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83"/>
  </p:handoutMasterIdLst>
  <p:sldIdLst>
    <p:sldId id="256" r:id="rId3"/>
    <p:sldId id="257" r:id="rId5"/>
    <p:sldId id="363" r:id="rId6"/>
    <p:sldId id="284" r:id="rId7"/>
    <p:sldId id="259" r:id="rId8"/>
    <p:sldId id="288" r:id="rId9"/>
    <p:sldId id="290" r:id="rId10"/>
    <p:sldId id="263" r:id="rId11"/>
    <p:sldId id="289" r:id="rId12"/>
    <p:sldId id="626" r:id="rId13"/>
    <p:sldId id="627" r:id="rId14"/>
    <p:sldId id="628" r:id="rId15"/>
    <p:sldId id="694" r:id="rId16"/>
    <p:sldId id="267" r:id="rId17"/>
    <p:sldId id="293" r:id="rId18"/>
    <p:sldId id="268" r:id="rId19"/>
    <p:sldId id="317" r:id="rId20"/>
    <p:sldId id="318" r:id="rId21"/>
    <p:sldId id="319" r:id="rId22"/>
    <p:sldId id="320" r:id="rId23"/>
    <p:sldId id="321" r:id="rId24"/>
    <p:sldId id="291" r:id="rId25"/>
    <p:sldId id="330" r:id="rId26"/>
    <p:sldId id="331" r:id="rId27"/>
    <p:sldId id="328" r:id="rId28"/>
    <p:sldId id="572" r:id="rId29"/>
    <p:sldId id="329" r:id="rId30"/>
    <p:sldId id="332" r:id="rId31"/>
    <p:sldId id="334" r:id="rId32"/>
    <p:sldId id="333" r:id="rId33"/>
    <p:sldId id="324" r:id="rId34"/>
    <p:sldId id="325" r:id="rId35"/>
    <p:sldId id="326" r:id="rId36"/>
    <p:sldId id="327" r:id="rId37"/>
    <p:sldId id="272" r:id="rId38"/>
    <p:sldId id="446" r:id="rId39"/>
    <p:sldId id="279" r:id="rId40"/>
    <p:sldId id="449" r:id="rId41"/>
    <p:sldId id="790" r:id="rId42"/>
    <p:sldId id="791" r:id="rId43"/>
    <p:sldId id="447" r:id="rId44"/>
    <p:sldId id="260" r:id="rId45"/>
    <p:sldId id="451" r:id="rId46"/>
    <p:sldId id="453" r:id="rId47"/>
    <p:sldId id="466" r:id="rId48"/>
    <p:sldId id="514" r:id="rId49"/>
    <p:sldId id="467" r:id="rId50"/>
    <p:sldId id="787" r:id="rId51"/>
    <p:sldId id="788" r:id="rId52"/>
    <p:sldId id="789" r:id="rId53"/>
    <p:sldId id="755" r:id="rId54"/>
    <p:sldId id="452" r:id="rId55"/>
    <p:sldId id="465" r:id="rId56"/>
    <p:sldId id="454" r:id="rId57"/>
    <p:sldId id="455" r:id="rId58"/>
    <p:sldId id="497" r:id="rId59"/>
    <p:sldId id="537" r:id="rId60"/>
    <p:sldId id="538" r:id="rId61"/>
    <p:sldId id="539" r:id="rId62"/>
    <p:sldId id="540" r:id="rId63"/>
    <p:sldId id="556" r:id="rId64"/>
    <p:sldId id="448" r:id="rId65"/>
    <p:sldId id="469" r:id="rId66"/>
    <p:sldId id="624" r:id="rId67"/>
    <p:sldId id="458" r:id="rId68"/>
    <p:sldId id="619" r:id="rId69"/>
    <p:sldId id="620" r:id="rId70"/>
    <p:sldId id="621" r:id="rId71"/>
    <p:sldId id="625" r:id="rId72"/>
    <p:sldId id="622" r:id="rId73"/>
    <p:sldId id="623" r:id="rId74"/>
    <p:sldId id="459" r:id="rId75"/>
    <p:sldId id="463" r:id="rId76"/>
    <p:sldId id="464" r:id="rId77"/>
    <p:sldId id="688" r:id="rId78"/>
    <p:sldId id="460" r:id="rId79"/>
    <p:sldId id="690" r:id="rId80"/>
    <p:sldId id="689" r:id="rId81"/>
    <p:sldId id="281" r:id="rId82"/>
  </p:sldIdLst>
  <p:sldSz cx="9144000" cy="5143500" type="screen16x9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8CD6"/>
    <a:srgbClr val="326E80"/>
    <a:srgbClr val="E8EAE9"/>
    <a:srgbClr val="FCFCFC"/>
    <a:srgbClr val="CCD0D1"/>
    <a:srgbClr val="D7D9E1"/>
    <a:srgbClr val="D5D8E3"/>
    <a:srgbClr val="DADBDE"/>
    <a:srgbClr val="D9DDE7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6" autoAdjust="0"/>
    <p:restoredTop sz="94660"/>
  </p:normalViewPr>
  <p:slideViewPr>
    <p:cSldViewPr>
      <p:cViewPr varScale="1">
        <p:scale>
          <a:sx n="81" d="100"/>
          <a:sy n="81" d="100"/>
        </p:scale>
        <p:origin x="-84" y="-1326"/>
      </p:cViewPr>
      <p:guideLst>
        <p:guide orient="horz" pos="2028"/>
        <p:guide pos="2908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86" d="100"/>
        <a:sy n="18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6" Type="http://schemas.openxmlformats.org/officeDocument/2006/relationships/tableStyles" Target="tableStyles.xml"/><Relationship Id="rId85" Type="http://schemas.openxmlformats.org/officeDocument/2006/relationships/viewProps" Target="viewProps.xml"/><Relationship Id="rId84" Type="http://schemas.openxmlformats.org/officeDocument/2006/relationships/presProps" Target="presProps.xml"/><Relationship Id="rId83" Type="http://schemas.openxmlformats.org/officeDocument/2006/relationships/handoutMaster" Target="handoutMasters/handoutMaster1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B58EF-4ABD-40F4-ACA4-FE81D742E6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3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5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6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7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8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F8838-2596-481A-81BD-BA549497E72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507C5-9851-4EF6-82C9-5647805156C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F2B87-989E-4F4D-A3D6-9B10DAD785BB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54EB6-7BED-43FD-8483-DCA0766CC83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B09A5-729D-4B62-9A05-E166FB41220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21541-2C8E-4FE7-AD01-6AECC40AD2E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116" y="0"/>
            <a:ext cx="9144000" cy="51435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6008" y="123478"/>
            <a:ext cx="2741856" cy="277143"/>
          </a:xfrm>
        </p:spPr>
        <p:txBody>
          <a:bodyPr/>
          <a:lstStyle>
            <a:lvl1pPr algn="l">
              <a:defRPr sz="16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4" name="矩形 3"/>
          <p:cNvSpPr/>
          <p:nvPr userDrawn="1"/>
        </p:nvSpPr>
        <p:spPr>
          <a:xfrm>
            <a:off x="0" y="449610"/>
            <a:ext cx="9144000" cy="4693890"/>
          </a:xfrm>
          <a:prstGeom prst="rect">
            <a:avLst/>
          </a:prstGeom>
          <a:gradFill flip="none" rotWithShape="1">
            <a:gsLst>
              <a:gs pos="0">
                <a:srgbClr val="CCD0D1"/>
              </a:gs>
              <a:gs pos="49200">
                <a:srgbClr val="E8EAE9"/>
              </a:gs>
              <a:gs pos="100000">
                <a:srgbClr val="FCFCFC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流程图: 离页连接符 20"/>
          <p:cNvSpPr/>
          <p:nvPr userDrawn="1"/>
        </p:nvSpPr>
        <p:spPr>
          <a:xfrm>
            <a:off x="213424" y="-1"/>
            <a:ext cx="381569" cy="561975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2D13-023C-493B-946F-6334B155020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27665-4685-4CFB-A4DF-574C5BBB638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0EC45-3C31-4C3D-8B77-22FF0C9AAD4A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074A8-D729-49BB-A7BC-DB2359C77DB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E339D-55A7-444C-B9D1-1957295915E5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3A32D-1FCD-4730-805F-780D3DD8791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2A674-53CD-422B-9892-C4EF0827967E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350D4-CBC2-4A07-BB4A-B4CC231CE9C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4860032" y="3435846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</a:t>
            </a:r>
            <a:r>
              <a:rPr lang="en-US" altLang="zh-CN" sz="10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118EC-EDEF-4F9C-852D-0A464BD53A70}" type="datetimeFigureOut">
              <a:rPr lang="zh-CN" altLang="en-US"/>
            </a:fld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C5073-A55C-4F3C-8D7B-130473455D17}" type="slidenum">
              <a:rPr lang="zh-CN" altLang="en-US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116" y="0"/>
            <a:ext cx="9144000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784" y="2211710"/>
            <a:ext cx="9144000" cy="2931790"/>
          </a:xfrm>
          <a:custGeom>
            <a:avLst/>
            <a:gdLst/>
            <a:ahLst/>
            <a:cxnLst/>
            <a:rect l="l" t="t" r="r" b="b"/>
            <a:pathLst>
              <a:path w="9144000" h="2931790">
                <a:moveTo>
                  <a:pt x="0" y="0"/>
                </a:moveTo>
                <a:lnTo>
                  <a:pt x="3824456" y="0"/>
                </a:lnTo>
                <a:cubicBezTo>
                  <a:pt x="3824456" y="26976"/>
                  <a:pt x="3831542" y="51749"/>
                  <a:pt x="3844079" y="73220"/>
                </a:cubicBezTo>
                <a:lnTo>
                  <a:pt x="4145508" y="600620"/>
                </a:lnTo>
                <a:cubicBezTo>
                  <a:pt x="4157500" y="622091"/>
                  <a:pt x="4175488" y="640258"/>
                  <a:pt x="4197836" y="653470"/>
                </a:cubicBezTo>
                <a:cubicBezTo>
                  <a:pt x="4220185" y="666683"/>
                  <a:pt x="4245258" y="672739"/>
                  <a:pt x="4269242" y="672739"/>
                </a:cubicBezTo>
                <a:lnTo>
                  <a:pt x="4869920" y="672739"/>
                </a:lnTo>
                <a:cubicBezTo>
                  <a:pt x="4895539" y="673289"/>
                  <a:pt x="4921158" y="667233"/>
                  <a:pt x="4944596" y="653470"/>
                </a:cubicBezTo>
                <a:cubicBezTo>
                  <a:pt x="4966945" y="640258"/>
                  <a:pt x="4984387" y="622091"/>
                  <a:pt x="4996924" y="601171"/>
                </a:cubicBezTo>
                <a:lnTo>
                  <a:pt x="5296718" y="75972"/>
                </a:lnTo>
                <a:cubicBezTo>
                  <a:pt x="5310345" y="53951"/>
                  <a:pt x="5317976" y="28077"/>
                  <a:pt x="5317976" y="0"/>
                </a:cubicBezTo>
                <a:lnTo>
                  <a:pt x="9144000" y="0"/>
                </a:lnTo>
                <a:lnTo>
                  <a:pt x="9144000" y="2931790"/>
                </a:lnTo>
                <a:lnTo>
                  <a:pt x="0" y="293179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7"/>
          <p:cNvSpPr>
            <a:spLocks noChangeArrowheads="1"/>
          </p:cNvSpPr>
          <p:nvPr userDrawn="1"/>
        </p:nvSpPr>
        <p:spPr bwMode="auto">
          <a:xfrm>
            <a:off x="2491740" y="607789"/>
            <a:ext cx="41605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wis721 Th BT" pitchFamily="34" charset="0"/>
                <a:ea typeface="微软雅黑" panose="020B0503020204020204" pitchFamily="34" charset="-122"/>
                <a:cs typeface="LilyUPC" panose="020B0604020202020204" pitchFamily="34" charset="-34"/>
                <a:sym typeface="微软雅黑" panose="020B0503020204020204" pitchFamily="34" charset="-122"/>
              </a:rPr>
              <a:t>THE BUSENESS PLAN</a:t>
            </a:r>
            <a:endParaRPr lang="zh-CN" alt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Swis721 Th BT" pitchFamily="34" charset="0"/>
              <a:ea typeface="微软雅黑" panose="020B0503020204020204" pitchFamily="34" charset="-122"/>
              <a:cs typeface="LilyUPC" panose="020B0604020202020204" pitchFamily="34" charset="-34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165C5-19AB-4D7E-BF4E-8030D4BC8E07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2AC4E-50CB-4334-996F-7EE8464BD26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6AEFD-D42C-445E-A078-69D256A721CC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7A587-D83B-45BF-80B0-EB01029C556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CA76A6C-E1BF-41A9-90D8-1F55C472F0D3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AC6EAE7-8652-497A-B0B9-2516C5BD65FF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4" Type="http://schemas.openxmlformats.org/officeDocument/2006/relationships/notesSlide" Target="../notesSlides/notesSlide13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30.png"/><Relationship Id="rId11" Type="http://schemas.openxmlformats.org/officeDocument/2006/relationships/image" Target="../media/image29.png"/><Relationship Id="rId10" Type="http://schemas.openxmlformats.org/officeDocument/2006/relationships/image" Target="../media/image28.png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1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1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1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1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1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4.jpeg"/><Relationship Id="rId1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1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1.jpeg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8.jpeg"/><Relationship Id="rId1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1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image" Target="../media/image77.png"/><Relationship Id="rId8" Type="http://schemas.openxmlformats.org/officeDocument/2006/relationships/image" Target="../media/image76.png"/><Relationship Id="rId7" Type="http://schemas.openxmlformats.org/officeDocument/2006/relationships/image" Target="../media/image75.png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5" Type="http://schemas.openxmlformats.org/officeDocument/2006/relationships/notesSlide" Target="../notesSlides/notesSlide50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81.png"/><Relationship Id="rId12" Type="http://schemas.openxmlformats.org/officeDocument/2006/relationships/image" Target="../media/image80.png"/><Relationship Id="rId11" Type="http://schemas.openxmlformats.org/officeDocument/2006/relationships/image" Target="../media/image79.png"/><Relationship Id="rId10" Type="http://schemas.openxmlformats.org/officeDocument/2006/relationships/image" Target="../media/image78.png"/><Relationship Id="rId1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9.png"/><Relationship Id="rId8" Type="http://schemas.openxmlformats.org/officeDocument/2006/relationships/image" Target="../media/image88.png"/><Relationship Id="rId7" Type="http://schemas.openxmlformats.org/officeDocument/2006/relationships/image" Target="../media/image87.png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2" Type="http://schemas.openxmlformats.org/officeDocument/2006/relationships/notesSlide" Target="../notesSlides/notesSlide52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90.png"/><Relationship Id="rId1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7.png"/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image" Target="../media/image6.png"/></Relationships>
</file>

<file path=ppt/slides/_rels/slide6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6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image" Target="../media/image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9.png"/><Relationship Id="rId8" Type="http://schemas.openxmlformats.org/officeDocument/2006/relationships/image" Target="../media/image108.png"/><Relationship Id="rId7" Type="http://schemas.openxmlformats.org/officeDocument/2006/relationships/image" Target="../media/image107.png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2" Type="http://schemas.openxmlformats.org/officeDocument/2006/relationships/notesSlide" Target="../notesSlides/notesSlide68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10.png"/><Relationship Id="rId1" Type="http://schemas.openxmlformats.org/officeDocument/2006/relationships/image" Target="../media/image6.png"/></Relationships>
</file>

<file path=ppt/slides/_rels/slide7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9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16.GIF"/><Relationship Id="rId6" Type="http://schemas.openxmlformats.org/officeDocument/2006/relationships/image" Target="../media/image115.GIF"/><Relationship Id="rId5" Type="http://schemas.openxmlformats.org/officeDocument/2006/relationships/image" Target="../media/image114.GIF"/><Relationship Id="rId4" Type="http://schemas.openxmlformats.org/officeDocument/2006/relationships/image" Target="../media/image113.GIF"/><Relationship Id="rId3" Type="http://schemas.openxmlformats.org/officeDocument/2006/relationships/image" Target="../media/image112.GIF"/><Relationship Id="rId2" Type="http://schemas.openxmlformats.org/officeDocument/2006/relationships/image" Target="../media/image111.GIF"/><Relationship Id="rId1" Type="http://schemas.openxmlformats.org/officeDocument/2006/relationships/image" Target="../media/image6.png"/></Relationships>
</file>

<file path=ppt/slides/_rels/slide7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image" Target="../media/image6.png"/></Relationships>
</file>

<file path=ppt/slides/_rels/slide7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image" Target="../media/image6.png"/></Relationships>
</file>

<file path=ppt/slides/_rels/slide7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1.png"/><Relationship Id="rId1" Type="http://schemas.openxmlformats.org/officeDocument/2006/relationships/image" Target="../media/image6.png"/></Relationships>
</file>

<file path=ppt/slides/_rels/slide7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2.png"/><Relationship Id="rId1" Type="http://schemas.openxmlformats.org/officeDocument/2006/relationships/image" Target="../media/image6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25.jpeg"/><Relationship Id="rId5" Type="http://schemas.openxmlformats.org/officeDocument/2006/relationships/image" Target="../media/image6.png"/><Relationship Id="rId4" Type="http://schemas.openxmlformats.org/officeDocument/2006/relationships/image" Target="../media/image124.png"/><Relationship Id="rId3" Type="http://schemas.openxmlformats.org/officeDocument/2006/relationships/image" Target="../media/image3.png"/><Relationship Id="rId2" Type="http://schemas.openxmlformats.org/officeDocument/2006/relationships/image" Target="../media/image123.png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hidden="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-21701" y="3300784"/>
            <a:ext cx="9144000" cy="183337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-3175"/>
            <a:ext cx="9142730" cy="5154930"/>
            <a:chOff x="0" y="-5"/>
            <a:chExt cx="14398" cy="8118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5"/>
              <a:ext cx="14399" cy="8118"/>
            </a:xfrm>
            <a:prstGeom prst="rect">
              <a:avLst/>
            </a:prstGeom>
          </p:spPr>
        </p:pic>
        <p:sp>
          <p:nvSpPr>
            <p:cNvPr id="5" name="TextBox 7"/>
            <p:cNvSpPr>
              <a:spLocks noChangeArrowheads="1"/>
            </p:cNvSpPr>
            <p:nvPr/>
          </p:nvSpPr>
          <p:spPr bwMode="auto">
            <a:xfrm>
              <a:off x="4068" y="4229"/>
              <a:ext cx="7824" cy="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秤心管家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8</a:t>
              </a:r>
              <a:endParaRPr lang="en-US" altLang="zh-CN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5"/>
          <p:cNvSpPr/>
          <p:nvPr/>
        </p:nvSpPr>
        <p:spPr>
          <a:xfrm>
            <a:off x="784" y="2211710"/>
            <a:ext cx="9144000" cy="2931790"/>
          </a:xfrm>
          <a:custGeom>
            <a:avLst/>
            <a:gdLst/>
            <a:ahLst/>
            <a:cxnLst/>
            <a:rect l="l" t="t" r="r" b="b"/>
            <a:pathLst>
              <a:path w="9144000" h="2931790">
                <a:moveTo>
                  <a:pt x="0" y="0"/>
                </a:moveTo>
                <a:lnTo>
                  <a:pt x="3824456" y="0"/>
                </a:lnTo>
                <a:cubicBezTo>
                  <a:pt x="3824456" y="26976"/>
                  <a:pt x="3831542" y="51749"/>
                  <a:pt x="3844079" y="73220"/>
                </a:cubicBezTo>
                <a:lnTo>
                  <a:pt x="4145508" y="600620"/>
                </a:lnTo>
                <a:cubicBezTo>
                  <a:pt x="4157500" y="622091"/>
                  <a:pt x="4175488" y="640258"/>
                  <a:pt x="4197836" y="653470"/>
                </a:cubicBezTo>
                <a:cubicBezTo>
                  <a:pt x="4220185" y="666683"/>
                  <a:pt x="4245258" y="672739"/>
                  <a:pt x="4269242" y="672739"/>
                </a:cubicBezTo>
                <a:lnTo>
                  <a:pt x="4869920" y="672739"/>
                </a:lnTo>
                <a:cubicBezTo>
                  <a:pt x="4895539" y="673289"/>
                  <a:pt x="4921158" y="667233"/>
                  <a:pt x="4944596" y="653470"/>
                </a:cubicBezTo>
                <a:cubicBezTo>
                  <a:pt x="4966945" y="640258"/>
                  <a:pt x="4984387" y="622091"/>
                  <a:pt x="4996924" y="601171"/>
                </a:cubicBezTo>
                <a:lnTo>
                  <a:pt x="5296718" y="75972"/>
                </a:lnTo>
                <a:cubicBezTo>
                  <a:pt x="5310345" y="53951"/>
                  <a:pt x="5317976" y="28077"/>
                  <a:pt x="5317976" y="0"/>
                </a:cubicBezTo>
                <a:lnTo>
                  <a:pt x="9144000" y="0"/>
                </a:lnTo>
                <a:lnTo>
                  <a:pt x="9144000" y="2931790"/>
                </a:lnTo>
                <a:lnTo>
                  <a:pt x="0" y="2931790"/>
                </a:lnTo>
                <a:close/>
              </a:path>
            </a:pathLst>
          </a:custGeom>
          <a:solidFill>
            <a:schemeClr val="accent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9"/>
          <p:cNvSpPr txBox="1"/>
          <p:nvPr/>
        </p:nvSpPr>
        <p:spPr>
          <a:xfrm>
            <a:off x="2851151" y="2944120"/>
            <a:ext cx="3441700" cy="62230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600" b="1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客户案例</a:t>
            </a:r>
            <a:endParaRPr lang="zh-CN" altLang="en-US" sz="3600" b="1" spc="3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Freeform 5"/>
          <p:cNvSpPr/>
          <p:nvPr/>
        </p:nvSpPr>
        <p:spPr bwMode="auto">
          <a:xfrm>
            <a:off x="3901440" y="1607124"/>
            <a:ext cx="1341120" cy="120917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KSO_Shape"/>
          <p:cNvSpPr/>
          <p:nvPr/>
        </p:nvSpPr>
        <p:spPr bwMode="auto">
          <a:xfrm>
            <a:off x="4210182" y="1832534"/>
            <a:ext cx="723636" cy="694692"/>
          </a:xfrm>
          <a:custGeom>
            <a:avLst/>
            <a:gdLst>
              <a:gd name="T0" fmla="*/ 1618108 w 3816350"/>
              <a:gd name="T1" fmla="*/ 3491708 h 3665538"/>
              <a:gd name="T2" fmla="*/ 3711914 w 3816350"/>
              <a:gd name="T3" fmla="*/ 3515947 h 3665538"/>
              <a:gd name="T4" fmla="*/ 1938033 w 3816350"/>
              <a:gd name="T5" fmla="*/ 3320852 h 3665538"/>
              <a:gd name="T6" fmla="*/ 2466975 w 3816350"/>
              <a:gd name="T7" fmla="*/ 3464378 h 3665538"/>
              <a:gd name="T8" fmla="*/ 1420823 w 3816350"/>
              <a:gd name="T9" fmla="*/ 3514907 h 3665538"/>
              <a:gd name="T10" fmla="*/ 1072366 w 3816350"/>
              <a:gd name="T11" fmla="*/ 3448171 h 3665538"/>
              <a:gd name="T12" fmla="*/ 350995 w 3816350"/>
              <a:gd name="T13" fmla="*/ 3613421 h 3665538"/>
              <a:gd name="T14" fmla="*/ 2826009 w 3816350"/>
              <a:gd name="T15" fmla="*/ 3416327 h 3665538"/>
              <a:gd name="T16" fmla="*/ 3710327 w 3816350"/>
              <a:gd name="T17" fmla="*/ 3553504 h 3665538"/>
              <a:gd name="T18" fmla="*/ 1625482 w 3816350"/>
              <a:gd name="T19" fmla="*/ 3379536 h 3665538"/>
              <a:gd name="T20" fmla="*/ 2426374 w 3816350"/>
              <a:gd name="T21" fmla="*/ 3213000 h 3665538"/>
              <a:gd name="T22" fmla="*/ 771525 w 3816350"/>
              <a:gd name="T23" fmla="*/ 3205163 h 3665538"/>
              <a:gd name="T24" fmla="*/ 1067953 w 3816350"/>
              <a:gd name="T25" fmla="*/ 3277053 h 3665538"/>
              <a:gd name="T26" fmla="*/ 784892 w 3816350"/>
              <a:gd name="T27" fmla="*/ 3451540 h 3665538"/>
              <a:gd name="T28" fmla="*/ 2490788 w 3816350"/>
              <a:gd name="T29" fmla="*/ 3116568 h 3665538"/>
              <a:gd name="T30" fmla="*/ 1449375 w 3816350"/>
              <a:gd name="T31" fmla="*/ 3307847 h 3665538"/>
              <a:gd name="T32" fmla="*/ 2434307 w 3816350"/>
              <a:gd name="T33" fmla="*/ 3163198 h 3665538"/>
              <a:gd name="T34" fmla="*/ 3783974 w 3816350"/>
              <a:gd name="T35" fmla="*/ 3278823 h 3665538"/>
              <a:gd name="T36" fmla="*/ 2635250 w 3816350"/>
              <a:gd name="T37" fmla="*/ 3206432 h 3665538"/>
              <a:gd name="T38" fmla="*/ 3815080 w 3816350"/>
              <a:gd name="T39" fmla="*/ 3040062 h 3665538"/>
              <a:gd name="T40" fmla="*/ 2866956 w 3816350"/>
              <a:gd name="T41" fmla="*/ 3006725 h 3665538"/>
              <a:gd name="T42" fmla="*/ 657993 w 3816350"/>
              <a:gd name="T43" fmla="*/ 3196983 h 3665538"/>
              <a:gd name="T44" fmla="*/ 872062 w 3816350"/>
              <a:gd name="T45" fmla="*/ 3214746 h 3665538"/>
              <a:gd name="T46" fmla="*/ 825374 w 3816350"/>
              <a:gd name="T47" fmla="*/ 2994614 h 3665538"/>
              <a:gd name="T48" fmla="*/ 1190307 w 3816350"/>
              <a:gd name="T49" fmla="*/ 3120223 h 3665538"/>
              <a:gd name="T50" fmla="*/ 273368 w 3816350"/>
              <a:gd name="T51" fmla="*/ 3120223 h 3665538"/>
              <a:gd name="T52" fmla="*/ 1472924 w 3816350"/>
              <a:gd name="T53" fmla="*/ 2958852 h 3665538"/>
              <a:gd name="T54" fmla="*/ 2445690 w 3816350"/>
              <a:gd name="T55" fmla="*/ 3096148 h 3665538"/>
              <a:gd name="T56" fmla="*/ 1403350 w 3816350"/>
              <a:gd name="T57" fmla="*/ 2909186 h 3665538"/>
              <a:gd name="T58" fmla="*/ 3767144 w 3816350"/>
              <a:gd name="T59" fmla="*/ 2880042 h 3665538"/>
              <a:gd name="T60" fmla="*/ 2660954 w 3816350"/>
              <a:gd name="T61" fmla="*/ 3062923 h 3665538"/>
              <a:gd name="T62" fmla="*/ 2077078 w 3816350"/>
              <a:gd name="T63" fmla="*/ 2755988 h 3665538"/>
              <a:gd name="T64" fmla="*/ 2064323 w 3816350"/>
              <a:gd name="T65" fmla="*/ 3023556 h 3665538"/>
              <a:gd name="T66" fmla="*/ 1553136 w 3816350"/>
              <a:gd name="T67" fmla="*/ 2926811 h 3665538"/>
              <a:gd name="T68" fmla="*/ 2489519 w 3816350"/>
              <a:gd name="T69" fmla="*/ 2707310 h 3665538"/>
              <a:gd name="T70" fmla="*/ 1846579 w 3816350"/>
              <a:gd name="T71" fmla="*/ 2621224 h 3665538"/>
              <a:gd name="T72" fmla="*/ 3411957 w 3816350"/>
              <a:gd name="T73" fmla="*/ 2738921 h 3665538"/>
              <a:gd name="T74" fmla="*/ 3080259 w 3816350"/>
              <a:gd name="T75" fmla="*/ 2936880 h 3665538"/>
              <a:gd name="T76" fmla="*/ 1829436 w 3816350"/>
              <a:gd name="T77" fmla="*/ 2582778 h 3665538"/>
              <a:gd name="T78" fmla="*/ 1856740 w 3816350"/>
              <a:gd name="T79" fmla="*/ 2801747 h 3665538"/>
              <a:gd name="T80" fmla="*/ 2088516 w 3816350"/>
              <a:gd name="T81" fmla="*/ 2619751 h 3665538"/>
              <a:gd name="T82" fmla="*/ 2403793 w 3816350"/>
              <a:gd name="T83" fmla="*/ 2645568 h 3665538"/>
              <a:gd name="T84" fmla="*/ 1545273 w 3816350"/>
              <a:gd name="T85" fmla="*/ 2758080 h 3665538"/>
              <a:gd name="T86" fmla="*/ 2737140 w 3816350"/>
              <a:gd name="T87" fmla="*/ 2576196 h 3665538"/>
              <a:gd name="T88" fmla="*/ 3655103 w 3816350"/>
              <a:gd name="T89" fmla="*/ 2636838 h 3665538"/>
              <a:gd name="T90" fmla="*/ 2771738 w 3816350"/>
              <a:gd name="T91" fmla="*/ 2448243 h 3665538"/>
              <a:gd name="T92" fmla="*/ 2989478 w 3816350"/>
              <a:gd name="T93" fmla="*/ 2307907 h 3665538"/>
              <a:gd name="T94" fmla="*/ 2867591 w 3816350"/>
              <a:gd name="T95" fmla="*/ 2234247 h 3665538"/>
              <a:gd name="T96" fmla="*/ 3696043 w 3816350"/>
              <a:gd name="T97" fmla="*/ 2367598 h 3665538"/>
              <a:gd name="T98" fmla="*/ 3314856 w 3816350"/>
              <a:gd name="T99" fmla="*/ 1892183 h 3665538"/>
              <a:gd name="T100" fmla="*/ 2974884 w 3816350"/>
              <a:gd name="T101" fmla="*/ 2068371 h 3665538"/>
              <a:gd name="T102" fmla="*/ 3799844 w 3816350"/>
              <a:gd name="T103" fmla="*/ 2062969 h 3665538"/>
              <a:gd name="T104" fmla="*/ 2637789 w 3816350"/>
              <a:gd name="T105" fmla="*/ 2027696 h 3665538"/>
              <a:gd name="T106" fmla="*/ 3189458 w 3816350"/>
              <a:gd name="T107" fmla="*/ 1697313 h 3665538"/>
              <a:gd name="T108" fmla="*/ 3015840 w 3816350"/>
              <a:gd name="T109" fmla="*/ 1948969 h 3665538"/>
              <a:gd name="T110" fmla="*/ 3354189 w 3816350"/>
              <a:gd name="T111" fmla="*/ 1860541 h 3665538"/>
              <a:gd name="T112" fmla="*/ 3468771 w 3816350"/>
              <a:gd name="T113" fmla="*/ 1695411 h 3665538"/>
              <a:gd name="T114" fmla="*/ 3173905 w 3816350"/>
              <a:gd name="T115" fmla="*/ 2035495 h 3665538"/>
              <a:gd name="T116" fmla="*/ 3074241 w 3816350"/>
              <a:gd name="T117" fmla="*/ 1681466 h 3665538"/>
              <a:gd name="T118" fmla="*/ 3386120 w 3816350"/>
              <a:gd name="T119" fmla="*/ 1131189 h 3665538"/>
              <a:gd name="T120" fmla="*/ 254975 w 3816350"/>
              <a:gd name="T121" fmla="*/ 2785759 h 3665538"/>
              <a:gd name="T122" fmla="*/ 1131353 w 3816350"/>
              <a:gd name="T123" fmla="*/ 1377803 h 3665538"/>
              <a:gd name="T124" fmla="*/ 2508155 w 3816350"/>
              <a:gd name="T125" fmla="*/ 314537 h 3665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16350" h="3665538">
                <a:moveTo>
                  <a:pt x="1892592" y="3532067"/>
                </a:moveTo>
                <a:lnTo>
                  <a:pt x="1892592" y="3635348"/>
                </a:lnTo>
                <a:lnTo>
                  <a:pt x="1913877" y="3636302"/>
                </a:lnTo>
                <a:lnTo>
                  <a:pt x="1935480" y="3636302"/>
                </a:lnTo>
                <a:lnTo>
                  <a:pt x="1965343" y="3635666"/>
                </a:lnTo>
                <a:lnTo>
                  <a:pt x="1965343" y="3532385"/>
                </a:lnTo>
                <a:lnTo>
                  <a:pt x="1935480" y="3532703"/>
                </a:lnTo>
                <a:lnTo>
                  <a:pt x="1913877" y="3532703"/>
                </a:lnTo>
                <a:lnTo>
                  <a:pt x="1892592" y="3532067"/>
                </a:lnTo>
                <a:close/>
                <a:moveTo>
                  <a:pt x="665284" y="3532067"/>
                </a:moveTo>
                <a:lnTo>
                  <a:pt x="665284" y="3635348"/>
                </a:lnTo>
                <a:lnTo>
                  <a:pt x="686575" y="3636302"/>
                </a:lnTo>
                <a:lnTo>
                  <a:pt x="708185" y="3636302"/>
                </a:lnTo>
                <a:lnTo>
                  <a:pt x="738374" y="3635666"/>
                </a:lnTo>
                <a:lnTo>
                  <a:pt x="738374" y="3532385"/>
                </a:lnTo>
                <a:lnTo>
                  <a:pt x="708185" y="3532703"/>
                </a:lnTo>
                <a:lnTo>
                  <a:pt x="686575" y="3532703"/>
                </a:lnTo>
                <a:lnTo>
                  <a:pt x="665284" y="3532067"/>
                </a:lnTo>
                <a:close/>
                <a:moveTo>
                  <a:pt x="1746773" y="3519356"/>
                </a:moveTo>
                <a:lnTo>
                  <a:pt x="1746773" y="3623272"/>
                </a:lnTo>
                <a:lnTo>
                  <a:pt x="1764563" y="3625497"/>
                </a:lnTo>
                <a:lnTo>
                  <a:pt x="1782671" y="3628039"/>
                </a:lnTo>
                <a:lnTo>
                  <a:pt x="1800780" y="3629628"/>
                </a:lnTo>
                <a:lnTo>
                  <a:pt x="1819841" y="3631535"/>
                </a:lnTo>
                <a:lnTo>
                  <a:pt x="1819841" y="3527618"/>
                </a:lnTo>
                <a:lnTo>
                  <a:pt x="1800780" y="3526029"/>
                </a:lnTo>
                <a:lnTo>
                  <a:pt x="1782671" y="3524123"/>
                </a:lnTo>
                <a:lnTo>
                  <a:pt x="1764563" y="3521580"/>
                </a:lnTo>
                <a:lnTo>
                  <a:pt x="1746773" y="3519356"/>
                </a:lnTo>
                <a:close/>
                <a:moveTo>
                  <a:pt x="519421" y="3519356"/>
                </a:moveTo>
                <a:lnTo>
                  <a:pt x="519421" y="3623272"/>
                </a:lnTo>
                <a:lnTo>
                  <a:pt x="537217" y="3625497"/>
                </a:lnTo>
                <a:lnTo>
                  <a:pt x="555330" y="3628039"/>
                </a:lnTo>
                <a:lnTo>
                  <a:pt x="573762" y="3629946"/>
                </a:lnTo>
                <a:lnTo>
                  <a:pt x="592511" y="3631535"/>
                </a:lnTo>
                <a:lnTo>
                  <a:pt x="592511" y="3527618"/>
                </a:lnTo>
                <a:lnTo>
                  <a:pt x="573762" y="3526029"/>
                </a:lnTo>
                <a:lnTo>
                  <a:pt x="555330" y="3524123"/>
                </a:lnTo>
                <a:lnTo>
                  <a:pt x="537217" y="3521580"/>
                </a:lnTo>
                <a:lnTo>
                  <a:pt x="519421" y="3519356"/>
                </a:lnTo>
                <a:close/>
                <a:moveTo>
                  <a:pt x="3151360" y="3517220"/>
                </a:moveTo>
                <a:lnTo>
                  <a:pt x="3151360" y="3632118"/>
                </a:lnTo>
                <a:lnTo>
                  <a:pt x="3174848" y="3632755"/>
                </a:lnTo>
                <a:lnTo>
                  <a:pt x="3198972" y="3633073"/>
                </a:lnTo>
                <a:lnTo>
                  <a:pt x="3231983" y="3632755"/>
                </a:lnTo>
                <a:lnTo>
                  <a:pt x="3231983" y="3517539"/>
                </a:lnTo>
                <a:lnTo>
                  <a:pt x="3198972" y="3517857"/>
                </a:lnTo>
                <a:lnTo>
                  <a:pt x="3174848" y="3517539"/>
                </a:lnTo>
                <a:lnTo>
                  <a:pt x="3151360" y="3517220"/>
                </a:lnTo>
                <a:close/>
                <a:moveTo>
                  <a:pt x="2989478" y="3502580"/>
                </a:moveTo>
                <a:lnTo>
                  <a:pt x="2989478" y="3618432"/>
                </a:lnTo>
                <a:lnTo>
                  <a:pt x="3009158" y="3620979"/>
                </a:lnTo>
                <a:lnTo>
                  <a:pt x="3029472" y="3623525"/>
                </a:lnTo>
                <a:lnTo>
                  <a:pt x="3049469" y="3625753"/>
                </a:lnTo>
                <a:lnTo>
                  <a:pt x="3070419" y="3627344"/>
                </a:lnTo>
                <a:lnTo>
                  <a:pt x="3070419" y="3512446"/>
                </a:lnTo>
                <a:lnTo>
                  <a:pt x="3049469" y="3510537"/>
                </a:lnTo>
                <a:lnTo>
                  <a:pt x="3029472" y="3507990"/>
                </a:lnTo>
                <a:lnTo>
                  <a:pt x="3009158" y="3505763"/>
                </a:lnTo>
                <a:lnTo>
                  <a:pt x="2989478" y="3502580"/>
                </a:lnTo>
                <a:close/>
                <a:moveTo>
                  <a:pt x="1600953" y="3486306"/>
                </a:moveTo>
                <a:lnTo>
                  <a:pt x="1600953" y="3591494"/>
                </a:lnTo>
                <a:lnTo>
                  <a:pt x="1618744" y="3596578"/>
                </a:lnTo>
                <a:lnTo>
                  <a:pt x="1636217" y="3601345"/>
                </a:lnTo>
                <a:lnTo>
                  <a:pt x="1654960" y="3606112"/>
                </a:lnTo>
                <a:lnTo>
                  <a:pt x="1673704" y="3610243"/>
                </a:lnTo>
                <a:lnTo>
                  <a:pt x="1673704" y="3506009"/>
                </a:lnTo>
                <a:lnTo>
                  <a:pt x="1654960" y="3501242"/>
                </a:lnTo>
                <a:lnTo>
                  <a:pt x="1636217" y="3496475"/>
                </a:lnTo>
                <a:lnTo>
                  <a:pt x="1618108" y="3491708"/>
                </a:lnTo>
                <a:lnTo>
                  <a:pt x="1600953" y="3486306"/>
                </a:lnTo>
                <a:close/>
                <a:moveTo>
                  <a:pt x="373875" y="3486306"/>
                </a:moveTo>
                <a:lnTo>
                  <a:pt x="373875" y="3591494"/>
                </a:lnTo>
                <a:lnTo>
                  <a:pt x="391353" y="3596578"/>
                </a:lnTo>
                <a:lnTo>
                  <a:pt x="409149" y="3601345"/>
                </a:lnTo>
                <a:lnTo>
                  <a:pt x="427581" y="3606112"/>
                </a:lnTo>
                <a:lnTo>
                  <a:pt x="446648" y="3610243"/>
                </a:lnTo>
                <a:lnTo>
                  <a:pt x="446648" y="3506009"/>
                </a:lnTo>
                <a:lnTo>
                  <a:pt x="427581" y="3501242"/>
                </a:lnTo>
                <a:lnTo>
                  <a:pt x="409149" y="3496475"/>
                </a:lnTo>
                <a:lnTo>
                  <a:pt x="390718" y="3491708"/>
                </a:lnTo>
                <a:lnTo>
                  <a:pt x="373875" y="3486306"/>
                </a:lnTo>
                <a:close/>
                <a:moveTo>
                  <a:pt x="2827597" y="3465978"/>
                </a:moveTo>
                <a:lnTo>
                  <a:pt x="2827597" y="3583104"/>
                </a:lnTo>
                <a:lnTo>
                  <a:pt x="2846959" y="3589151"/>
                </a:lnTo>
                <a:lnTo>
                  <a:pt x="2866956" y="3594243"/>
                </a:lnTo>
                <a:lnTo>
                  <a:pt x="2887588" y="3599336"/>
                </a:lnTo>
                <a:lnTo>
                  <a:pt x="2908220" y="3604110"/>
                </a:lnTo>
                <a:lnTo>
                  <a:pt x="2908220" y="3487939"/>
                </a:lnTo>
                <a:lnTo>
                  <a:pt x="2887588" y="3482847"/>
                </a:lnTo>
                <a:lnTo>
                  <a:pt x="2866956" y="3477436"/>
                </a:lnTo>
                <a:lnTo>
                  <a:pt x="2846959" y="3472025"/>
                </a:lnTo>
                <a:lnTo>
                  <a:pt x="2827597" y="3465978"/>
                </a:lnTo>
                <a:close/>
                <a:moveTo>
                  <a:pt x="2402802" y="3447218"/>
                </a:moveTo>
                <a:lnTo>
                  <a:pt x="2397719" y="3450714"/>
                </a:lnTo>
                <a:lnTo>
                  <a:pt x="2391365" y="3453891"/>
                </a:lnTo>
                <a:lnTo>
                  <a:pt x="2383740" y="3457387"/>
                </a:lnTo>
                <a:lnTo>
                  <a:pt x="2376433" y="3460565"/>
                </a:lnTo>
                <a:lnTo>
                  <a:pt x="2347841" y="3472005"/>
                </a:lnTo>
                <a:lnTo>
                  <a:pt x="2347841" y="3562893"/>
                </a:lnTo>
                <a:lnTo>
                  <a:pt x="2355784" y="3558761"/>
                </a:lnTo>
                <a:lnTo>
                  <a:pt x="2363408" y="3554630"/>
                </a:lnTo>
                <a:lnTo>
                  <a:pt x="2371033" y="3550181"/>
                </a:lnTo>
                <a:lnTo>
                  <a:pt x="2378340" y="3545414"/>
                </a:lnTo>
                <a:lnTo>
                  <a:pt x="2385329" y="3540648"/>
                </a:lnTo>
                <a:lnTo>
                  <a:pt x="2391683" y="3535881"/>
                </a:lnTo>
                <a:lnTo>
                  <a:pt x="2397719" y="3531114"/>
                </a:lnTo>
                <a:lnTo>
                  <a:pt x="2402802" y="3526983"/>
                </a:lnTo>
                <a:lnTo>
                  <a:pt x="2402802" y="3447218"/>
                </a:lnTo>
                <a:close/>
                <a:moveTo>
                  <a:pt x="1175646" y="3447218"/>
                </a:moveTo>
                <a:lnTo>
                  <a:pt x="1170561" y="3450714"/>
                </a:lnTo>
                <a:lnTo>
                  <a:pt x="1164205" y="3453891"/>
                </a:lnTo>
                <a:lnTo>
                  <a:pt x="1156578" y="3457387"/>
                </a:lnTo>
                <a:lnTo>
                  <a:pt x="1149269" y="3460565"/>
                </a:lnTo>
                <a:lnTo>
                  <a:pt x="1120669" y="3472005"/>
                </a:lnTo>
                <a:lnTo>
                  <a:pt x="1120669" y="3562893"/>
                </a:lnTo>
                <a:lnTo>
                  <a:pt x="1128613" y="3558761"/>
                </a:lnTo>
                <a:lnTo>
                  <a:pt x="1136240" y="3554630"/>
                </a:lnTo>
                <a:lnTo>
                  <a:pt x="1144185" y="3550181"/>
                </a:lnTo>
                <a:lnTo>
                  <a:pt x="1151176" y="3545414"/>
                </a:lnTo>
                <a:lnTo>
                  <a:pt x="1158167" y="3540648"/>
                </a:lnTo>
                <a:lnTo>
                  <a:pt x="1164523" y="3535881"/>
                </a:lnTo>
                <a:lnTo>
                  <a:pt x="1170561" y="3531114"/>
                </a:lnTo>
                <a:lnTo>
                  <a:pt x="1175646" y="3526347"/>
                </a:lnTo>
                <a:lnTo>
                  <a:pt x="1175646" y="3447218"/>
                </a:lnTo>
                <a:close/>
                <a:moveTo>
                  <a:pt x="3717945" y="3422692"/>
                </a:moveTo>
                <a:lnTo>
                  <a:pt x="3711914" y="3426193"/>
                </a:lnTo>
                <a:lnTo>
                  <a:pt x="3704931" y="3430013"/>
                </a:lnTo>
                <a:lnTo>
                  <a:pt x="3696678" y="3433832"/>
                </a:lnTo>
                <a:lnTo>
                  <a:pt x="3688425" y="3437651"/>
                </a:lnTo>
                <a:lnTo>
                  <a:pt x="3671285" y="3444335"/>
                </a:lnTo>
                <a:lnTo>
                  <a:pt x="3656684" y="3450064"/>
                </a:lnTo>
                <a:lnTo>
                  <a:pt x="3656684" y="3551276"/>
                </a:lnTo>
                <a:lnTo>
                  <a:pt x="3665254" y="3546820"/>
                </a:lnTo>
                <a:lnTo>
                  <a:pt x="3674142" y="3542046"/>
                </a:lnTo>
                <a:lnTo>
                  <a:pt x="3682394" y="3537272"/>
                </a:lnTo>
                <a:lnTo>
                  <a:pt x="3690647" y="3532179"/>
                </a:lnTo>
                <a:lnTo>
                  <a:pt x="3698582" y="3526769"/>
                </a:lnTo>
                <a:lnTo>
                  <a:pt x="3705566" y="3521358"/>
                </a:lnTo>
                <a:lnTo>
                  <a:pt x="3711914" y="3515947"/>
                </a:lnTo>
                <a:lnTo>
                  <a:pt x="3717945" y="3510855"/>
                </a:lnTo>
                <a:lnTo>
                  <a:pt x="3717945" y="3422692"/>
                </a:lnTo>
                <a:close/>
                <a:moveTo>
                  <a:pt x="1455133" y="3410672"/>
                </a:moveTo>
                <a:lnTo>
                  <a:pt x="1455133" y="3516813"/>
                </a:lnTo>
                <a:lnTo>
                  <a:pt x="1457675" y="3519674"/>
                </a:lnTo>
                <a:lnTo>
                  <a:pt x="1460216" y="3522534"/>
                </a:lnTo>
                <a:lnTo>
                  <a:pt x="1466888" y="3528572"/>
                </a:lnTo>
                <a:lnTo>
                  <a:pt x="1475466" y="3534610"/>
                </a:lnTo>
                <a:lnTo>
                  <a:pt x="1484679" y="3540965"/>
                </a:lnTo>
                <a:lnTo>
                  <a:pt x="1495162" y="3547639"/>
                </a:lnTo>
                <a:lnTo>
                  <a:pt x="1505964" y="3553677"/>
                </a:lnTo>
                <a:lnTo>
                  <a:pt x="1517083" y="3559715"/>
                </a:lnTo>
                <a:lnTo>
                  <a:pt x="1528202" y="3564799"/>
                </a:lnTo>
                <a:lnTo>
                  <a:pt x="1528202" y="3457387"/>
                </a:lnTo>
                <a:lnTo>
                  <a:pt x="1517083" y="3452302"/>
                </a:lnTo>
                <a:lnTo>
                  <a:pt x="1506917" y="3446582"/>
                </a:lnTo>
                <a:lnTo>
                  <a:pt x="1497068" y="3441180"/>
                </a:lnTo>
                <a:lnTo>
                  <a:pt x="1487538" y="3435142"/>
                </a:lnTo>
                <a:lnTo>
                  <a:pt x="1478960" y="3429422"/>
                </a:lnTo>
                <a:lnTo>
                  <a:pt x="1470700" y="3423384"/>
                </a:lnTo>
                <a:lnTo>
                  <a:pt x="1462758" y="3417028"/>
                </a:lnTo>
                <a:lnTo>
                  <a:pt x="1455133" y="3410672"/>
                </a:lnTo>
                <a:close/>
                <a:moveTo>
                  <a:pt x="227694" y="3410672"/>
                </a:moveTo>
                <a:lnTo>
                  <a:pt x="227694" y="3516813"/>
                </a:lnTo>
                <a:lnTo>
                  <a:pt x="230237" y="3519674"/>
                </a:lnTo>
                <a:lnTo>
                  <a:pt x="233097" y="3522534"/>
                </a:lnTo>
                <a:lnTo>
                  <a:pt x="239770" y="3528572"/>
                </a:lnTo>
                <a:lnTo>
                  <a:pt x="248033" y="3534610"/>
                </a:lnTo>
                <a:lnTo>
                  <a:pt x="257566" y="3540965"/>
                </a:lnTo>
                <a:lnTo>
                  <a:pt x="267735" y="3547639"/>
                </a:lnTo>
                <a:lnTo>
                  <a:pt x="278858" y="3553677"/>
                </a:lnTo>
                <a:lnTo>
                  <a:pt x="289662" y="3559715"/>
                </a:lnTo>
                <a:lnTo>
                  <a:pt x="300785" y="3564799"/>
                </a:lnTo>
                <a:lnTo>
                  <a:pt x="300785" y="3457387"/>
                </a:lnTo>
                <a:lnTo>
                  <a:pt x="289662" y="3452302"/>
                </a:lnTo>
                <a:lnTo>
                  <a:pt x="279493" y="3446582"/>
                </a:lnTo>
                <a:lnTo>
                  <a:pt x="269642" y="3441180"/>
                </a:lnTo>
                <a:lnTo>
                  <a:pt x="260108" y="3435142"/>
                </a:lnTo>
                <a:lnTo>
                  <a:pt x="251528" y="3429422"/>
                </a:lnTo>
                <a:lnTo>
                  <a:pt x="243266" y="3423384"/>
                </a:lnTo>
                <a:lnTo>
                  <a:pt x="235321" y="3417028"/>
                </a:lnTo>
                <a:lnTo>
                  <a:pt x="227694" y="3410672"/>
                </a:lnTo>
                <a:close/>
                <a:moveTo>
                  <a:pt x="2665715" y="3381953"/>
                </a:moveTo>
                <a:lnTo>
                  <a:pt x="2665715" y="3500670"/>
                </a:lnTo>
                <a:lnTo>
                  <a:pt x="2668254" y="3503216"/>
                </a:lnTo>
                <a:lnTo>
                  <a:pt x="2671429" y="3506399"/>
                </a:lnTo>
                <a:lnTo>
                  <a:pt x="2678729" y="3512765"/>
                </a:lnTo>
                <a:lnTo>
                  <a:pt x="2687934" y="3519767"/>
                </a:lnTo>
                <a:lnTo>
                  <a:pt x="2698726" y="3527087"/>
                </a:lnTo>
                <a:lnTo>
                  <a:pt x="2710153" y="3534089"/>
                </a:lnTo>
                <a:lnTo>
                  <a:pt x="2722215" y="3541409"/>
                </a:lnTo>
                <a:lnTo>
                  <a:pt x="2734594" y="3547457"/>
                </a:lnTo>
                <a:lnTo>
                  <a:pt x="2746656" y="3553504"/>
                </a:lnTo>
                <a:lnTo>
                  <a:pt x="2746656" y="3434150"/>
                </a:lnTo>
                <a:lnTo>
                  <a:pt x="2734594" y="3428103"/>
                </a:lnTo>
                <a:lnTo>
                  <a:pt x="2723167" y="3422374"/>
                </a:lnTo>
                <a:lnTo>
                  <a:pt x="2712058" y="3416009"/>
                </a:lnTo>
                <a:lnTo>
                  <a:pt x="2701583" y="3409325"/>
                </a:lnTo>
                <a:lnTo>
                  <a:pt x="2691743" y="3402959"/>
                </a:lnTo>
                <a:lnTo>
                  <a:pt x="2682538" y="3396276"/>
                </a:lnTo>
                <a:lnTo>
                  <a:pt x="2673650" y="3388955"/>
                </a:lnTo>
                <a:lnTo>
                  <a:pt x="2665715" y="3381953"/>
                </a:lnTo>
                <a:close/>
                <a:moveTo>
                  <a:pt x="1916773" y="3320218"/>
                </a:moveTo>
                <a:lnTo>
                  <a:pt x="1916773" y="3423312"/>
                </a:lnTo>
                <a:lnTo>
                  <a:pt x="1938033" y="3423629"/>
                </a:lnTo>
                <a:lnTo>
                  <a:pt x="1959928" y="3424263"/>
                </a:lnTo>
                <a:lnTo>
                  <a:pt x="1989755" y="3423629"/>
                </a:lnTo>
                <a:lnTo>
                  <a:pt x="1989755" y="3320535"/>
                </a:lnTo>
                <a:lnTo>
                  <a:pt x="1959293" y="3320852"/>
                </a:lnTo>
                <a:lnTo>
                  <a:pt x="1938033" y="3320852"/>
                </a:lnTo>
                <a:lnTo>
                  <a:pt x="1916773" y="3320218"/>
                </a:lnTo>
                <a:close/>
                <a:moveTo>
                  <a:pt x="1404938" y="3314700"/>
                </a:moveTo>
                <a:lnTo>
                  <a:pt x="1408115" y="3320420"/>
                </a:lnTo>
                <a:lnTo>
                  <a:pt x="1411928" y="3325505"/>
                </a:lnTo>
                <a:lnTo>
                  <a:pt x="1415740" y="3330590"/>
                </a:lnTo>
                <a:lnTo>
                  <a:pt x="1419552" y="3335992"/>
                </a:lnTo>
                <a:lnTo>
                  <a:pt x="1424000" y="3340759"/>
                </a:lnTo>
                <a:lnTo>
                  <a:pt x="1428447" y="3346161"/>
                </a:lnTo>
                <a:lnTo>
                  <a:pt x="1438296" y="3356013"/>
                </a:lnTo>
                <a:lnTo>
                  <a:pt x="1448780" y="3365229"/>
                </a:lnTo>
                <a:lnTo>
                  <a:pt x="1460852" y="3374444"/>
                </a:lnTo>
                <a:lnTo>
                  <a:pt x="1472924" y="3383025"/>
                </a:lnTo>
                <a:lnTo>
                  <a:pt x="1486267" y="3391287"/>
                </a:lnTo>
                <a:lnTo>
                  <a:pt x="1500563" y="3399550"/>
                </a:lnTo>
                <a:lnTo>
                  <a:pt x="1515494" y="3407494"/>
                </a:lnTo>
                <a:lnTo>
                  <a:pt x="1531061" y="3415121"/>
                </a:lnTo>
                <a:lnTo>
                  <a:pt x="1547263" y="3422113"/>
                </a:lnTo>
                <a:lnTo>
                  <a:pt x="1564101" y="3428786"/>
                </a:lnTo>
                <a:lnTo>
                  <a:pt x="1581574" y="3435142"/>
                </a:lnTo>
                <a:lnTo>
                  <a:pt x="1599682" y="3441498"/>
                </a:lnTo>
                <a:lnTo>
                  <a:pt x="1618108" y="3447218"/>
                </a:lnTo>
                <a:lnTo>
                  <a:pt x="1637170" y="3452620"/>
                </a:lnTo>
                <a:lnTo>
                  <a:pt x="1656866" y="3457705"/>
                </a:lnTo>
                <a:lnTo>
                  <a:pt x="1676881" y="3462472"/>
                </a:lnTo>
                <a:lnTo>
                  <a:pt x="1697213" y="3466921"/>
                </a:lnTo>
                <a:lnTo>
                  <a:pt x="1718180" y="3471052"/>
                </a:lnTo>
                <a:lnTo>
                  <a:pt x="1738830" y="3474865"/>
                </a:lnTo>
                <a:lnTo>
                  <a:pt x="1760116" y="3478361"/>
                </a:lnTo>
                <a:lnTo>
                  <a:pt x="1782036" y="3480903"/>
                </a:lnTo>
                <a:lnTo>
                  <a:pt x="1803639" y="3483763"/>
                </a:lnTo>
                <a:lnTo>
                  <a:pt x="1825877" y="3486306"/>
                </a:lnTo>
                <a:lnTo>
                  <a:pt x="1847798" y="3488213"/>
                </a:lnTo>
                <a:lnTo>
                  <a:pt x="1870036" y="3489801"/>
                </a:lnTo>
                <a:lnTo>
                  <a:pt x="1891957" y="3490755"/>
                </a:lnTo>
                <a:lnTo>
                  <a:pt x="1914513" y="3492026"/>
                </a:lnTo>
                <a:lnTo>
                  <a:pt x="1936751" y="3492344"/>
                </a:lnTo>
                <a:lnTo>
                  <a:pt x="1959307" y="3492979"/>
                </a:lnTo>
                <a:lnTo>
                  <a:pt x="1978051" y="3492344"/>
                </a:lnTo>
                <a:lnTo>
                  <a:pt x="1996794" y="3492026"/>
                </a:lnTo>
                <a:lnTo>
                  <a:pt x="2015538" y="3491708"/>
                </a:lnTo>
                <a:lnTo>
                  <a:pt x="2034599" y="3490437"/>
                </a:lnTo>
                <a:lnTo>
                  <a:pt x="2053025" y="3489801"/>
                </a:lnTo>
                <a:lnTo>
                  <a:pt x="2071769" y="3488213"/>
                </a:lnTo>
                <a:lnTo>
                  <a:pt x="2090513" y="3486624"/>
                </a:lnTo>
                <a:lnTo>
                  <a:pt x="2108621" y="3484717"/>
                </a:lnTo>
                <a:lnTo>
                  <a:pt x="2127365" y="3482492"/>
                </a:lnTo>
                <a:lnTo>
                  <a:pt x="2145473" y="3480268"/>
                </a:lnTo>
                <a:lnTo>
                  <a:pt x="2163581" y="3477408"/>
                </a:lnTo>
                <a:lnTo>
                  <a:pt x="2181372" y="3474865"/>
                </a:lnTo>
                <a:lnTo>
                  <a:pt x="2199163" y="3471688"/>
                </a:lnTo>
                <a:lnTo>
                  <a:pt x="2216318" y="3468510"/>
                </a:lnTo>
                <a:lnTo>
                  <a:pt x="2233473" y="3464696"/>
                </a:lnTo>
                <a:lnTo>
                  <a:pt x="2250311" y="3460883"/>
                </a:lnTo>
                <a:lnTo>
                  <a:pt x="2266830" y="3457069"/>
                </a:lnTo>
                <a:lnTo>
                  <a:pt x="2283668" y="3452620"/>
                </a:lnTo>
                <a:lnTo>
                  <a:pt x="2299235" y="3448171"/>
                </a:lnTo>
                <a:lnTo>
                  <a:pt x="2315119" y="3443404"/>
                </a:lnTo>
                <a:lnTo>
                  <a:pt x="2330051" y="3438320"/>
                </a:lnTo>
                <a:lnTo>
                  <a:pt x="2344982" y="3432917"/>
                </a:lnTo>
                <a:lnTo>
                  <a:pt x="2359278" y="3427833"/>
                </a:lnTo>
                <a:lnTo>
                  <a:pt x="2373574" y="3421795"/>
                </a:lnTo>
                <a:lnTo>
                  <a:pt x="2386917" y="3415757"/>
                </a:lnTo>
                <a:lnTo>
                  <a:pt x="2399942" y="3409719"/>
                </a:lnTo>
                <a:lnTo>
                  <a:pt x="2412650" y="3403363"/>
                </a:lnTo>
                <a:lnTo>
                  <a:pt x="2424722" y="3396690"/>
                </a:lnTo>
                <a:lnTo>
                  <a:pt x="2436159" y="3389380"/>
                </a:lnTo>
                <a:lnTo>
                  <a:pt x="2446961" y="3382389"/>
                </a:lnTo>
                <a:lnTo>
                  <a:pt x="2457444" y="3375080"/>
                </a:lnTo>
                <a:lnTo>
                  <a:pt x="2466975" y="3367453"/>
                </a:lnTo>
                <a:lnTo>
                  <a:pt x="2466975" y="3464378"/>
                </a:lnTo>
                <a:lnTo>
                  <a:pt x="2466657" y="3464696"/>
                </a:lnTo>
                <a:lnTo>
                  <a:pt x="2466340" y="3472641"/>
                </a:lnTo>
                <a:lnTo>
                  <a:pt x="2466022" y="3477408"/>
                </a:lnTo>
                <a:lnTo>
                  <a:pt x="2464751" y="3482492"/>
                </a:lnTo>
                <a:lnTo>
                  <a:pt x="2463480" y="3487895"/>
                </a:lnTo>
                <a:lnTo>
                  <a:pt x="2461892" y="3492344"/>
                </a:lnTo>
                <a:lnTo>
                  <a:pt x="2459986" y="3497111"/>
                </a:lnTo>
                <a:lnTo>
                  <a:pt x="2457444" y="3501877"/>
                </a:lnTo>
                <a:lnTo>
                  <a:pt x="2455220" y="3506962"/>
                </a:lnTo>
                <a:lnTo>
                  <a:pt x="2452361" y="3511729"/>
                </a:lnTo>
                <a:lnTo>
                  <a:pt x="2449184" y="3516178"/>
                </a:lnTo>
                <a:lnTo>
                  <a:pt x="2445690" y="3520945"/>
                </a:lnTo>
                <a:lnTo>
                  <a:pt x="2441878" y="3525712"/>
                </a:lnTo>
                <a:lnTo>
                  <a:pt x="2437748" y="3529843"/>
                </a:lnTo>
                <a:lnTo>
                  <a:pt x="2429170" y="3539059"/>
                </a:lnTo>
                <a:lnTo>
                  <a:pt x="2419322" y="3547639"/>
                </a:lnTo>
                <a:lnTo>
                  <a:pt x="2408202" y="3556537"/>
                </a:lnTo>
                <a:lnTo>
                  <a:pt x="2396130" y="3564799"/>
                </a:lnTo>
                <a:lnTo>
                  <a:pt x="2383423" y="3572744"/>
                </a:lnTo>
                <a:lnTo>
                  <a:pt x="2369127" y="3580689"/>
                </a:lnTo>
                <a:lnTo>
                  <a:pt x="2354195" y="3587998"/>
                </a:lnTo>
                <a:lnTo>
                  <a:pt x="2338311" y="3595625"/>
                </a:lnTo>
                <a:lnTo>
                  <a:pt x="2321791" y="3602298"/>
                </a:lnTo>
                <a:lnTo>
                  <a:pt x="2304636" y="3608972"/>
                </a:lnTo>
                <a:lnTo>
                  <a:pt x="2285892" y="3615328"/>
                </a:lnTo>
                <a:lnTo>
                  <a:pt x="2266830" y="3621683"/>
                </a:lnTo>
                <a:lnTo>
                  <a:pt x="2247134" y="3627086"/>
                </a:lnTo>
                <a:lnTo>
                  <a:pt x="2226802" y="3632806"/>
                </a:lnTo>
                <a:lnTo>
                  <a:pt x="2205516" y="3637255"/>
                </a:lnTo>
                <a:lnTo>
                  <a:pt x="2183278" y="3642022"/>
                </a:lnTo>
                <a:lnTo>
                  <a:pt x="2160722" y="3646471"/>
                </a:lnTo>
                <a:lnTo>
                  <a:pt x="2137848" y="3649967"/>
                </a:lnTo>
                <a:lnTo>
                  <a:pt x="2114340" y="3653462"/>
                </a:lnTo>
                <a:lnTo>
                  <a:pt x="2089877" y="3656640"/>
                </a:lnTo>
                <a:lnTo>
                  <a:pt x="2065415" y="3659182"/>
                </a:lnTo>
                <a:lnTo>
                  <a:pt x="2040000" y="3661407"/>
                </a:lnTo>
                <a:lnTo>
                  <a:pt x="2014267" y="3662996"/>
                </a:lnTo>
                <a:lnTo>
                  <a:pt x="1988217" y="3664267"/>
                </a:lnTo>
                <a:lnTo>
                  <a:pt x="1962166" y="3664903"/>
                </a:lnTo>
                <a:lnTo>
                  <a:pt x="1935480" y="3665538"/>
                </a:lnTo>
                <a:lnTo>
                  <a:pt x="1908159" y="3664903"/>
                </a:lnTo>
                <a:lnTo>
                  <a:pt x="1881155" y="3664267"/>
                </a:lnTo>
                <a:lnTo>
                  <a:pt x="1854469" y="3662996"/>
                </a:lnTo>
                <a:lnTo>
                  <a:pt x="1828419" y="3661089"/>
                </a:lnTo>
                <a:lnTo>
                  <a:pt x="1803004" y="3659182"/>
                </a:lnTo>
                <a:lnTo>
                  <a:pt x="1777588" y="3656322"/>
                </a:lnTo>
                <a:lnTo>
                  <a:pt x="1752809" y="3653145"/>
                </a:lnTo>
                <a:lnTo>
                  <a:pt x="1728664" y="3649649"/>
                </a:lnTo>
                <a:lnTo>
                  <a:pt x="1705155" y="3645835"/>
                </a:lnTo>
                <a:lnTo>
                  <a:pt x="1682282" y="3641069"/>
                </a:lnTo>
                <a:lnTo>
                  <a:pt x="1660043" y="3636302"/>
                </a:lnTo>
                <a:lnTo>
                  <a:pt x="1638440" y="3631217"/>
                </a:lnTo>
                <a:lnTo>
                  <a:pt x="1617791" y="3625497"/>
                </a:lnTo>
                <a:lnTo>
                  <a:pt x="1597776" y="3619777"/>
                </a:lnTo>
                <a:lnTo>
                  <a:pt x="1578397" y="3613421"/>
                </a:lnTo>
                <a:lnTo>
                  <a:pt x="1559653" y="3606747"/>
                </a:lnTo>
                <a:lnTo>
                  <a:pt x="1542498" y="3599438"/>
                </a:lnTo>
                <a:lnTo>
                  <a:pt x="1525343" y="3592447"/>
                </a:lnTo>
                <a:lnTo>
                  <a:pt x="1509776" y="3584820"/>
                </a:lnTo>
                <a:lnTo>
                  <a:pt x="1495162" y="3576875"/>
                </a:lnTo>
                <a:lnTo>
                  <a:pt x="1481184" y="3568613"/>
                </a:lnTo>
                <a:lnTo>
                  <a:pt x="1468159" y="3560350"/>
                </a:lnTo>
                <a:lnTo>
                  <a:pt x="1456404" y="3551770"/>
                </a:lnTo>
                <a:lnTo>
                  <a:pt x="1445603" y="3542554"/>
                </a:lnTo>
                <a:lnTo>
                  <a:pt x="1440837" y="3538423"/>
                </a:lnTo>
                <a:lnTo>
                  <a:pt x="1436390" y="3533656"/>
                </a:lnTo>
                <a:lnTo>
                  <a:pt x="1431942" y="3529207"/>
                </a:lnTo>
                <a:lnTo>
                  <a:pt x="1428130" y="3524440"/>
                </a:lnTo>
                <a:lnTo>
                  <a:pt x="1424318" y="3519674"/>
                </a:lnTo>
                <a:lnTo>
                  <a:pt x="1420823" y="3514907"/>
                </a:lnTo>
                <a:lnTo>
                  <a:pt x="1417646" y="3510140"/>
                </a:lnTo>
                <a:lnTo>
                  <a:pt x="1415105" y="3505055"/>
                </a:lnTo>
                <a:lnTo>
                  <a:pt x="1412563" y="3500288"/>
                </a:lnTo>
                <a:lnTo>
                  <a:pt x="1410339" y="3495204"/>
                </a:lnTo>
                <a:lnTo>
                  <a:pt x="1408115" y="3490437"/>
                </a:lnTo>
                <a:lnTo>
                  <a:pt x="1407162" y="3485352"/>
                </a:lnTo>
                <a:lnTo>
                  <a:pt x="1405892" y="3480268"/>
                </a:lnTo>
                <a:lnTo>
                  <a:pt x="1404621" y="3475183"/>
                </a:lnTo>
                <a:lnTo>
                  <a:pt x="1404303" y="3470099"/>
                </a:lnTo>
                <a:lnTo>
                  <a:pt x="1404303" y="3464696"/>
                </a:lnTo>
                <a:lnTo>
                  <a:pt x="1403350" y="3464696"/>
                </a:lnTo>
                <a:lnTo>
                  <a:pt x="1403350" y="3333132"/>
                </a:lnTo>
                <a:lnTo>
                  <a:pt x="1403350" y="3329318"/>
                </a:lnTo>
                <a:lnTo>
                  <a:pt x="1403985" y="3322327"/>
                </a:lnTo>
                <a:lnTo>
                  <a:pt x="1404938" y="3314700"/>
                </a:lnTo>
                <a:close/>
                <a:moveTo>
                  <a:pt x="177802" y="3314700"/>
                </a:moveTo>
                <a:lnTo>
                  <a:pt x="180980" y="3320420"/>
                </a:lnTo>
                <a:lnTo>
                  <a:pt x="184476" y="3325505"/>
                </a:lnTo>
                <a:lnTo>
                  <a:pt x="188289" y="3330590"/>
                </a:lnTo>
                <a:lnTo>
                  <a:pt x="192420" y="3335992"/>
                </a:lnTo>
                <a:lnTo>
                  <a:pt x="196551" y="3340759"/>
                </a:lnTo>
                <a:lnTo>
                  <a:pt x="201000" y="3346161"/>
                </a:lnTo>
                <a:lnTo>
                  <a:pt x="210852" y="3356013"/>
                </a:lnTo>
                <a:lnTo>
                  <a:pt x="221656" y="3365229"/>
                </a:lnTo>
                <a:lnTo>
                  <a:pt x="233414" y="3374444"/>
                </a:lnTo>
                <a:lnTo>
                  <a:pt x="245490" y="3383025"/>
                </a:lnTo>
                <a:lnTo>
                  <a:pt x="259155" y="3391287"/>
                </a:lnTo>
                <a:lnTo>
                  <a:pt x="273138" y="3399550"/>
                </a:lnTo>
                <a:lnTo>
                  <a:pt x="288073" y="3407494"/>
                </a:lnTo>
                <a:lnTo>
                  <a:pt x="303645" y="3415121"/>
                </a:lnTo>
                <a:lnTo>
                  <a:pt x="319852" y="3422113"/>
                </a:lnTo>
                <a:lnTo>
                  <a:pt x="336694" y="3428786"/>
                </a:lnTo>
                <a:lnTo>
                  <a:pt x="354173" y="3435142"/>
                </a:lnTo>
                <a:lnTo>
                  <a:pt x="372286" y="3441498"/>
                </a:lnTo>
                <a:lnTo>
                  <a:pt x="390718" y="3447218"/>
                </a:lnTo>
                <a:lnTo>
                  <a:pt x="409785" y="3452620"/>
                </a:lnTo>
                <a:lnTo>
                  <a:pt x="429488" y="3457705"/>
                </a:lnTo>
                <a:lnTo>
                  <a:pt x="449826" y="3462472"/>
                </a:lnTo>
                <a:lnTo>
                  <a:pt x="469846" y="3466921"/>
                </a:lnTo>
                <a:lnTo>
                  <a:pt x="490820" y="3471052"/>
                </a:lnTo>
                <a:lnTo>
                  <a:pt x="511794" y="3474865"/>
                </a:lnTo>
                <a:lnTo>
                  <a:pt x="533085" y="3478361"/>
                </a:lnTo>
                <a:lnTo>
                  <a:pt x="554695" y="3480903"/>
                </a:lnTo>
                <a:lnTo>
                  <a:pt x="576304" y="3483763"/>
                </a:lnTo>
                <a:lnTo>
                  <a:pt x="598549" y="3486306"/>
                </a:lnTo>
                <a:lnTo>
                  <a:pt x="620476" y="3488213"/>
                </a:lnTo>
                <a:lnTo>
                  <a:pt x="642721" y="3489801"/>
                </a:lnTo>
                <a:lnTo>
                  <a:pt x="664966" y="3490755"/>
                </a:lnTo>
                <a:lnTo>
                  <a:pt x="687211" y="3492026"/>
                </a:lnTo>
                <a:lnTo>
                  <a:pt x="709456" y="3492344"/>
                </a:lnTo>
                <a:lnTo>
                  <a:pt x="732018" y="3492344"/>
                </a:lnTo>
                <a:lnTo>
                  <a:pt x="750768" y="3492344"/>
                </a:lnTo>
                <a:lnTo>
                  <a:pt x="769517" y="3492026"/>
                </a:lnTo>
                <a:lnTo>
                  <a:pt x="788266" y="3491708"/>
                </a:lnTo>
                <a:lnTo>
                  <a:pt x="807333" y="3490437"/>
                </a:lnTo>
                <a:lnTo>
                  <a:pt x="825765" y="3489801"/>
                </a:lnTo>
                <a:lnTo>
                  <a:pt x="844832" y="3488213"/>
                </a:lnTo>
                <a:lnTo>
                  <a:pt x="863263" y="3486624"/>
                </a:lnTo>
                <a:lnTo>
                  <a:pt x="881695" y="3484717"/>
                </a:lnTo>
                <a:lnTo>
                  <a:pt x="900126" y="3482492"/>
                </a:lnTo>
                <a:lnTo>
                  <a:pt x="918240" y="3480268"/>
                </a:lnTo>
                <a:lnTo>
                  <a:pt x="936354" y="3477408"/>
                </a:lnTo>
                <a:lnTo>
                  <a:pt x="954150" y="3474865"/>
                </a:lnTo>
                <a:lnTo>
                  <a:pt x="971946" y="3471688"/>
                </a:lnTo>
                <a:lnTo>
                  <a:pt x="989424" y="3468510"/>
                </a:lnTo>
                <a:lnTo>
                  <a:pt x="1006266" y="3464696"/>
                </a:lnTo>
                <a:lnTo>
                  <a:pt x="1023109" y="3460883"/>
                </a:lnTo>
                <a:lnTo>
                  <a:pt x="1039952" y="3457069"/>
                </a:lnTo>
                <a:lnTo>
                  <a:pt x="1056476" y="3452620"/>
                </a:lnTo>
                <a:lnTo>
                  <a:pt x="1072366" y="3448171"/>
                </a:lnTo>
                <a:lnTo>
                  <a:pt x="1087937" y="3443087"/>
                </a:lnTo>
                <a:lnTo>
                  <a:pt x="1102873" y="3438320"/>
                </a:lnTo>
                <a:lnTo>
                  <a:pt x="1118126" y="3432917"/>
                </a:lnTo>
                <a:lnTo>
                  <a:pt x="1132109" y="3427833"/>
                </a:lnTo>
                <a:lnTo>
                  <a:pt x="1146409" y="3421795"/>
                </a:lnTo>
                <a:lnTo>
                  <a:pt x="1159756" y="3415757"/>
                </a:lnTo>
                <a:lnTo>
                  <a:pt x="1172785" y="3409719"/>
                </a:lnTo>
                <a:lnTo>
                  <a:pt x="1185497" y="3403363"/>
                </a:lnTo>
                <a:lnTo>
                  <a:pt x="1197890" y="3396690"/>
                </a:lnTo>
                <a:lnTo>
                  <a:pt x="1209331" y="3389380"/>
                </a:lnTo>
                <a:lnTo>
                  <a:pt x="1219818" y="3382389"/>
                </a:lnTo>
                <a:lnTo>
                  <a:pt x="1230622" y="3375080"/>
                </a:lnTo>
                <a:lnTo>
                  <a:pt x="1239838" y="3367453"/>
                </a:lnTo>
                <a:lnTo>
                  <a:pt x="1239838" y="3464378"/>
                </a:lnTo>
                <a:lnTo>
                  <a:pt x="1239838" y="3464696"/>
                </a:lnTo>
                <a:lnTo>
                  <a:pt x="1239520" y="3468827"/>
                </a:lnTo>
                <a:lnTo>
                  <a:pt x="1239202" y="3472641"/>
                </a:lnTo>
                <a:lnTo>
                  <a:pt x="1238885" y="3477408"/>
                </a:lnTo>
                <a:lnTo>
                  <a:pt x="1237614" y="3482492"/>
                </a:lnTo>
                <a:lnTo>
                  <a:pt x="1236342" y="3487895"/>
                </a:lnTo>
                <a:lnTo>
                  <a:pt x="1234754" y="3492344"/>
                </a:lnTo>
                <a:lnTo>
                  <a:pt x="1232847" y="3497111"/>
                </a:lnTo>
                <a:lnTo>
                  <a:pt x="1230622" y="3501877"/>
                </a:lnTo>
                <a:lnTo>
                  <a:pt x="1228080" y="3506962"/>
                </a:lnTo>
                <a:lnTo>
                  <a:pt x="1225538" y="3511729"/>
                </a:lnTo>
                <a:lnTo>
                  <a:pt x="1222360" y="3516178"/>
                </a:lnTo>
                <a:lnTo>
                  <a:pt x="1218546" y="3520945"/>
                </a:lnTo>
                <a:lnTo>
                  <a:pt x="1214733" y="3525712"/>
                </a:lnTo>
                <a:lnTo>
                  <a:pt x="1210920" y="3529843"/>
                </a:lnTo>
                <a:lnTo>
                  <a:pt x="1202022" y="3539059"/>
                </a:lnTo>
                <a:lnTo>
                  <a:pt x="1192170" y="3547639"/>
                </a:lnTo>
                <a:lnTo>
                  <a:pt x="1181048" y="3556537"/>
                </a:lnTo>
                <a:lnTo>
                  <a:pt x="1169290" y="3564799"/>
                </a:lnTo>
                <a:lnTo>
                  <a:pt x="1156261" y="3572744"/>
                </a:lnTo>
                <a:lnTo>
                  <a:pt x="1141960" y="3580689"/>
                </a:lnTo>
                <a:lnTo>
                  <a:pt x="1127024" y="3587998"/>
                </a:lnTo>
                <a:lnTo>
                  <a:pt x="1111453" y="3595625"/>
                </a:lnTo>
                <a:lnTo>
                  <a:pt x="1094610" y="3602298"/>
                </a:lnTo>
                <a:lnTo>
                  <a:pt x="1077450" y="3608972"/>
                </a:lnTo>
                <a:lnTo>
                  <a:pt x="1058701" y="3615328"/>
                </a:lnTo>
                <a:lnTo>
                  <a:pt x="1039952" y="3621683"/>
                </a:lnTo>
                <a:lnTo>
                  <a:pt x="1020249" y="3627086"/>
                </a:lnTo>
                <a:lnTo>
                  <a:pt x="999593" y="3632806"/>
                </a:lnTo>
                <a:lnTo>
                  <a:pt x="978301" y="3637255"/>
                </a:lnTo>
                <a:lnTo>
                  <a:pt x="956056" y="3642022"/>
                </a:lnTo>
                <a:lnTo>
                  <a:pt x="933494" y="3646471"/>
                </a:lnTo>
                <a:lnTo>
                  <a:pt x="910613" y="3649967"/>
                </a:lnTo>
                <a:lnTo>
                  <a:pt x="887097" y="3653462"/>
                </a:lnTo>
                <a:lnTo>
                  <a:pt x="862946" y="3656640"/>
                </a:lnTo>
                <a:lnTo>
                  <a:pt x="838158" y="3659182"/>
                </a:lnTo>
                <a:lnTo>
                  <a:pt x="812736" y="3661407"/>
                </a:lnTo>
                <a:lnTo>
                  <a:pt x="787313" y="3662996"/>
                </a:lnTo>
                <a:lnTo>
                  <a:pt x="761572" y="3664267"/>
                </a:lnTo>
                <a:lnTo>
                  <a:pt x="735196" y="3664903"/>
                </a:lnTo>
                <a:lnTo>
                  <a:pt x="708185" y="3665538"/>
                </a:lnTo>
                <a:lnTo>
                  <a:pt x="680855" y="3664903"/>
                </a:lnTo>
                <a:lnTo>
                  <a:pt x="654161" y="3664267"/>
                </a:lnTo>
                <a:lnTo>
                  <a:pt x="627467" y="3662996"/>
                </a:lnTo>
                <a:lnTo>
                  <a:pt x="601409" y="3661089"/>
                </a:lnTo>
                <a:lnTo>
                  <a:pt x="575668" y="3659182"/>
                </a:lnTo>
                <a:lnTo>
                  <a:pt x="550246" y="3656322"/>
                </a:lnTo>
                <a:lnTo>
                  <a:pt x="525458" y="3653145"/>
                </a:lnTo>
                <a:lnTo>
                  <a:pt x="501307" y="3649649"/>
                </a:lnTo>
                <a:lnTo>
                  <a:pt x="478109" y="3645835"/>
                </a:lnTo>
                <a:lnTo>
                  <a:pt x="455228" y="3641069"/>
                </a:lnTo>
                <a:lnTo>
                  <a:pt x="432665" y="3636302"/>
                </a:lnTo>
                <a:lnTo>
                  <a:pt x="411374" y="3631217"/>
                </a:lnTo>
                <a:lnTo>
                  <a:pt x="390400" y="3625497"/>
                </a:lnTo>
                <a:lnTo>
                  <a:pt x="370380" y="3619777"/>
                </a:lnTo>
                <a:lnTo>
                  <a:pt x="350995" y="3613421"/>
                </a:lnTo>
                <a:lnTo>
                  <a:pt x="332563" y="3606747"/>
                </a:lnTo>
                <a:lnTo>
                  <a:pt x="315085" y="3599438"/>
                </a:lnTo>
                <a:lnTo>
                  <a:pt x="297925" y="3592447"/>
                </a:lnTo>
                <a:lnTo>
                  <a:pt x="282353" y="3584820"/>
                </a:lnTo>
                <a:lnTo>
                  <a:pt x="267735" y="3576875"/>
                </a:lnTo>
                <a:lnTo>
                  <a:pt x="253753" y="3568613"/>
                </a:lnTo>
                <a:lnTo>
                  <a:pt x="240724" y="3560350"/>
                </a:lnTo>
                <a:lnTo>
                  <a:pt x="229283" y="3551770"/>
                </a:lnTo>
                <a:lnTo>
                  <a:pt x="218796" y="3542872"/>
                </a:lnTo>
                <a:lnTo>
                  <a:pt x="213712" y="3538423"/>
                </a:lnTo>
                <a:lnTo>
                  <a:pt x="208945" y="3533656"/>
                </a:lnTo>
                <a:lnTo>
                  <a:pt x="204814" y="3529207"/>
                </a:lnTo>
                <a:lnTo>
                  <a:pt x="200683" y="3524440"/>
                </a:lnTo>
                <a:lnTo>
                  <a:pt x="196869" y="3519674"/>
                </a:lnTo>
                <a:lnTo>
                  <a:pt x="193374" y="3514907"/>
                </a:lnTo>
                <a:lnTo>
                  <a:pt x="190196" y="3510140"/>
                </a:lnTo>
                <a:lnTo>
                  <a:pt x="187653" y="3505055"/>
                </a:lnTo>
                <a:lnTo>
                  <a:pt x="185111" y="3500288"/>
                </a:lnTo>
                <a:lnTo>
                  <a:pt x="182887" y="3495204"/>
                </a:lnTo>
                <a:lnTo>
                  <a:pt x="181298" y="3490437"/>
                </a:lnTo>
                <a:lnTo>
                  <a:pt x="179709" y="3485352"/>
                </a:lnTo>
                <a:lnTo>
                  <a:pt x="178438" y="3480268"/>
                </a:lnTo>
                <a:lnTo>
                  <a:pt x="177802" y="3475183"/>
                </a:lnTo>
                <a:lnTo>
                  <a:pt x="176849" y="3470099"/>
                </a:lnTo>
                <a:lnTo>
                  <a:pt x="176849" y="3464696"/>
                </a:lnTo>
                <a:lnTo>
                  <a:pt x="176531" y="3464696"/>
                </a:lnTo>
                <a:lnTo>
                  <a:pt x="176531" y="3333132"/>
                </a:lnTo>
                <a:lnTo>
                  <a:pt x="176213" y="3329318"/>
                </a:lnTo>
                <a:lnTo>
                  <a:pt x="176531" y="3322327"/>
                </a:lnTo>
                <a:lnTo>
                  <a:pt x="177802" y="3314700"/>
                </a:lnTo>
                <a:close/>
                <a:moveTo>
                  <a:pt x="1771445" y="3307529"/>
                </a:moveTo>
                <a:lnTo>
                  <a:pt x="1771445" y="3411258"/>
                </a:lnTo>
                <a:lnTo>
                  <a:pt x="1789215" y="3413478"/>
                </a:lnTo>
                <a:lnTo>
                  <a:pt x="1807301" y="3415698"/>
                </a:lnTo>
                <a:lnTo>
                  <a:pt x="1825388" y="3417285"/>
                </a:lnTo>
                <a:lnTo>
                  <a:pt x="1843792" y="3419505"/>
                </a:lnTo>
                <a:lnTo>
                  <a:pt x="1843792" y="3315777"/>
                </a:lnTo>
                <a:lnTo>
                  <a:pt x="1825388" y="3314191"/>
                </a:lnTo>
                <a:lnTo>
                  <a:pt x="1807301" y="3312287"/>
                </a:lnTo>
                <a:lnTo>
                  <a:pt x="1789215" y="3309750"/>
                </a:lnTo>
                <a:lnTo>
                  <a:pt x="1771445" y="3307529"/>
                </a:lnTo>
                <a:close/>
                <a:moveTo>
                  <a:pt x="3178346" y="3281045"/>
                </a:moveTo>
                <a:lnTo>
                  <a:pt x="3178346" y="3395980"/>
                </a:lnTo>
                <a:lnTo>
                  <a:pt x="3201835" y="3396298"/>
                </a:lnTo>
                <a:lnTo>
                  <a:pt x="3225959" y="3396615"/>
                </a:lnTo>
                <a:lnTo>
                  <a:pt x="3258970" y="3396298"/>
                </a:lnTo>
                <a:lnTo>
                  <a:pt x="3258970" y="3281363"/>
                </a:lnTo>
                <a:lnTo>
                  <a:pt x="3225641" y="3281680"/>
                </a:lnTo>
                <a:lnTo>
                  <a:pt x="3201835" y="3281363"/>
                </a:lnTo>
                <a:lnTo>
                  <a:pt x="3178346" y="3281045"/>
                </a:lnTo>
                <a:close/>
                <a:moveTo>
                  <a:pt x="2609850" y="3275012"/>
                </a:moveTo>
                <a:lnTo>
                  <a:pt x="2613342" y="3281059"/>
                </a:lnTo>
                <a:lnTo>
                  <a:pt x="2617468" y="3287107"/>
                </a:lnTo>
                <a:lnTo>
                  <a:pt x="2621594" y="3292836"/>
                </a:lnTo>
                <a:lnTo>
                  <a:pt x="2626038" y="3298883"/>
                </a:lnTo>
                <a:lnTo>
                  <a:pt x="2631117" y="3304294"/>
                </a:lnTo>
                <a:lnTo>
                  <a:pt x="2635878" y="3310023"/>
                </a:lnTo>
                <a:lnTo>
                  <a:pt x="2641274" y="3315433"/>
                </a:lnTo>
                <a:lnTo>
                  <a:pt x="2646988" y="3320844"/>
                </a:lnTo>
                <a:lnTo>
                  <a:pt x="2658732" y="3331347"/>
                </a:lnTo>
                <a:lnTo>
                  <a:pt x="2671746" y="3341532"/>
                </a:lnTo>
                <a:lnTo>
                  <a:pt x="2685712" y="3351080"/>
                </a:lnTo>
                <a:lnTo>
                  <a:pt x="2700631" y="3360629"/>
                </a:lnTo>
                <a:lnTo>
                  <a:pt x="2715867" y="3369540"/>
                </a:lnTo>
                <a:lnTo>
                  <a:pt x="2732372" y="3378452"/>
                </a:lnTo>
                <a:lnTo>
                  <a:pt x="2749830" y="3386727"/>
                </a:lnTo>
                <a:lnTo>
                  <a:pt x="2767923" y="3394684"/>
                </a:lnTo>
                <a:lnTo>
                  <a:pt x="2786650" y="3402004"/>
                </a:lnTo>
                <a:lnTo>
                  <a:pt x="2805695" y="3409325"/>
                </a:lnTo>
                <a:lnTo>
                  <a:pt x="2826009" y="3416327"/>
                </a:lnTo>
                <a:lnTo>
                  <a:pt x="2846959" y="3422692"/>
                </a:lnTo>
                <a:lnTo>
                  <a:pt x="2867591" y="3428421"/>
                </a:lnTo>
                <a:lnTo>
                  <a:pt x="2889492" y="3434469"/>
                </a:lnTo>
                <a:lnTo>
                  <a:pt x="2912029" y="3439561"/>
                </a:lnTo>
                <a:lnTo>
                  <a:pt x="2934248" y="3444654"/>
                </a:lnTo>
                <a:lnTo>
                  <a:pt x="2957102" y="3449109"/>
                </a:lnTo>
                <a:lnTo>
                  <a:pt x="2980908" y="3453565"/>
                </a:lnTo>
                <a:lnTo>
                  <a:pt x="3004396" y="3457066"/>
                </a:lnTo>
                <a:lnTo>
                  <a:pt x="3028203" y="3460567"/>
                </a:lnTo>
                <a:lnTo>
                  <a:pt x="3052644" y="3463432"/>
                </a:lnTo>
                <a:lnTo>
                  <a:pt x="3077084" y="3465978"/>
                </a:lnTo>
                <a:lnTo>
                  <a:pt x="3101525" y="3468206"/>
                </a:lnTo>
                <a:lnTo>
                  <a:pt x="3125966" y="3470116"/>
                </a:lnTo>
                <a:lnTo>
                  <a:pt x="3150725" y="3471389"/>
                </a:lnTo>
                <a:lnTo>
                  <a:pt x="3175800" y="3472344"/>
                </a:lnTo>
                <a:lnTo>
                  <a:pt x="3200559" y="3472980"/>
                </a:lnTo>
                <a:lnTo>
                  <a:pt x="3225317" y="3473298"/>
                </a:lnTo>
                <a:lnTo>
                  <a:pt x="3246266" y="3473298"/>
                </a:lnTo>
                <a:lnTo>
                  <a:pt x="3267216" y="3472344"/>
                </a:lnTo>
                <a:lnTo>
                  <a:pt x="3288165" y="3472025"/>
                </a:lnTo>
                <a:lnTo>
                  <a:pt x="3308797" y="3470752"/>
                </a:lnTo>
                <a:lnTo>
                  <a:pt x="3329429" y="3469797"/>
                </a:lnTo>
                <a:lnTo>
                  <a:pt x="3350378" y="3468206"/>
                </a:lnTo>
                <a:lnTo>
                  <a:pt x="3371010" y="3466615"/>
                </a:lnTo>
                <a:lnTo>
                  <a:pt x="3391325" y="3464068"/>
                </a:lnTo>
                <a:lnTo>
                  <a:pt x="3411957" y="3462159"/>
                </a:lnTo>
                <a:lnTo>
                  <a:pt x="3431954" y="3459294"/>
                </a:lnTo>
                <a:lnTo>
                  <a:pt x="3451951" y="3456748"/>
                </a:lnTo>
                <a:lnTo>
                  <a:pt x="3471948" y="3453565"/>
                </a:lnTo>
                <a:lnTo>
                  <a:pt x="3491628" y="3450064"/>
                </a:lnTo>
                <a:lnTo>
                  <a:pt x="3510990" y="3446245"/>
                </a:lnTo>
                <a:lnTo>
                  <a:pt x="3530035" y="3442107"/>
                </a:lnTo>
                <a:lnTo>
                  <a:pt x="3548763" y="3437970"/>
                </a:lnTo>
                <a:lnTo>
                  <a:pt x="3567173" y="3433196"/>
                </a:lnTo>
                <a:lnTo>
                  <a:pt x="3585265" y="3428421"/>
                </a:lnTo>
                <a:lnTo>
                  <a:pt x="3603041" y="3423329"/>
                </a:lnTo>
                <a:lnTo>
                  <a:pt x="3620498" y="3418237"/>
                </a:lnTo>
                <a:lnTo>
                  <a:pt x="3637004" y="3412826"/>
                </a:lnTo>
                <a:lnTo>
                  <a:pt x="3653510" y="3406779"/>
                </a:lnTo>
                <a:lnTo>
                  <a:pt x="3669698" y="3400731"/>
                </a:lnTo>
                <a:lnTo>
                  <a:pt x="3685251" y="3394048"/>
                </a:lnTo>
                <a:lnTo>
                  <a:pt x="3700170" y="3387682"/>
                </a:lnTo>
                <a:lnTo>
                  <a:pt x="3714770" y="3380680"/>
                </a:lnTo>
                <a:lnTo>
                  <a:pt x="3728419" y="3373678"/>
                </a:lnTo>
                <a:lnTo>
                  <a:pt x="3741751" y="3366039"/>
                </a:lnTo>
                <a:lnTo>
                  <a:pt x="3754765" y="3358719"/>
                </a:lnTo>
                <a:lnTo>
                  <a:pt x="3767144" y="3350762"/>
                </a:lnTo>
                <a:lnTo>
                  <a:pt x="3778571" y="3342487"/>
                </a:lnTo>
                <a:lnTo>
                  <a:pt x="3789363" y="3333575"/>
                </a:lnTo>
                <a:lnTo>
                  <a:pt x="3789363" y="3441471"/>
                </a:lnTo>
                <a:lnTo>
                  <a:pt x="3788728" y="3442107"/>
                </a:lnTo>
                <a:lnTo>
                  <a:pt x="3788411" y="3451019"/>
                </a:lnTo>
                <a:lnTo>
                  <a:pt x="3787776" y="3456748"/>
                </a:lnTo>
                <a:lnTo>
                  <a:pt x="3786506" y="3462159"/>
                </a:lnTo>
                <a:lnTo>
                  <a:pt x="3785237" y="3467569"/>
                </a:lnTo>
                <a:lnTo>
                  <a:pt x="3783332" y="3472980"/>
                </a:lnTo>
                <a:lnTo>
                  <a:pt x="3781428" y="3478391"/>
                </a:lnTo>
                <a:lnTo>
                  <a:pt x="3778571" y="3483801"/>
                </a:lnTo>
                <a:lnTo>
                  <a:pt x="3775714" y="3489212"/>
                </a:lnTo>
                <a:lnTo>
                  <a:pt x="3772540" y="3494305"/>
                </a:lnTo>
                <a:lnTo>
                  <a:pt x="3769048" y="3499715"/>
                </a:lnTo>
                <a:lnTo>
                  <a:pt x="3765557" y="3504808"/>
                </a:lnTo>
                <a:lnTo>
                  <a:pt x="3761113" y="3509900"/>
                </a:lnTo>
                <a:lnTo>
                  <a:pt x="3756987" y="3514674"/>
                </a:lnTo>
                <a:lnTo>
                  <a:pt x="3752226" y="3519767"/>
                </a:lnTo>
                <a:lnTo>
                  <a:pt x="3747147" y="3525177"/>
                </a:lnTo>
                <a:lnTo>
                  <a:pt x="3741433" y="3529633"/>
                </a:lnTo>
                <a:lnTo>
                  <a:pt x="3736037" y="3534407"/>
                </a:lnTo>
                <a:lnTo>
                  <a:pt x="3723658" y="3543956"/>
                </a:lnTo>
                <a:lnTo>
                  <a:pt x="3710327" y="3553504"/>
                </a:lnTo>
                <a:lnTo>
                  <a:pt x="3696043" y="3562097"/>
                </a:lnTo>
                <a:lnTo>
                  <a:pt x="3680490" y="3571009"/>
                </a:lnTo>
                <a:lnTo>
                  <a:pt x="3663667" y="3579603"/>
                </a:lnTo>
                <a:lnTo>
                  <a:pt x="3646526" y="3587560"/>
                </a:lnTo>
                <a:lnTo>
                  <a:pt x="3627799" y="3595516"/>
                </a:lnTo>
                <a:lnTo>
                  <a:pt x="3608754" y="3602837"/>
                </a:lnTo>
                <a:lnTo>
                  <a:pt x="3588122" y="3609521"/>
                </a:lnTo>
                <a:lnTo>
                  <a:pt x="3566855" y="3616523"/>
                </a:lnTo>
                <a:lnTo>
                  <a:pt x="3544636" y="3622570"/>
                </a:lnTo>
                <a:lnTo>
                  <a:pt x="3522417" y="3628935"/>
                </a:lnTo>
                <a:lnTo>
                  <a:pt x="3498611" y="3634664"/>
                </a:lnTo>
                <a:lnTo>
                  <a:pt x="3474170" y="3639757"/>
                </a:lnTo>
                <a:lnTo>
                  <a:pt x="3449412" y="3644213"/>
                </a:lnTo>
                <a:lnTo>
                  <a:pt x="3423701" y="3648350"/>
                </a:lnTo>
                <a:lnTo>
                  <a:pt x="3397356" y="3652488"/>
                </a:lnTo>
                <a:lnTo>
                  <a:pt x="3370376" y="3655671"/>
                </a:lnTo>
                <a:lnTo>
                  <a:pt x="3343395" y="3658853"/>
                </a:lnTo>
                <a:lnTo>
                  <a:pt x="3315146" y="3661081"/>
                </a:lnTo>
                <a:lnTo>
                  <a:pt x="3286896" y="3662673"/>
                </a:lnTo>
                <a:lnTo>
                  <a:pt x="3258011" y="3664264"/>
                </a:lnTo>
                <a:lnTo>
                  <a:pt x="3228491" y="3664901"/>
                </a:lnTo>
                <a:lnTo>
                  <a:pt x="3198972" y="3665537"/>
                </a:lnTo>
                <a:lnTo>
                  <a:pt x="3168500" y="3664901"/>
                </a:lnTo>
                <a:lnTo>
                  <a:pt x="3138663" y="3664264"/>
                </a:lnTo>
                <a:lnTo>
                  <a:pt x="3109143" y="3662673"/>
                </a:lnTo>
                <a:lnTo>
                  <a:pt x="3080259" y="3660763"/>
                </a:lnTo>
                <a:lnTo>
                  <a:pt x="3051374" y="3658217"/>
                </a:lnTo>
                <a:lnTo>
                  <a:pt x="3023441" y="3655034"/>
                </a:lnTo>
                <a:lnTo>
                  <a:pt x="2996144" y="3651533"/>
                </a:lnTo>
                <a:lnTo>
                  <a:pt x="2969481" y="3647714"/>
                </a:lnTo>
                <a:lnTo>
                  <a:pt x="2943453" y="3643258"/>
                </a:lnTo>
                <a:lnTo>
                  <a:pt x="2917742" y="3638165"/>
                </a:lnTo>
                <a:lnTo>
                  <a:pt x="2892984" y="3633073"/>
                </a:lnTo>
                <a:lnTo>
                  <a:pt x="2869178" y="3627026"/>
                </a:lnTo>
                <a:lnTo>
                  <a:pt x="2846007" y="3620660"/>
                </a:lnTo>
                <a:lnTo>
                  <a:pt x="2823470" y="3614295"/>
                </a:lnTo>
                <a:lnTo>
                  <a:pt x="2802203" y="3607293"/>
                </a:lnTo>
                <a:lnTo>
                  <a:pt x="2781889" y="3599654"/>
                </a:lnTo>
                <a:lnTo>
                  <a:pt x="2762527" y="3592334"/>
                </a:lnTo>
                <a:lnTo>
                  <a:pt x="2743799" y="3584059"/>
                </a:lnTo>
                <a:lnTo>
                  <a:pt x="2726024" y="3575783"/>
                </a:lnTo>
                <a:lnTo>
                  <a:pt x="2709518" y="3566872"/>
                </a:lnTo>
                <a:lnTo>
                  <a:pt x="2694600" y="3557960"/>
                </a:lnTo>
                <a:lnTo>
                  <a:pt x="2679999" y="3548412"/>
                </a:lnTo>
                <a:lnTo>
                  <a:pt x="2666985" y="3538863"/>
                </a:lnTo>
                <a:lnTo>
                  <a:pt x="2660954" y="3533771"/>
                </a:lnTo>
                <a:lnTo>
                  <a:pt x="2655240" y="3528997"/>
                </a:lnTo>
                <a:lnTo>
                  <a:pt x="2650162" y="3523904"/>
                </a:lnTo>
                <a:lnTo>
                  <a:pt x="2645083" y="3518812"/>
                </a:lnTo>
                <a:lnTo>
                  <a:pt x="2639687" y="3513719"/>
                </a:lnTo>
                <a:lnTo>
                  <a:pt x="2635561" y="3508309"/>
                </a:lnTo>
                <a:lnTo>
                  <a:pt x="2631434" y="3503216"/>
                </a:lnTo>
                <a:lnTo>
                  <a:pt x="2627625" y="3497806"/>
                </a:lnTo>
                <a:lnTo>
                  <a:pt x="2624134" y="3492713"/>
                </a:lnTo>
                <a:lnTo>
                  <a:pt x="2620960" y="3486984"/>
                </a:lnTo>
                <a:lnTo>
                  <a:pt x="2618103" y="3481574"/>
                </a:lnTo>
                <a:lnTo>
                  <a:pt x="2615881" y="3476163"/>
                </a:lnTo>
                <a:lnTo>
                  <a:pt x="2613659" y="3470434"/>
                </a:lnTo>
                <a:lnTo>
                  <a:pt x="2612072" y="3465023"/>
                </a:lnTo>
                <a:lnTo>
                  <a:pt x="2610485" y="3459294"/>
                </a:lnTo>
                <a:lnTo>
                  <a:pt x="2609850" y="3453565"/>
                </a:lnTo>
                <a:lnTo>
                  <a:pt x="2609215" y="3447836"/>
                </a:lnTo>
                <a:lnTo>
                  <a:pt x="2609215" y="3442107"/>
                </a:lnTo>
                <a:lnTo>
                  <a:pt x="2608580" y="3442426"/>
                </a:lnTo>
                <a:lnTo>
                  <a:pt x="2608580" y="3295700"/>
                </a:lnTo>
                <a:lnTo>
                  <a:pt x="2608263" y="3291881"/>
                </a:lnTo>
                <a:lnTo>
                  <a:pt x="2608580" y="3283287"/>
                </a:lnTo>
                <a:lnTo>
                  <a:pt x="2609850" y="3275012"/>
                </a:lnTo>
                <a:close/>
                <a:moveTo>
                  <a:pt x="1625482" y="3274222"/>
                </a:moveTo>
                <a:lnTo>
                  <a:pt x="1625482" y="3379536"/>
                </a:lnTo>
                <a:lnTo>
                  <a:pt x="1642935" y="3384612"/>
                </a:lnTo>
                <a:lnTo>
                  <a:pt x="1661021" y="3389370"/>
                </a:lnTo>
                <a:lnTo>
                  <a:pt x="1679425" y="3394128"/>
                </a:lnTo>
                <a:lnTo>
                  <a:pt x="1698464" y="3398252"/>
                </a:lnTo>
                <a:lnTo>
                  <a:pt x="1698464" y="3294206"/>
                </a:lnTo>
                <a:lnTo>
                  <a:pt x="1679425" y="3289448"/>
                </a:lnTo>
                <a:lnTo>
                  <a:pt x="1661021" y="3284690"/>
                </a:lnTo>
                <a:lnTo>
                  <a:pt x="1642935" y="3279932"/>
                </a:lnTo>
                <a:lnTo>
                  <a:pt x="1625482" y="3274222"/>
                </a:lnTo>
                <a:close/>
                <a:moveTo>
                  <a:pt x="3016148" y="3266758"/>
                </a:moveTo>
                <a:lnTo>
                  <a:pt x="3016148" y="3382010"/>
                </a:lnTo>
                <a:lnTo>
                  <a:pt x="3035827" y="3384868"/>
                </a:lnTo>
                <a:lnTo>
                  <a:pt x="3056142" y="3387090"/>
                </a:lnTo>
                <a:lnTo>
                  <a:pt x="3076456" y="3389630"/>
                </a:lnTo>
                <a:lnTo>
                  <a:pt x="3097406" y="3391535"/>
                </a:lnTo>
                <a:lnTo>
                  <a:pt x="3097406" y="3276283"/>
                </a:lnTo>
                <a:lnTo>
                  <a:pt x="3076456" y="3274378"/>
                </a:lnTo>
                <a:lnTo>
                  <a:pt x="3056142" y="3271838"/>
                </a:lnTo>
                <a:lnTo>
                  <a:pt x="3035827" y="3269615"/>
                </a:lnTo>
                <a:lnTo>
                  <a:pt x="3016148" y="3266758"/>
                </a:lnTo>
                <a:close/>
                <a:moveTo>
                  <a:pt x="2854584" y="3230245"/>
                </a:moveTo>
                <a:lnTo>
                  <a:pt x="2854584" y="3347403"/>
                </a:lnTo>
                <a:lnTo>
                  <a:pt x="2873946" y="3352800"/>
                </a:lnTo>
                <a:lnTo>
                  <a:pt x="2893626" y="3357880"/>
                </a:lnTo>
                <a:lnTo>
                  <a:pt x="2914258" y="3362960"/>
                </a:lnTo>
                <a:lnTo>
                  <a:pt x="2935524" y="3367723"/>
                </a:lnTo>
                <a:lnTo>
                  <a:pt x="2935524" y="3251835"/>
                </a:lnTo>
                <a:lnTo>
                  <a:pt x="2914258" y="3246755"/>
                </a:lnTo>
                <a:lnTo>
                  <a:pt x="2893626" y="3241675"/>
                </a:lnTo>
                <a:lnTo>
                  <a:pt x="2873946" y="3235960"/>
                </a:lnTo>
                <a:lnTo>
                  <a:pt x="2854584" y="3230245"/>
                </a:lnTo>
                <a:close/>
                <a:moveTo>
                  <a:pt x="1480154" y="3217441"/>
                </a:moveTo>
                <a:lnTo>
                  <a:pt x="1480154" y="3305626"/>
                </a:lnTo>
                <a:lnTo>
                  <a:pt x="1482375" y="3307847"/>
                </a:lnTo>
                <a:lnTo>
                  <a:pt x="1484914" y="3310701"/>
                </a:lnTo>
                <a:lnTo>
                  <a:pt x="1491895" y="3316411"/>
                </a:lnTo>
                <a:lnTo>
                  <a:pt x="1500145" y="3322755"/>
                </a:lnTo>
                <a:lnTo>
                  <a:pt x="1509664" y="3329100"/>
                </a:lnTo>
                <a:lnTo>
                  <a:pt x="1519818" y="3335444"/>
                </a:lnTo>
                <a:lnTo>
                  <a:pt x="1530924" y="3341788"/>
                </a:lnTo>
                <a:lnTo>
                  <a:pt x="1542030" y="3347498"/>
                </a:lnTo>
                <a:lnTo>
                  <a:pt x="1553136" y="3352891"/>
                </a:lnTo>
                <a:lnTo>
                  <a:pt x="1553136" y="3255189"/>
                </a:lnTo>
                <a:lnTo>
                  <a:pt x="1539174" y="3249797"/>
                </a:lnTo>
                <a:lnTo>
                  <a:pt x="1527116" y="3244721"/>
                </a:lnTo>
                <a:lnTo>
                  <a:pt x="1516010" y="3239646"/>
                </a:lnTo>
                <a:lnTo>
                  <a:pt x="1506174" y="3234888"/>
                </a:lnTo>
                <a:lnTo>
                  <a:pt x="1497924" y="3230130"/>
                </a:lnTo>
                <a:lnTo>
                  <a:pt x="1490626" y="3226006"/>
                </a:lnTo>
                <a:lnTo>
                  <a:pt x="1484914" y="3221565"/>
                </a:lnTo>
                <a:lnTo>
                  <a:pt x="1480154" y="3217441"/>
                </a:lnTo>
                <a:close/>
                <a:moveTo>
                  <a:pt x="2426374" y="3213000"/>
                </a:moveTo>
                <a:lnTo>
                  <a:pt x="2420662" y="3217124"/>
                </a:lnTo>
                <a:lnTo>
                  <a:pt x="2413999" y="3221565"/>
                </a:lnTo>
                <a:lnTo>
                  <a:pt x="2406701" y="3226323"/>
                </a:lnTo>
                <a:lnTo>
                  <a:pt x="2399720" y="3230130"/>
                </a:lnTo>
                <a:lnTo>
                  <a:pt x="2392739" y="3234253"/>
                </a:lnTo>
                <a:lnTo>
                  <a:pt x="2385124" y="3237743"/>
                </a:lnTo>
                <a:lnTo>
                  <a:pt x="2378460" y="3240915"/>
                </a:lnTo>
                <a:lnTo>
                  <a:pt x="2371797" y="3243135"/>
                </a:lnTo>
                <a:lnTo>
                  <a:pt x="2371797" y="3350353"/>
                </a:lnTo>
                <a:lnTo>
                  <a:pt x="2379729" y="3346864"/>
                </a:lnTo>
                <a:lnTo>
                  <a:pt x="2387028" y="3342423"/>
                </a:lnTo>
                <a:lnTo>
                  <a:pt x="2394643" y="3338299"/>
                </a:lnTo>
                <a:lnTo>
                  <a:pt x="2401941" y="3333541"/>
                </a:lnTo>
                <a:lnTo>
                  <a:pt x="2409239" y="3328782"/>
                </a:lnTo>
                <a:lnTo>
                  <a:pt x="2415585" y="3324024"/>
                </a:lnTo>
                <a:lnTo>
                  <a:pt x="2421297" y="3319266"/>
                </a:lnTo>
                <a:lnTo>
                  <a:pt x="2426374" y="3314508"/>
                </a:lnTo>
                <a:lnTo>
                  <a:pt x="2426374" y="3213000"/>
                </a:lnTo>
                <a:close/>
                <a:moveTo>
                  <a:pt x="2692385" y="3167062"/>
                </a:moveTo>
                <a:lnTo>
                  <a:pt x="2692385" y="3264535"/>
                </a:lnTo>
                <a:lnTo>
                  <a:pt x="2695241" y="3267393"/>
                </a:lnTo>
                <a:lnTo>
                  <a:pt x="2698098" y="3270250"/>
                </a:lnTo>
                <a:lnTo>
                  <a:pt x="2705399" y="3276600"/>
                </a:lnTo>
                <a:lnTo>
                  <a:pt x="2714921" y="3283903"/>
                </a:lnTo>
                <a:lnTo>
                  <a:pt x="2725078" y="3290888"/>
                </a:lnTo>
                <a:lnTo>
                  <a:pt x="2737140" y="3297873"/>
                </a:lnTo>
                <a:lnTo>
                  <a:pt x="2748884" y="3305175"/>
                </a:lnTo>
                <a:lnTo>
                  <a:pt x="2761581" y="3311525"/>
                </a:lnTo>
                <a:lnTo>
                  <a:pt x="2773325" y="3317240"/>
                </a:lnTo>
                <a:lnTo>
                  <a:pt x="2773325" y="3208337"/>
                </a:lnTo>
                <a:lnTo>
                  <a:pt x="2758407" y="3202940"/>
                </a:lnTo>
                <a:lnTo>
                  <a:pt x="2744441" y="3196907"/>
                </a:lnTo>
                <a:lnTo>
                  <a:pt x="2732379" y="3191510"/>
                </a:lnTo>
                <a:lnTo>
                  <a:pt x="2721269" y="3186430"/>
                </a:lnTo>
                <a:lnTo>
                  <a:pt x="2712064" y="3180715"/>
                </a:lnTo>
                <a:lnTo>
                  <a:pt x="2704446" y="3176270"/>
                </a:lnTo>
                <a:lnTo>
                  <a:pt x="2697781" y="3171507"/>
                </a:lnTo>
                <a:lnTo>
                  <a:pt x="2692385" y="3167062"/>
                </a:lnTo>
                <a:close/>
                <a:moveTo>
                  <a:pt x="3744614" y="3161665"/>
                </a:moveTo>
                <a:lnTo>
                  <a:pt x="3737949" y="3166745"/>
                </a:lnTo>
                <a:lnTo>
                  <a:pt x="3730648" y="3171507"/>
                </a:lnTo>
                <a:lnTo>
                  <a:pt x="3722713" y="3176587"/>
                </a:lnTo>
                <a:lnTo>
                  <a:pt x="3715095" y="3180715"/>
                </a:lnTo>
                <a:lnTo>
                  <a:pt x="3706524" y="3185160"/>
                </a:lnTo>
                <a:lnTo>
                  <a:pt x="3698907" y="3189287"/>
                </a:lnTo>
                <a:lnTo>
                  <a:pt x="3691289" y="3192780"/>
                </a:lnTo>
                <a:lnTo>
                  <a:pt x="3683671" y="3195320"/>
                </a:lnTo>
                <a:lnTo>
                  <a:pt x="3683671" y="3315018"/>
                </a:lnTo>
                <a:lnTo>
                  <a:pt x="3692558" y="3310573"/>
                </a:lnTo>
                <a:lnTo>
                  <a:pt x="3701128" y="3305810"/>
                </a:lnTo>
                <a:lnTo>
                  <a:pt x="3709381" y="3301048"/>
                </a:lnTo>
                <a:lnTo>
                  <a:pt x="3717634" y="3295968"/>
                </a:lnTo>
                <a:lnTo>
                  <a:pt x="3725252" y="3290570"/>
                </a:lnTo>
                <a:lnTo>
                  <a:pt x="3732235" y="3285490"/>
                </a:lnTo>
                <a:lnTo>
                  <a:pt x="3738901" y="3279775"/>
                </a:lnTo>
                <a:lnTo>
                  <a:pt x="3744614" y="3275013"/>
                </a:lnTo>
                <a:lnTo>
                  <a:pt x="3744614" y="3161665"/>
                </a:lnTo>
                <a:close/>
                <a:moveTo>
                  <a:pt x="771525" y="3136900"/>
                </a:moveTo>
                <a:lnTo>
                  <a:pt x="805634" y="3143476"/>
                </a:lnTo>
                <a:lnTo>
                  <a:pt x="812009" y="3145042"/>
                </a:lnTo>
                <a:lnTo>
                  <a:pt x="818066" y="3146921"/>
                </a:lnTo>
                <a:lnTo>
                  <a:pt x="823167" y="3148486"/>
                </a:lnTo>
                <a:lnTo>
                  <a:pt x="827311" y="3150365"/>
                </a:lnTo>
                <a:lnTo>
                  <a:pt x="831455" y="3152557"/>
                </a:lnTo>
                <a:lnTo>
                  <a:pt x="835280" y="3155062"/>
                </a:lnTo>
                <a:lnTo>
                  <a:pt x="842612" y="3160072"/>
                </a:lnTo>
                <a:lnTo>
                  <a:pt x="845162" y="3162890"/>
                </a:lnTo>
                <a:lnTo>
                  <a:pt x="847075" y="3165082"/>
                </a:lnTo>
                <a:lnTo>
                  <a:pt x="848669" y="3167587"/>
                </a:lnTo>
                <a:lnTo>
                  <a:pt x="849944" y="3170092"/>
                </a:lnTo>
                <a:lnTo>
                  <a:pt x="850900" y="3172597"/>
                </a:lnTo>
                <a:lnTo>
                  <a:pt x="850900" y="3175416"/>
                </a:lnTo>
                <a:lnTo>
                  <a:pt x="850262" y="3177608"/>
                </a:lnTo>
                <a:lnTo>
                  <a:pt x="849625" y="3180426"/>
                </a:lnTo>
                <a:lnTo>
                  <a:pt x="848031" y="3182618"/>
                </a:lnTo>
                <a:lnTo>
                  <a:pt x="846437" y="3185123"/>
                </a:lnTo>
                <a:lnTo>
                  <a:pt x="844206" y="3187315"/>
                </a:lnTo>
                <a:lnTo>
                  <a:pt x="841656" y="3189820"/>
                </a:lnTo>
                <a:lnTo>
                  <a:pt x="838468" y="3191699"/>
                </a:lnTo>
                <a:lnTo>
                  <a:pt x="834961" y="3193577"/>
                </a:lnTo>
                <a:lnTo>
                  <a:pt x="831136" y="3195143"/>
                </a:lnTo>
                <a:lnTo>
                  <a:pt x="826992" y="3197022"/>
                </a:lnTo>
                <a:lnTo>
                  <a:pt x="820935" y="3198587"/>
                </a:lnTo>
                <a:lnTo>
                  <a:pt x="815197" y="3200153"/>
                </a:lnTo>
                <a:lnTo>
                  <a:pt x="808503" y="3201719"/>
                </a:lnTo>
                <a:lnTo>
                  <a:pt x="801171" y="3202971"/>
                </a:lnTo>
                <a:lnTo>
                  <a:pt x="787145" y="3204537"/>
                </a:lnTo>
                <a:lnTo>
                  <a:pt x="771525" y="3205163"/>
                </a:lnTo>
                <a:lnTo>
                  <a:pt x="771525" y="3136900"/>
                </a:lnTo>
                <a:close/>
                <a:moveTo>
                  <a:pt x="200025" y="3117850"/>
                </a:moveTo>
                <a:lnTo>
                  <a:pt x="200343" y="3123582"/>
                </a:lnTo>
                <a:lnTo>
                  <a:pt x="201296" y="3129631"/>
                </a:lnTo>
                <a:lnTo>
                  <a:pt x="202567" y="3135044"/>
                </a:lnTo>
                <a:lnTo>
                  <a:pt x="204155" y="3141094"/>
                </a:lnTo>
                <a:lnTo>
                  <a:pt x="206061" y="3146507"/>
                </a:lnTo>
                <a:lnTo>
                  <a:pt x="208285" y="3152238"/>
                </a:lnTo>
                <a:lnTo>
                  <a:pt x="211144" y="3157651"/>
                </a:lnTo>
                <a:lnTo>
                  <a:pt x="214321" y="3163064"/>
                </a:lnTo>
                <a:lnTo>
                  <a:pt x="217816" y="3168795"/>
                </a:lnTo>
                <a:lnTo>
                  <a:pt x="221310" y="3173890"/>
                </a:lnTo>
                <a:lnTo>
                  <a:pt x="225758" y="3179303"/>
                </a:lnTo>
                <a:lnTo>
                  <a:pt x="230206" y="3184715"/>
                </a:lnTo>
                <a:lnTo>
                  <a:pt x="235289" y="3189810"/>
                </a:lnTo>
                <a:lnTo>
                  <a:pt x="240372" y="3194904"/>
                </a:lnTo>
                <a:lnTo>
                  <a:pt x="245773" y="3199999"/>
                </a:lnTo>
                <a:lnTo>
                  <a:pt x="251809" y="3205093"/>
                </a:lnTo>
                <a:lnTo>
                  <a:pt x="251809" y="3304436"/>
                </a:lnTo>
                <a:lnTo>
                  <a:pt x="254032" y="3306983"/>
                </a:lnTo>
                <a:lnTo>
                  <a:pt x="256574" y="3309531"/>
                </a:lnTo>
                <a:lnTo>
                  <a:pt x="263563" y="3315580"/>
                </a:lnTo>
                <a:lnTo>
                  <a:pt x="271823" y="3321948"/>
                </a:lnTo>
                <a:lnTo>
                  <a:pt x="281354" y="3328317"/>
                </a:lnTo>
                <a:lnTo>
                  <a:pt x="291520" y="3335003"/>
                </a:lnTo>
                <a:lnTo>
                  <a:pt x="302639" y="3340734"/>
                </a:lnTo>
                <a:lnTo>
                  <a:pt x="313758" y="3346784"/>
                </a:lnTo>
                <a:lnTo>
                  <a:pt x="324877" y="3351879"/>
                </a:lnTo>
                <a:lnTo>
                  <a:pt x="324877" y="3249352"/>
                </a:lnTo>
                <a:lnTo>
                  <a:pt x="341715" y="3256994"/>
                </a:lnTo>
                <a:lnTo>
                  <a:pt x="359505" y="3263999"/>
                </a:lnTo>
                <a:lnTo>
                  <a:pt x="377931" y="3270685"/>
                </a:lnTo>
                <a:lnTo>
                  <a:pt x="397311" y="3277053"/>
                </a:lnTo>
                <a:lnTo>
                  <a:pt x="397311" y="3378943"/>
                </a:lnTo>
                <a:lnTo>
                  <a:pt x="414783" y="3384038"/>
                </a:lnTo>
                <a:lnTo>
                  <a:pt x="432892" y="3388814"/>
                </a:lnTo>
                <a:lnTo>
                  <a:pt x="451318" y="3393590"/>
                </a:lnTo>
                <a:lnTo>
                  <a:pt x="470379" y="3397729"/>
                </a:lnTo>
                <a:lnTo>
                  <a:pt x="470379" y="3296476"/>
                </a:lnTo>
                <a:lnTo>
                  <a:pt x="488170" y="3300615"/>
                </a:lnTo>
                <a:lnTo>
                  <a:pt x="506278" y="3303799"/>
                </a:lnTo>
                <a:lnTo>
                  <a:pt x="524386" y="3306983"/>
                </a:lnTo>
                <a:lnTo>
                  <a:pt x="543448" y="3309849"/>
                </a:lnTo>
                <a:lnTo>
                  <a:pt x="543448" y="3410465"/>
                </a:lnTo>
                <a:lnTo>
                  <a:pt x="561238" y="3412694"/>
                </a:lnTo>
                <a:lnTo>
                  <a:pt x="579347" y="3415241"/>
                </a:lnTo>
                <a:lnTo>
                  <a:pt x="597455" y="3417152"/>
                </a:lnTo>
                <a:lnTo>
                  <a:pt x="615881" y="3418744"/>
                </a:lnTo>
                <a:lnTo>
                  <a:pt x="615881" y="3318446"/>
                </a:lnTo>
                <a:lnTo>
                  <a:pt x="634307" y="3320038"/>
                </a:lnTo>
                <a:lnTo>
                  <a:pt x="652415" y="3320993"/>
                </a:lnTo>
                <a:lnTo>
                  <a:pt x="670524" y="3321948"/>
                </a:lnTo>
                <a:lnTo>
                  <a:pt x="688950" y="3322585"/>
                </a:lnTo>
                <a:lnTo>
                  <a:pt x="688950" y="3422883"/>
                </a:lnTo>
                <a:lnTo>
                  <a:pt x="710235" y="3423520"/>
                </a:lnTo>
                <a:lnTo>
                  <a:pt x="732155" y="3423520"/>
                </a:lnTo>
                <a:lnTo>
                  <a:pt x="762018" y="3423201"/>
                </a:lnTo>
                <a:lnTo>
                  <a:pt x="762018" y="3322904"/>
                </a:lnTo>
                <a:lnTo>
                  <a:pt x="790928" y="3321948"/>
                </a:lnTo>
                <a:lnTo>
                  <a:pt x="818884" y="3320675"/>
                </a:lnTo>
                <a:lnTo>
                  <a:pt x="846524" y="3318446"/>
                </a:lnTo>
                <a:lnTo>
                  <a:pt x="873845" y="3315899"/>
                </a:lnTo>
                <a:lnTo>
                  <a:pt x="900531" y="3312715"/>
                </a:lnTo>
                <a:lnTo>
                  <a:pt x="926581" y="3309212"/>
                </a:lnTo>
                <a:lnTo>
                  <a:pt x="951996" y="3304755"/>
                </a:lnTo>
                <a:lnTo>
                  <a:pt x="976776" y="3299978"/>
                </a:lnTo>
                <a:lnTo>
                  <a:pt x="1000921" y="3294884"/>
                </a:lnTo>
                <a:lnTo>
                  <a:pt x="1023794" y="3289471"/>
                </a:lnTo>
                <a:lnTo>
                  <a:pt x="1046350" y="3283421"/>
                </a:lnTo>
                <a:lnTo>
                  <a:pt x="1067953" y="3277053"/>
                </a:lnTo>
                <a:lnTo>
                  <a:pt x="1088285" y="3270048"/>
                </a:lnTo>
                <a:lnTo>
                  <a:pt x="1108300" y="3263043"/>
                </a:lnTo>
                <a:lnTo>
                  <a:pt x="1126726" y="3255083"/>
                </a:lnTo>
                <a:lnTo>
                  <a:pt x="1144516" y="3247123"/>
                </a:lnTo>
                <a:lnTo>
                  <a:pt x="1144516" y="3349968"/>
                </a:lnTo>
                <a:lnTo>
                  <a:pt x="1152459" y="3346147"/>
                </a:lnTo>
                <a:lnTo>
                  <a:pt x="1159766" y="3342008"/>
                </a:lnTo>
                <a:lnTo>
                  <a:pt x="1167390" y="3337232"/>
                </a:lnTo>
                <a:lnTo>
                  <a:pt x="1175015" y="3332456"/>
                </a:lnTo>
                <a:lnTo>
                  <a:pt x="1182004" y="3327680"/>
                </a:lnTo>
                <a:lnTo>
                  <a:pt x="1188358" y="3322904"/>
                </a:lnTo>
                <a:lnTo>
                  <a:pt x="1194076" y="3318446"/>
                </a:lnTo>
                <a:lnTo>
                  <a:pt x="1199477" y="3313988"/>
                </a:lnTo>
                <a:lnTo>
                  <a:pt x="1199477" y="3215601"/>
                </a:lnTo>
                <a:lnTo>
                  <a:pt x="1206784" y="3209870"/>
                </a:lnTo>
                <a:lnTo>
                  <a:pt x="1213455" y="3204457"/>
                </a:lnTo>
                <a:lnTo>
                  <a:pt x="1220126" y="3198725"/>
                </a:lnTo>
                <a:lnTo>
                  <a:pt x="1226163" y="3192994"/>
                </a:lnTo>
                <a:lnTo>
                  <a:pt x="1232199" y="3186944"/>
                </a:lnTo>
                <a:lnTo>
                  <a:pt x="1237282" y="3181531"/>
                </a:lnTo>
                <a:lnTo>
                  <a:pt x="1242047" y="3175163"/>
                </a:lnTo>
                <a:lnTo>
                  <a:pt x="1246177" y="3169114"/>
                </a:lnTo>
                <a:lnTo>
                  <a:pt x="1250307" y="3162745"/>
                </a:lnTo>
                <a:lnTo>
                  <a:pt x="1253802" y="3157014"/>
                </a:lnTo>
                <a:lnTo>
                  <a:pt x="1256661" y="3150646"/>
                </a:lnTo>
                <a:lnTo>
                  <a:pt x="1258885" y="3144278"/>
                </a:lnTo>
                <a:lnTo>
                  <a:pt x="1260791" y="3137910"/>
                </a:lnTo>
                <a:lnTo>
                  <a:pt x="1262379" y="3131223"/>
                </a:lnTo>
                <a:lnTo>
                  <a:pt x="1263332" y="3124855"/>
                </a:lnTo>
                <a:lnTo>
                  <a:pt x="1263650" y="3118169"/>
                </a:lnTo>
                <a:lnTo>
                  <a:pt x="1263650" y="3251581"/>
                </a:lnTo>
                <a:lnTo>
                  <a:pt x="1263332" y="3251899"/>
                </a:lnTo>
                <a:lnTo>
                  <a:pt x="1263332" y="3255720"/>
                </a:lnTo>
                <a:lnTo>
                  <a:pt x="1263015" y="3259859"/>
                </a:lnTo>
                <a:lnTo>
                  <a:pt x="1262379" y="3264635"/>
                </a:lnTo>
                <a:lnTo>
                  <a:pt x="1261426" y="3269730"/>
                </a:lnTo>
                <a:lnTo>
                  <a:pt x="1260155" y="3274506"/>
                </a:lnTo>
                <a:lnTo>
                  <a:pt x="1258567" y="3279600"/>
                </a:lnTo>
                <a:lnTo>
                  <a:pt x="1256661" y="3284377"/>
                </a:lnTo>
                <a:lnTo>
                  <a:pt x="1254119" y="3289153"/>
                </a:lnTo>
                <a:lnTo>
                  <a:pt x="1251896" y="3294247"/>
                </a:lnTo>
                <a:lnTo>
                  <a:pt x="1248719" y="3299023"/>
                </a:lnTo>
                <a:lnTo>
                  <a:pt x="1245542" y="3303162"/>
                </a:lnTo>
                <a:lnTo>
                  <a:pt x="1242365" y="3307939"/>
                </a:lnTo>
                <a:lnTo>
                  <a:pt x="1238552" y="3312715"/>
                </a:lnTo>
                <a:lnTo>
                  <a:pt x="1234423" y="3317172"/>
                </a:lnTo>
                <a:lnTo>
                  <a:pt x="1225845" y="3326088"/>
                </a:lnTo>
                <a:lnTo>
                  <a:pt x="1215997" y="3335003"/>
                </a:lnTo>
                <a:lnTo>
                  <a:pt x="1204877" y="3343600"/>
                </a:lnTo>
                <a:lnTo>
                  <a:pt x="1192488" y="3351879"/>
                </a:lnTo>
                <a:lnTo>
                  <a:pt x="1179462" y="3360157"/>
                </a:lnTo>
                <a:lnTo>
                  <a:pt x="1165802" y="3367799"/>
                </a:lnTo>
                <a:lnTo>
                  <a:pt x="1150870" y="3375122"/>
                </a:lnTo>
                <a:lnTo>
                  <a:pt x="1134986" y="3382764"/>
                </a:lnTo>
                <a:lnTo>
                  <a:pt x="1118466" y="3389769"/>
                </a:lnTo>
                <a:lnTo>
                  <a:pt x="1100993" y="3396137"/>
                </a:lnTo>
                <a:lnTo>
                  <a:pt x="1082567" y="3402824"/>
                </a:lnTo>
                <a:lnTo>
                  <a:pt x="1063506" y="3408873"/>
                </a:lnTo>
                <a:lnTo>
                  <a:pt x="1043491" y="3414286"/>
                </a:lnTo>
                <a:lnTo>
                  <a:pt x="1022841" y="3420017"/>
                </a:lnTo>
                <a:lnTo>
                  <a:pt x="1001874" y="3424794"/>
                </a:lnTo>
                <a:lnTo>
                  <a:pt x="979953" y="3429570"/>
                </a:lnTo>
                <a:lnTo>
                  <a:pt x="957397" y="3433709"/>
                </a:lnTo>
                <a:lnTo>
                  <a:pt x="934524" y="3437848"/>
                </a:lnTo>
                <a:lnTo>
                  <a:pt x="910697" y="3441032"/>
                </a:lnTo>
                <a:lnTo>
                  <a:pt x="886235" y="3444216"/>
                </a:lnTo>
                <a:lnTo>
                  <a:pt x="861773" y="3446764"/>
                </a:lnTo>
                <a:lnTo>
                  <a:pt x="836675" y="3448992"/>
                </a:lnTo>
                <a:lnTo>
                  <a:pt x="810942" y="3450584"/>
                </a:lnTo>
                <a:lnTo>
                  <a:pt x="784892" y="3451540"/>
                </a:lnTo>
                <a:lnTo>
                  <a:pt x="758841" y="3452495"/>
                </a:lnTo>
                <a:lnTo>
                  <a:pt x="732155" y="3452813"/>
                </a:lnTo>
                <a:lnTo>
                  <a:pt x="704834" y="3452495"/>
                </a:lnTo>
                <a:lnTo>
                  <a:pt x="677513" y="3451540"/>
                </a:lnTo>
                <a:lnTo>
                  <a:pt x="651145" y="3450584"/>
                </a:lnTo>
                <a:lnTo>
                  <a:pt x="625094" y="3448356"/>
                </a:lnTo>
                <a:lnTo>
                  <a:pt x="599361" y="3446445"/>
                </a:lnTo>
                <a:lnTo>
                  <a:pt x="574264" y="3443579"/>
                </a:lnTo>
                <a:lnTo>
                  <a:pt x="549484" y="3440395"/>
                </a:lnTo>
                <a:lnTo>
                  <a:pt x="525339" y="3436893"/>
                </a:lnTo>
                <a:lnTo>
                  <a:pt x="501513" y="3433072"/>
                </a:lnTo>
                <a:lnTo>
                  <a:pt x="478639" y="3428296"/>
                </a:lnTo>
                <a:lnTo>
                  <a:pt x="456718" y="3423520"/>
                </a:lnTo>
                <a:lnTo>
                  <a:pt x="434798" y="3418425"/>
                </a:lnTo>
                <a:lnTo>
                  <a:pt x="413830" y="3412694"/>
                </a:lnTo>
                <a:lnTo>
                  <a:pt x="394134" y="3406963"/>
                </a:lnTo>
                <a:lnTo>
                  <a:pt x="374755" y="3400595"/>
                </a:lnTo>
                <a:lnTo>
                  <a:pt x="356329" y="3393908"/>
                </a:lnTo>
                <a:lnTo>
                  <a:pt x="338538" y="3386585"/>
                </a:lnTo>
                <a:lnTo>
                  <a:pt x="322018" y="3379580"/>
                </a:lnTo>
                <a:lnTo>
                  <a:pt x="306134" y="3372257"/>
                </a:lnTo>
                <a:lnTo>
                  <a:pt x="291520" y="3364296"/>
                </a:lnTo>
                <a:lnTo>
                  <a:pt x="277542" y="3356018"/>
                </a:lnTo>
                <a:lnTo>
                  <a:pt x="264834" y="3347421"/>
                </a:lnTo>
                <a:lnTo>
                  <a:pt x="253079" y="3338824"/>
                </a:lnTo>
                <a:lnTo>
                  <a:pt x="242278" y="3330227"/>
                </a:lnTo>
                <a:lnTo>
                  <a:pt x="237513" y="3325451"/>
                </a:lnTo>
                <a:lnTo>
                  <a:pt x="232747" y="3320675"/>
                </a:lnTo>
                <a:lnTo>
                  <a:pt x="228617" y="3316217"/>
                </a:lnTo>
                <a:lnTo>
                  <a:pt x="224487" y="3311441"/>
                </a:lnTo>
                <a:lnTo>
                  <a:pt x="220993" y="3306983"/>
                </a:lnTo>
                <a:lnTo>
                  <a:pt x="217498" y="3302207"/>
                </a:lnTo>
                <a:lnTo>
                  <a:pt x="214321" y="3297431"/>
                </a:lnTo>
                <a:lnTo>
                  <a:pt x="211462" y="3292337"/>
                </a:lnTo>
                <a:lnTo>
                  <a:pt x="208921" y="3287561"/>
                </a:lnTo>
                <a:lnTo>
                  <a:pt x="206697" y="3282148"/>
                </a:lnTo>
                <a:lnTo>
                  <a:pt x="204791" y="3277690"/>
                </a:lnTo>
                <a:lnTo>
                  <a:pt x="203202" y="3272277"/>
                </a:lnTo>
                <a:lnTo>
                  <a:pt x="201931" y="3267183"/>
                </a:lnTo>
                <a:lnTo>
                  <a:pt x="201296" y="3262088"/>
                </a:lnTo>
                <a:lnTo>
                  <a:pt x="200978" y="3256994"/>
                </a:lnTo>
                <a:lnTo>
                  <a:pt x="200343" y="3251899"/>
                </a:lnTo>
                <a:lnTo>
                  <a:pt x="200025" y="3251899"/>
                </a:lnTo>
                <a:lnTo>
                  <a:pt x="200025" y="3117850"/>
                </a:lnTo>
                <a:close/>
                <a:moveTo>
                  <a:pt x="1263332" y="3111818"/>
                </a:moveTo>
                <a:lnTo>
                  <a:pt x="1263650" y="3117533"/>
                </a:lnTo>
                <a:lnTo>
                  <a:pt x="1263332" y="3119438"/>
                </a:lnTo>
                <a:lnTo>
                  <a:pt x="1263332" y="3116263"/>
                </a:lnTo>
                <a:lnTo>
                  <a:pt x="1263332" y="3111818"/>
                </a:lnTo>
                <a:close/>
                <a:moveTo>
                  <a:pt x="1263253" y="3110548"/>
                </a:moveTo>
                <a:lnTo>
                  <a:pt x="1263332" y="3111183"/>
                </a:lnTo>
                <a:lnTo>
                  <a:pt x="1263332" y="3111818"/>
                </a:lnTo>
                <a:lnTo>
                  <a:pt x="1263253" y="3110548"/>
                </a:lnTo>
                <a:close/>
                <a:moveTo>
                  <a:pt x="1892592" y="3107220"/>
                </a:moveTo>
                <a:lnTo>
                  <a:pt x="1892592" y="3210034"/>
                </a:lnTo>
                <a:lnTo>
                  <a:pt x="1913877" y="3210983"/>
                </a:lnTo>
                <a:lnTo>
                  <a:pt x="1935480" y="3210983"/>
                </a:lnTo>
                <a:lnTo>
                  <a:pt x="1965343" y="3210667"/>
                </a:lnTo>
                <a:lnTo>
                  <a:pt x="1965343" y="3107537"/>
                </a:lnTo>
                <a:lnTo>
                  <a:pt x="1935480" y="3107853"/>
                </a:lnTo>
                <a:lnTo>
                  <a:pt x="1913877" y="3107853"/>
                </a:lnTo>
                <a:lnTo>
                  <a:pt x="1892592" y="3107220"/>
                </a:lnTo>
                <a:close/>
                <a:moveTo>
                  <a:pt x="200819" y="3107046"/>
                </a:moveTo>
                <a:lnTo>
                  <a:pt x="200378" y="3110133"/>
                </a:lnTo>
                <a:lnTo>
                  <a:pt x="200025" y="3115072"/>
                </a:lnTo>
                <a:lnTo>
                  <a:pt x="200025" y="3110751"/>
                </a:lnTo>
                <a:lnTo>
                  <a:pt x="200819" y="3107046"/>
                </a:lnTo>
                <a:close/>
                <a:moveTo>
                  <a:pt x="2489519" y="3103562"/>
                </a:moveTo>
                <a:lnTo>
                  <a:pt x="2490471" y="3109906"/>
                </a:lnTo>
                <a:lnTo>
                  <a:pt x="2490788" y="3116568"/>
                </a:lnTo>
                <a:lnTo>
                  <a:pt x="2490788" y="3252652"/>
                </a:lnTo>
                <a:lnTo>
                  <a:pt x="2490471" y="3252969"/>
                </a:lnTo>
                <a:lnTo>
                  <a:pt x="2489836" y="3260899"/>
                </a:lnTo>
                <a:lnTo>
                  <a:pt x="2489519" y="3265657"/>
                </a:lnTo>
                <a:lnTo>
                  <a:pt x="2488250" y="3270733"/>
                </a:lnTo>
                <a:lnTo>
                  <a:pt x="2487298" y="3275491"/>
                </a:lnTo>
                <a:lnTo>
                  <a:pt x="2485711" y="3280566"/>
                </a:lnTo>
                <a:lnTo>
                  <a:pt x="2483490" y="3285325"/>
                </a:lnTo>
                <a:lnTo>
                  <a:pt x="2481269" y="3290083"/>
                </a:lnTo>
                <a:lnTo>
                  <a:pt x="2479048" y="3294841"/>
                </a:lnTo>
                <a:lnTo>
                  <a:pt x="2475874" y="3299599"/>
                </a:lnTo>
                <a:lnTo>
                  <a:pt x="2472701" y="3304357"/>
                </a:lnTo>
                <a:lnTo>
                  <a:pt x="2469528" y="3309115"/>
                </a:lnTo>
                <a:lnTo>
                  <a:pt x="2465403" y="3313874"/>
                </a:lnTo>
                <a:lnTo>
                  <a:pt x="2461595" y="3317997"/>
                </a:lnTo>
                <a:lnTo>
                  <a:pt x="2453028" y="3327196"/>
                </a:lnTo>
                <a:lnTo>
                  <a:pt x="2443191" y="3335761"/>
                </a:lnTo>
                <a:lnTo>
                  <a:pt x="2432086" y="3344643"/>
                </a:lnTo>
                <a:lnTo>
                  <a:pt x="2419710" y="3352891"/>
                </a:lnTo>
                <a:lnTo>
                  <a:pt x="2406701" y="3360504"/>
                </a:lnTo>
                <a:lnTo>
                  <a:pt x="2393056" y="3368434"/>
                </a:lnTo>
                <a:lnTo>
                  <a:pt x="2378143" y="3376047"/>
                </a:lnTo>
                <a:lnTo>
                  <a:pt x="2362277" y="3383660"/>
                </a:lnTo>
                <a:lnTo>
                  <a:pt x="2345777" y="3390322"/>
                </a:lnTo>
                <a:lnTo>
                  <a:pt x="2328325" y="3396983"/>
                </a:lnTo>
                <a:lnTo>
                  <a:pt x="2309921" y="3403327"/>
                </a:lnTo>
                <a:lnTo>
                  <a:pt x="2290882" y="3409671"/>
                </a:lnTo>
                <a:lnTo>
                  <a:pt x="2270892" y="3415064"/>
                </a:lnTo>
                <a:lnTo>
                  <a:pt x="2250267" y="3420139"/>
                </a:lnTo>
                <a:lnTo>
                  <a:pt x="2229324" y="3425215"/>
                </a:lnTo>
                <a:lnTo>
                  <a:pt x="2207430" y="3429973"/>
                </a:lnTo>
                <a:lnTo>
                  <a:pt x="2184901" y="3434414"/>
                </a:lnTo>
                <a:lnTo>
                  <a:pt x="2162054" y="3437903"/>
                </a:lnTo>
                <a:lnTo>
                  <a:pt x="2138256" y="3441393"/>
                </a:lnTo>
                <a:lnTo>
                  <a:pt x="2113823" y="3444565"/>
                </a:lnTo>
                <a:lnTo>
                  <a:pt x="2089390" y="3447102"/>
                </a:lnTo>
                <a:lnTo>
                  <a:pt x="2064323" y="3449006"/>
                </a:lnTo>
                <a:lnTo>
                  <a:pt x="2038621" y="3450909"/>
                </a:lnTo>
                <a:lnTo>
                  <a:pt x="2012601" y="3452178"/>
                </a:lnTo>
                <a:lnTo>
                  <a:pt x="1986582" y="3452812"/>
                </a:lnTo>
                <a:lnTo>
                  <a:pt x="1959928" y="3452812"/>
                </a:lnTo>
                <a:lnTo>
                  <a:pt x="1932639" y="3452812"/>
                </a:lnTo>
                <a:lnTo>
                  <a:pt x="1905350" y="3452178"/>
                </a:lnTo>
                <a:lnTo>
                  <a:pt x="1879014" y="3450592"/>
                </a:lnTo>
                <a:lnTo>
                  <a:pt x="1852994" y="3449006"/>
                </a:lnTo>
                <a:lnTo>
                  <a:pt x="1827292" y="3446468"/>
                </a:lnTo>
                <a:lnTo>
                  <a:pt x="1802224" y="3443930"/>
                </a:lnTo>
                <a:lnTo>
                  <a:pt x="1777157" y="3441075"/>
                </a:lnTo>
                <a:lnTo>
                  <a:pt x="1753359" y="3437269"/>
                </a:lnTo>
                <a:lnTo>
                  <a:pt x="1729560" y="3433145"/>
                </a:lnTo>
                <a:lnTo>
                  <a:pt x="1706714" y="3428704"/>
                </a:lnTo>
                <a:lnTo>
                  <a:pt x="1684502" y="3424263"/>
                </a:lnTo>
                <a:lnTo>
                  <a:pt x="1662925" y="3418871"/>
                </a:lnTo>
                <a:lnTo>
                  <a:pt x="1641983" y="3413478"/>
                </a:lnTo>
                <a:lnTo>
                  <a:pt x="1622309" y="3407134"/>
                </a:lnTo>
                <a:lnTo>
                  <a:pt x="1602953" y="3400790"/>
                </a:lnTo>
                <a:lnTo>
                  <a:pt x="1584549" y="3394445"/>
                </a:lnTo>
                <a:lnTo>
                  <a:pt x="1566780" y="3387467"/>
                </a:lnTo>
                <a:lnTo>
                  <a:pt x="1550280" y="3380488"/>
                </a:lnTo>
                <a:lnTo>
                  <a:pt x="1534414" y="3372558"/>
                </a:lnTo>
                <a:lnTo>
                  <a:pt x="1519501" y="3364945"/>
                </a:lnTo>
                <a:lnTo>
                  <a:pt x="1505539" y="3356697"/>
                </a:lnTo>
                <a:lnTo>
                  <a:pt x="1493164" y="3348450"/>
                </a:lnTo>
                <a:lnTo>
                  <a:pt x="1481106" y="3339885"/>
                </a:lnTo>
                <a:lnTo>
                  <a:pt x="1470635" y="3330686"/>
                </a:lnTo>
                <a:lnTo>
                  <a:pt x="1465875" y="3326245"/>
                </a:lnTo>
                <a:lnTo>
                  <a:pt x="1461116" y="3321487"/>
                </a:lnTo>
                <a:lnTo>
                  <a:pt x="1456673" y="3317363"/>
                </a:lnTo>
                <a:lnTo>
                  <a:pt x="1452866" y="3312605"/>
                </a:lnTo>
                <a:lnTo>
                  <a:pt x="1449375" y="3307847"/>
                </a:lnTo>
                <a:lnTo>
                  <a:pt x="1445885" y="3303088"/>
                </a:lnTo>
                <a:lnTo>
                  <a:pt x="1442712" y="3298013"/>
                </a:lnTo>
                <a:lnTo>
                  <a:pt x="1439856" y="3293255"/>
                </a:lnTo>
                <a:lnTo>
                  <a:pt x="1437000" y="3288497"/>
                </a:lnTo>
                <a:lnTo>
                  <a:pt x="1435096" y="3283421"/>
                </a:lnTo>
                <a:lnTo>
                  <a:pt x="1433192" y="3278346"/>
                </a:lnTo>
                <a:lnTo>
                  <a:pt x="1431606" y="3273588"/>
                </a:lnTo>
                <a:lnTo>
                  <a:pt x="1430337" y="3268512"/>
                </a:lnTo>
                <a:lnTo>
                  <a:pt x="1429702" y="3263437"/>
                </a:lnTo>
                <a:lnTo>
                  <a:pt x="1429385" y="3258044"/>
                </a:lnTo>
                <a:lnTo>
                  <a:pt x="1428750" y="3252969"/>
                </a:lnTo>
                <a:lnTo>
                  <a:pt x="1428750" y="3155268"/>
                </a:lnTo>
                <a:lnTo>
                  <a:pt x="1438269" y="3162881"/>
                </a:lnTo>
                <a:lnTo>
                  <a:pt x="1449058" y="3170177"/>
                </a:lnTo>
                <a:lnTo>
                  <a:pt x="1459846" y="3177473"/>
                </a:lnTo>
                <a:lnTo>
                  <a:pt x="1471270" y="3184134"/>
                </a:lnTo>
                <a:lnTo>
                  <a:pt x="1483645" y="3190795"/>
                </a:lnTo>
                <a:lnTo>
                  <a:pt x="1496337" y="3197140"/>
                </a:lnTo>
                <a:lnTo>
                  <a:pt x="1509347" y="3203484"/>
                </a:lnTo>
                <a:lnTo>
                  <a:pt x="1522674" y="3209194"/>
                </a:lnTo>
                <a:lnTo>
                  <a:pt x="1536953" y="3215221"/>
                </a:lnTo>
                <a:lnTo>
                  <a:pt x="1550915" y="3220613"/>
                </a:lnTo>
                <a:lnTo>
                  <a:pt x="1566145" y="3226006"/>
                </a:lnTo>
                <a:lnTo>
                  <a:pt x="1581376" y="3231081"/>
                </a:lnTo>
                <a:lnTo>
                  <a:pt x="1597242" y="3235839"/>
                </a:lnTo>
                <a:lnTo>
                  <a:pt x="1612790" y="3240598"/>
                </a:lnTo>
                <a:lnTo>
                  <a:pt x="1628973" y="3244721"/>
                </a:lnTo>
                <a:lnTo>
                  <a:pt x="1646108" y="3248845"/>
                </a:lnTo>
                <a:lnTo>
                  <a:pt x="1662608" y="3252652"/>
                </a:lnTo>
                <a:lnTo>
                  <a:pt x="1680060" y="3256141"/>
                </a:lnTo>
                <a:lnTo>
                  <a:pt x="1697195" y="3259313"/>
                </a:lnTo>
                <a:lnTo>
                  <a:pt x="1714964" y="3262485"/>
                </a:lnTo>
                <a:lnTo>
                  <a:pt x="1732733" y="3265657"/>
                </a:lnTo>
                <a:lnTo>
                  <a:pt x="1750820" y="3268195"/>
                </a:lnTo>
                <a:lnTo>
                  <a:pt x="1768907" y="3270416"/>
                </a:lnTo>
                <a:lnTo>
                  <a:pt x="1786993" y="3272636"/>
                </a:lnTo>
                <a:lnTo>
                  <a:pt x="1805715" y="3274857"/>
                </a:lnTo>
                <a:lnTo>
                  <a:pt x="1824119" y="3276443"/>
                </a:lnTo>
                <a:lnTo>
                  <a:pt x="1842840" y="3277394"/>
                </a:lnTo>
                <a:lnTo>
                  <a:pt x="1861561" y="3278663"/>
                </a:lnTo>
                <a:lnTo>
                  <a:pt x="1880283" y="3279615"/>
                </a:lnTo>
                <a:lnTo>
                  <a:pt x="1898687" y="3280249"/>
                </a:lnTo>
                <a:lnTo>
                  <a:pt x="1917725" y="3280566"/>
                </a:lnTo>
                <a:lnTo>
                  <a:pt x="1936129" y="3280566"/>
                </a:lnTo>
                <a:lnTo>
                  <a:pt x="1958658" y="3280566"/>
                </a:lnTo>
                <a:lnTo>
                  <a:pt x="1981187" y="3280249"/>
                </a:lnTo>
                <a:lnTo>
                  <a:pt x="2003399" y="3278980"/>
                </a:lnTo>
                <a:lnTo>
                  <a:pt x="2025928" y="3278029"/>
                </a:lnTo>
                <a:lnTo>
                  <a:pt x="2048140" y="3276443"/>
                </a:lnTo>
                <a:lnTo>
                  <a:pt x="2070034" y="3274222"/>
                </a:lnTo>
                <a:lnTo>
                  <a:pt x="2092246" y="3272002"/>
                </a:lnTo>
                <a:lnTo>
                  <a:pt x="2114458" y="3269464"/>
                </a:lnTo>
                <a:lnTo>
                  <a:pt x="2135718" y="3266609"/>
                </a:lnTo>
                <a:lnTo>
                  <a:pt x="2157295" y="3263437"/>
                </a:lnTo>
                <a:lnTo>
                  <a:pt x="2178237" y="3259313"/>
                </a:lnTo>
                <a:lnTo>
                  <a:pt x="2198545" y="3255507"/>
                </a:lnTo>
                <a:lnTo>
                  <a:pt x="2219170" y="3251066"/>
                </a:lnTo>
                <a:lnTo>
                  <a:pt x="2239161" y="3246307"/>
                </a:lnTo>
                <a:lnTo>
                  <a:pt x="2258517" y="3241232"/>
                </a:lnTo>
                <a:lnTo>
                  <a:pt x="2277555" y="3235839"/>
                </a:lnTo>
                <a:lnTo>
                  <a:pt x="2295959" y="3230130"/>
                </a:lnTo>
                <a:lnTo>
                  <a:pt x="2314046" y="3223785"/>
                </a:lnTo>
                <a:lnTo>
                  <a:pt x="2331498" y="3217441"/>
                </a:lnTo>
                <a:lnTo>
                  <a:pt x="2348316" y="3210780"/>
                </a:lnTo>
                <a:lnTo>
                  <a:pt x="2364498" y="3203801"/>
                </a:lnTo>
                <a:lnTo>
                  <a:pt x="2380047" y="3196188"/>
                </a:lnTo>
                <a:lnTo>
                  <a:pt x="2394643" y="3188575"/>
                </a:lnTo>
                <a:lnTo>
                  <a:pt x="2408605" y="3180645"/>
                </a:lnTo>
                <a:lnTo>
                  <a:pt x="2422249" y="3171763"/>
                </a:lnTo>
                <a:lnTo>
                  <a:pt x="2434307" y="3163198"/>
                </a:lnTo>
                <a:lnTo>
                  <a:pt x="2445730" y="3153999"/>
                </a:lnTo>
                <a:lnTo>
                  <a:pt x="2456518" y="3144800"/>
                </a:lnTo>
                <a:lnTo>
                  <a:pt x="2466355" y="3134966"/>
                </a:lnTo>
                <a:lnTo>
                  <a:pt x="2471115" y="3129574"/>
                </a:lnTo>
                <a:lnTo>
                  <a:pt x="2474922" y="3124498"/>
                </a:lnTo>
                <a:lnTo>
                  <a:pt x="2479365" y="3119423"/>
                </a:lnTo>
                <a:lnTo>
                  <a:pt x="2482855" y="3114347"/>
                </a:lnTo>
                <a:lnTo>
                  <a:pt x="2486346" y="3108955"/>
                </a:lnTo>
                <a:lnTo>
                  <a:pt x="2489519" y="3103562"/>
                </a:lnTo>
                <a:close/>
                <a:moveTo>
                  <a:pt x="201789" y="3100564"/>
                </a:moveTo>
                <a:lnTo>
                  <a:pt x="201084" y="3105812"/>
                </a:lnTo>
                <a:lnTo>
                  <a:pt x="200819" y="3107046"/>
                </a:lnTo>
                <a:lnTo>
                  <a:pt x="201084" y="3105194"/>
                </a:lnTo>
                <a:lnTo>
                  <a:pt x="201789" y="3100564"/>
                </a:lnTo>
                <a:close/>
                <a:moveTo>
                  <a:pt x="1260475" y="3095625"/>
                </a:moveTo>
                <a:lnTo>
                  <a:pt x="1262062" y="3101340"/>
                </a:lnTo>
                <a:lnTo>
                  <a:pt x="1263015" y="3106738"/>
                </a:lnTo>
                <a:lnTo>
                  <a:pt x="1263253" y="3110548"/>
                </a:lnTo>
                <a:lnTo>
                  <a:pt x="1262698" y="3106103"/>
                </a:lnTo>
                <a:lnTo>
                  <a:pt x="1261745" y="3100705"/>
                </a:lnTo>
                <a:lnTo>
                  <a:pt x="1260475" y="3095625"/>
                </a:lnTo>
                <a:close/>
                <a:moveTo>
                  <a:pt x="1746773" y="3094566"/>
                </a:moveTo>
                <a:lnTo>
                  <a:pt x="1746773" y="3198013"/>
                </a:lnTo>
                <a:lnTo>
                  <a:pt x="1764563" y="3200227"/>
                </a:lnTo>
                <a:lnTo>
                  <a:pt x="1782671" y="3202758"/>
                </a:lnTo>
                <a:lnTo>
                  <a:pt x="1800780" y="3204656"/>
                </a:lnTo>
                <a:lnTo>
                  <a:pt x="1819841" y="3206238"/>
                </a:lnTo>
                <a:lnTo>
                  <a:pt x="1819841" y="3102791"/>
                </a:lnTo>
                <a:lnTo>
                  <a:pt x="1800780" y="3101210"/>
                </a:lnTo>
                <a:lnTo>
                  <a:pt x="1782671" y="3099312"/>
                </a:lnTo>
                <a:lnTo>
                  <a:pt x="1764563" y="3097097"/>
                </a:lnTo>
                <a:lnTo>
                  <a:pt x="1746773" y="3094566"/>
                </a:lnTo>
                <a:close/>
                <a:moveTo>
                  <a:pt x="1600953" y="3061666"/>
                </a:moveTo>
                <a:lnTo>
                  <a:pt x="1600953" y="3166378"/>
                </a:lnTo>
                <a:lnTo>
                  <a:pt x="1618744" y="3171756"/>
                </a:lnTo>
                <a:lnTo>
                  <a:pt x="1636217" y="3176501"/>
                </a:lnTo>
                <a:lnTo>
                  <a:pt x="1654960" y="3180930"/>
                </a:lnTo>
                <a:lnTo>
                  <a:pt x="1673704" y="3185042"/>
                </a:lnTo>
                <a:lnTo>
                  <a:pt x="1673704" y="3080963"/>
                </a:lnTo>
                <a:lnTo>
                  <a:pt x="1654960" y="3076534"/>
                </a:lnTo>
                <a:lnTo>
                  <a:pt x="1636217" y="3071789"/>
                </a:lnTo>
                <a:lnTo>
                  <a:pt x="1618108" y="3066728"/>
                </a:lnTo>
                <a:lnTo>
                  <a:pt x="1600953" y="3061666"/>
                </a:lnTo>
                <a:close/>
                <a:moveTo>
                  <a:pt x="3151360" y="3046095"/>
                </a:moveTo>
                <a:lnTo>
                  <a:pt x="3151360" y="3160713"/>
                </a:lnTo>
                <a:lnTo>
                  <a:pt x="3174848" y="3161665"/>
                </a:lnTo>
                <a:lnTo>
                  <a:pt x="3198972" y="3161665"/>
                </a:lnTo>
                <a:lnTo>
                  <a:pt x="3231983" y="3161348"/>
                </a:lnTo>
                <a:lnTo>
                  <a:pt x="3231983" y="3046413"/>
                </a:lnTo>
                <a:lnTo>
                  <a:pt x="3198972" y="3046730"/>
                </a:lnTo>
                <a:lnTo>
                  <a:pt x="3174848" y="3046413"/>
                </a:lnTo>
                <a:lnTo>
                  <a:pt x="3151360" y="3046095"/>
                </a:lnTo>
                <a:close/>
                <a:moveTo>
                  <a:pt x="3815080" y="3040062"/>
                </a:moveTo>
                <a:lnTo>
                  <a:pt x="3816033" y="3047365"/>
                </a:lnTo>
                <a:lnTo>
                  <a:pt x="3816350" y="3054985"/>
                </a:lnTo>
                <a:lnTo>
                  <a:pt x="3816350" y="3206115"/>
                </a:lnTo>
                <a:lnTo>
                  <a:pt x="3816033" y="3206432"/>
                </a:lnTo>
                <a:lnTo>
                  <a:pt x="3815398" y="3214687"/>
                </a:lnTo>
                <a:lnTo>
                  <a:pt x="3814763" y="3220720"/>
                </a:lnTo>
                <a:lnTo>
                  <a:pt x="3813493" y="3226117"/>
                </a:lnTo>
                <a:lnTo>
                  <a:pt x="3811906" y="3231197"/>
                </a:lnTo>
                <a:lnTo>
                  <a:pt x="3810319" y="3236912"/>
                </a:lnTo>
                <a:lnTo>
                  <a:pt x="3808097" y="3242310"/>
                </a:lnTo>
                <a:lnTo>
                  <a:pt x="3805558" y="3248025"/>
                </a:lnTo>
                <a:lnTo>
                  <a:pt x="3803019" y="3253105"/>
                </a:lnTo>
                <a:lnTo>
                  <a:pt x="3799844" y="3258185"/>
                </a:lnTo>
                <a:lnTo>
                  <a:pt x="3796036" y="3263583"/>
                </a:lnTo>
                <a:lnTo>
                  <a:pt x="3792226" y="3268663"/>
                </a:lnTo>
                <a:lnTo>
                  <a:pt x="3788418" y="3274060"/>
                </a:lnTo>
                <a:lnTo>
                  <a:pt x="3783974" y="3278823"/>
                </a:lnTo>
                <a:lnTo>
                  <a:pt x="3779212" y="3283903"/>
                </a:lnTo>
                <a:lnTo>
                  <a:pt x="3774134" y="3288983"/>
                </a:lnTo>
                <a:lnTo>
                  <a:pt x="3768420" y="3293745"/>
                </a:lnTo>
                <a:lnTo>
                  <a:pt x="3763024" y="3298508"/>
                </a:lnTo>
                <a:lnTo>
                  <a:pt x="3750963" y="3307715"/>
                </a:lnTo>
                <a:lnTo>
                  <a:pt x="3737314" y="3317240"/>
                </a:lnTo>
                <a:lnTo>
                  <a:pt x="3722713" y="3326448"/>
                </a:lnTo>
                <a:lnTo>
                  <a:pt x="3707477" y="3335020"/>
                </a:lnTo>
                <a:lnTo>
                  <a:pt x="3690971" y="3343275"/>
                </a:lnTo>
                <a:lnTo>
                  <a:pt x="3673513" y="3351213"/>
                </a:lnTo>
                <a:lnTo>
                  <a:pt x="3655103" y="3359150"/>
                </a:lnTo>
                <a:lnTo>
                  <a:pt x="3635424" y="3366770"/>
                </a:lnTo>
                <a:lnTo>
                  <a:pt x="3615109" y="3373755"/>
                </a:lnTo>
                <a:lnTo>
                  <a:pt x="3593842" y="3380423"/>
                </a:lnTo>
                <a:lnTo>
                  <a:pt x="3571941" y="3386773"/>
                </a:lnTo>
                <a:lnTo>
                  <a:pt x="3549087" y="3392805"/>
                </a:lnTo>
                <a:lnTo>
                  <a:pt x="3525281" y="3398203"/>
                </a:lnTo>
                <a:lnTo>
                  <a:pt x="3501157" y="3403283"/>
                </a:lnTo>
                <a:lnTo>
                  <a:pt x="3476082" y="3408045"/>
                </a:lnTo>
                <a:lnTo>
                  <a:pt x="3450371" y="3411855"/>
                </a:lnTo>
                <a:lnTo>
                  <a:pt x="3424343" y="3415983"/>
                </a:lnTo>
                <a:lnTo>
                  <a:pt x="3397680" y="3419475"/>
                </a:lnTo>
                <a:lnTo>
                  <a:pt x="3370065" y="3422333"/>
                </a:lnTo>
                <a:lnTo>
                  <a:pt x="3341815" y="3424555"/>
                </a:lnTo>
                <a:lnTo>
                  <a:pt x="3313565" y="3426460"/>
                </a:lnTo>
                <a:lnTo>
                  <a:pt x="3284680" y="3427730"/>
                </a:lnTo>
                <a:lnTo>
                  <a:pt x="3255478" y="3428683"/>
                </a:lnTo>
                <a:lnTo>
                  <a:pt x="3225959" y="3429000"/>
                </a:lnTo>
                <a:lnTo>
                  <a:pt x="3195487" y="3428683"/>
                </a:lnTo>
                <a:lnTo>
                  <a:pt x="3165650" y="3427730"/>
                </a:lnTo>
                <a:lnTo>
                  <a:pt x="3136130" y="3426143"/>
                </a:lnTo>
                <a:lnTo>
                  <a:pt x="3106928" y="3424238"/>
                </a:lnTo>
                <a:lnTo>
                  <a:pt x="3078678" y="3422015"/>
                </a:lnTo>
                <a:lnTo>
                  <a:pt x="3050428" y="3418840"/>
                </a:lnTo>
                <a:lnTo>
                  <a:pt x="3022813" y="3415030"/>
                </a:lnTo>
                <a:lnTo>
                  <a:pt x="2996150" y="3411220"/>
                </a:lnTo>
                <a:lnTo>
                  <a:pt x="2970122" y="3406775"/>
                </a:lnTo>
                <a:lnTo>
                  <a:pt x="2944729" y="3402013"/>
                </a:lnTo>
                <a:lnTo>
                  <a:pt x="2919971" y="3396615"/>
                </a:lnTo>
                <a:lnTo>
                  <a:pt x="2895847" y="3390583"/>
                </a:lnTo>
                <a:lnTo>
                  <a:pt x="2872994" y="3384868"/>
                </a:lnTo>
                <a:lnTo>
                  <a:pt x="2850775" y="3378200"/>
                </a:lnTo>
                <a:lnTo>
                  <a:pt x="2829190" y="3370898"/>
                </a:lnTo>
                <a:lnTo>
                  <a:pt x="2808876" y="3363595"/>
                </a:lnTo>
                <a:lnTo>
                  <a:pt x="2789196" y="3355975"/>
                </a:lnTo>
                <a:lnTo>
                  <a:pt x="2770469" y="3347720"/>
                </a:lnTo>
                <a:lnTo>
                  <a:pt x="2753328" y="3339465"/>
                </a:lnTo>
                <a:lnTo>
                  <a:pt x="2736823" y="3330893"/>
                </a:lnTo>
                <a:lnTo>
                  <a:pt x="2721269" y="3321685"/>
                </a:lnTo>
                <a:lnTo>
                  <a:pt x="2706986" y="3312160"/>
                </a:lnTo>
                <a:lnTo>
                  <a:pt x="2693972" y="3302635"/>
                </a:lnTo>
                <a:lnTo>
                  <a:pt x="2688258" y="3297873"/>
                </a:lnTo>
                <a:lnTo>
                  <a:pt x="2682227" y="3292793"/>
                </a:lnTo>
                <a:lnTo>
                  <a:pt x="2676831" y="3287713"/>
                </a:lnTo>
                <a:lnTo>
                  <a:pt x="2671753" y="3282950"/>
                </a:lnTo>
                <a:lnTo>
                  <a:pt x="2666991" y="3277870"/>
                </a:lnTo>
                <a:lnTo>
                  <a:pt x="2662548" y="3272473"/>
                </a:lnTo>
                <a:lnTo>
                  <a:pt x="2658104" y="3267393"/>
                </a:lnTo>
                <a:lnTo>
                  <a:pt x="2654612" y="3261995"/>
                </a:lnTo>
                <a:lnTo>
                  <a:pt x="2651121" y="3256598"/>
                </a:lnTo>
                <a:lnTo>
                  <a:pt x="2647947" y="3251200"/>
                </a:lnTo>
                <a:lnTo>
                  <a:pt x="2645090" y="3245485"/>
                </a:lnTo>
                <a:lnTo>
                  <a:pt x="2642868" y="3240405"/>
                </a:lnTo>
                <a:lnTo>
                  <a:pt x="2640329" y="3234372"/>
                </a:lnTo>
                <a:lnTo>
                  <a:pt x="2638742" y="3228975"/>
                </a:lnTo>
                <a:lnTo>
                  <a:pt x="2637789" y="3223577"/>
                </a:lnTo>
                <a:lnTo>
                  <a:pt x="2636520" y="3217862"/>
                </a:lnTo>
                <a:lnTo>
                  <a:pt x="2636202" y="3212147"/>
                </a:lnTo>
                <a:lnTo>
                  <a:pt x="2635885" y="3206432"/>
                </a:lnTo>
                <a:lnTo>
                  <a:pt x="2635250" y="3206432"/>
                </a:lnTo>
                <a:lnTo>
                  <a:pt x="2635250" y="3097530"/>
                </a:lnTo>
                <a:lnTo>
                  <a:pt x="2646360" y="3105785"/>
                </a:lnTo>
                <a:lnTo>
                  <a:pt x="2657786" y="3114040"/>
                </a:lnTo>
                <a:lnTo>
                  <a:pt x="2670166" y="3121977"/>
                </a:lnTo>
                <a:lnTo>
                  <a:pt x="2683180" y="3129597"/>
                </a:lnTo>
                <a:lnTo>
                  <a:pt x="2696511" y="3136900"/>
                </a:lnTo>
                <a:lnTo>
                  <a:pt x="2710160" y="3144202"/>
                </a:lnTo>
                <a:lnTo>
                  <a:pt x="2724761" y="3151187"/>
                </a:lnTo>
                <a:lnTo>
                  <a:pt x="2740314" y="3157855"/>
                </a:lnTo>
                <a:lnTo>
                  <a:pt x="2755550" y="3164205"/>
                </a:lnTo>
                <a:lnTo>
                  <a:pt x="2771738" y="3170237"/>
                </a:lnTo>
                <a:lnTo>
                  <a:pt x="2788244" y="3176270"/>
                </a:lnTo>
                <a:lnTo>
                  <a:pt x="2805384" y="3181985"/>
                </a:lnTo>
                <a:lnTo>
                  <a:pt x="2822525" y="3187065"/>
                </a:lnTo>
                <a:lnTo>
                  <a:pt x="2840300" y="3192145"/>
                </a:lnTo>
                <a:lnTo>
                  <a:pt x="2858393" y="3196907"/>
                </a:lnTo>
                <a:lnTo>
                  <a:pt x="2877120" y="3201670"/>
                </a:lnTo>
                <a:lnTo>
                  <a:pt x="2895530" y="3205797"/>
                </a:lnTo>
                <a:lnTo>
                  <a:pt x="2914892" y="3209925"/>
                </a:lnTo>
                <a:lnTo>
                  <a:pt x="2934255" y="3213735"/>
                </a:lnTo>
                <a:lnTo>
                  <a:pt x="2953617" y="3217227"/>
                </a:lnTo>
                <a:lnTo>
                  <a:pt x="2973614" y="3220402"/>
                </a:lnTo>
                <a:lnTo>
                  <a:pt x="2993294" y="3222942"/>
                </a:lnTo>
                <a:lnTo>
                  <a:pt x="3013926" y="3225800"/>
                </a:lnTo>
                <a:lnTo>
                  <a:pt x="3033923" y="3228340"/>
                </a:lnTo>
                <a:lnTo>
                  <a:pt x="3054555" y="3230245"/>
                </a:lnTo>
                <a:lnTo>
                  <a:pt x="3074869" y="3232150"/>
                </a:lnTo>
                <a:lnTo>
                  <a:pt x="3095819" y="3233737"/>
                </a:lnTo>
                <a:lnTo>
                  <a:pt x="3116451" y="3235007"/>
                </a:lnTo>
                <a:lnTo>
                  <a:pt x="3137400" y="3235960"/>
                </a:lnTo>
                <a:lnTo>
                  <a:pt x="3158032" y="3236595"/>
                </a:lnTo>
                <a:lnTo>
                  <a:pt x="3178981" y="3237230"/>
                </a:lnTo>
                <a:lnTo>
                  <a:pt x="3199613" y="3237230"/>
                </a:lnTo>
                <a:lnTo>
                  <a:pt x="3224372" y="3236912"/>
                </a:lnTo>
                <a:lnTo>
                  <a:pt x="3249765" y="3236595"/>
                </a:lnTo>
                <a:lnTo>
                  <a:pt x="3274523" y="3235325"/>
                </a:lnTo>
                <a:lnTo>
                  <a:pt x="3299282" y="3234055"/>
                </a:lnTo>
                <a:lnTo>
                  <a:pt x="3324040" y="3232150"/>
                </a:lnTo>
                <a:lnTo>
                  <a:pt x="3348481" y="3230245"/>
                </a:lnTo>
                <a:lnTo>
                  <a:pt x="3372922" y="3227387"/>
                </a:lnTo>
                <a:lnTo>
                  <a:pt x="3397680" y="3224530"/>
                </a:lnTo>
                <a:lnTo>
                  <a:pt x="3421486" y="3221355"/>
                </a:lnTo>
                <a:lnTo>
                  <a:pt x="3445292" y="3217545"/>
                </a:lnTo>
                <a:lnTo>
                  <a:pt x="3468464" y="3213735"/>
                </a:lnTo>
                <a:lnTo>
                  <a:pt x="3491635" y="3208972"/>
                </a:lnTo>
                <a:lnTo>
                  <a:pt x="3514171" y="3204210"/>
                </a:lnTo>
                <a:lnTo>
                  <a:pt x="3536390" y="3199130"/>
                </a:lnTo>
                <a:lnTo>
                  <a:pt x="3557974" y="3193097"/>
                </a:lnTo>
                <a:lnTo>
                  <a:pt x="3579241" y="3187065"/>
                </a:lnTo>
                <a:lnTo>
                  <a:pt x="3599873" y="3180715"/>
                </a:lnTo>
                <a:lnTo>
                  <a:pt x="3619870" y="3174047"/>
                </a:lnTo>
                <a:lnTo>
                  <a:pt x="3639233" y="3167062"/>
                </a:lnTo>
                <a:lnTo>
                  <a:pt x="3657643" y="3159442"/>
                </a:lnTo>
                <a:lnTo>
                  <a:pt x="3676053" y="3151505"/>
                </a:lnTo>
                <a:lnTo>
                  <a:pt x="3692876" y="3143250"/>
                </a:lnTo>
                <a:lnTo>
                  <a:pt x="3709381" y="3134677"/>
                </a:lnTo>
                <a:lnTo>
                  <a:pt x="3724935" y="3125470"/>
                </a:lnTo>
                <a:lnTo>
                  <a:pt x="3739853" y="3116262"/>
                </a:lnTo>
                <a:lnTo>
                  <a:pt x="3753502" y="3106420"/>
                </a:lnTo>
                <a:lnTo>
                  <a:pt x="3766198" y="3096577"/>
                </a:lnTo>
                <a:lnTo>
                  <a:pt x="3772547" y="3090862"/>
                </a:lnTo>
                <a:lnTo>
                  <a:pt x="3777943" y="3085782"/>
                </a:lnTo>
                <a:lnTo>
                  <a:pt x="3783656" y="3080385"/>
                </a:lnTo>
                <a:lnTo>
                  <a:pt x="3789052" y="3074670"/>
                </a:lnTo>
                <a:lnTo>
                  <a:pt x="3793814" y="3069272"/>
                </a:lnTo>
                <a:lnTo>
                  <a:pt x="3798575" y="3063557"/>
                </a:lnTo>
                <a:lnTo>
                  <a:pt x="3803336" y="3057842"/>
                </a:lnTo>
                <a:lnTo>
                  <a:pt x="3807145" y="3051810"/>
                </a:lnTo>
                <a:lnTo>
                  <a:pt x="3811271" y="3045777"/>
                </a:lnTo>
                <a:lnTo>
                  <a:pt x="3815080" y="3040062"/>
                </a:lnTo>
                <a:close/>
                <a:moveTo>
                  <a:pt x="2989478" y="3031808"/>
                </a:moveTo>
                <a:lnTo>
                  <a:pt x="2989478" y="3147378"/>
                </a:lnTo>
                <a:lnTo>
                  <a:pt x="3009158" y="3149918"/>
                </a:lnTo>
                <a:lnTo>
                  <a:pt x="3029472" y="3152140"/>
                </a:lnTo>
                <a:lnTo>
                  <a:pt x="3049469" y="3154363"/>
                </a:lnTo>
                <a:lnTo>
                  <a:pt x="3070419" y="3155950"/>
                </a:lnTo>
                <a:lnTo>
                  <a:pt x="3070419" y="3041333"/>
                </a:lnTo>
                <a:lnTo>
                  <a:pt x="3049469" y="3039428"/>
                </a:lnTo>
                <a:lnTo>
                  <a:pt x="3029472" y="3036888"/>
                </a:lnTo>
                <a:lnTo>
                  <a:pt x="3009158" y="3034665"/>
                </a:lnTo>
                <a:lnTo>
                  <a:pt x="2989478" y="3031808"/>
                </a:lnTo>
                <a:close/>
                <a:moveTo>
                  <a:pt x="2402802" y="3022755"/>
                </a:moveTo>
                <a:lnTo>
                  <a:pt x="2397719" y="3026235"/>
                </a:lnTo>
                <a:lnTo>
                  <a:pt x="2391365" y="3029398"/>
                </a:lnTo>
                <a:lnTo>
                  <a:pt x="2383740" y="3032878"/>
                </a:lnTo>
                <a:lnTo>
                  <a:pt x="2376433" y="3036042"/>
                </a:lnTo>
                <a:lnTo>
                  <a:pt x="2360867" y="3042369"/>
                </a:lnTo>
                <a:lnTo>
                  <a:pt x="2347841" y="3047114"/>
                </a:lnTo>
                <a:lnTo>
                  <a:pt x="2347841" y="3137274"/>
                </a:lnTo>
                <a:lnTo>
                  <a:pt x="2355784" y="3133794"/>
                </a:lnTo>
                <a:lnTo>
                  <a:pt x="2363408" y="3129681"/>
                </a:lnTo>
                <a:lnTo>
                  <a:pt x="2371033" y="3125252"/>
                </a:lnTo>
                <a:lnTo>
                  <a:pt x="2378340" y="3120507"/>
                </a:lnTo>
                <a:lnTo>
                  <a:pt x="2385329" y="3115762"/>
                </a:lnTo>
                <a:lnTo>
                  <a:pt x="2391683" y="3111017"/>
                </a:lnTo>
                <a:lnTo>
                  <a:pt x="2397719" y="3106271"/>
                </a:lnTo>
                <a:lnTo>
                  <a:pt x="2402802" y="3101526"/>
                </a:lnTo>
                <a:lnTo>
                  <a:pt x="2402802" y="3022755"/>
                </a:lnTo>
                <a:close/>
                <a:moveTo>
                  <a:pt x="698500" y="3017837"/>
                </a:moveTo>
                <a:lnTo>
                  <a:pt x="698500" y="3086100"/>
                </a:lnTo>
                <a:lnTo>
                  <a:pt x="684586" y="3083595"/>
                </a:lnTo>
                <a:lnTo>
                  <a:pt x="667825" y="3079838"/>
                </a:lnTo>
                <a:lnTo>
                  <a:pt x="659920" y="3077959"/>
                </a:lnTo>
                <a:lnTo>
                  <a:pt x="652962" y="3076393"/>
                </a:lnTo>
                <a:lnTo>
                  <a:pt x="646321" y="3074201"/>
                </a:lnTo>
                <a:lnTo>
                  <a:pt x="640313" y="3071696"/>
                </a:lnTo>
                <a:lnTo>
                  <a:pt x="634305" y="3069191"/>
                </a:lnTo>
                <a:lnTo>
                  <a:pt x="629245" y="3065433"/>
                </a:lnTo>
                <a:lnTo>
                  <a:pt x="626082" y="3063555"/>
                </a:lnTo>
                <a:lnTo>
                  <a:pt x="623869" y="3061363"/>
                </a:lnTo>
                <a:lnTo>
                  <a:pt x="622288" y="3058545"/>
                </a:lnTo>
                <a:lnTo>
                  <a:pt x="620706" y="3056353"/>
                </a:lnTo>
                <a:lnTo>
                  <a:pt x="619441" y="3053534"/>
                </a:lnTo>
                <a:lnTo>
                  <a:pt x="619125" y="3051029"/>
                </a:lnTo>
                <a:lnTo>
                  <a:pt x="619125" y="3048524"/>
                </a:lnTo>
                <a:lnTo>
                  <a:pt x="619441" y="3046019"/>
                </a:lnTo>
                <a:lnTo>
                  <a:pt x="620390" y="3043514"/>
                </a:lnTo>
                <a:lnTo>
                  <a:pt x="621971" y="3041009"/>
                </a:lnTo>
                <a:lnTo>
                  <a:pt x="623553" y="3038817"/>
                </a:lnTo>
                <a:lnTo>
                  <a:pt x="625766" y="3036312"/>
                </a:lnTo>
                <a:lnTo>
                  <a:pt x="628296" y="3034433"/>
                </a:lnTo>
                <a:lnTo>
                  <a:pt x="631142" y="3032555"/>
                </a:lnTo>
                <a:lnTo>
                  <a:pt x="634937" y="3030676"/>
                </a:lnTo>
                <a:lnTo>
                  <a:pt x="638732" y="3029110"/>
                </a:lnTo>
                <a:lnTo>
                  <a:pt x="645057" y="3026605"/>
                </a:lnTo>
                <a:lnTo>
                  <a:pt x="651697" y="3024726"/>
                </a:lnTo>
                <a:lnTo>
                  <a:pt x="658655" y="3023161"/>
                </a:lnTo>
                <a:lnTo>
                  <a:pt x="666244" y="3021595"/>
                </a:lnTo>
                <a:lnTo>
                  <a:pt x="674150" y="3020342"/>
                </a:lnTo>
                <a:lnTo>
                  <a:pt x="682056" y="3019403"/>
                </a:lnTo>
                <a:lnTo>
                  <a:pt x="698500" y="3017837"/>
                </a:lnTo>
                <a:close/>
                <a:moveTo>
                  <a:pt x="2827597" y="2994977"/>
                </a:moveTo>
                <a:lnTo>
                  <a:pt x="2827597" y="3112135"/>
                </a:lnTo>
                <a:lnTo>
                  <a:pt x="2846959" y="3117850"/>
                </a:lnTo>
                <a:lnTo>
                  <a:pt x="2866956" y="3123248"/>
                </a:lnTo>
                <a:lnTo>
                  <a:pt x="2887588" y="3128010"/>
                </a:lnTo>
                <a:lnTo>
                  <a:pt x="2908220" y="3132773"/>
                </a:lnTo>
                <a:lnTo>
                  <a:pt x="2908220" y="3016885"/>
                </a:lnTo>
                <a:lnTo>
                  <a:pt x="2887588" y="3011805"/>
                </a:lnTo>
                <a:lnTo>
                  <a:pt x="2866956" y="3006725"/>
                </a:lnTo>
                <a:lnTo>
                  <a:pt x="2846959" y="3001010"/>
                </a:lnTo>
                <a:lnTo>
                  <a:pt x="2827597" y="2994977"/>
                </a:lnTo>
                <a:close/>
                <a:moveTo>
                  <a:pt x="1455133" y="2986375"/>
                </a:moveTo>
                <a:lnTo>
                  <a:pt x="1455133" y="3092352"/>
                </a:lnTo>
                <a:lnTo>
                  <a:pt x="1457675" y="3094883"/>
                </a:lnTo>
                <a:lnTo>
                  <a:pt x="1460216" y="3097730"/>
                </a:lnTo>
                <a:lnTo>
                  <a:pt x="1466888" y="3103741"/>
                </a:lnTo>
                <a:lnTo>
                  <a:pt x="1475466" y="3110068"/>
                </a:lnTo>
                <a:lnTo>
                  <a:pt x="1484679" y="3116078"/>
                </a:lnTo>
                <a:lnTo>
                  <a:pt x="1495162" y="3122405"/>
                </a:lnTo>
                <a:lnTo>
                  <a:pt x="1505964" y="3128732"/>
                </a:lnTo>
                <a:lnTo>
                  <a:pt x="1517083" y="3134743"/>
                </a:lnTo>
                <a:lnTo>
                  <a:pt x="1528202" y="3139804"/>
                </a:lnTo>
                <a:lnTo>
                  <a:pt x="1528202" y="3033195"/>
                </a:lnTo>
                <a:lnTo>
                  <a:pt x="1517083" y="3027817"/>
                </a:lnTo>
                <a:lnTo>
                  <a:pt x="1506917" y="3022122"/>
                </a:lnTo>
                <a:lnTo>
                  <a:pt x="1497068" y="3016428"/>
                </a:lnTo>
                <a:lnTo>
                  <a:pt x="1487538" y="3010734"/>
                </a:lnTo>
                <a:lnTo>
                  <a:pt x="1478960" y="3005039"/>
                </a:lnTo>
                <a:lnTo>
                  <a:pt x="1470700" y="2998712"/>
                </a:lnTo>
                <a:lnTo>
                  <a:pt x="1462758" y="2992702"/>
                </a:lnTo>
                <a:lnTo>
                  <a:pt x="1455133" y="2986375"/>
                </a:lnTo>
                <a:close/>
                <a:moveTo>
                  <a:pt x="711352" y="2965750"/>
                </a:moveTo>
                <a:lnTo>
                  <a:pt x="709129" y="2966067"/>
                </a:lnTo>
                <a:lnTo>
                  <a:pt x="706270" y="2966384"/>
                </a:lnTo>
                <a:lnTo>
                  <a:pt x="704047" y="2966702"/>
                </a:lnTo>
                <a:lnTo>
                  <a:pt x="701824" y="2967653"/>
                </a:lnTo>
                <a:lnTo>
                  <a:pt x="700236" y="2968288"/>
                </a:lnTo>
                <a:lnTo>
                  <a:pt x="699283" y="2969556"/>
                </a:lnTo>
                <a:lnTo>
                  <a:pt x="698330" y="2970191"/>
                </a:lnTo>
                <a:lnTo>
                  <a:pt x="698012" y="2971459"/>
                </a:lnTo>
                <a:lnTo>
                  <a:pt x="698012" y="2990491"/>
                </a:lnTo>
                <a:lnTo>
                  <a:pt x="683085" y="2991760"/>
                </a:lnTo>
                <a:lnTo>
                  <a:pt x="667839" y="2993346"/>
                </a:lnTo>
                <a:lnTo>
                  <a:pt x="653865" y="2995249"/>
                </a:lnTo>
                <a:lnTo>
                  <a:pt x="639890" y="2997786"/>
                </a:lnTo>
                <a:lnTo>
                  <a:pt x="626550" y="3000641"/>
                </a:lnTo>
                <a:lnTo>
                  <a:pt x="613846" y="3004130"/>
                </a:lnTo>
                <a:lnTo>
                  <a:pt x="602094" y="3007619"/>
                </a:lnTo>
                <a:lnTo>
                  <a:pt x="590978" y="3012060"/>
                </a:lnTo>
                <a:lnTo>
                  <a:pt x="583673" y="3015549"/>
                </a:lnTo>
                <a:lnTo>
                  <a:pt x="576368" y="3019355"/>
                </a:lnTo>
                <a:lnTo>
                  <a:pt x="570015" y="3023162"/>
                </a:lnTo>
                <a:lnTo>
                  <a:pt x="564616" y="3026968"/>
                </a:lnTo>
                <a:lnTo>
                  <a:pt x="559852" y="3031092"/>
                </a:lnTo>
                <a:lnTo>
                  <a:pt x="556041" y="3035215"/>
                </a:lnTo>
                <a:lnTo>
                  <a:pt x="552865" y="3039656"/>
                </a:lnTo>
                <a:lnTo>
                  <a:pt x="550324" y="3044096"/>
                </a:lnTo>
                <a:lnTo>
                  <a:pt x="548736" y="3048854"/>
                </a:lnTo>
                <a:lnTo>
                  <a:pt x="547783" y="3052978"/>
                </a:lnTo>
                <a:lnTo>
                  <a:pt x="547783" y="3057736"/>
                </a:lnTo>
                <a:lnTo>
                  <a:pt x="548736" y="3062176"/>
                </a:lnTo>
                <a:lnTo>
                  <a:pt x="550324" y="3066617"/>
                </a:lnTo>
                <a:lnTo>
                  <a:pt x="552865" y="3070741"/>
                </a:lnTo>
                <a:lnTo>
                  <a:pt x="556358" y="3075181"/>
                </a:lnTo>
                <a:lnTo>
                  <a:pt x="560805" y="3079622"/>
                </a:lnTo>
                <a:lnTo>
                  <a:pt x="564934" y="3083111"/>
                </a:lnTo>
                <a:lnTo>
                  <a:pt x="570015" y="3086917"/>
                </a:lnTo>
                <a:lnTo>
                  <a:pt x="576050" y="3090089"/>
                </a:lnTo>
                <a:lnTo>
                  <a:pt x="582720" y="3093578"/>
                </a:lnTo>
                <a:lnTo>
                  <a:pt x="589390" y="3096433"/>
                </a:lnTo>
                <a:lnTo>
                  <a:pt x="597012" y="3099288"/>
                </a:lnTo>
                <a:lnTo>
                  <a:pt x="605270" y="3101825"/>
                </a:lnTo>
                <a:lnTo>
                  <a:pt x="613528" y="3104046"/>
                </a:lnTo>
                <a:lnTo>
                  <a:pt x="645607" y="3110707"/>
                </a:lnTo>
                <a:lnTo>
                  <a:pt x="698012" y="3121808"/>
                </a:lnTo>
                <a:lnTo>
                  <a:pt x="698012" y="3203010"/>
                </a:lnTo>
                <a:lnTo>
                  <a:pt x="684673" y="3201424"/>
                </a:lnTo>
                <a:lnTo>
                  <a:pt x="672286" y="3199203"/>
                </a:lnTo>
                <a:lnTo>
                  <a:pt x="657993" y="3196983"/>
                </a:lnTo>
                <a:lnTo>
                  <a:pt x="643066" y="3193494"/>
                </a:lnTo>
                <a:lnTo>
                  <a:pt x="629409" y="3189370"/>
                </a:lnTo>
                <a:lnTo>
                  <a:pt x="617022" y="3185247"/>
                </a:lnTo>
                <a:lnTo>
                  <a:pt x="613846" y="3183978"/>
                </a:lnTo>
                <a:lnTo>
                  <a:pt x="610670" y="3182709"/>
                </a:lnTo>
                <a:lnTo>
                  <a:pt x="608129" y="3181441"/>
                </a:lnTo>
                <a:lnTo>
                  <a:pt x="608446" y="3181441"/>
                </a:lnTo>
                <a:lnTo>
                  <a:pt x="608129" y="3181123"/>
                </a:lnTo>
                <a:lnTo>
                  <a:pt x="604317" y="3179220"/>
                </a:lnTo>
                <a:lnTo>
                  <a:pt x="602412" y="3177951"/>
                </a:lnTo>
                <a:lnTo>
                  <a:pt x="600506" y="3177000"/>
                </a:lnTo>
                <a:lnTo>
                  <a:pt x="595424" y="3175731"/>
                </a:lnTo>
                <a:lnTo>
                  <a:pt x="590343" y="3174780"/>
                </a:lnTo>
                <a:lnTo>
                  <a:pt x="584308" y="3174780"/>
                </a:lnTo>
                <a:lnTo>
                  <a:pt x="578273" y="3175414"/>
                </a:lnTo>
                <a:lnTo>
                  <a:pt x="572556" y="3176048"/>
                </a:lnTo>
                <a:lnTo>
                  <a:pt x="566522" y="3177634"/>
                </a:lnTo>
                <a:lnTo>
                  <a:pt x="560805" y="3179220"/>
                </a:lnTo>
                <a:lnTo>
                  <a:pt x="555405" y="3181123"/>
                </a:lnTo>
                <a:lnTo>
                  <a:pt x="551277" y="3183661"/>
                </a:lnTo>
                <a:lnTo>
                  <a:pt x="547148" y="3185881"/>
                </a:lnTo>
                <a:lnTo>
                  <a:pt x="544607" y="3188736"/>
                </a:lnTo>
                <a:lnTo>
                  <a:pt x="543336" y="3190005"/>
                </a:lnTo>
                <a:lnTo>
                  <a:pt x="542383" y="3190956"/>
                </a:lnTo>
                <a:lnTo>
                  <a:pt x="542066" y="3192542"/>
                </a:lnTo>
                <a:lnTo>
                  <a:pt x="542066" y="3193811"/>
                </a:lnTo>
                <a:lnTo>
                  <a:pt x="542066" y="3195080"/>
                </a:lnTo>
                <a:lnTo>
                  <a:pt x="543019" y="3196031"/>
                </a:lnTo>
                <a:lnTo>
                  <a:pt x="543654" y="3197300"/>
                </a:lnTo>
                <a:lnTo>
                  <a:pt x="545242" y="3198569"/>
                </a:lnTo>
                <a:lnTo>
                  <a:pt x="550959" y="3202058"/>
                </a:lnTo>
                <a:lnTo>
                  <a:pt x="557629" y="3205547"/>
                </a:lnTo>
                <a:lnTo>
                  <a:pt x="564299" y="3208719"/>
                </a:lnTo>
                <a:lnTo>
                  <a:pt x="572239" y="3211891"/>
                </a:lnTo>
                <a:lnTo>
                  <a:pt x="580497" y="3214746"/>
                </a:lnTo>
                <a:lnTo>
                  <a:pt x="589072" y="3216966"/>
                </a:lnTo>
                <a:lnTo>
                  <a:pt x="598600" y="3219821"/>
                </a:lnTo>
                <a:lnTo>
                  <a:pt x="608446" y="3221724"/>
                </a:lnTo>
                <a:lnTo>
                  <a:pt x="618610" y="3223627"/>
                </a:lnTo>
                <a:lnTo>
                  <a:pt x="629409" y="3225847"/>
                </a:lnTo>
                <a:lnTo>
                  <a:pt x="651324" y="3229019"/>
                </a:lnTo>
                <a:lnTo>
                  <a:pt x="674192" y="3230923"/>
                </a:lnTo>
                <a:lnTo>
                  <a:pt x="698012" y="3232509"/>
                </a:lnTo>
                <a:lnTo>
                  <a:pt x="698012" y="3251223"/>
                </a:lnTo>
                <a:lnTo>
                  <a:pt x="698330" y="3252492"/>
                </a:lnTo>
                <a:lnTo>
                  <a:pt x="699283" y="3253443"/>
                </a:lnTo>
                <a:lnTo>
                  <a:pt x="700236" y="3254395"/>
                </a:lnTo>
                <a:lnTo>
                  <a:pt x="701824" y="3255346"/>
                </a:lnTo>
                <a:lnTo>
                  <a:pt x="704047" y="3255981"/>
                </a:lnTo>
                <a:lnTo>
                  <a:pt x="706270" y="3256298"/>
                </a:lnTo>
                <a:lnTo>
                  <a:pt x="709129" y="3256932"/>
                </a:lnTo>
                <a:lnTo>
                  <a:pt x="711352" y="3257249"/>
                </a:lnTo>
                <a:lnTo>
                  <a:pt x="758358" y="3257249"/>
                </a:lnTo>
                <a:lnTo>
                  <a:pt x="760581" y="3256932"/>
                </a:lnTo>
                <a:lnTo>
                  <a:pt x="763440" y="3256298"/>
                </a:lnTo>
                <a:lnTo>
                  <a:pt x="765345" y="3255981"/>
                </a:lnTo>
                <a:lnTo>
                  <a:pt x="767886" y="3255346"/>
                </a:lnTo>
                <a:lnTo>
                  <a:pt x="769474" y="3254395"/>
                </a:lnTo>
                <a:lnTo>
                  <a:pt x="770427" y="3253443"/>
                </a:lnTo>
                <a:lnTo>
                  <a:pt x="771380" y="3252492"/>
                </a:lnTo>
                <a:lnTo>
                  <a:pt x="771698" y="3251223"/>
                </a:lnTo>
                <a:lnTo>
                  <a:pt x="771698" y="3231874"/>
                </a:lnTo>
                <a:lnTo>
                  <a:pt x="786308" y="3230923"/>
                </a:lnTo>
                <a:lnTo>
                  <a:pt x="800600" y="3229654"/>
                </a:lnTo>
                <a:lnTo>
                  <a:pt x="814257" y="3228068"/>
                </a:lnTo>
                <a:lnTo>
                  <a:pt x="827279" y="3226165"/>
                </a:lnTo>
                <a:lnTo>
                  <a:pt x="839984" y="3223627"/>
                </a:lnTo>
                <a:lnTo>
                  <a:pt x="851418" y="3221090"/>
                </a:lnTo>
                <a:lnTo>
                  <a:pt x="862534" y="3217918"/>
                </a:lnTo>
                <a:lnTo>
                  <a:pt x="872062" y="3214746"/>
                </a:lnTo>
                <a:lnTo>
                  <a:pt x="880002" y="3211257"/>
                </a:lnTo>
                <a:lnTo>
                  <a:pt x="886990" y="3208085"/>
                </a:lnTo>
                <a:lnTo>
                  <a:pt x="893660" y="3204278"/>
                </a:lnTo>
                <a:lnTo>
                  <a:pt x="899694" y="3200472"/>
                </a:lnTo>
                <a:lnTo>
                  <a:pt x="904776" y="3196666"/>
                </a:lnTo>
                <a:lnTo>
                  <a:pt x="909540" y="3192542"/>
                </a:lnTo>
                <a:lnTo>
                  <a:pt x="913352" y="3188419"/>
                </a:lnTo>
                <a:lnTo>
                  <a:pt x="916528" y="3184295"/>
                </a:lnTo>
                <a:lnTo>
                  <a:pt x="919069" y="3179855"/>
                </a:lnTo>
                <a:lnTo>
                  <a:pt x="920657" y="3175414"/>
                </a:lnTo>
                <a:lnTo>
                  <a:pt x="921609" y="3170973"/>
                </a:lnTo>
                <a:lnTo>
                  <a:pt x="921927" y="3166533"/>
                </a:lnTo>
                <a:lnTo>
                  <a:pt x="921292" y="3161775"/>
                </a:lnTo>
                <a:lnTo>
                  <a:pt x="920021" y="3157651"/>
                </a:lnTo>
                <a:lnTo>
                  <a:pt x="917798" y="3153210"/>
                </a:lnTo>
                <a:lnTo>
                  <a:pt x="914622" y="3148453"/>
                </a:lnTo>
                <a:lnTo>
                  <a:pt x="912716" y="3146549"/>
                </a:lnTo>
                <a:lnTo>
                  <a:pt x="910493" y="3144012"/>
                </a:lnTo>
                <a:lnTo>
                  <a:pt x="905411" y="3139888"/>
                </a:lnTo>
                <a:lnTo>
                  <a:pt x="899059" y="3135765"/>
                </a:lnTo>
                <a:lnTo>
                  <a:pt x="892389" y="3132276"/>
                </a:lnTo>
                <a:lnTo>
                  <a:pt x="884449" y="3128787"/>
                </a:lnTo>
                <a:lnTo>
                  <a:pt x="876191" y="3125615"/>
                </a:lnTo>
                <a:lnTo>
                  <a:pt x="867298" y="3122443"/>
                </a:lnTo>
                <a:lnTo>
                  <a:pt x="857452" y="3119588"/>
                </a:lnTo>
                <a:lnTo>
                  <a:pt x="847606" y="3117051"/>
                </a:lnTo>
                <a:lnTo>
                  <a:pt x="836808" y="3114196"/>
                </a:lnTo>
                <a:lnTo>
                  <a:pt x="815528" y="3109438"/>
                </a:lnTo>
                <a:lnTo>
                  <a:pt x="793613" y="3104997"/>
                </a:lnTo>
                <a:lnTo>
                  <a:pt x="771698" y="3101191"/>
                </a:lnTo>
                <a:lnTo>
                  <a:pt x="771698" y="3019673"/>
                </a:lnTo>
                <a:lnTo>
                  <a:pt x="790754" y="3021893"/>
                </a:lnTo>
                <a:lnTo>
                  <a:pt x="797742" y="3023162"/>
                </a:lnTo>
                <a:lnTo>
                  <a:pt x="805047" y="3024748"/>
                </a:lnTo>
                <a:lnTo>
                  <a:pt x="819974" y="3028554"/>
                </a:lnTo>
                <a:lnTo>
                  <a:pt x="834584" y="3033312"/>
                </a:lnTo>
                <a:lnTo>
                  <a:pt x="846336" y="3037435"/>
                </a:lnTo>
                <a:lnTo>
                  <a:pt x="853006" y="3039973"/>
                </a:lnTo>
                <a:lnTo>
                  <a:pt x="855547" y="3041242"/>
                </a:lnTo>
                <a:lnTo>
                  <a:pt x="859358" y="3043779"/>
                </a:lnTo>
                <a:lnTo>
                  <a:pt x="861264" y="3044731"/>
                </a:lnTo>
                <a:lnTo>
                  <a:pt x="863169" y="3046000"/>
                </a:lnTo>
                <a:lnTo>
                  <a:pt x="867933" y="3047268"/>
                </a:lnTo>
                <a:lnTo>
                  <a:pt x="873650" y="3047903"/>
                </a:lnTo>
                <a:lnTo>
                  <a:pt x="879367" y="3048220"/>
                </a:lnTo>
                <a:lnTo>
                  <a:pt x="885402" y="3047586"/>
                </a:lnTo>
                <a:lnTo>
                  <a:pt x="891436" y="3046634"/>
                </a:lnTo>
                <a:lnTo>
                  <a:pt x="897153" y="3045682"/>
                </a:lnTo>
                <a:lnTo>
                  <a:pt x="902870" y="3043779"/>
                </a:lnTo>
                <a:lnTo>
                  <a:pt x="907952" y="3041559"/>
                </a:lnTo>
                <a:lnTo>
                  <a:pt x="912716" y="3039339"/>
                </a:lnTo>
                <a:lnTo>
                  <a:pt x="916528" y="3036801"/>
                </a:lnTo>
                <a:lnTo>
                  <a:pt x="919386" y="3034263"/>
                </a:lnTo>
                <a:lnTo>
                  <a:pt x="920657" y="3032995"/>
                </a:lnTo>
                <a:lnTo>
                  <a:pt x="921292" y="3031726"/>
                </a:lnTo>
                <a:lnTo>
                  <a:pt x="921609" y="3030140"/>
                </a:lnTo>
                <a:lnTo>
                  <a:pt x="921609" y="3029188"/>
                </a:lnTo>
                <a:lnTo>
                  <a:pt x="921292" y="3027920"/>
                </a:lnTo>
                <a:lnTo>
                  <a:pt x="920974" y="3026651"/>
                </a:lnTo>
                <a:lnTo>
                  <a:pt x="919704" y="3025382"/>
                </a:lnTo>
                <a:lnTo>
                  <a:pt x="918433" y="3024431"/>
                </a:lnTo>
                <a:lnTo>
                  <a:pt x="914304" y="3021576"/>
                </a:lnTo>
                <a:lnTo>
                  <a:pt x="909540" y="3018721"/>
                </a:lnTo>
                <a:lnTo>
                  <a:pt x="903823" y="3016501"/>
                </a:lnTo>
                <a:lnTo>
                  <a:pt x="898424" y="3013963"/>
                </a:lnTo>
                <a:lnTo>
                  <a:pt x="885402" y="3009205"/>
                </a:lnTo>
                <a:lnTo>
                  <a:pt x="871109" y="3005082"/>
                </a:lnTo>
                <a:lnTo>
                  <a:pt x="856182" y="3000958"/>
                </a:lnTo>
                <a:lnTo>
                  <a:pt x="840936" y="2997469"/>
                </a:lnTo>
                <a:lnTo>
                  <a:pt x="825374" y="2994614"/>
                </a:lnTo>
                <a:lnTo>
                  <a:pt x="810764" y="2992711"/>
                </a:lnTo>
                <a:lnTo>
                  <a:pt x="791389" y="2990808"/>
                </a:lnTo>
                <a:lnTo>
                  <a:pt x="771698" y="2989539"/>
                </a:lnTo>
                <a:lnTo>
                  <a:pt x="771698" y="2971459"/>
                </a:lnTo>
                <a:lnTo>
                  <a:pt x="771380" y="2970191"/>
                </a:lnTo>
                <a:lnTo>
                  <a:pt x="770427" y="2969556"/>
                </a:lnTo>
                <a:lnTo>
                  <a:pt x="769474" y="2968288"/>
                </a:lnTo>
                <a:lnTo>
                  <a:pt x="767886" y="2967653"/>
                </a:lnTo>
                <a:lnTo>
                  <a:pt x="765345" y="2966702"/>
                </a:lnTo>
                <a:lnTo>
                  <a:pt x="763440" y="2966384"/>
                </a:lnTo>
                <a:lnTo>
                  <a:pt x="760581" y="2966067"/>
                </a:lnTo>
                <a:lnTo>
                  <a:pt x="758358" y="2965750"/>
                </a:lnTo>
                <a:lnTo>
                  <a:pt x="711352" y="2965750"/>
                </a:lnTo>
                <a:close/>
                <a:moveTo>
                  <a:pt x="3717945" y="2951797"/>
                </a:moveTo>
                <a:lnTo>
                  <a:pt x="3711914" y="2955607"/>
                </a:lnTo>
                <a:lnTo>
                  <a:pt x="3704931" y="2959100"/>
                </a:lnTo>
                <a:lnTo>
                  <a:pt x="3696678" y="2963227"/>
                </a:lnTo>
                <a:lnTo>
                  <a:pt x="3688425" y="2966720"/>
                </a:lnTo>
                <a:lnTo>
                  <a:pt x="3671285" y="2973387"/>
                </a:lnTo>
                <a:lnTo>
                  <a:pt x="3656684" y="2979102"/>
                </a:lnTo>
                <a:lnTo>
                  <a:pt x="3656684" y="3080068"/>
                </a:lnTo>
                <a:lnTo>
                  <a:pt x="3665254" y="3075623"/>
                </a:lnTo>
                <a:lnTo>
                  <a:pt x="3674142" y="3070860"/>
                </a:lnTo>
                <a:lnTo>
                  <a:pt x="3682394" y="3066098"/>
                </a:lnTo>
                <a:lnTo>
                  <a:pt x="3690647" y="3061018"/>
                </a:lnTo>
                <a:lnTo>
                  <a:pt x="3698582" y="3055620"/>
                </a:lnTo>
                <a:lnTo>
                  <a:pt x="3705566" y="3050223"/>
                </a:lnTo>
                <a:lnTo>
                  <a:pt x="3711914" y="3044825"/>
                </a:lnTo>
                <a:lnTo>
                  <a:pt x="3717945" y="3040063"/>
                </a:lnTo>
                <a:lnTo>
                  <a:pt x="3717945" y="2951797"/>
                </a:lnTo>
                <a:close/>
                <a:moveTo>
                  <a:pt x="731996" y="2947987"/>
                </a:moveTo>
                <a:lnTo>
                  <a:pt x="755499" y="2948304"/>
                </a:lnTo>
                <a:lnTo>
                  <a:pt x="779003" y="2948939"/>
                </a:lnTo>
                <a:lnTo>
                  <a:pt x="801870" y="2949890"/>
                </a:lnTo>
                <a:lnTo>
                  <a:pt x="824103" y="2951476"/>
                </a:lnTo>
                <a:lnTo>
                  <a:pt x="846654" y="2953380"/>
                </a:lnTo>
                <a:lnTo>
                  <a:pt x="868569" y="2955283"/>
                </a:lnTo>
                <a:lnTo>
                  <a:pt x="889848" y="2958137"/>
                </a:lnTo>
                <a:lnTo>
                  <a:pt x="910493" y="2960992"/>
                </a:lnTo>
                <a:lnTo>
                  <a:pt x="930820" y="2964164"/>
                </a:lnTo>
                <a:lnTo>
                  <a:pt x="950512" y="2967970"/>
                </a:lnTo>
                <a:lnTo>
                  <a:pt x="969886" y="2971777"/>
                </a:lnTo>
                <a:lnTo>
                  <a:pt x="988308" y="2975900"/>
                </a:lnTo>
                <a:lnTo>
                  <a:pt x="1006411" y="2980658"/>
                </a:lnTo>
                <a:lnTo>
                  <a:pt x="1023880" y="2985416"/>
                </a:lnTo>
                <a:lnTo>
                  <a:pt x="1040396" y="2990491"/>
                </a:lnTo>
                <a:lnTo>
                  <a:pt x="1056594" y="2995883"/>
                </a:lnTo>
                <a:lnTo>
                  <a:pt x="1071521" y="3001593"/>
                </a:lnTo>
                <a:lnTo>
                  <a:pt x="1086131" y="3007302"/>
                </a:lnTo>
                <a:lnTo>
                  <a:pt x="1099471" y="3013646"/>
                </a:lnTo>
                <a:lnTo>
                  <a:pt x="1112493" y="3019990"/>
                </a:lnTo>
                <a:lnTo>
                  <a:pt x="1124562" y="3026651"/>
                </a:lnTo>
                <a:lnTo>
                  <a:pt x="1135678" y="3033629"/>
                </a:lnTo>
                <a:lnTo>
                  <a:pt x="1145842" y="3040925"/>
                </a:lnTo>
                <a:lnTo>
                  <a:pt x="1154735" y="3047903"/>
                </a:lnTo>
                <a:lnTo>
                  <a:pt x="1162993" y="3055515"/>
                </a:lnTo>
                <a:lnTo>
                  <a:pt x="1170298" y="3062811"/>
                </a:lnTo>
                <a:lnTo>
                  <a:pt x="1176650" y="3070741"/>
                </a:lnTo>
                <a:lnTo>
                  <a:pt x="1178873" y="3074864"/>
                </a:lnTo>
                <a:lnTo>
                  <a:pt x="1181732" y="3078670"/>
                </a:lnTo>
                <a:lnTo>
                  <a:pt x="1183638" y="3082794"/>
                </a:lnTo>
                <a:lnTo>
                  <a:pt x="1185543" y="3086600"/>
                </a:lnTo>
                <a:lnTo>
                  <a:pt x="1187131" y="3090406"/>
                </a:lnTo>
                <a:lnTo>
                  <a:pt x="1188402" y="3094847"/>
                </a:lnTo>
                <a:lnTo>
                  <a:pt x="1189672" y="3098653"/>
                </a:lnTo>
                <a:lnTo>
                  <a:pt x="1190307" y="3103094"/>
                </a:lnTo>
                <a:lnTo>
                  <a:pt x="1190625" y="3107535"/>
                </a:lnTo>
                <a:lnTo>
                  <a:pt x="1190625" y="3111341"/>
                </a:lnTo>
                <a:lnTo>
                  <a:pt x="1190625" y="3115782"/>
                </a:lnTo>
                <a:lnTo>
                  <a:pt x="1190307" y="3120223"/>
                </a:lnTo>
                <a:lnTo>
                  <a:pt x="1189672" y="3124029"/>
                </a:lnTo>
                <a:lnTo>
                  <a:pt x="1188402" y="3128470"/>
                </a:lnTo>
                <a:lnTo>
                  <a:pt x="1187131" y="3132276"/>
                </a:lnTo>
                <a:lnTo>
                  <a:pt x="1185543" y="3136399"/>
                </a:lnTo>
                <a:lnTo>
                  <a:pt x="1183638" y="3140523"/>
                </a:lnTo>
                <a:lnTo>
                  <a:pt x="1181732" y="3144646"/>
                </a:lnTo>
                <a:lnTo>
                  <a:pt x="1178873" y="3148453"/>
                </a:lnTo>
                <a:lnTo>
                  <a:pt x="1176650" y="3152259"/>
                </a:lnTo>
                <a:lnTo>
                  <a:pt x="1170298" y="3160189"/>
                </a:lnTo>
                <a:lnTo>
                  <a:pt x="1162993" y="3167801"/>
                </a:lnTo>
                <a:lnTo>
                  <a:pt x="1154735" y="3175414"/>
                </a:lnTo>
                <a:lnTo>
                  <a:pt x="1145842" y="3182392"/>
                </a:lnTo>
                <a:lnTo>
                  <a:pt x="1135678" y="3189370"/>
                </a:lnTo>
                <a:lnTo>
                  <a:pt x="1124562" y="3196031"/>
                </a:lnTo>
                <a:lnTo>
                  <a:pt x="1112493" y="3203010"/>
                </a:lnTo>
                <a:lnTo>
                  <a:pt x="1099471" y="3209671"/>
                </a:lnTo>
                <a:lnTo>
                  <a:pt x="1086131" y="3215380"/>
                </a:lnTo>
                <a:lnTo>
                  <a:pt x="1071521" y="3221407"/>
                </a:lnTo>
                <a:lnTo>
                  <a:pt x="1056594" y="3227433"/>
                </a:lnTo>
                <a:lnTo>
                  <a:pt x="1040396" y="3232509"/>
                </a:lnTo>
                <a:lnTo>
                  <a:pt x="1023880" y="3237584"/>
                </a:lnTo>
                <a:lnTo>
                  <a:pt x="1006411" y="3242659"/>
                </a:lnTo>
                <a:lnTo>
                  <a:pt x="988308" y="3247099"/>
                </a:lnTo>
                <a:lnTo>
                  <a:pt x="969886" y="3251223"/>
                </a:lnTo>
                <a:lnTo>
                  <a:pt x="950512" y="3255346"/>
                </a:lnTo>
                <a:lnTo>
                  <a:pt x="930820" y="3258835"/>
                </a:lnTo>
                <a:lnTo>
                  <a:pt x="910493" y="3262325"/>
                </a:lnTo>
                <a:lnTo>
                  <a:pt x="889848" y="3265179"/>
                </a:lnTo>
                <a:lnTo>
                  <a:pt x="868569" y="3268034"/>
                </a:lnTo>
                <a:lnTo>
                  <a:pt x="846654" y="3269937"/>
                </a:lnTo>
                <a:lnTo>
                  <a:pt x="824103" y="3271840"/>
                </a:lnTo>
                <a:lnTo>
                  <a:pt x="801870" y="3273426"/>
                </a:lnTo>
                <a:lnTo>
                  <a:pt x="779003" y="3274061"/>
                </a:lnTo>
                <a:lnTo>
                  <a:pt x="755499" y="3275012"/>
                </a:lnTo>
                <a:lnTo>
                  <a:pt x="731996" y="3275012"/>
                </a:lnTo>
                <a:lnTo>
                  <a:pt x="708176" y="3275012"/>
                </a:lnTo>
                <a:lnTo>
                  <a:pt x="684990" y="3274061"/>
                </a:lnTo>
                <a:lnTo>
                  <a:pt x="662122" y="3273426"/>
                </a:lnTo>
                <a:lnTo>
                  <a:pt x="639572" y="3271840"/>
                </a:lnTo>
                <a:lnTo>
                  <a:pt x="617022" y="3269937"/>
                </a:lnTo>
                <a:lnTo>
                  <a:pt x="595424" y="3268034"/>
                </a:lnTo>
                <a:lnTo>
                  <a:pt x="574144" y="3265179"/>
                </a:lnTo>
                <a:lnTo>
                  <a:pt x="553182" y="3262325"/>
                </a:lnTo>
                <a:lnTo>
                  <a:pt x="533173" y="3258835"/>
                </a:lnTo>
                <a:lnTo>
                  <a:pt x="513481" y="3255346"/>
                </a:lnTo>
                <a:lnTo>
                  <a:pt x="494107" y="3251223"/>
                </a:lnTo>
                <a:lnTo>
                  <a:pt x="475368" y="3247099"/>
                </a:lnTo>
                <a:lnTo>
                  <a:pt x="457264" y="3242659"/>
                </a:lnTo>
                <a:lnTo>
                  <a:pt x="439795" y="3237584"/>
                </a:lnTo>
                <a:lnTo>
                  <a:pt x="423280" y="3232509"/>
                </a:lnTo>
                <a:lnTo>
                  <a:pt x="407082" y="3227433"/>
                </a:lnTo>
                <a:lnTo>
                  <a:pt x="392154" y="3221407"/>
                </a:lnTo>
                <a:lnTo>
                  <a:pt x="377544" y="3215380"/>
                </a:lnTo>
                <a:lnTo>
                  <a:pt x="364204" y="3209671"/>
                </a:lnTo>
                <a:lnTo>
                  <a:pt x="351182" y="3203010"/>
                </a:lnTo>
                <a:lnTo>
                  <a:pt x="339431" y="3196031"/>
                </a:lnTo>
                <a:lnTo>
                  <a:pt x="328314" y="3189370"/>
                </a:lnTo>
                <a:lnTo>
                  <a:pt x="318151" y="3182392"/>
                </a:lnTo>
                <a:lnTo>
                  <a:pt x="308940" y="3175414"/>
                </a:lnTo>
                <a:lnTo>
                  <a:pt x="300682" y="3167801"/>
                </a:lnTo>
                <a:lnTo>
                  <a:pt x="293695" y="3160189"/>
                </a:lnTo>
                <a:lnTo>
                  <a:pt x="287343" y="3152259"/>
                </a:lnTo>
                <a:lnTo>
                  <a:pt x="284484" y="3148453"/>
                </a:lnTo>
                <a:lnTo>
                  <a:pt x="282261" y="3144646"/>
                </a:lnTo>
                <a:lnTo>
                  <a:pt x="280038" y="3140523"/>
                </a:lnTo>
                <a:lnTo>
                  <a:pt x="278132" y="3136399"/>
                </a:lnTo>
                <a:lnTo>
                  <a:pt x="276544" y="3132276"/>
                </a:lnTo>
                <a:lnTo>
                  <a:pt x="275274" y="3128470"/>
                </a:lnTo>
                <a:lnTo>
                  <a:pt x="274321" y="3124029"/>
                </a:lnTo>
                <a:lnTo>
                  <a:pt x="273368" y="3120223"/>
                </a:lnTo>
                <a:lnTo>
                  <a:pt x="273050" y="3115782"/>
                </a:lnTo>
                <a:lnTo>
                  <a:pt x="273050" y="3111341"/>
                </a:lnTo>
                <a:lnTo>
                  <a:pt x="273050" y="3107535"/>
                </a:lnTo>
                <a:lnTo>
                  <a:pt x="273368" y="3103094"/>
                </a:lnTo>
                <a:lnTo>
                  <a:pt x="274321" y="3098653"/>
                </a:lnTo>
                <a:lnTo>
                  <a:pt x="275274" y="3094847"/>
                </a:lnTo>
                <a:lnTo>
                  <a:pt x="276544" y="3090406"/>
                </a:lnTo>
                <a:lnTo>
                  <a:pt x="278132" y="3086600"/>
                </a:lnTo>
                <a:lnTo>
                  <a:pt x="280038" y="3082794"/>
                </a:lnTo>
                <a:lnTo>
                  <a:pt x="282261" y="3078670"/>
                </a:lnTo>
                <a:lnTo>
                  <a:pt x="284484" y="3074864"/>
                </a:lnTo>
                <a:lnTo>
                  <a:pt x="287343" y="3070741"/>
                </a:lnTo>
                <a:lnTo>
                  <a:pt x="293695" y="3062811"/>
                </a:lnTo>
                <a:lnTo>
                  <a:pt x="300682" y="3055515"/>
                </a:lnTo>
                <a:lnTo>
                  <a:pt x="308940" y="3047903"/>
                </a:lnTo>
                <a:lnTo>
                  <a:pt x="318151" y="3040925"/>
                </a:lnTo>
                <a:lnTo>
                  <a:pt x="328314" y="3033629"/>
                </a:lnTo>
                <a:lnTo>
                  <a:pt x="339431" y="3026651"/>
                </a:lnTo>
                <a:lnTo>
                  <a:pt x="351182" y="3019990"/>
                </a:lnTo>
                <a:lnTo>
                  <a:pt x="364204" y="3013646"/>
                </a:lnTo>
                <a:lnTo>
                  <a:pt x="377544" y="3007302"/>
                </a:lnTo>
                <a:lnTo>
                  <a:pt x="392154" y="3001593"/>
                </a:lnTo>
                <a:lnTo>
                  <a:pt x="407082" y="2995883"/>
                </a:lnTo>
                <a:lnTo>
                  <a:pt x="423280" y="2990491"/>
                </a:lnTo>
                <a:lnTo>
                  <a:pt x="439795" y="2985416"/>
                </a:lnTo>
                <a:lnTo>
                  <a:pt x="457264" y="2980658"/>
                </a:lnTo>
                <a:lnTo>
                  <a:pt x="475368" y="2975900"/>
                </a:lnTo>
                <a:lnTo>
                  <a:pt x="494107" y="2971777"/>
                </a:lnTo>
                <a:lnTo>
                  <a:pt x="513481" y="2967970"/>
                </a:lnTo>
                <a:lnTo>
                  <a:pt x="533173" y="2964164"/>
                </a:lnTo>
                <a:lnTo>
                  <a:pt x="553182" y="2960992"/>
                </a:lnTo>
                <a:lnTo>
                  <a:pt x="574144" y="2958137"/>
                </a:lnTo>
                <a:lnTo>
                  <a:pt x="595424" y="2955283"/>
                </a:lnTo>
                <a:lnTo>
                  <a:pt x="617022" y="2953380"/>
                </a:lnTo>
                <a:lnTo>
                  <a:pt x="639572" y="2951476"/>
                </a:lnTo>
                <a:lnTo>
                  <a:pt x="662122" y="2949890"/>
                </a:lnTo>
                <a:lnTo>
                  <a:pt x="684990" y="2948939"/>
                </a:lnTo>
                <a:lnTo>
                  <a:pt x="708176" y="2948304"/>
                </a:lnTo>
                <a:lnTo>
                  <a:pt x="731996" y="2947987"/>
                </a:lnTo>
                <a:close/>
                <a:moveTo>
                  <a:pt x="2665715" y="2911157"/>
                </a:moveTo>
                <a:lnTo>
                  <a:pt x="2665715" y="3029585"/>
                </a:lnTo>
                <a:lnTo>
                  <a:pt x="2668254" y="3032125"/>
                </a:lnTo>
                <a:lnTo>
                  <a:pt x="2671429" y="3035300"/>
                </a:lnTo>
                <a:lnTo>
                  <a:pt x="2678729" y="3041650"/>
                </a:lnTo>
                <a:lnTo>
                  <a:pt x="2687934" y="3048635"/>
                </a:lnTo>
                <a:lnTo>
                  <a:pt x="2698726" y="3055938"/>
                </a:lnTo>
                <a:lnTo>
                  <a:pt x="2710153" y="3063240"/>
                </a:lnTo>
                <a:lnTo>
                  <a:pt x="2722215" y="3070225"/>
                </a:lnTo>
                <a:lnTo>
                  <a:pt x="2734594" y="3076258"/>
                </a:lnTo>
                <a:lnTo>
                  <a:pt x="2746656" y="3082290"/>
                </a:lnTo>
                <a:lnTo>
                  <a:pt x="2746656" y="2963227"/>
                </a:lnTo>
                <a:lnTo>
                  <a:pt x="2734594" y="2957195"/>
                </a:lnTo>
                <a:lnTo>
                  <a:pt x="2723167" y="2951480"/>
                </a:lnTo>
                <a:lnTo>
                  <a:pt x="2712058" y="2945130"/>
                </a:lnTo>
                <a:lnTo>
                  <a:pt x="2701583" y="2938462"/>
                </a:lnTo>
                <a:lnTo>
                  <a:pt x="2691743" y="2932112"/>
                </a:lnTo>
                <a:lnTo>
                  <a:pt x="2682538" y="2925445"/>
                </a:lnTo>
                <a:lnTo>
                  <a:pt x="2673650" y="2918142"/>
                </a:lnTo>
                <a:lnTo>
                  <a:pt x="2665715" y="2911157"/>
                </a:lnTo>
                <a:close/>
                <a:moveTo>
                  <a:pt x="1404938" y="2890837"/>
                </a:moveTo>
                <a:lnTo>
                  <a:pt x="1408115" y="2896532"/>
                </a:lnTo>
                <a:lnTo>
                  <a:pt x="1411928" y="2901593"/>
                </a:lnTo>
                <a:lnTo>
                  <a:pt x="1415740" y="2906655"/>
                </a:lnTo>
                <a:lnTo>
                  <a:pt x="1419552" y="2911716"/>
                </a:lnTo>
                <a:lnTo>
                  <a:pt x="1424000" y="2916778"/>
                </a:lnTo>
                <a:lnTo>
                  <a:pt x="1428447" y="2922156"/>
                </a:lnTo>
                <a:lnTo>
                  <a:pt x="1438296" y="2931963"/>
                </a:lnTo>
                <a:lnTo>
                  <a:pt x="1448780" y="2941453"/>
                </a:lnTo>
                <a:lnTo>
                  <a:pt x="1460852" y="2950311"/>
                </a:lnTo>
                <a:lnTo>
                  <a:pt x="1472924" y="2958852"/>
                </a:lnTo>
                <a:lnTo>
                  <a:pt x="1486267" y="2967394"/>
                </a:lnTo>
                <a:lnTo>
                  <a:pt x="1500563" y="2975619"/>
                </a:lnTo>
                <a:lnTo>
                  <a:pt x="1515494" y="2983211"/>
                </a:lnTo>
                <a:lnTo>
                  <a:pt x="1531061" y="2990487"/>
                </a:lnTo>
                <a:lnTo>
                  <a:pt x="1547263" y="2997763"/>
                </a:lnTo>
                <a:lnTo>
                  <a:pt x="1564101" y="3004723"/>
                </a:lnTo>
                <a:lnTo>
                  <a:pt x="1581574" y="3010734"/>
                </a:lnTo>
                <a:lnTo>
                  <a:pt x="1599682" y="3017061"/>
                </a:lnTo>
                <a:lnTo>
                  <a:pt x="1618108" y="3022755"/>
                </a:lnTo>
                <a:lnTo>
                  <a:pt x="1637170" y="3028133"/>
                </a:lnTo>
                <a:lnTo>
                  <a:pt x="1656866" y="3033195"/>
                </a:lnTo>
                <a:lnTo>
                  <a:pt x="1676881" y="3037940"/>
                </a:lnTo>
                <a:lnTo>
                  <a:pt x="1697213" y="3042369"/>
                </a:lnTo>
                <a:lnTo>
                  <a:pt x="1718180" y="3046481"/>
                </a:lnTo>
                <a:lnTo>
                  <a:pt x="1738830" y="3050277"/>
                </a:lnTo>
                <a:lnTo>
                  <a:pt x="1760116" y="3053757"/>
                </a:lnTo>
                <a:lnTo>
                  <a:pt x="1782036" y="3056604"/>
                </a:lnTo>
                <a:lnTo>
                  <a:pt x="1803639" y="3059135"/>
                </a:lnTo>
                <a:lnTo>
                  <a:pt x="1825877" y="3061666"/>
                </a:lnTo>
                <a:lnTo>
                  <a:pt x="1847798" y="3063564"/>
                </a:lnTo>
                <a:lnTo>
                  <a:pt x="1870036" y="3065146"/>
                </a:lnTo>
                <a:lnTo>
                  <a:pt x="1891957" y="3066411"/>
                </a:lnTo>
                <a:lnTo>
                  <a:pt x="1914513" y="3067360"/>
                </a:lnTo>
                <a:lnTo>
                  <a:pt x="1936751" y="3067993"/>
                </a:lnTo>
                <a:lnTo>
                  <a:pt x="1959307" y="3067993"/>
                </a:lnTo>
                <a:lnTo>
                  <a:pt x="1978051" y="3067993"/>
                </a:lnTo>
                <a:lnTo>
                  <a:pt x="1996794" y="3067360"/>
                </a:lnTo>
                <a:lnTo>
                  <a:pt x="2015538" y="3067044"/>
                </a:lnTo>
                <a:lnTo>
                  <a:pt x="2034599" y="3065779"/>
                </a:lnTo>
                <a:lnTo>
                  <a:pt x="2053025" y="3064830"/>
                </a:lnTo>
                <a:lnTo>
                  <a:pt x="2071769" y="3063564"/>
                </a:lnTo>
                <a:lnTo>
                  <a:pt x="2090513" y="3061982"/>
                </a:lnTo>
                <a:lnTo>
                  <a:pt x="2108621" y="3060084"/>
                </a:lnTo>
                <a:lnTo>
                  <a:pt x="2127365" y="3058186"/>
                </a:lnTo>
                <a:lnTo>
                  <a:pt x="2145473" y="3055655"/>
                </a:lnTo>
                <a:lnTo>
                  <a:pt x="2163581" y="3052808"/>
                </a:lnTo>
                <a:lnTo>
                  <a:pt x="2181372" y="3050277"/>
                </a:lnTo>
                <a:lnTo>
                  <a:pt x="2199163" y="3047114"/>
                </a:lnTo>
                <a:lnTo>
                  <a:pt x="2216318" y="3043950"/>
                </a:lnTo>
                <a:lnTo>
                  <a:pt x="2233473" y="3040471"/>
                </a:lnTo>
                <a:lnTo>
                  <a:pt x="2250311" y="3036358"/>
                </a:lnTo>
                <a:lnTo>
                  <a:pt x="2266830" y="3032562"/>
                </a:lnTo>
                <a:lnTo>
                  <a:pt x="2283668" y="3028133"/>
                </a:lnTo>
                <a:lnTo>
                  <a:pt x="2299235" y="3023704"/>
                </a:lnTo>
                <a:lnTo>
                  <a:pt x="2315119" y="3018642"/>
                </a:lnTo>
                <a:lnTo>
                  <a:pt x="2330051" y="3013897"/>
                </a:lnTo>
                <a:lnTo>
                  <a:pt x="2344982" y="3008519"/>
                </a:lnTo>
                <a:lnTo>
                  <a:pt x="2359278" y="3003141"/>
                </a:lnTo>
                <a:lnTo>
                  <a:pt x="2373574" y="2997447"/>
                </a:lnTo>
                <a:lnTo>
                  <a:pt x="2386917" y="2991753"/>
                </a:lnTo>
                <a:lnTo>
                  <a:pt x="2399942" y="2985426"/>
                </a:lnTo>
                <a:lnTo>
                  <a:pt x="2412650" y="2979099"/>
                </a:lnTo>
                <a:lnTo>
                  <a:pt x="2424722" y="2972455"/>
                </a:lnTo>
                <a:lnTo>
                  <a:pt x="2436159" y="2965179"/>
                </a:lnTo>
                <a:lnTo>
                  <a:pt x="2446961" y="2958220"/>
                </a:lnTo>
                <a:lnTo>
                  <a:pt x="2457444" y="2950627"/>
                </a:lnTo>
                <a:lnTo>
                  <a:pt x="2466975" y="2943351"/>
                </a:lnTo>
                <a:lnTo>
                  <a:pt x="2466975" y="3039838"/>
                </a:lnTo>
                <a:lnTo>
                  <a:pt x="2466657" y="3040471"/>
                </a:lnTo>
                <a:lnTo>
                  <a:pt x="2466340" y="3048063"/>
                </a:lnTo>
                <a:lnTo>
                  <a:pt x="2466022" y="3052808"/>
                </a:lnTo>
                <a:lnTo>
                  <a:pt x="2464751" y="3058186"/>
                </a:lnTo>
                <a:lnTo>
                  <a:pt x="2463480" y="3062615"/>
                </a:lnTo>
                <a:lnTo>
                  <a:pt x="2461892" y="3067993"/>
                </a:lnTo>
                <a:lnTo>
                  <a:pt x="2459986" y="3072422"/>
                </a:lnTo>
                <a:lnTo>
                  <a:pt x="2457444" y="3077167"/>
                </a:lnTo>
                <a:lnTo>
                  <a:pt x="2455220" y="3081912"/>
                </a:lnTo>
                <a:lnTo>
                  <a:pt x="2452361" y="3086658"/>
                </a:lnTo>
                <a:lnTo>
                  <a:pt x="2449184" y="3091403"/>
                </a:lnTo>
                <a:lnTo>
                  <a:pt x="2445690" y="3096148"/>
                </a:lnTo>
                <a:lnTo>
                  <a:pt x="2441878" y="3100893"/>
                </a:lnTo>
                <a:lnTo>
                  <a:pt x="2437748" y="3105322"/>
                </a:lnTo>
                <a:lnTo>
                  <a:pt x="2429170" y="3114180"/>
                </a:lnTo>
                <a:lnTo>
                  <a:pt x="2419322" y="3123038"/>
                </a:lnTo>
                <a:lnTo>
                  <a:pt x="2408202" y="3131579"/>
                </a:lnTo>
                <a:lnTo>
                  <a:pt x="2396130" y="3139804"/>
                </a:lnTo>
                <a:lnTo>
                  <a:pt x="2383423" y="3147713"/>
                </a:lnTo>
                <a:lnTo>
                  <a:pt x="2369127" y="3155622"/>
                </a:lnTo>
                <a:lnTo>
                  <a:pt x="2354195" y="3162898"/>
                </a:lnTo>
                <a:lnTo>
                  <a:pt x="2338311" y="3170490"/>
                </a:lnTo>
                <a:lnTo>
                  <a:pt x="2321791" y="3177134"/>
                </a:lnTo>
                <a:lnTo>
                  <a:pt x="2304636" y="3183777"/>
                </a:lnTo>
                <a:lnTo>
                  <a:pt x="2285892" y="3190104"/>
                </a:lnTo>
                <a:lnTo>
                  <a:pt x="2266830" y="3196431"/>
                </a:lnTo>
                <a:lnTo>
                  <a:pt x="2247134" y="3201809"/>
                </a:lnTo>
                <a:lnTo>
                  <a:pt x="2226802" y="3207503"/>
                </a:lnTo>
                <a:lnTo>
                  <a:pt x="2205516" y="3212248"/>
                </a:lnTo>
                <a:lnTo>
                  <a:pt x="2183278" y="3216677"/>
                </a:lnTo>
                <a:lnTo>
                  <a:pt x="2160722" y="3221106"/>
                </a:lnTo>
                <a:lnTo>
                  <a:pt x="2137848" y="3224586"/>
                </a:lnTo>
                <a:lnTo>
                  <a:pt x="2114340" y="3228382"/>
                </a:lnTo>
                <a:lnTo>
                  <a:pt x="2089877" y="3231229"/>
                </a:lnTo>
                <a:lnTo>
                  <a:pt x="2065415" y="3233760"/>
                </a:lnTo>
                <a:lnTo>
                  <a:pt x="2040000" y="3235975"/>
                </a:lnTo>
                <a:lnTo>
                  <a:pt x="2014267" y="3237556"/>
                </a:lnTo>
                <a:lnTo>
                  <a:pt x="1988217" y="3238822"/>
                </a:lnTo>
                <a:lnTo>
                  <a:pt x="1962166" y="3239771"/>
                </a:lnTo>
                <a:lnTo>
                  <a:pt x="1935480" y="3240087"/>
                </a:lnTo>
                <a:lnTo>
                  <a:pt x="1908159" y="3239771"/>
                </a:lnTo>
                <a:lnTo>
                  <a:pt x="1881155" y="3238822"/>
                </a:lnTo>
                <a:lnTo>
                  <a:pt x="1854469" y="3237556"/>
                </a:lnTo>
                <a:lnTo>
                  <a:pt x="1828419" y="3235658"/>
                </a:lnTo>
                <a:lnTo>
                  <a:pt x="1803004" y="3233760"/>
                </a:lnTo>
                <a:lnTo>
                  <a:pt x="1777588" y="3230913"/>
                </a:lnTo>
                <a:lnTo>
                  <a:pt x="1752809" y="3227750"/>
                </a:lnTo>
                <a:lnTo>
                  <a:pt x="1728664" y="3224270"/>
                </a:lnTo>
                <a:lnTo>
                  <a:pt x="1705155" y="3220474"/>
                </a:lnTo>
                <a:lnTo>
                  <a:pt x="1682282" y="3215728"/>
                </a:lnTo>
                <a:lnTo>
                  <a:pt x="1660043" y="3210983"/>
                </a:lnTo>
                <a:lnTo>
                  <a:pt x="1638440" y="3205921"/>
                </a:lnTo>
                <a:lnTo>
                  <a:pt x="1617791" y="3200227"/>
                </a:lnTo>
                <a:lnTo>
                  <a:pt x="1597776" y="3194533"/>
                </a:lnTo>
                <a:lnTo>
                  <a:pt x="1578397" y="3188206"/>
                </a:lnTo>
                <a:lnTo>
                  <a:pt x="1559653" y="3181563"/>
                </a:lnTo>
                <a:lnTo>
                  <a:pt x="1542498" y="3174287"/>
                </a:lnTo>
                <a:lnTo>
                  <a:pt x="1525343" y="3167327"/>
                </a:lnTo>
                <a:lnTo>
                  <a:pt x="1509776" y="3159734"/>
                </a:lnTo>
                <a:lnTo>
                  <a:pt x="1495162" y="3151826"/>
                </a:lnTo>
                <a:lnTo>
                  <a:pt x="1481184" y="3143601"/>
                </a:lnTo>
                <a:lnTo>
                  <a:pt x="1468159" y="3135376"/>
                </a:lnTo>
                <a:lnTo>
                  <a:pt x="1456404" y="3126834"/>
                </a:lnTo>
                <a:lnTo>
                  <a:pt x="1445603" y="3117660"/>
                </a:lnTo>
                <a:lnTo>
                  <a:pt x="1440837" y="3113547"/>
                </a:lnTo>
                <a:lnTo>
                  <a:pt x="1436390" y="3108802"/>
                </a:lnTo>
                <a:lnTo>
                  <a:pt x="1431942" y="3104373"/>
                </a:lnTo>
                <a:lnTo>
                  <a:pt x="1428130" y="3099628"/>
                </a:lnTo>
                <a:lnTo>
                  <a:pt x="1424318" y="3094883"/>
                </a:lnTo>
                <a:lnTo>
                  <a:pt x="1420823" y="3090138"/>
                </a:lnTo>
                <a:lnTo>
                  <a:pt x="1417646" y="3085392"/>
                </a:lnTo>
                <a:lnTo>
                  <a:pt x="1415105" y="3080331"/>
                </a:lnTo>
                <a:lnTo>
                  <a:pt x="1412563" y="3075585"/>
                </a:lnTo>
                <a:lnTo>
                  <a:pt x="1410339" y="3070524"/>
                </a:lnTo>
                <a:lnTo>
                  <a:pt x="1408115" y="3065779"/>
                </a:lnTo>
                <a:lnTo>
                  <a:pt x="1407162" y="3060717"/>
                </a:lnTo>
                <a:lnTo>
                  <a:pt x="1405892" y="3055655"/>
                </a:lnTo>
                <a:lnTo>
                  <a:pt x="1404621" y="3050594"/>
                </a:lnTo>
                <a:lnTo>
                  <a:pt x="1404303" y="3045532"/>
                </a:lnTo>
                <a:lnTo>
                  <a:pt x="1404303" y="3040471"/>
                </a:lnTo>
                <a:lnTo>
                  <a:pt x="1403350" y="3040471"/>
                </a:lnTo>
                <a:lnTo>
                  <a:pt x="1403350" y="2909186"/>
                </a:lnTo>
                <a:lnTo>
                  <a:pt x="1403350" y="2905389"/>
                </a:lnTo>
                <a:lnTo>
                  <a:pt x="1403985" y="2898113"/>
                </a:lnTo>
                <a:lnTo>
                  <a:pt x="1404938" y="2890837"/>
                </a:lnTo>
                <a:close/>
                <a:moveTo>
                  <a:pt x="2609850" y="2805112"/>
                </a:moveTo>
                <a:lnTo>
                  <a:pt x="2613342" y="2810827"/>
                </a:lnTo>
                <a:lnTo>
                  <a:pt x="2617468" y="2816860"/>
                </a:lnTo>
                <a:lnTo>
                  <a:pt x="2621594" y="2822257"/>
                </a:lnTo>
                <a:lnTo>
                  <a:pt x="2626038" y="2828290"/>
                </a:lnTo>
                <a:lnTo>
                  <a:pt x="2631117" y="2833687"/>
                </a:lnTo>
                <a:lnTo>
                  <a:pt x="2635878" y="2839402"/>
                </a:lnTo>
                <a:lnTo>
                  <a:pt x="2641274" y="2844800"/>
                </a:lnTo>
                <a:lnTo>
                  <a:pt x="2646988" y="2850515"/>
                </a:lnTo>
                <a:lnTo>
                  <a:pt x="2658732" y="2860675"/>
                </a:lnTo>
                <a:lnTo>
                  <a:pt x="2671746" y="2870835"/>
                </a:lnTo>
                <a:lnTo>
                  <a:pt x="2685712" y="2880677"/>
                </a:lnTo>
                <a:lnTo>
                  <a:pt x="2700631" y="2889885"/>
                </a:lnTo>
                <a:lnTo>
                  <a:pt x="2715867" y="2898775"/>
                </a:lnTo>
                <a:lnTo>
                  <a:pt x="2732372" y="2907665"/>
                </a:lnTo>
                <a:lnTo>
                  <a:pt x="2749830" y="2915920"/>
                </a:lnTo>
                <a:lnTo>
                  <a:pt x="2767923" y="2923857"/>
                </a:lnTo>
                <a:lnTo>
                  <a:pt x="2786650" y="2931160"/>
                </a:lnTo>
                <a:lnTo>
                  <a:pt x="2805695" y="2938780"/>
                </a:lnTo>
                <a:lnTo>
                  <a:pt x="2826009" y="2945447"/>
                </a:lnTo>
                <a:lnTo>
                  <a:pt x="2846959" y="2951797"/>
                </a:lnTo>
                <a:lnTo>
                  <a:pt x="2867591" y="2957512"/>
                </a:lnTo>
                <a:lnTo>
                  <a:pt x="2889492" y="2963545"/>
                </a:lnTo>
                <a:lnTo>
                  <a:pt x="2912029" y="2968625"/>
                </a:lnTo>
                <a:lnTo>
                  <a:pt x="2934248" y="2973705"/>
                </a:lnTo>
                <a:lnTo>
                  <a:pt x="2957102" y="2978150"/>
                </a:lnTo>
                <a:lnTo>
                  <a:pt x="2980908" y="2982595"/>
                </a:lnTo>
                <a:lnTo>
                  <a:pt x="3004396" y="2986087"/>
                </a:lnTo>
                <a:lnTo>
                  <a:pt x="3028203" y="2989580"/>
                </a:lnTo>
                <a:lnTo>
                  <a:pt x="3052644" y="2992437"/>
                </a:lnTo>
                <a:lnTo>
                  <a:pt x="3077084" y="2994977"/>
                </a:lnTo>
                <a:lnTo>
                  <a:pt x="3101525" y="2997200"/>
                </a:lnTo>
                <a:lnTo>
                  <a:pt x="3125966" y="2999105"/>
                </a:lnTo>
                <a:lnTo>
                  <a:pt x="3150725" y="3000375"/>
                </a:lnTo>
                <a:lnTo>
                  <a:pt x="3175800" y="3001327"/>
                </a:lnTo>
                <a:lnTo>
                  <a:pt x="3200559" y="3001962"/>
                </a:lnTo>
                <a:lnTo>
                  <a:pt x="3225317" y="3002280"/>
                </a:lnTo>
                <a:lnTo>
                  <a:pt x="3246266" y="3002280"/>
                </a:lnTo>
                <a:lnTo>
                  <a:pt x="3267216" y="3001962"/>
                </a:lnTo>
                <a:lnTo>
                  <a:pt x="3288165" y="3001010"/>
                </a:lnTo>
                <a:lnTo>
                  <a:pt x="3308797" y="2999740"/>
                </a:lnTo>
                <a:lnTo>
                  <a:pt x="3329429" y="2998787"/>
                </a:lnTo>
                <a:lnTo>
                  <a:pt x="3350378" y="2997200"/>
                </a:lnTo>
                <a:lnTo>
                  <a:pt x="3371010" y="2995612"/>
                </a:lnTo>
                <a:lnTo>
                  <a:pt x="3391325" y="2993707"/>
                </a:lnTo>
                <a:lnTo>
                  <a:pt x="3411957" y="2991167"/>
                </a:lnTo>
                <a:lnTo>
                  <a:pt x="3431954" y="2988310"/>
                </a:lnTo>
                <a:lnTo>
                  <a:pt x="3451951" y="2985770"/>
                </a:lnTo>
                <a:lnTo>
                  <a:pt x="3471948" y="2982595"/>
                </a:lnTo>
                <a:lnTo>
                  <a:pt x="3491628" y="2979102"/>
                </a:lnTo>
                <a:lnTo>
                  <a:pt x="3510990" y="2975292"/>
                </a:lnTo>
                <a:lnTo>
                  <a:pt x="3530035" y="2971482"/>
                </a:lnTo>
                <a:lnTo>
                  <a:pt x="3548763" y="2967037"/>
                </a:lnTo>
                <a:lnTo>
                  <a:pt x="3567173" y="2962275"/>
                </a:lnTo>
                <a:lnTo>
                  <a:pt x="3585265" y="2957512"/>
                </a:lnTo>
                <a:lnTo>
                  <a:pt x="3603041" y="2953067"/>
                </a:lnTo>
                <a:lnTo>
                  <a:pt x="3620498" y="2947352"/>
                </a:lnTo>
                <a:lnTo>
                  <a:pt x="3637004" y="2941955"/>
                </a:lnTo>
                <a:lnTo>
                  <a:pt x="3653510" y="2935922"/>
                </a:lnTo>
                <a:lnTo>
                  <a:pt x="3669698" y="2929890"/>
                </a:lnTo>
                <a:lnTo>
                  <a:pt x="3685251" y="2923857"/>
                </a:lnTo>
                <a:lnTo>
                  <a:pt x="3700170" y="2916872"/>
                </a:lnTo>
                <a:lnTo>
                  <a:pt x="3714770" y="2909887"/>
                </a:lnTo>
                <a:lnTo>
                  <a:pt x="3728419" y="2902902"/>
                </a:lnTo>
                <a:lnTo>
                  <a:pt x="3741751" y="2895282"/>
                </a:lnTo>
                <a:lnTo>
                  <a:pt x="3754765" y="2887980"/>
                </a:lnTo>
                <a:lnTo>
                  <a:pt x="3767144" y="2880042"/>
                </a:lnTo>
                <a:lnTo>
                  <a:pt x="3778571" y="2871787"/>
                </a:lnTo>
                <a:lnTo>
                  <a:pt x="3789363" y="2863532"/>
                </a:lnTo>
                <a:lnTo>
                  <a:pt x="3789363" y="2971165"/>
                </a:lnTo>
                <a:lnTo>
                  <a:pt x="3788728" y="2971482"/>
                </a:lnTo>
                <a:lnTo>
                  <a:pt x="3788728" y="2975927"/>
                </a:lnTo>
                <a:lnTo>
                  <a:pt x="3788411" y="2980055"/>
                </a:lnTo>
                <a:lnTo>
                  <a:pt x="3787776" y="2985770"/>
                </a:lnTo>
                <a:lnTo>
                  <a:pt x="3786506" y="2991167"/>
                </a:lnTo>
                <a:lnTo>
                  <a:pt x="3785237" y="2996247"/>
                </a:lnTo>
                <a:lnTo>
                  <a:pt x="3783332" y="3001962"/>
                </a:lnTo>
                <a:lnTo>
                  <a:pt x="3781428" y="3007360"/>
                </a:lnTo>
                <a:lnTo>
                  <a:pt x="3778571" y="3012758"/>
                </a:lnTo>
                <a:lnTo>
                  <a:pt x="3775714" y="3018155"/>
                </a:lnTo>
                <a:lnTo>
                  <a:pt x="3772540" y="3023235"/>
                </a:lnTo>
                <a:lnTo>
                  <a:pt x="3769048" y="3028633"/>
                </a:lnTo>
                <a:lnTo>
                  <a:pt x="3765557" y="3033713"/>
                </a:lnTo>
                <a:lnTo>
                  <a:pt x="3761113" y="3038793"/>
                </a:lnTo>
                <a:lnTo>
                  <a:pt x="3756987" y="3043555"/>
                </a:lnTo>
                <a:lnTo>
                  <a:pt x="3752226" y="3048635"/>
                </a:lnTo>
                <a:lnTo>
                  <a:pt x="3747147" y="3054033"/>
                </a:lnTo>
                <a:lnTo>
                  <a:pt x="3741433" y="3058795"/>
                </a:lnTo>
                <a:lnTo>
                  <a:pt x="3736037" y="3063240"/>
                </a:lnTo>
                <a:lnTo>
                  <a:pt x="3723658" y="3072765"/>
                </a:lnTo>
                <a:lnTo>
                  <a:pt x="3710327" y="3082290"/>
                </a:lnTo>
                <a:lnTo>
                  <a:pt x="3696043" y="3090863"/>
                </a:lnTo>
                <a:lnTo>
                  <a:pt x="3680490" y="3099753"/>
                </a:lnTo>
                <a:lnTo>
                  <a:pt x="3663667" y="3108325"/>
                </a:lnTo>
                <a:lnTo>
                  <a:pt x="3646526" y="3116263"/>
                </a:lnTo>
                <a:lnTo>
                  <a:pt x="3627799" y="3124200"/>
                </a:lnTo>
                <a:lnTo>
                  <a:pt x="3608754" y="3131503"/>
                </a:lnTo>
                <a:lnTo>
                  <a:pt x="3588122" y="3138170"/>
                </a:lnTo>
                <a:lnTo>
                  <a:pt x="3566855" y="3145155"/>
                </a:lnTo>
                <a:lnTo>
                  <a:pt x="3544636" y="3151188"/>
                </a:lnTo>
                <a:lnTo>
                  <a:pt x="3522417" y="3157538"/>
                </a:lnTo>
                <a:lnTo>
                  <a:pt x="3498611" y="3163253"/>
                </a:lnTo>
                <a:lnTo>
                  <a:pt x="3474170" y="3168333"/>
                </a:lnTo>
                <a:lnTo>
                  <a:pt x="3449412" y="3172778"/>
                </a:lnTo>
                <a:lnTo>
                  <a:pt x="3423701" y="3176905"/>
                </a:lnTo>
                <a:lnTo>
                  <a:pt x="3397356" y="3181033"/>
                </a:lnTo>
                <a:lnTo>
                  <a:pt x="3370376" y="3184208"/>
                </a:lnTo>
                <a:lnTo>
                  <a:pt x="3343395" y="3187383"/>
                </a:lnTo>
                <a:lnTo>
                  <a:pt x="3315146" y="3189605"/>
                </a:lnTo>
                <a:lnTo>
                  <a:pt x="3286896" y="3191193"/>
                </a:lnTo>
                <a:lnTo>
                  <a:pt x="3258011" y="3192780"/>
                </a:lnTo>
                <a:lnTo>
                  <a:pt x="3228491" y="3193415"/>
                </a:lnTo>
                <a:lnTo>
                  <a:pt x="3198972" y="3194050"/>
                </a:lnTo>
                <a:lnTo>
                  <a:pt x="3168500" y="3193415"/>
                </a:lnTo>
                <a:lnTo>
                  <a:pt x="3138663" y="3192780"/>
                </a:lnTo>
                <a:lnTo>
                  <a:pt x="3109143" y="3191193"/>
                </a:lnTo>
                <a:lnTo>
                  <a:pt x="3080259" y="3189288"/>
                </a:lnTo>
                <a:lnTo>
                  <a:pt x="3051374" y="3186748"/>
                </a:lnTo>
                <a:lnTo>
                  <a:pt x="3023441" y="3183573"/>
                </a:lnTo>
                <a:lnTo>
                  <a:pt x="2996144" y="3180080"/>
                </a:lnTo>
                <a:lnTo>
                  <a:pt x="2969481" y="3176270"/>
                </a:lnTo>
                <a:lnTo>
                  <a:pt x="2943453" y="3171825"/>
                </a:lnTo>
                <a:lnTo>
                  <a:pt x="2917742" y="3167063"/>
                </a:lnTo>
                <a:lnTo>
                  <a:pt x="2892984" y="3161665"/>
                </a:lnTo>
                <a:lnTo>
                  <a:pt x="2869178" y="3155633"/>
                </a:lnTo>
                <a:lnTo>
                  <a:pt x="2846007" y="3149918"/>
                </a:lnTo>
                <a:lnTo>
                  <a:pt x="2823470" y="3142933"/>
                </a:lnTo>
                <a:lnTo>
                  <a:pt x="2802203" y="3135948"/>
                </a:lnTo>
                <a:lnTo>
                  <a:pt x="2781889" y="3128328"/>
                </a:lnTo>
                <a:lnTo>
                  <a:pt x="2762527" y="3121025"/>
                </a:lnTo>
                <a:lnTo>
                  <a:pt x="2743799" y="3112770"/>
                </a:lnTo>
                <a:lnTo>
                  <a:pt x="2726024" y="3104515"/>
                </a:lnTo>
                <a:lnTo>
                  <a:pt x="2709518" y="3095625"/>
                </a:lnTo>
                <a:lnTo>
                  <a:pt x="2694600" y="3086735"/>
                </a:lnTo>
                <a:lnTo>
                  <a:pt x="2679999" y="3077210"/>
                </a:lnTo>
                <a:lnTo>
                  <a:pt x="2666985" y="3067685"/>
                </a:lnTo>
                <a:lnTo>
                  <a:pt x="2660954" y="3062923"/>
                </a:lnTo>
                <a:lnTo>
                  <a:pt x="2655240" y="3057843"/>
                </a:lnTo>
                <a:lnTo>
                  <a:pt x="2650162" y="3052763"/>
                </a:lnTo>
                <a:lnTo>
                  <a:pt x="2645083" y="3048000"/>
                </a:lnTo>
                <a:lnTo>
                  <a:pt x="2639687" y="3042603"/>
                </a:lnTo>
                <a:lnTo>
                  <a:pt x="2635561" y="3037205"/>
                </a:lnTo>
                <a:lnTo>
                  <a:pt x="2631434" y="3032125"/>
                </a:lnTo>
                <a:lnTo>
                  <a:pt x="2627625" y="3027045"/>
                </a:lnTo>
                <a:lnTo>
                  <a:pt x="2624134" y="3021648"/>
                </a:lnTo>
                <a:lnTo>
                  <a:pt x="2620960" y="3015933"/>
                </a:lnTo>
                <a:lnTo>
                  <a:pt x="2618103" y="3010535"/>
                </a:lnTo>
                <a:lnTo>
                  <a:pt x="2615881" y="3005137"/>
                </a:lnTo>
                <a:lnTo>
                  <a:pt x="2613659" y="2999422"/>
                </a:lnTo>
                <a:lnTo>
                  <a:pt x="2612072" y="2994025"/>
                </a:lnTo>
                <a:lnTo>
                  <a:pt x="2610485" y="2988310"/>
                </a:lnTo>
                <a:lnTo>
                  <a:pt x="2609850" y="2982912"/>
                </a:lnTo>
                <a:lnTo>
                  <a:pt x="2609215" y="2976880"/>
                </a:lnTo>
                <a:lnTo>
                  <a:pt x="2609215" y="2971482"/>
                </a:lnTo>
                <a:lnTo>
                  <a:pt x="2608580" y="2971482"/>
                </a:lnTo>
                <a:lnTo>
                  <a:pt x="2608580" y="2825115"/>
                </a:lnTo>
                <a:lnTo>
                  <a:pt x="2608263" y="2821305"/>
                </a:lnTo>
                <a:lnTo>
                  <a:pt x="2608580" y="2812732"/>
                </a:lnTo>
                <a:lnTo>
                  <a:pt x="2609850" y="2805112"/>
                </a:lnTo>
                <a:close/>
                <a:moveTo>
                  <a:pt x="3151360" y="2793804"/>
                </a:moveTo>
                <a:lnTo>
                  <a:pt x="3151360" y="2908645"/>
                </a:lnTo>
                <a:lnTo>
                  <a:pt x="3174848" y="2908962"/>
                </a:lnTo>
                <a:lnTo>
                  <a:pt x="3198972" y="2909280"/>
                </a:lnTo>
                <a:lnTo>
                  <a:pt x="3231983" y="2908962"/>
                </a:lnTo>
                <a:lnTo>
                  <a:pt x="3231983" y="2794121"/>
                </a:lnTo>
                <a:lnTo>
                  <a:pt x="3198972" y="2794755"/>
                </a:lnTo>
                <a:lnTo>
                  <a:pt x="3174848" y="2794121"/>
                </a:lnTo>
                <a:lnTo>
                  <a:pt x="3151360" y="2793804"/>
                </a:lnTo>
                <a:close/>
                <a:moveTo>
                  <a:pt x="2989478" y="2779528"/>
                </a:moveTo>
                <a:lnTo>
                  <a:pt x="2989478" y="2894687"/>
                </a:lnTo>
                <a:lnTo>
                  <a:pt x="3009158" y="2897542"/>
                </a:lnTo>
                <a:lnTo>
                  <a:pt x="3029472" y="2899762"/>
                </a:lnTo>
                <a:lnTo>
                  <a:pt x="3049469" y="2902300"/>
                </a:lnTo>
                <a:lnTo>
                  <a:pt x="3070419" y="2903887"/>
                </a:lnTo>
                <a:lnTo>
                  <a:pt x="3070419" y="2789045"/>
                </a:lnTo>
                <a:lnTo>
                  <a:pt x="3049469" y="2787142"/>
                </a:lnTo>
                <a:lnTo>
                  <a:pt x="3029472" y="2784921"/>
                </a:lnTo>
                <a:lnTo>
                  <a:pt x="3009158" y="2782383"/>
                </a:lnTo>
                <a:lnTo>
                  <a:pt x="2989478" y="2779528"/>
                </a:lnTo>
                <a:close/>
                <a:moveTo>
                  <a:pt x="2827597" y="2743045"/>
                </a:moveTo>
                <a:lnTo>
                  <a:pt x="2827597" y="2859790"/>
                </a:lnTo>
                <a:lnTo>
                  <a:pt x="2846959" y="2865500"/>
                </a:lnTo>
                <a:lnTo>
                  <a:pt x="2866956" y="2870576"/>
                </a:lnTo>
                <a:lnTo>
                  <a:pt x="2887588" y="2875969"/>
                </a:lnTo>
                <a:lnTo>
                  <a:pt x="2908220" y="2880411"/>
                </a:lnTo>
                <a:lnTo>
                  <a:pt x="2908220" y="2764618"/>
                </a:lnTo>
                <a:lnTo>
                  <a:pt x="2887588" y="2759542"/>
                </a:lnTo>
                <a:lnTo>
                  <a:pt x="2866956" y="2754466"/>
                </a:lnTo>
                <a:lnTo>
                  <a:pt x="2846959" y="2748755"/>
                </a:lnTo>
                <a:lnTo>
                  <a:pt x="2827597" y="2743045"/>
                </a:lnTo>
                <a:close/>
                <a:moveTo>
                  <a:pt x="1998663" y="2711450"/>
                </a:moveTo>
                <a:lnTo>
                  <a:pt x="2032589" y="2718179"/>
                </a:lnTo>
                <a:lnTo>
                  <a:pt x="2039311" y="2719781"/>
                </a:lnTo>
                <a:lnTo>
                  <a:pt x="2045072" y="2721383"/>
                </a:lnTo>
                <a:lnTo>
                  <a:pt x="2050513" y="2723306"/>
                </a:lnTo>
                <a:lnTo>
                  <a:pt x="2054674" y="2725228"/>
                </a:lnTo>
                <a:lnTo>
                  <a:pt x="2058834" y="2727791"/>
                </a:lnTo>
                <a:lnTo>
                  <a:pt x="2062675" y="2730034"/>
                </a:lnTo>
                <a:lnTo>
                  <a:pt x="2069716" y="2735161"/>
                </a:lnTo>
                <a:lnTo>
                  <a:pt x="2072597" y="2738045"/>
                </a:lnTo>
                <a:lnTo>
                  <a:pt x="2074517" y="2740287"/>
                </a:lnTo>
                <a:lnTo>
                  <a:pt x="2076118" y="2742851"/>
                </a:lnTo>
                <a:lnTo>
                  <a:pt x="2077398" y="2745734"/>
                </a:lnTo>
                <a:lnTo>
                  <a:pt x="2078038" y="2747977"/>
                </a:lnTo>
                <a:lnTo>
                  <a:pt x="2078038" y="2750861"/>
                </a:lnTo>
                <a:lnTo>
                  <a:pt x="2077718" y="2753104"/>
                </a:lnTo>
                <a:lnTo>
                  <a:pt x="2077078" y="2755988"/>
                </a:lnTo>
                <a:lnTo>
                  <a:pt x="2075478" y="2758231"/>
                </a:lnTo>
                <a:lnTo>
                  <a:pt x="2073877" y="2760794"/>
                </a:lnTo>
                <a:lnTo>
                  <a:pt x="2071317" y="2763037"/>
                </a:lnTo>
                <a:lnTo>
                  <a:pt x="2068756" y="2764959"/>
                </a:lnTo>
                <a:lnTo>
                  <a:pt x="2065876" y="2767522"/>
                </a:lnTo>
                <a:lnTo>
                  <a:pt x="2062355" y="2769445"/>
                </a:lnTo>
                <a:lnTo>
                  <a:pt x="2058194" y="2771047"/>
                </a:lnTo>
                <a:lnTo>
                  <a:pt x="2054354" y="2772649"/>
                </a:lnTo>
                <a:lnTo>
                  <a:pt x="2048272" y="2774572"/>
                </a:lnTo>
                <a:lnTo>
                  <a:pt x="2041871" y="2776174"/>
                </a:lnTo>
                <a:lnTo>
                  <a:pt x="2035790" y="2777776"/>
                </a:lnTo>
                <a:lnTo>
                  <a:pt x="2028429" y="2779057"/>
                </a:lnTo>
                <a:lnTo>
                  <a:pt x="2014026" y="2780659"/>
                </a:lnTo>
                <a:lnTo>
                  <a:pt x="1998663" y="2781300"/>
                </a:lnTo>
                <a:lnTo>
                  <a:pt x="1998663" y="2711450"/>
                </a:lnTo>
                <a:close/>
                <a:moveTo>
                  <a:pt x="3717945" y="2699583"/>
                </a:moveTo>
                <a:lnTo>
                  <a:pt x="3711914" y="2703073"/>
                </a:lnTo>
                <a:lnTo>
                  <a:pt x="3704931" y="2707197"/>
                </a:lnTo>
                <a:lnTo>
                  <a:pt x="3696678" y="2710686"/>
                </a:lnTo>
                <a:lnTo>
                  <a:pt x="3688425" y="2714493"/>
                </a:lnTo>
                <a:lnTo>
                  <a:pt x="3671285" y="2721155"/>
                </a:lnTo>
                <a:lnTo>
                  <a:pt x="3656684" y="2726866"/>
                </a:lnTo>
                <a:lnTo>
                  <a:pt x="3656684" y="2827749"/>
                </a:lnTo>
                <a:lnTo>
                  <a:pt x="3665254" y="2823307"/>
                </a:lnTo>
                <a:lnTo>
                  <a:pt x="3674142" y="2818549"/>
                </a:lnTo>
                <a:lnTo>
                  <a:pt x="3682394" y="2813790"/>
                </a:lnTo>
                <a:lnTo>
                  <a:pt x="3690647" y="2808714"/>
                </a:lnTo>
                <a:lnTo>
                  <a:pt x="3698582" y="2803321"/>
                </a:lnTo>
                <a:lnTo>
                  <a:pt x="3705566" y="2798245"/>
                </a:lnTo>
                <a:lnTo>
                  <a:pt x="3711914" y="2792535"/>
                </a:lnTo>
                <a:lnTo>
                  <a:pt x="3717945" y="2787776"/>
                </a:lnTo>
                <a:lnTo>
                  <a:pt x="3717945" y="2699583"/>
                </a:lnTo>
                <a:close/>
                <a:moveTo>
                  <a:pt x="2490788" y="2694304"/>
                </a:moveTo>
                <a:lnTo>
                  <a:pt x="2490788" y="2826893"/>
                </a:lnTo>
                <a:lnTo>
                  <a:pt x="2490471" y="2827210"/>
                </a:lnTo>
                <a:lnTo>
                  <a:pt x="2489836" y="2835140"/>
                </a:lnTo>
                <a:lnTo>
                  <a:pt x="2489519" y="2839898"/>
                </a:lnTo>
                <a:lnTo>
                  <a:pt x="2488250" y="2844973"/>
                </a:lnTo>
                <a:lnTo>
                  <a:pt x="2487298" y="2849731"/>
                </a:lnTo>
                <a:lnTo>
                  <a:pt x="2485711" y="2854807"/>
                </a:lnTo>
                <a:lnTo>
                  <a:pt x="2483490" y="2859565"/>
                </a:lnTo>
                <a:lnTo>
                  <a:pt x="2481269" y="2864323"/>
                </a:lnTo>
                <a:lnTo>
                  <a:pt x="2479048" y="2869080"/>
                </a:lnTo>
                <a:lnTo>
                  <a:pt x="2475874" y="2873838"/>
                </a:lnTo>
                <a:lnTo>
                  <a:pt x="2472701" y="2878279"/>
                </a:lnTo>
                <a:lnTo>
                  <a:pt x="2469528" y="2883037"/>
                </a:lnTo>
                <a:lnTo>
                  <a:pt x="2465403" y="2887795"/>
                </a:lnTo>
                <a:lnTo>
                  <a:pt x="2461595" y="2892236"/>
                </a:lnTo>
                <a:lnTo>
                  <a:pt x="2453028" y="2901435"/>
                </a:lnTo>
                <a:lnTo>
                  <a:pt x="2443191" y="2909999"/>
                </a:lnTo>
                <a:lnTo>
                  <a:pt x="2432086" y="2918563"/>
                </a:lnTo>
                <a:lnTo>
                  <a:pt x="2419710" y="2926811"/>
                </a:lnTo>
                <a:lnTo>
                  <a:pt x="2406701" y="2934740"/>
                </a:lnTo>
                <a:lnTo>
                  <a:pt x="2393056" y="2942670"/>
                </a:lnTo>
                <a:lnTo>
                  <a:pt x="2378143" y="2950283"/>
                </a:lnTo>
                <a:lnTo>
                  <a:pt x="2362277" y="2957579"/>
                </a:lnTo>
                <a:lnTo>
                  <a:pt x="2345777" y="2964240"/>
                </a:lnTo>
                <a:lnTo>
                  <a:pt x="2328325" y="2970901"/>
                </a:lnTo>
                <a:lnTo>
                  <a:pt x="2309921" y="2977245"/>
                </a:lnTo>
                <a:lnTo>
                  <a:pt x="2290882" y="2983589"/>
                </a:lnTo>
                <a:lnTo>
                  <a:pt x="2270892" y="2989298"/>
                </a:lnTo>
                <a:lnTo>
                  <a:pt x="2250267" y="2994691"/>
                </a:lnTo>
                <a:lnTo>
                  <a:pt x="2229324" y="2999449"/>
                </a:lnTo>
                <a:lnTo>
                  <a:pt x="2207430" y="3004207"/>
                </a:lnTo>
                <a:lnTo>
                  <a:pt x="2184901" y="3008330"/>
                </a:lnTo>
                <a:lnTo>
                  <a:pt x="2162054" y="3012137"/>
                </a:lnTo>
                <a:lnTo>
                  <a:pt x="2138256" y="3015626"/>
                </a:lnTo>
                <a:lnTo>
                  <a:pt x="2113823" y="3018798"/>
                </a:lnTo>
                <a:lnTo>
                  <a:pt x="2089390" y="3021018"/>
                </a:lnTo>
                <a:lnTo>
                  <a:pt x="2064323" y="3023556"/>
                </a:lnTo>
                <a:lnTo>
                  <a:pt x="2038621" y="3025142"/>
                </a:lnTo>
                <a:lnTo>
                  <a:pt x="2012601" y="3026093"/>
                </a:lnTo>
                <a:lnTo>
                  <a:pt x="1986582" y="3027045"/>
                </a:lnTo>
                <a:lnTo>
                  <a:pt x="1959928" y="3027362"/>
                </a:lnTo>
                <a:lnTo>
                  <a:pt x="1932639" y="3027045"/>
                </a:lnTo>
                <a:lnTo>
                  <a:pt x="1905350" y="3026093"/>
                </a:lnTo>
                <a:lnTo>
                  <a:pt x="1879014" y="3025142"/>
                </a:lnTo>
                <a:lnTo>
                  <a:pt x="1852994" y="3022921"/>
                </a:lnTo>
                <a:lnTo>
                  <a:pt x="1827292" y="3021018"/>
                </a:lnTo>
                <a:lnTo>
                  <a:pt x="1802224" y="3018481"/>
                </a:lnTo>
                <a:lnTo>
                  <a:pt x="1777157" y="3015309"/>
                </a:lnTo>
                <a:lnTo>
                  <a:pt x="1753359" y="3011502"/>
                </a:lnTo>
                <a:lnTo>
                  <a:pt x="1729560" y="3007379"/>
                </a:lnTo>
                <a:lnTo>
                  <a:pt x="1706714" y="3002938"/>
                </a:lnTo>
                <a:lnTo>
                  <a:pt x="1684502" y="2998180"/>
                </a:lnTo>
                <a:lnTo>
                  <a:pt x="1662925" y="2993105"/>
                </a:lnTo>
                <a:lnTo>
                  <a:pt x="1641983" y="2987712"/>
                </a:lnTo>
                <a:lnTo>
                  <a:pt x="1622309" y="2981686"/>
                </a:lnTo>
                <a:lnTo>
                  <a:pt x="1602953" y="2975342"/>
                </a:lnTo>
                <a:lnTo>
                  <a:pt x="1584549" y="2968681"/>
                </a:lnTo>
                <a:lnTo>
                  <a:pt x="1566780" y="2961702"/>
                </a:lnTo>
                <a:lnTo>
                  <a:pt x="1550280" y="2954407"/>
                </a:lnTo>
                <a:lnTo>
                  <a:pt x="1534414" y="2947111"/>
                </a:lnTo>
                <a:lnTo>
                  <a:pt x="1519501" y="2939181"/>
                </a:lnTo>
                <a:lnTo>
                  <a:pt x="1505539" y="2930934"/>
                </a:lnTo>
                <a:lnTo>
                  <a:pt x="1493164" y="2922687"/>
                </a:lnTo>
                <a:lnTo>
                  <a:pt x="1481106" y="2913805"/>
                </a:lnTo>
                <a:lnTo>
                  <a:pt x="1470635" y="2904924"/>
                </a:lnTo>
                <a:lnTo>
                  <a:pt x="1465875" y="2900483"/>
                </a:lnTo>
                <a:lnTo>
                  <a:pt x="1461116" y="2895725"/>
                </a:lnTo>
                <a:lnTo>
                  <a:pt x="1456673" y="2891284"/>
                </a:lnTo>
                <a:lnTo>
                  <a:pt x="1452866" y="2886844"/>
                </a:lnTo>
                <a:lnTo>
                  <a:pt x="1449375" y="2882086"/>
                </a:lnTo>
                <a:lnTo>
                  <a:pt x="1445885" y="2877328"/>
                </a:lnTo>
                <a:lnTo>
                  <a:pt x="1442712" y="2872252"/>
                </a:lnTo>
                <a:lnTo>
                  <a:pt x="1439856" y="2867494"/>
                </a:lnTo>
                <a:lnTo>
                  <a:pt x="1437000" y="2862737"/>
                </a:lnTo>
                <a:lnTo>
                  <a:pt x="1435096" y="2857661"/>
                </a:lnTo>
                <a:lnTo>
                  <a:pt x="1433192" y="2852269"/>
                </a:lnTo>
                <a:lnTo>
                  <a:pt x="1431606" y="2847828"/>
                </a:lnTo>
                <a:lnTo>
                  <a:pt x="1430337" y="2842436"/>
                </a:lnTo>
                <a:lnTo>
                  <a:pt x="1429702" y="2837361"/>
                </a:lnTo>
                <a:lnTo>
                  <a:pt x="1429385" y="2832286"/>
                </a:lnTo>
                <a:lnTo>
                  <a:pt x="1428750" y="2827210"/>
                </a:lnTo>
                <a:lnTo>
                  <a:pt x="1428750" y="2700014"/>
                </a:lnTo>
                <a:lnTo>
                  <a:pt x="1429702" y="2705406"/>
                </a:lnTo>
                <a:lnTo>
                  <a:pt x="1430654" y="2711433"/>
                </a:lnTo>
                <a:lnTo>
                  <a:pt x="1432240" y="2716825"/>
                </a:lnTo>
                <a:lnTo>
                  <a:pt x="1434462" y="2722218"/>
                </a:lnTo>
                <a:lnTo>
                  <a:pt x="1436683" y="2728245"/>
                </a:lnTo>
                <a:lnTo>
                  <a:pt x="1439539" y="2733320"/>
                </a:lnTo>
                <a:lnTo>
                  <a:pt x="1442712" y="2739029"/>
                </a:lnTo>
                <a:lnTo>
                  <a:pt x="1446202" y="2744422"/>
                </a:lnTo>
                <a:lnTo>
                  <a:pt x="1449692" y="2749497"/>
                </a:lnTo>
                <a:lnTo>
                  <a:pt x="1454135" y="2755206"/>
                </a:lnTo>
                <a:lnTo>
                  <a:pt x="1458894" y="2760282"/>
                </a:lnTo>
                <a:lnTo>
                  <a:pt x="1463654" y="2765357"/>
                </a:lnTo>
                <a:lnTo>
                  <a:pt x="1468731" y="2770432"/>
                </a:lnTo>
                <a:lnTo>
                  <a:pt x="1474125" y="2775507"/>
                </a:lnTo>
                <a:lnTo>
                  <a:pt x="1480154" y="2780265"/>
                </a:lnTo>
                <a:lnTo>
                  <a:pt x="1480154" y="2879231"/>
                </a:lnTo>
                <a:lnTo>
                  <a:pt x="1482375" y="2882086"/>
                </a:lnTo>
                <a:lnTo>
                  <a:pt x="1484914" y="2884623"/>
                </a:lnTo>
                <a:lnTo>
                  <a:pt x="1491895" y="2890650"/>
                </a:lnTo>
                <a:lnTo>
                  <a:pt x="1500145" y="2896994"/>
                </a:lnTo>
                <a:lnTo>
                  <a:pt x="1509664" y="2903338"/>
                </a:lnTo>
                <a:lnTo>
                  <a:pt x="1519818" y="2909682"/>
                </a:lnTo>
                <a:lnTo>
                  <a:pt x="1530924" y="2915709"/>
                </a:lnTo>
                <a:lnTo>
                  <a:pt x="1542030" y="2921735"/>
                </a:lnTo>
                <a:lnTo>
                  <a:pt x="1553136" y="2926811"/>
                </a:lnTo>
                <a:lnTo>
                  <a:pt x="1553136" y="2824673"/>
                </a:lnTo>
                <a:lnTo>
                  <a:pt x="1569953" y="2832286"/>
                </a:lnTo>
                <a:lnTo>
                  <a:pt x="1587723" y="2839264"/>
                </a:lnTo>
                <a:lnTo>
                  <a:pt x="1606127" y="2846242"/>
                </a:lnTo>
                <a:lnTo>
                  <a:pt x="1625482" y="2852269"/>
                </a:lnTo>
                <a:lnTo>
                  <a:pt x="1625482" y="2953772"/>
                </a:lnTo>
                <a:lnTo>
                  <a:pt x="1642935" y="2958847"/>
                </a:lnTo>
                <a:lnTo>
                  <a:pt x="1661021" y="2963605"/>
                </a:lnTo>
                <a:lnTo>
                  <a:pt x="1679425" y="2968363"/>
                </a:lnTo>
                <a:lnTo>
                  <a:pt x="1698464" y="2972487"/>
                </a:lnTo>
                <a:lnTo>
                  <a:pt x="1698464" y="2871618"/>
                </a:lnTo>
                <a:lnTo>
                  <a:pt x="1716233" y="2875424"/>
                </a:lnTo>
                <a:lnTo>
                  <a:pt x="1734320" y="2878914"/>
                </a:lnTo>
                <a:lnTo>
                  <a:pt x="1752407" y="2882086"/>
                </a:lnTo>
                <a:lnTo>
                  <a:pt x="1771445" y="2885258"/>
                </a:lnTo>
                <a:lnTo>
                  <a:pt x="1771445" y="2985175"/>
                </a:lnTo>
                <a:lnTo>
                  <a:pt x="1789215" y="2987712"/>
                </a:lnTo>
                <a:lnTo>
                  <a:pt x="1807301" y="2989933"/>
                </a:lnTo>
                <a:lnTo>
                  <a:pt x="1825388" y="2991836"/>
                </a:lnTo>
                <a:lnTo>
                  <a:pt x="1843792" y="2993422"/>
                </a:lnTo>
                <a:lnTo>
                  <a:pt x="1843792" y="2893505"/>
                </a:lnTo>
                <a:lnTo>
                  <a:pt x="1861879" y="2895091"/>
                </a:lnTo>
                <a:lnTo>
                  <a:pt x="1880283" y="2896042"/>
                </a:lnTo>
                <a:lnTo>
                  <a:pt x="1898369" y="2896994"/>
                </a:lnTo>
                <a:lnTo>
                  <a:pt x="1916773" y="2897628"/>
                </a:lnTo>
                <a:lnTo>
                  <a:pt x="1916773" y="2997546"/>
                </a:lnTo>
                <a:lnTo>
                  <a:pt x="1938033" y="2997863"/>
                </a:lnTo>
                <a:lnTo>
                  <a:pt x="1959928" y="2998180"/>
                </a:lnTo>
                <a:lnTo>
                  <a:pt x="1989755" y="2997863"/>
                </a:lnTo>
                <a:lnTo>
                  <a:pt x="1989755" y="2898263"/>
                </a:lnTo>
                <a:lnTo>
                  <a:pt x="2018630" y="2896994"/>
                </a:lnTo>
                <a:lnTo>
                  <a:pt x="2046553" y="2895408"/>
                </a:lnTo>
                <a:lnTo>
                  <a:pt x="2074159" y="2893505"/>
                </a:lnTo>
                <a:lnTo>
                  <a:pt x="2101448" y="2890967"/>
                </a:lnTo>
                <a:lnTo>
                  <a:pt x="2128102" y="2887795"/>
                </a:lnTo>
                <a:lnTo>
                  <a:pt x="2154122" y="2883989"/>
                </a:lnTo>
                <a:lnTo>
                  <a:pt x="2179189" y="2879865"/>
                </a:lnTo>
                <a:lnTo>
                  <a:pt x="2204257" y="2875424"/>
                </a:lnTo>
                <a:lnTo>
                  <a:pt x="2228372" y="2870032"/>
                </a:lnTo>
                <a:lnTo>
                  <a:pt x="2251219" y="2864640"/>
                </a:lnTo>
                <a:lnTo>
                  <a:pt x="2273430" y="2858613"/>
                </a:lnTo>
                <a:lnTo>
                  <a:pt x="2294690" y="2851952"/>
                </a:lnTo>
                <a:lnTo>
                  <a:pt x="2315633" y="2845291"/>
                </a:lnTo>
                <a:lnTo>
                  <a:pt x="2335306" y="2838312"/>
                </a:lnTo>
                <a:lnTo>
                  <a:pt x="2354027" y="2830382"/>
                </a:lnTo>
                <a:lnTo>
                  <a:pt x="2371797" y="2822452"/>
                </a:lnTo>
                <a:lnTo>
                  <a:pt x="2371797" y="2924590"/>
                </a:lnTo>
                <a:lnTo>
                  <a:pt x="2379729" y="2921101"/>
                </a:lnTo>
                <a:lnTo>
                  <a:pt x="2387028" y="2916660"/>
                </a:lnTo>
                <a:lnTo>
                  <a:pt x="2394643" y="2912219"/>
                </a:lnTo>
                <a:lnTo>
                  <a:pt x="2401941" y="2907461"/>
                </a:lnTo>
                <a:lnTo>
                  <a:pt x="2409239" y="2902703"/>
                </a:lnTo>
                <a:lnTo>
                  <a:pt x="2415585" y="2898263"/>
                </a:lnTo>
                <a:lnTo>
                  <a:pt x="2421297" y="2893505"/>
                </a:lnTo>
                <a:lnTo>
                  <a:pt x="2426374" y="2889064"/>
                </a:lnTo>
                <a:lnTo>
                  <a:pt x="2426374" y="2791050"/>
                </a:lnTo>
                <a:lnTo>
                  <a:pt x="2433989" y="2785340"/>
                </a:lnTo>
                <a:lnTo>
                  <a:pt x="2440653" y="2779948"/>
                </a:lnTo>
                <a:lnTo>
                  <a:pt x="2447316" y="2774238"/>
                </a:lnTo>
                <a:lnTo>
                  <a:pt x="2453345" y="2768529"/>
                </a:lnTo>
                <a:lnTo>
                  <a:pt x="2459057" y="2762819"/>
                </a:lnTo>
                <a:lnTo>
                  <a:pt x="2464451" y="2757110"/>
                </a:lnTo>
                <a:lnTo>
                  <a:pt x="2469211" y="2751083"/>
                </a:lnTo>
                <a:lnTo>
                  <a:pt x="2473336" y="2744739"/>
                </a:lnTo>
                <a:lnTo>
                  <a:pt x="2477461" y="2739029"/>
                </a:lnTo>
                <a:lnTo>
                  <a:pt x="2480634" y="2732685"/>
                </a:lnTo>
                <a:lnTo>
                  <a:pt x="2483490" y="2726341"/>
                </a:lnTo>
                <a:lnTo>
                  <a:pt x="2486028" y="2719997"/>
                </a:lnTo>
                <a:lnTo>
                  <a:pt x="2487932" y="2713654"/>
                </a:lnTo>
                <a:lnTo>
                  <a:pt x="2489519" y="2707310"/>
                </a:lnTo>
                <a:lnTo>
                  <a:pt x="2490471" y="2700966"/>
                </a:lnTo>
                <a:lnTo>
                  <a:pt x="2490788" y="2694304"/>
                </a:lnTo>
                <a:close/>
                <a:moveTo>
                  <a:pt x="2490470" y="2686155"/>
                </a:moveTo>
                <a:lnTo>
                  <a:pt x="2490788" y="2691795"/>
                </a:lnTo>
                <a:lnTo>
                  <a:pt x="2490470" y="2693988"/>
                </a:lnTo>
                <a:lnTo>
                  <a:pt x="2490470" y="2690542"/>
                </a:lnTo>
                <a:lnTo>
                  <a:pt x="2490470" y="2686155"/>
                </a:lnTo>
                <a:close/>
                <a:moveTo>
                  <a:pt x="2490416" y="2685242"/>
                </a:moveTo>
                <a:lnTo>
                  <a:pt x="2490470" y="2685528"/>
                </a:lnTo>
                <a:lnTo>
                  <a:pt x="2490470" y="2686155"/>
                </a:lnTo>
                <a:lnTo>
                  <a:pt x="2490416" y="2685242"/>
                </a:lnTo>
                <a:close/>
                <a:moveTo>
                  <a:pt x="1427957" y="2683026"/>
                </a:moveTo>
                <a:lnTo>
                  <a:pt x="1427516" y="2686071"/>
                </a:lnTo>
                <a:lnTo>
                  <a:pt x="1427516" y="2690943"/>
                </a:lnTo>
                <a:lnTo>
                  <a:pt x="1427516" y="2693987"/>
                </a:lnTo>
                <a:lnTo>
                  <a:pt x="1427163" y="2692161"/>
                </a:lnTo>
                <a:lnTo>
                  <a:pt x="1427163" y="2686680"/>
                </a:lnTo>
                <a:lnTo>
                  <a:pt x="1427957" y="2683026"/>
                </a:lnTo>
                <a:close/>
                <a:moveTo>
                  <a:pt x="1430338" y="2671762"/>
                </a:moveTo>
                <a:lnTo>
                  <a:pt x="1428927" y="2676633"/>
                </a:lnTo>
                <a:lnTo>
                  <a:pt x="1428221" y="2681809"/>
                </a:lnTo>
                <a:lnTo>
                  <a:pt x="1427957" y="2683026"/>
                </a:lnTo>
                <a:lnTo>
                  <a:pt x="1428221" y="2681200"/>
                </a:lnTo>
                <a:lnTo>
                  <a:pt x="1428927" y="2676329"/>
                </a:lnTo>
                <a:lnTo>
                  <a:pt x="1430338" y="2671762"/>
                </a:lnTo>
                <a:close/>
                <a:moveTo>
                  <a:pt x="2487613" y="2670175"/>
                </a:moveTo>
                <a:lnTo>
                  <a:pt x="2489200" y="2675815"/>
                </a:lnTo>
                <a:lnTo>
                  <a:pt x="2490153" y="2680828"/>
                </a:lnTo>
                <a:lnTo>
                  <a:pt x="2490416" y="2685242"/>
                </a:lnTo>
                <a:lnTo>
                  <a:pt x="2489518" y="2680515"/>
                </a:lnTo>
                <a:lnTo>
                  <a:pt x="2488883" y="2675502"/>
                </a:lnTo>
                <a:lnTo>
                  <a:pt x="2487613" y="2670175"/>
                </a:lnTo>
                <a:close/>
                <a:moveTo>
                  <a:pt x="2665715" y="2659293"/>
                </a:moveTo>
                <a:lnTo>
                  <a:pt x="2665715" y="2777307"/>
                </a:lnTo>
                <a:lnTo>
                  <a:pt x="2668254" y="2780162"/>
                </a:lnTo>
                <a:lnTo>
                  <a:pt x="2671429" y="2783335"/>
                </a:lnTo>
                <a:lnTo>
                  <a:pt x="2678729" y="2789362"/>
                </a:lnTo>
                <a:lnTo>
                  <a:pt x="2687934" y="2796659"/>
                </a:lnTo>
                <a:lnTo>
                  <a:pt x="2698726" y="2803638"/>
                </a:lnTo>
                <a:lnTo>
                  <a:pt x="2710153" y="2810935"/>
                </a:lnTo>
                <a:lnTo>
                  <a:pt x="2722215" y="2817914"/>
                </a:lnTo>
                <a:lnTo>
                  <a:pt x="2734594" y="2824259"/>
                </a:lnTo>
                <a:lnTo>
                  <a:pt x="2746656" y="2829969"/>
                </a:lnTo>
                <a:lnTo>
                  <a:pt x="2746656" y="2711004"/>
                </a:lnTo>
                <a:lnTo>
                  <a:pt x="2734594" y="2705293"/>
                </a:lnTo>
                <a:lnTo>
                  <a:pt x="2723167" y="2699266"/>
                </a:lnTo>
                <a:lnTo>
                  <a:pt x="2712058" y="2692921"/>
                </a:lnTo>
                <a:lnTo>
                  <a:pt x="2701583" y="2686259"/>
                </a:lnTo>
                <a:lnTo>
                  <a:pt x="2691743" y="2679914"/>
                </a:lnTo>
                <a:lnTo>
                  <a:pt x="2682538" y="2673252"/>
                </a:lnTo>
                <a:lnTo>
                  <a:pt x="2673650" y="2666273"/>
                </a:lnTo>
                <a:lnTo>
                  <a:pt x="2665715" y="2659293"/>
                </a:lnTo>
                <a:close/>
                <a:moveTo>
                  <a:pt x="1925638" y="2592387"/>
                </a:moveTo>
                <a:lnTo>
                  <a:pt x="1925638" y="2662237"/>
                </a:lnTo>
                <a:lnTo>
                  <a:pt x="1911407" y="2659674"/>
                </a:lnTo>
                <a:lnTo>
                  <a:pt x="1894963" y="2655829"/>
                </a:lnTo>
                <a:lnTo>
                  <a:pt x="1887057" y="2653907"/>
                </a:lnTo>
                <a:lnTo>
                  <a:pt x="1880100" y="2652304"/>
                </a:lnTo>
                <a:lnTo>
                  <a:pt x="1873459" y="2650062"/>
                </a:lnTo>
                <a:lnTo>
                  <a:pt x="1867451" y="2647498"/>
                </a:lnTo>
                <a:lnTo>
                  <a:pt x="1861442" y="2644935"/>
                </a:lnTo>
                <a:lnTo>
                  <a:pt x="1856383" y="2641090"/>
                </a:lnTo>
                <a:lnTo>
                  <a:pt x="1853220" y="2639168"/>
                </a:lnTo>
                <a:lnTo>
                  <a:pt x="1851007" y="2636925"/>
                </a:lnTo>
                <a:lnTo>
                  <a:pt x="1848793" y="2634041"/>
                </a:lnTo>
                <a:lnTo>
                  <a:pt x="1847844" y="2631798"/>
                </a:lnTo>
                <a:lnTo>
                  <a:pt x="1846579" y="2628914"/>
                </a:lnTo>
                <a:lnTo>
                  <a:pt x="1846263" y="2626671"/>
                </a:lnTo>
                <a:lnTo>
                  <a:pt x="1846263" y="2623788"/>
                </a:lnTo>
                <a:lnTo>
                  <a:pt x="1846579" y="2621224"/>
                </a:lnTo>
                <a:lnTo>
                  <a:pt x="1847528" y="2618661"/>
                </a:lnTo>
                <a:lnTo>
                  <a:pt x="1848477" y="2616098"/>
                </a:lnTo>
                <a:lnTo>
                  <a:pt x="1850374" y="2613855"/>
                </a:lnTo>
                <a:lnTo>
                  <a:pt x="1852588" y="2611292"/>
                </a:lnTo>
                <a:lnTo>
                  <a:pt x="1855118" y="2609369"/>
                </a:lnTo>
                <a:lnTo>
                  <a:pt x="1858280" y="2607447"/>
                </a:lnTo>
                <a:lnTo>
                  <a:pt x="1861759" y="2605524"/>
                </a:lnTo>
                <a:lnTo>
                  <a:pt x="1865870" y="2603922"/>
                </a:lnTo>
                <a:lnTo>
                  <a:pt x="1872194" y="2601359"/>
                </a:lnTo>
                <a:lnTo>
                  <a:pt x="1878835" y="2599436"/>
                </a:lnTo>
                <a:lnTo>
                  <a:pt x="1885792" y="2597834"/>
                </a:lnTo>
                <a:lnTo>
                  <a:pt x="1893382" y="2596232"/>
                </a:lnTo>
                <a:lnTo>
                  <a:pt x="1901288" y="2594951"/>
                </a:lnTo>
                <a:lnTo>
                  <a:pt x="1909194" y="2593989"/>
                </a:lnTo>
                <a:lnTo>
                  <a:pt x="1925638" y="2592387"/>
                </a:lnTo>
                <a:close/>
                <a:moveTo>
                  <a:pt x="3178346" y="2558733"/>
                </a:moveTo>
                <a:lnTo>
                  <a:pt x="3178346" y="2673668"/>
                </a:lnTo>
                <a:lnTo>
                  <a:pt x="3201835" y="2674303"/>
                </a:lnTo>
                <a:lnTo>
                  <a:pt x="3225959" y="2674303"/>
                </a:lnTo>
                <a:lnTo>
                  <a:pt x="3258970" y="2673986"/>
                </a:lnTo>
                <a:lnTo>
                  <a:pt x="3258970" y="2559368"/>
                </a:lnTo>
                <a:lnTo>
                  <a:pt x="3225641" y="2559686"/>
                </a:lnTo>
                <a:lnTo>
                  <a:pt x="3201835" y="2559368"/>
                </a:lnTo>
                <a:lnTo>
                  <a:pt x="3178346" y="2558733"/>
                </a:lnTo>
                <a:close/>
                <a:moveTo>
                  <a:pt x="2609850" y="2552700"/>
                </a:moveTo>
                <a:lnTo>
                  <a:pt x="2613342" y="2559045"/>
                </a:lnTo>
                <a:lnTo>
                  <a:pt x="2617468" y="2564438"/>
                </a:lnTo>
                <a:lnTo>
                  <a:pt x="2621594" y="2570466"/>
                </a:lnTo>
                <a:lnTo>
                  <a:pt x="2626038" y="2576176"/>
                </a:lnTo>
                <a:lnTo>
                  <a:pt x="2631117" y="2581886"/>
                </a:lnTo>
                <a:lnTo>
                  <a:pt x="2635878" y="2587280"/>
                </a:lnTo>
                <a:lnTo>
                  <a:pt x="2641274" y="2592673"/>
                </a:lnTo>
                <a:lnTo>
                  <a:pt x="2646988" y="2598383"/>
                </a:lnTo>
                <a:lnTo>
                  <a:pt x="2658732" y="2608535"/>
                </a:lnTo>
                <a:lnTo>
                  <a:pt x="2671746" y="2618686"/>
                </a:lnTo>
                <a:lnTo>
                  <a:pt x="2685712" y="2628204"/>
                </a:lnTo>
                <a:lnTo>
                  <a:pt x="2700631" y="2637721"/>
                </a:lnTo>
                <a:lnTo>
                  <a:pt x="2715867" y="2646921"/>
                </a:lnTo>
                <a:lnTo>
                  <a:pt x="2732372" y="2655486"/>
                </a:lnTo>
                <a:lnTo>
                  <a:pt x="2749830" y="2663735"/>
                </a:lnTo>
                <a:lnTo>
                  <a:pt x="2767923" y="2671666"/>
                </a:lnTo>
                <a:lnTo>
                  <a:pt x="2786650" y="2679280"/>
                </a:lnTo>
                <a:lnTo>
                  <a:pt x="2805695" y="2686576"/>
                </a:lnTo>
                <a:lnTo>
                  <a:pt x="2826009" y="2693238"/>
                </a:lnTo>
                <a:lnTo>
                  <a:pt x="2846959" y="2699583"/>
                </a:lnTo>
                <a:lnTo>
                  <a:pt x="2867591" y="2705611"/>
                </a:lnTo>
                <a:lnTo>
                  <a:pt x="2889492" y="2711321"/>
                </a:lnTo>
                <a:lnTo>
                  <a:pt x="2912029" y="2716714"/>
                </a:lnTo>
                <a:lnTo>
                  <a:pt x="2934248" y="2721790"/>
                </a:lnTo>
                <a:lnTo>
                  <a:pt x="2957102" y="2725914"/>
                </a:lnTo>
                <a:lnTo>
                  <a:pt x="2980908" y="2730355"/>
                </a:lnTo>
                <a:lnTo>
                  <a:pt x="3004396" y="2733845"/>
                </a:lnTo>
                <a:lnTo>
                  <a:pt x="3028203" y="2737335"/>
                </a:lnTo>
                <a:lnTo>
                  <a:pt x="3052644" y="2740190"/>
                </a:lnTo>
                <a:lnTo>
                  <a:pt x="3077084" y="2743045"/>
                </a:lnTo>
                <a:lnTo>
                  <a:pt x="3101525" y="2744949"/>
                </a:lnTo>
                <a:lnTo>
                  <a:pt x="3125966" y="2746852"/>
                </a:lnTo>
                <a:lnTo>
                  <a:pt x="3150725" y="2748121"/>
                </a:lnTo>
                <a:lnTo>
                  <a:pt x="3175800" y="2749390"/>
                </a:lnTo>
                <a:lnTo>
                  <a:pt x="3200559" y="2750024"/>
                </a:lnTo>
                <a:lnTo>
                  <a:pt x="3225317" y="2750024"/>
                </a:lnTo>
                <a:lnTo>
                  <a:pt x="3246266" y="2750024"/>
                </a:lnTo>
                <a:lnTo>
                  <a:pt x="3267216" y="2749707"/>
                </a:lnTo>
                <a:lnTo>
                  <a:pt x="3288165" y="2748755"/>
                </a:lnTo>
                <a:lnTo>
                  <a:pt x="3308797" y="2747804"/>
                </a:lnTo>
                <a:lnTo>
                  <a:pt x="3329429" y="2746535"/>
                </a:lnTo>
                <a:lnTo>
                  <a:pt x="3350378" y="2744949"/>
                </a:lnTo>
                <a:lnTo>
                  <a:pt x="3371010" y="2743362"/>
                </a:lnTo>
                <a:lnTo>
                  <a:pt x="3391325" y="2741459"/>
                </a:lnTo>
                <a:lnTo>
                  <a:pt x="3411957" y="2738921"/>
                </a:lnTo>
                <a:lnTo>
                  <a:pt x="3431954" y="2736383"/>
                </a:lnTo>
                <a:lnTo>
                  <a:pt x="3451951" y="2733528"/>
                </a:lnTo>
                <a:lnTo>
                  <a:pt x="3471948" y="2730355"/>
                </a:lnTo>
                <a:lnTo>
                  <a:pt x="3491628" y="2726866"/>
                </a:lnTo>
                <a:lnTo>
                  <a:pt x="3510990" y="2723376"/>
                </a:lnTo>
                <a:lnTo>
                  <a:pt x="3530035" y="2719252"/>
                </a:lnTo>
                <a:lnTo>
                  <a:pt x="3548763" y="2715128"/>
                </a:lnTo>
                <a:lnTo>
                  <a:pt x="3567173" y="2710369"/>
                </a:lnTo>
                <a:lnTo>
                  <a:pt x="3585265" y="2705611"/>
                </a:lnTo>
                <a:lnTo>
                  <a:pt x="3603041" y="2700852"/>
                </a:lnTo>
                <a:lnTo>
                  <a:pt x="3620498" y="2695142"/>
                </a:lnTo>
                <a:lnTo>
                  <a:pt x="3637004" y="2689749"/>
                </a:lnTo>
                <a:lnTo>
                  <a:pt x="3653510" y="2683721"/>
                </a:lnTo>
                <a:lnTo>
                  <a:pt x="3669698" y="2678011"/>
                </a:lnTo>
                <a:lnTo>
                  <a:pt x="3685251" y="2671349"/>
                </a:lnTo>
                <a:lnTo>
                  <a:pt x="3700170" y="2665004"/>
                </a:lnTo>
                <a:lnTo>
                  <a:pt x="3714770" y="2657707"/>
                </a:lnTo>
                <a:lnTo>
                  <a:pt x="3728419" y="2650728"/>
                </a:lnTo>
                <a:lnTo>
                  <a:pt x="3741751" y="2643114"/>
                </a:lnTo>
                <a:lnTo>
                  <a:pt x="3754765" y="2635818"/>
                </a:lnTo>
                <a:lnTo>
                  <a:pt x="3767144" y="2627886"/>
                </a:lnTo>
                <a:lnTo>
                  <a:pt x="3778571" y="2619638"/>
                </a:lnTo>
                <a:lnTo>
                  <a:pt x="3789363" y="2611073"/>
                </a:lnTo>
                <a:lnTo>
                  <a:pt x="3789363" y="2718935"/>
                </a:lnTo>
                <a:lnTo>
                  <a:pt x="3788728" y="2718935"/>
                </a:lnTo>
                <a:lnTo>
                  <a:pt x="3788411" y="2728135"/>
                </a:lnTo>
                <a:lnTo>
                  <a:pt x="3787776" y="2733528"/>
                </a:lnTo>
                <a:lnTo>
                  <a:pt x="3786506" y="2738921"/>
                </a:lnTo>
                <a:lnTo>
                  <a:pt x="3785237" y="2744314"/>
                </a:lnTo>
                <a:lnTo>
                  <a:pt x="3783332" y="2749707"/>
                </a:lnTo>
                <a:lnTo>
                  <a:pt x="3781428" y="2755100"/>
                </a:lnTo>
                <a:lnTo>
                  <a:pt x="3778571" y="2760811"/>
                </a:lnTo>
                <a:lnTo>
                  <a:pt x="3775714" y="2765886"/>
                </a:lnTo>
                <a:lnTo>
                  <a:pt x="3772540" y="2770962"/>
                </a:lnTo>
                <a:lnTo>
                  <a:pt x="3769048" y="2776355"/>
                </a:lnTo>
                <a:lnTo>
                  <a:pt x="3765557" y="2781749"/>
                </a:lnTo>
                <a:lnTo>
                  <a:pt x="3761113" y="2786824"/>
                </a:lnTo>
                <a:lnTo>
                  <a:pt x="3756987" y="2791583"/>
                </a:lnTo>
                <a:lnTo>
                  <a:pt x="3752226" y="2796659"/>
                </a:lnTo>
                <a:lnTo>
                  <a:pt x="3747147" y="2801735"/>
                </a:lnTo>
                <a:lnTo>
                  <a:pt x="3741433" y="2806493"/>
                </a:lnTo>
                <a:lnTo>
                  <a:pt x="3736037" y="2811252"/>
                </a:lnTo>
                <a:lnTo>
                  <a:pt x="3723658" y="2820769"/>
                </a:lnTo>
                <a:lnTo>
                  <a:pt x="3710327" y="2829969"/>
                </a:lnTo>
                <a:lnTo>
                  <a:pt x="3696043" y="2838852"/>
                </a:lnTo>
                <a:lnTo>
                  <a:pt x="3680490" y="2847418"/>
                </a:lnTo>
                <a:lnTo>
                  <a:pt x="3663667" y="2855983"/>
                </a:lnTo>
                <a:lnTo>
                  <a:pt x="3646526" y="2863914"/>
                </a:lnTo>
                <a:lnTo>
                  <a:pt x="3627799" y="2871845"/>
                </a:lnTo>
                <a:lnTo>
                  <a:pt x="3608754" y="2879459"/>
                </a:lnTo>
                <a:lnTo>
                  <a:pt x="3588122" y="2886121"/>
                </a:lnTo>
                <a:lnTo>
                  <a:pt x="3566855" y="2892783"/>
                </a:lnTo>
                <a:lnTo>
                  <a:pt x="3544636" y="2899128"/>
                </a:lnTo>
                <a:lnTo>
                  <a:pt x="3522417" y="2905473"/>
                </a:lnTo>
                <a:lnTo>
                  <a:pt x="3498611" y="2910866"/>
                </a:lnTo>
                <a:lnTo>
                  <a:pt x="3474170" y="2915942"/>
                </a:lnTo>
                <a:lnTo>
                  <a:pt x="3449412" y="2920383"/>
                </a:lnTo>
                <a:lnTo>
                  <a:pt x="3423701" y="2924824"/>
                </a:lnTo>
                <a:lnTo>
                  <a:pt x="3397356" y="2928631"/>
                </a:lnTo>
                <a:lnTo>
                  <a:pt x="3370376" y="2931804"/>
                </a:lnTo>
                <a:lnTo>
                  <a:pt x="3343395" y="2934976"/>
                </a:lnTo>
                <a:lnTo>
                  <a:pt x="3315146" y="2937197"/>
                </a:lnTo>
                <a:lnTo>
                  <a:pt x="3286896" y="2938783"/>
                </a:lnTo>
                <a:lnTo>
                  <a:pt x="3258011" y="2940369"/>
                </a:lnTo>
                <a:lnTo>
                  <a:pt x="3228491" y="2941321"/>
                </a:lnTo>
                <a:lnTo>
                  <a:pt x="3198972" y="2941638"/>
                </a:lnTo>
                <a:lnTo>
                  <a:pt x="3168500" y="2941321"/>
                </a:lnTo>
                <a:lnTo>
                  <a:pt x="3138663" y="2940369"/>
                </a:lnTo>
                <a:lnTo>
                  <a:pt x="3109143" y="2938783"/>
                </a:lnTo>
                <a:lnTo>
                  <a:pt x="3080259" y="2936880"/>
                </a:lnTo>
                <a:lnTo>
                  <a:pt x="3051374" y="2934659"/>
                </a:lnTo>
                <a:lnTo>
                  <a:pt x="3023441" y="2931487"/>
                </a:lnTo>
                <a:lnTo>
                  <a:pt x="2996144" y="2927997"/>
                </a:lnTo>
                <a:lnTo>
                  <a:pt x="2969481" y="2923873"/>
                </a:lnTo>
                <a:lnTo>
                  <a:pt x="2943453" y="2919431"/>
                </a:lnTo>
                <a:lnTo>
                  <a:pt x="2917742" y="2914355"/>
                </a:lnTo>
                <a:lnTo>
                  <a:pt x="2892984" y="2909280"/>
                </a:lnTo>
                <a:lnTo>
                  <a:pt x="2869178" y="2903252"/>
                </a:lnTo>
                <a:lnTo>
                  <a:pt x="2846007" y="2897224"/>
                </a:lnTo>
                <a:lnTo>
                  <a:pt x="2823470" y="2890880"/>
                </a:lnTo>
                <a:lnTo>
                  <a:pt x="2802203" y="2883583"/>
                </a:lnTo>
                <a:lnTo>
                  <a:pt x="2781889" y="2876286"/>
                </a:lnTo>
                <a:lnTo>
                  <a:pt x="2762527" y="2868673"/>
                </a:lnTo>
                <a:lnTo>
                  <a:pt x="2743799" y="2860424"/>
                </a:lnTo>
                <a:lnTo>
                  <a:pt x="2726024" y="2852176"/>
                </a:lnTo>
                <a:lnTo>
                  <a:pt x="2709518" y="2843611"/>
                </a:lnTo>
                <a:lnTo>
                  <a:pt x="2694600" y="2834411"/>
                </a:lnTo>
                <a:lnTo>
                  <a:pt x="2679999" y="2824893"/>
                </a:lnTo>
                <a:lnTo>
                  <a:pt x="2666985" y="2815376"/>
                </a:lnTo>
                <a:lnTo>
                  <a:pt x="2660954" y="2810935"/>
                </a:lnTo>
                <a:lnTo>
                  <a:pt x="2655240" y="2805542"/>
                </a:lnTo>
                <a:lnTo>
                  <a:pt x="2650162" y="2800466"/>
                </a:lnTo>
                <a:lnTo>
                  <a:pt x="2645083" y="2795390"/>
                </a:lnTo>
                <a:lnTo>
                  <a:pt x="2639687" y="2790314"/>
                </a:lnTo>
                <a:lnTo>
                  <a:pt x="2635561" y="2785238"/>
                </a:lnTo>
                <a:lnTo>
                  <a:pt x="2631434" y="2780162"/>
                </a:lnTo>
                <a:lnTo>
                  <a:pt x="2627625" y="2774452"/>
                </a:lnTo>
                <a:lnTo>
                  <a:pt x="2624134" y="2769376"/>
                </a:lnTo>
                <a:lnTo>
                  <a:pt x="2620960" y="2763983"/>
                </a:lnTo>
                <a:lnTo>
                  <a:pt x="2618103" y="2758273"/>
                </a:lnTo>
                <a:lnTo>
                  <a:pt x="2615881" y="2752880"/>
                </a:lnTo>
                <a:lnTo>
                  <a:pt x="2613659" y="2747169"/>
                </a:lnTo>
                <a:lnTo>
                  <a:pt x="2612072" y="2741776"/>
                </a:lnTo>
                <a:lnTo>
                  <a:pt x="2610485" y="2736383"/>
                </a:lnTo>
                <a:lnTo>
                  <a:pt x="2609850" y="2730355"/>
                </a:lnTo>
                <a:lnTo>
                  <a:pt x="2609215" y="2724962"/>
                </a:lnTo>
                <a:lnTo>
                  <a:pt x="2609215" y="2718935"/>
                </a:lnTo>
                <a:lnTo>
                  <a:pt x="2608580" y="2719252"/>
                </a:lnTo>
                <a:lnTo>
                  <a:pt x="2608580" y="2573004"/>
                </a:lnTo>
                <a:lnTo>
                  <a:pt x="2608263" y="2569197"/>
                </a:lnTo>
                <a:lnTo>
                  <a:pt x="2608580" y="2560949"/>
                </a:lnTo>
                <a:lnTo>
                  <a:pt x="2609850" y="2552700"/>
                </a:lnTo>
                <a:close/>
                <a:moveTo>
                  <a:pt x="3016148" y="2544763"/>
                </a:moveTo>
                <a:lnTo>
                  <a:pt x="3016148" y="2660333"/>
                </a:lnTo>
                <a:lnTo>
                  <a:pt x="3035827" y="2662556"/>
                </a:lnTo>
                <a:lnTo>
                  <a:pt x="3056142" y="2665096"/>
                </a:lnTo>
                <a:lnTo>
                  <a:pt x="3076456" y="2667318"/>
                </a:lnTo>
                <a:lnTo>
                  <a:pt x="3097406" y="2669223"/>
                </a:lnTo>
                <a:lnTo>
                  <a:pt x="3097406" y="2553971"/>
                </a:lnTo>
                <a:lnTo>
                  <a:pt x="3076456" y="2552066"/>
                </a:lnTo>
                <a:lnTo>
                  <a:pt x="3056142" y="2549843"/>
                </a:lnTo>
                <a:lnTo>
                  <a:pt x="3035827" y="2547303"/>
                </a:lnTo>
                <a:lnTo>
                  <a:pt x="3016148" y="2544763"/>
                </a:lnTo>
                <a:close/>
                <a:moveTo>
                  <a:pt x="1938656" y="2540386"/>
                </a:moveTo>
                <a:lnTo>
                  <a:pt x="1936433" y="2540705"/>
                </a:lnTo>
                <a:lnTo>
                  <a:pt x="1933576" y="2540705"/>
                </a:lnTo>
                <a:lnTo>
                  <a:pt x="1931036" y="2541342"/>
                </a:lnTo>
                <a:lnTo>
                  <a:pt x="1929130" y="2542299"/>
                </a:lnTo>
                <a:lnTo>
                  <a:pt x="1927543" y="2542936"/>
                </a:lnTo>
                <a:lnTo>
                  <a:pt x="1926273" y="2543892"/>
                </a:lnTo>
                <a:lnTo>
                  <a:pt x="1925638" y="2545167"/>
                </a:lnTo>
                <a:lnTo>
                  <a:pt x="1925320" y="2546123"/>
                </a:lnTo>
                <a:lnTo>
                  <a:pt x="1925320" y="2565247"/>
                </a:lnTo>
                <a:lnTo>
                  <a:pt x="1910398" y="2566522"/>
                </a:lnTo>
                <a:lnTo>
                  <a:pt x="1895158" y="2568116"/>
                </a:lnTo>
                <a:lnTo>
                  <a:pt x="1881188" y="2570028"/>
                </a:lnTo>
                <a:lnTo>
                  <a:pt x="1867218" y="2572897"/>
                </a:lnTo>
                <a:lnTo>
                  <a:pt x="1853883" y="2575447"/>
                </a:lnTo>
                <a:lnTo>
                  <a:pt x="1841183" y="2578634"/>
                </a:lnTo>
                <a:lnTo>
                  <a:pt x="1829436" y="2582778"/>
                </a:lnTo>
                <a:lnTo>
                  <a:pt x="1818323" y="2586602"/>
                </a:lnTo>
                <a:lnTo>
                  <a:pt x="1810703" y="2590108"/>
                </a:lnTo>
                <a:lnTo>
                  <a:pt x="1803718" y="2594252"/>
                </a:lnTo>
                <a:lnTo>
                  <a:pt x="1797368" y="2598077"/>
                </a:lnTo>
                <a:lnTo>
                  <a:pt x="1791970" y="2601902"/>
                </a:lnTo>
                <a:lnTo>
                  <a:pt x="1787208" y="2606045"/>
                </a:lnTo>
                <a:lnTo>
                  <a:pt x="1783398" y="2610507"/>
                </a:lnTo>
                <a:lnTo>
                  <a:pt x="1780223" y="2614651"/>
                </a:lnTo>
                <a:lnTo>
                  <a:pt x="1777683" y="2619113"/>
                </a:lnTo>
                <a:lnTo>
                  <a:pt x="1776096" y="2623894"/>
                </a:lnTo>
                <a:lnTo>
                  <a:pt x="1775460" y="2628038"/>
                </a:lnTo>
                <a:lnTo>
                  <a:pt x="1775460" y="2632500"/>
                </a:lnTo>
                <a:lnTo>
                  <a:pt x="1776096" y="2637281"/>
                </a:lnTo>
                <a:lnTo>
                  <a:pt x="1777683" y="2641743"/>
                </a:lnTo>
                <a:lnTo>
                  <a:pt x="1780223" y="2645887"/>
                </a:lnTo>
                <a:lnTo>
                  <a:pt x="1783716" y="2650349"/>
                </a:lnTo>
                <a:lnTo>
                  <a:pt x="1787526" y="2654811"/>
                </a:lnTo>
                <a:lnTo>
                  <a:pt x="1792288" y="2658317"/>
                </a:lnTo>
                <a:lnTo>
                  <a:pt x="1797368" y="2661823"/>
                </a:lnTo>
                <a:lnTo>
                  <a:pt x="1803400" y="2665329"/>
                </a:lnTo>
                <a:lnTo>
                  <a:pt x="1809750" y="2668517"/>
                </a:lnTo>
                <a:lnTo>
                  <a:pt x="1816736" y="2671704"/>
                </a:lnTo>
                <a:lnTo>
                  <a:pt x="1824356" y="2674573"/>
                </a:lnTo>
                <a:lnTo>
                  <a:pt x="1832610" y="2677441"/>
                </a:lnTo>
                <a:lnTo>
                  <a:pt x="1840866" y="2679354"/>
                </a:lnTo>
                <a:lnTo>
                  <a:pt x="1872933" y="2686047"/>
                </a:lnTo>
                <a:lnTo>
                  <a:pt x="1925320" y="2696565"/>
                </a:lnTo>
                <a:lnTo>
                  <a:pt x="1925320" y="2778798"/>
                </a:lnTo>
                <a:lnTo>
                  <a:pt x="1911668" y="2777204"/>
                </a:lnTo>
                <a:lnTo>
                  <a:pt x="1899603" y="2774973"/>
                </a:lnTo>
                <a:lnTo>
                  <a:pt x="1885316" y="2772742"/>
                </a:lnTo>
                <a:lnTo>
                  <a:pt x="1870393" y="2769236"/>
                </a:lnTo>
                <a:lnTo>
                  <a:pt x="1856740" y="2765093"/>
                </a:lnTo>
                <a:lnTo>
                  <a:pt x="1844676" y="2760949"/>
                </a:lnTo>
                <a:lnTo>
                  <a:pt x="1841183" y="2759674"/>
                </a:lnTo>
                <a:lnTo>
                  <a:pt x="1838008" y="2758399"/>
                </a:lnTo>
                <a:lnTo>
                  <a:pt x="1835786" y="2757443"/>
                </a:lnTo>
                <a:lnTo>
                  <a:pt x="1835150" y="2756805"/>
                </a:lnTo>
                <a:lnTo>
                  <a:pt x="1831658" y="2754893"/>
                </a:lnTo>
                <a:lnTo>
                  <a:pt x="1829753" y="2753618"/>
                </a:lnTo>
                <a:lnTo>
                  <a:pt x="1827848" y="2752662"/>
                </a:lnTo>
                <a:lnTo>
                  <a:pt x="1822768" y="2751387"/>
                </a:lnTo>
                <a:lnTo>
                  <a:pt x="1817688" y="2750431"/>
                </a:lnTo>
                <a:lnTo>
                  <a:pt x="1811656" y="2750112"/>
                </a:lnTo>
                <a:lnTo>
                  <a:pt x="1805623" y="2751068"/>
                </a:lnTo>
                <a:lnTo>
                  <a:pt x="1799908" y="2751706"/>
                </a:lnTo>
                <a:lnTo>
                  <a:pt x="1793876" y="2752981"/>
                </a:lnTo>
                <a:lnTo>
                  <a:pt x="1787843" y="2754893"/>
                </a:lnTo>
                <a:lnTo>
                  <a:pt x="1782763" y="2756805"/>
                </a:lnTo>
                <a:lnTo>
                  <a:pt x="1778636" y="2759355"/>
                </a:lnTo>
                <a:lnTo>
                  <a:pt x="1774508" y="2761586"/>
                </a:lnTo>
                <a:lnTo>
                  <a:pt x="1771650" y="2764455"/>
                </a:lnTo>
                <a:lnTo>
                  <a:pt x="1770698" y="2765730"/>
                </a:lnTo>
                <a:lnTo>
                  <a:pt x="1769746" y="2766686"/>
                </a:lnTo>
                <a:lnTo>
                  <a:pt x="1769428" y="2767961"/>
                </a:lnTo>
                <a:lnTo>
                  <a:pt x="1769428" y="2769555"/>
                </a:lnTo>
                <a:lnTo>
                  <a:pt x="1769428" y="2770830"/>
                </a:lnTo>
                <a:lnTo>
                  <a:pt x="1770380" y="2772105"/>
                </a:lnTo>
                <a:lnTo>
                  <a:pt x="1771016" y="2773061"/>
                </a:lnTo>
                <a:lnTo>
                  <a:pt x="1772603" y="2774336"/>
                </a:lnTo>
                <a:lnTo>
                  <a:pt x="1778000" y="2777842"/>
                </a:lnTo>
                <a:lnTo>
                  <a:pt x="1784668" y="2781348"/>
                </a:lnTo>
                <a:lnTo>
                  <a:pt x="1791970" y="2784535"/>
                </a:lnTo>
                <a:lnTo>
                  <a:pt x="1799273" y="2787723"/>
                </a:lnTo>
                <a:lnTo>
                  <a:pt x="1807846" y="2790591"/>
                </a:lnTo>
                <a:lnTo>
                  <a:pt x="1816418" y="2792822"/>
                </a:lnTo>
                <a:lnTo>
                  <a:pt x="1825943" y="2795691"/>
                </a:lnTo>
                <a:lnTo>
                  <a:pt x="1835786" y="2797603"/>
                </a:lnTo>
                <a:lnTo>
                  <a:pt x="1845946" y="2799516"/>
                </a:lnTo>
                <a:lnTo>
                  <a:pt x="1856740" y="2801747"/>
                </a:lnTo>
                <a:lnTo>
                  <a:pt x="1878648" y="2804934"/>
                </a:lnTo>
                <a:lnTo>
                  <a:pt x="1901508" y="2806846"/>
                </a:lnTo>
                <a:lnTo>
                  <a:pt x="1925320" y="2808440"/>
                </a:lnTo>
                <a:lnTo>
                  <a:pt x="1925320" y="2827245"/>
                </a:lnTo>
                <a:lnTo>
                  <a:pt x="1925638" y="2828520"/>
                </a:lnTo>
                <a:lnTo>
                  <a:pt x="1926273" y="2829476"/>
                </a:lnTo>
                <a:lnTo>
                  <a:pt x="1927543" y="2830433"/>
                </a:lnTo>
                <a:lnTo>
                  <a:pt x="1929130" y="2831389"/>
                </a:lnTo>
                <a:lnTo>
                  <a:pt x="1931036" y="2832026"/>
                </a:lnTo>
                <a:lnTo>
                  <a:pt x="1933576" y="2832664"/>
                </a:lnTo>
                <a:lnTo>
                  <a:pt x="1938656" y="2832982"/>
                </a:lnTo>
                <a:lnTo>
                  <a:pt x="1985328" y="2832982"/>
                </a:lnTo>
                <a:lnTo>
                  <a:pt x="1990726" y="2832664"/>
                </a:lnTo>
                <a:lnTo>
                  <a:pt x="1992630" y="2832026"/>
                </a:lnTo>
                <a:lnTo>
                  <a:pt x="1995170" y="2831389"/>
                </a:lnTo>
                <a:lnTo>
                  <a:pt x="1996758" y="2830433"/>
                </a:lnTo>
                <a:lnTo>
                  <a:pt x="1997710" y="2829476"/>
                </a:lnTo>
                <a:lnTo>
                  <a:pt x="1998663" y="2828520"/>
                </a:lnTo>
                <a:lnTo>
                  <a:pt x="1998980" y="2827245"/>
                </a:lnTo>
                <a:lnTo>
                  <a:pt x="1998980" y="2808121"/>
                </a:lnTo>
                <a:lnTo>
                  <a:pt x="2013586" y="2806846"/>
                </a:lnTo>
                <a:lnTo>
                  <a:pt x="2027873" y="2805572"/>
                </a:lnTo>
                <a:lnTo>
                  <a:pt x="2041526" y="2803978"/>
                </a:lnTo>
                <a:lnTo>
                  <a:pt x="2054543" y="2801747"/>
                </a:lnTo>
                <a:lnTo>
                  <a:pt x="2067243" y="2799197"/>
                </a:lnTo>
                <a:lnTo>
                  <a:pt x="2078673" y="2796966"/>
                </a:lnTo>
                <a:lnTo>
                  <a:pt x="2089786" y="2793778"/>
                </a:lnTo>
                <a:lnTo>
                  <a:pt x="2099310" y="2790272"/>
                </a:lnTo>
                <a:lnTo>
                  <a:pt x="2106930" y="2787085"/>
                </a:lnTo>
                <a:lnTo>
                  <a:pt x="2114233" y="2783898"/>
                </a:lnTo>
                <a:lnTo>
                  <a:pt x="2120900" y="2779754"/>
                </a:lnTo>
                <a:lnTo>
                  <a:pt x="2126933" y="2776248"/>
                </a:lnTo>
                <a:lnTo>
                  <a:pt x="2132013" y="2772423"/>
                </a:lnTo>
                <a:lnTo>
                  <a:pt x="2136776" y="2768280"/>
                </a:lnTo>
                <a:lnTo>
                  <a:pt x="2140586" y="2764136"/>
                </a:lnTo>
                <a:lnTo>
                  <a:pt x="2143760" y="2759674"/>
                </a:lnTo>
                <a:lnTo>
                  <a:pt x="2145983" y="2755212"/>
                </a:lnTo>
                <a:lnTo>
                  <a:pt x="2147570" y="2751068"/>
                </a:lnTo>
                <a:lnTo>
                  <a:pt x="2148840" y="2746606"/>
                </a:lnTo>
                <a:lnTo>
                  <a:pt x="2149158" y="2742144"/>
                </a:lnTo>
                <a:lnTo>
                  <a:pt x="2148523" y="2737363"/>
                </a:lnTo>
                <a:lnTo>
                  <a:pt x="2147253" y="2733219"/>
                </a:lnTo>
                <a:lnTo>
                  <a:pt x="2145030" y="2728757"/>
                </a:lnTo>
                <a:lnTo>
                  <a:pt x="2141856" y="2723976"/>
                </a:lnTo>
                <a:lnTo>
                  <a:pt x="2140268" y="2721745"/>
                </a:lnTo>
                <a:lnTo>
                  <a:pt x="2137728" y="2719833"/>
                </a:lnTo>
                <a:lnTo>
                  <a:pt x="2132648" y="2715370"/>
                </a:lnTo>
                <a:lnTo>
                  <a:pt x="2126298" y="2711227"/>
                </a:lnTo>
                <a:lnTo>
                  <a:pt x="2119630" y="2707721"/>
                </a:lnTo>
                <a:lnTo>
                  <a:pt x="2111693" y="2704215"/>
                </a:lnTo>
                <a:lnTo>
                  <a:pt x="2103438" y="2701027"/>
                </a:lnTo>
                <a:lnTo>
                  <a:pt x="2094548" y="2697840"/>
                </a:lnTo>
                <a:lnTo>
                  <a:pt x="2084706" y="2694653"/>
                </a:lnTo>
                <a:lnTo>
                  <a:pt x="2074863" y="2692103"/>
                </a:lnTo>
                <a:lnTo>
                  <a:pt x="2064068" y="2689553"/>
                </a:lnTo>
                <a:lnTo>
                  <a:pt x="2042796" y="2684772"/>
                </a:lnTo>
                <a:lnTo>
                  <a:pt x="2020570" y="2680310"/>
                </a:lnTo>
                <a:lnTo>
                  <a:pt x="1998980" y="2676485"/>
                </a:lnTo>
                <a:lnTo>
                  <a:pt x="1998980" y="2594571"/>
                </a:lnTo>
                <a:lnTo>
                  <a:pt x="2018030" y="2596802"/>
                </a:lnTo>
                <a:lnTo>
                  <a:pt x="2025016" y="2598077"/>
                </a:lnTo>
                <a:lnTo>
                  <a:pt x="2032000" y="2599670"/>
                </a:lnTo>
                <a:lnTo>
                  <a:pt x="2047240" y="2603495"/>
                </a:lnTo>
                <a:lnTo>
                  <a:pt x="2061846" y="2607958"/>
                </a:lnTo>
                <a:lnTo>
                  <a:pt x="2073593" y="2612420"/>
                </a:lnTo>
                <a:lnTo>
                  <a:pt x="2080260" y="2614970"/>
                </a:lnTo>
                <a:lnTo>
                  <a:pt x="2082483" y="2616245"/>
                </a:lnTo>
                <a:lnTo>
                  <a:pt x="2083118" y="2616245"/>
                </a:lnTo>
                <a:lnTo>
                  <a:pt x="2086610" y="2618794"/>
                </a:lnTo>
                <a:lnTo>
                  <a:pt x="2088516" y="2619751"/>
                </a:lnTo>
                <a:lnTo>
                  <a:pt x="2090420" y="2621026"/>
                </a:lnTo>
                <a:lnTo>
                  <a:pt x="2095183" y="2622300"/>
                </a:lnTo>
                <a:lnTo>
                  <a:pt x="2100898" y="2622938"/>
                </a:lnTo>
                <a:lnTo>
                  <a:pt x="2106613" y="2622938"/>
                </a:lnTo>
                <a:lnTo>
                  <a:pt x="2112646" y="2622619"/>
                </a:lnTo>
                <a:lnTo>
                  <a:pt x="2118360" y="2621982"/>
                </a:lnTo>
                <a:lnTo>
                  <a:pt x="2124393" y="2620388"/>
                </a:lnTo>
                <a:lnTo>
                  <a:pt x="2129790" y="2618794"/>
                </a:lnTo>
                <a:lnTo>
                  <a:pt x="2135188" y="2616563"/>
                </a:lnTo>
                <a:lnTo>
                  <a:pt x="2139633" y="2614332"/>
                </a:lnTo>
                <a:lnTo>
                  <a:pt x="2143760" y="2612101"/>
                </a:lnTo>
                <a:lnTo>
                  <a:pt x="2146618" y="2609232"/>
                </a:lnTo>
                <a:lnTo>
                  <a:pt x="2147570" y="2607958"/>
                </a:lnTo>
                <a:lnTo>
                  <a:pt x="2148523" y="2606683"/>
                </a:lnTo>
                <a:lnTo>
                  <a:pt x="2148840" y="2605089"/>
                </a:lnTo>
                <a:lnTo>
                  <a:pt x="2148840" y="2604133"/>
                </a:lnTo>
                <a:lnTo>
                  <a:pt x="2148523" y="2602858"/>
                </a:lnTo>
                <a:lnTo>
                  <a:pt x="2148206" y="2601583"/>
                </a:lnTo>
                <a:lnTo>
                  <a:pt x="2146936" y="2600627"/>
                </a:lnTo>
                <a:lnTo>
                  <a:pt x="2145666" y="2599352"/>
                </a:lnTo>
                <a:lnTo>
                  <a:pt x="2141220" y="2596483"/>
                </a:lnTo>
                <a:lnTo>
                  <a:pt x="2136776" y="2593615"/>
                </a:lnTo>
                <a:lnTo>
                  <a:pt x="2131060" y="2591383"/>
                </a:lnTo>
                <a:lnTo>
                  <a:pt x="2125663" y="2588515"/>
                </a:lnTo>
                <a:lnTo>
                  <a:pt x="2112646" y="2583734"/>
                </a:lnTo>
                <a:lnTo>
                  <a:pt x="2098358" y="2579590"/>
                </a:lnTo>
                <a:lnTo>
                  <a:pt x="2083436" y="2575766"/>
                </a:lnTo>
                <a:lnTo>
                  <a:pt x="2067878" y="2572259"/>
                </a:lnTo>
                <a:lnTo>
                  <a:pt x="2052638" y="2569710"/>
                </a:lnTo>
                <a:lnTo>
                  <a:pt x="2038033" y="2567479"/>
                </a:lnTo>
                <a:lnTo>
                  <a:pt x="2018666" y="2565566"/>
                </a:lnTo>
                <a:lnTo>
                  <a:pt x="1998980" y="2564291"/>
                </a:lnTo>
                <a:lnTo>
                  <a:pt x="1998980" y="2546123"/>
                </a:lnTo>
                <a:lnTo>
                  <a:pt x="1998663" y="2545167"/>
                </a:lnTo>
                <a:lnTo>
                  <a:pt x="1997710" y="2543892"/>
                </a:lnTo>
                <a:lnTo>
                  <a:pt x="1996758" y="2542936"/>
                </a:lnTo>
                <a:lnTo>
                  <a:pt x="1995170" y="2542299"/>
                </a:lnTo>
                <a:lnTo>
                  <a:pt x="1992630" y="2541342"/>
                </a:lnTo>
                <a:lnTo>
                  <a:pt x="1990726" y="2540705"/>
                </a:lnTo>
                <a:lnTo>
                  <a:pt x="1987868" y="2540705"/>
                </a:lnTo>
                <a:lnTo>
                  <a:pt x="1985328" y="2540386"/>
                </a:lnTo>
                <a:lnTo>
                  <a:pt x="1938656" y="2540386"/>
                </a:lnTo>
                <a:close/>
                <a:moveTo>
                  <a:pt x="1959293" y="2522537"/>
                </a:moveTo>
                <a:lnTo>
                  <a:pt x="1982788" y="2522856"/>
                </a:lnTo>
                <a:lnTo>
                  <a:pt x="2005966" y="2523493"/>
                </a:lnTo>
                <a:lnTo>
                  <a:pt x="2028826" y="2524450"/>
                </a:lnTo>
                <a:lnTo>
                  <a:pt x="2051368" y="2526043"/>
                </a:lnTo>
                <a:lnTo>
                  <a:pt x="2073910" y="2527637"/>
                </a:lnTo>
                <a:lnTo>
                  <a:pt x="2095500" y="2529868"/>
                </a:lnTo>
                <a:lnTo>
                  <a:pt x="2116773" y="2532737"/>
                </a:lnTo>
                <a:lnTo>
                  <a:pt x="2137728" y="2535605"/>
                </a:lnTo>
                <a:lnTo>
                  <a:pt x="2158048" y="2538793"/>
                </a:lnTo>
                <a:lnTo>
                  <a:pt x="2177733" y="2542299"/>
                </a:lnTo>
                <a:lnTo>
                  <a:pt x="2197100" y="2546123"/>
                </a:lnTo>
                <a:lnTo>
                  <a:pt x="2215516" y="2550586"/>
                </a:lnTo>
                <a:lnTo>
                  <a:pt x="2233613" y="2555367"/>
                </a:lnTo>
                <a:lnTo>
                  <a:pt x="2251076" y="2560148"/>
                </a:lnTo>
                <a:lnTo>
                  <a:pt x="2267586" y="2565247"/>
                </a:lnTo>
                <a:lnTo>
                  <a:pt x="2283778" y="2570666"/>
                </a:lnTo>
                <a:lnTo>
                  <a:pt x="2298700" y="2576403"/>
                </a:lnTo>
                <a:lnTo>
                  <a:pt x="2313306" y="2582140"/>
                </a:lnTo>
                <a:lnTo>
                  <a:pt x="2326640" y="2588515"/>
                </a:lnTo>
                <a:lnTo>
                  <a:pt x="2339658" y="2594889"/>
                </a:lnTo>
                <a:lnTo>
                  <a:pt x="2351723" y="2601583"/>
                </a:lnTo>
                <a:lnTo>
                  <a:pt x="2362518" y="2608914"/>
                </a:lnTo>
                <a:lnTo>
                  <a:pt x="2372996" y="2615607"/>
                </a:lnTo>
                <a:lnTo>
                  <a:pt x="2381886" y="2622938"/>
                </a:lnTo>
                <a:lnTo>
                  <a:pt x="2390140" y="2630587"/>
                </a:lnTo>
                <a:lnTo>
                  <a:pt x="2397443" y="2638237"/>
                </a:lnTo>
                <a:lnTo>
                  <a:pt x="2403793" y="2645568"/>
                </a:lnTo>
                <a:lnTo>
                  <a:pt x="2406016" y="2649711"/>
                </a:lnTo>
                <a:lnTo>
                  <a:pt x="2408873" y="2653855"/>
                </a:lnTo>
                <a:lnTo>
                  <a:pt x="2410778" y="2657998"/>
                </a:lnTo>
                <a:lnTo>
                  <a:pt x="2412683" y="2661823"/>
                </a:lnTo>
                <a:lnTo>
                  <a:pt x="2414270" y="2665967"/>
                </a:lnTo>
                <a:lnTo>
                  <a:pt x="2415540" y="2670110"/>
                </a:lnTo>
                <a:lnTo>
                  <a:pt x="2416810" y="2674254"/>
                </a:lnTo>
                <a:lnTo>
                  <a:pt x="2417446" y="2678397"/>
                </a:lnTo>
                <a:lnTo>
                  <a:pt x="2417763" y="2682541"/>
                </a:lnTo>
                <a:lnTo>
                  <a:pt x="2417763" y="2686684"/>
                </a:lnTo>
                <a:lnTo>
                  <a:pt x="2417763" y="2691147"/>
                </a:lnTo>
                <a:lnTo>
                  <a:pt x="2417446" y="2694971"/>
                </a:lnTo>
                <a:lnTo>
                  <a:pt x="2416810" y="2699434"/>
                </a:lnTo>
                <a:lnTo>
                  <a:pt x="2415540" y="2703896"/>
                </a:lnTo>
                <a:lnTo>
                  <a:pt x="2414270" y="2707721"/>
                </a:lnTo>
                <a:lnTo>
                  <a:pt x="2412683" y="2711864"/>
                </a:lnTo>
                <a:lnTo>
                  <a:pt x="2410778" y="2716008"/>
                </a:lnTo>
                <a:lnTo>
                  <a:pt x="2408873" y="2720151"/>
                </a:lnTo>
                <a:lnTo>
                  <a:pt x="2406016" y="2723976"/>
                </a:lnTo>
                <a:lnTo>
                  <a:pt x="2403793" y="2728120"/>
                </a:lnTo>
                <a:lnTo>
                  <a:pt x="2397443" y="2735769"/>
                </a:lnTo>
                <a:lnTo>
                  <a:pt x="2390140" y="2743419"/>
                </a:lnTo>
                <a:lnTo>
                  <a:pt x="2381886" y="2751068"/>
                </a:lnTo>
                <a:lnTo>
                  <a:pt x="2372996" y="2758080"/>
                </a:lnTo>
                <a:lnTo>
                  <a:pt x="2362518" y="2765093"/>
                </a:lnTo>
                <a:lnTo>
                  <a:pt x="2351723" y="2772105"/>
                </a:lnTo>
                <a:lnTo>
                  <a:pt x="2339658" y="2778798"/>
                </a:lnTo>
                <a:lnTo>
                  <a:pt x="2326640" y="2785173"/>
                </a:lnTo>
                <a:lnTo>
                  <a:pt x="2313306" y="2791229"/>
                </a:lnTo>
                <a:lnTo>
                  <a:pt x="2298700" y="2797284"/>
                </a:lnTo>
                <a:lnTo>
                  <a:pt x="2283778" y="2803340"/>
                </a:lnTo>
                <a:lnTo>
                  <a:pt x="2267586" y="2808440"/>
                </a:lnTo>
                <a:lnTo>
                  <a:pt x="2251076" y="2813540"/>
                </a:lnTo>
                <a:lnTo>
                  <a:pt x="2233613" y="2818640"/>
                </a:lnTo>
                <a:lnTo>
                  <a:pt x="2215516" y="2823102"/>
                </a:lnTo>
                <a:lnTo>
                  <a:pt x="2197100" y="2827245"/>
                </a:lnTo>
                <a:lnTo>
                  <a:pt x="2177733" y="2831389"/>
                </a:lnTo>
                <a:lnTo>
                  <a:pt x="2158048" y="2834895"/>
                </a:lnTo>
                <a:lnTo>
                  <a:pt x="2137728" y="2838401"/>
                </a:lnTo>
                <a:lnTo>
                  <a:pt x="2116773" y="2841270"/>
                </a:lnTo>
                <a:lnTo>
                  <a:pt x="2095500" y="2844138"/>
                </a:lnTo>
                <a:lnTo>
                  <a:pt x="2073910" y="2846051"/>
                </a:lnTo>
                <a:lnTo>
                  <a:pt x="2051368" y="2847963"/>
                </a:lnTo>
                <a:lnTo>
                  <a:pt x="2028826" y="2849238"/>
                </a:lnTo>
                <a:lnTo>
                  <a:pt x="2005966" y="2850513"/>
                </a:lnTo>
                <a:lnTo>
                  <a:pt x="1982788" y="2851150"/>
                </a:lnTo>
                <a:lnTo>
                  <a:pt x="1959293" y="2851150"/>
                </a:lnTo>
                <a:lnTo>
                  <a:pt x="1935480" y="2851150"/>
                </a:lnTo>
                <a:lnTo>
                  <a:pt x="1912303" y="2850513"/>
                </a:lnTo>
                <a:lnTo>
                  <a:pt x="1889443" y="2849238"/>
                </a:lnTo>
                <a:lnTo>
                  <a:pt x="1866900" y="2847963"/>
                </a:lnTo>
                <a:lnTo>
                  <a:pt x="1844358" y="2846051"/>
                </a:lnTo>
                <a:lnTo>
                  <a:pt x="1822768" y="2844138"/>
                </a:lnTo>
                <a:lnTo>
                  <a:pt x="1801496" y="2841270"/>
                </a:lnTo>
                <a:lnTo>
                  <a:pt x="1780540" y="2838401"/>
                </a:lnTo>
                <a:lnTo>
                  <a:pt x="1760220" y="2834895"/>
                </a:lnTo>
                <a:lnTo>
                  <a:pt x="1740536" y="2831389"/>
                </a:lnTo>
                <a:lnTo>
                  <a:pt x="1721168" y="2827245"/>
                </a:lnTo>
                <a:lnTo>
                  <a:pt x="1702753" y="2823102"/>
                </a:lnTo>
                <a:lnTo>
                  <a:pt x="1684656" y="2818640"/>
                </a:lnTo>
                <a:lnTo>
                  <a:pt x="1667193" y="2813540"/>
                </a:lnTo>
                <a:lnTo>
                  <a:pt x="1650683" y="2808440"/>
                </a:lnTo>
                <a:lnTo>
                  <a:pt x="1634490" y="2803340"/>
                </a:lnTo>
                <a:lnTo>
                  <a:pt x="1619568" y="2797284"/>
                </a:lnTo>
                <a:lnTo>
                  <a:pt x="1604963" y="2791229"/>
                </a:lnTo>
                <a:lnTo>
                  <a:pt x="1591628" y="2785173"/>
                </a:lnTo>
                <a:lnTo>
                  <a:pt x="1578610" y="2778798"/>
                </a:lnTo>
                <a:lnTo>
                  <a:pt x="1566863" y="2772105"/>
                </a:lnTo>
                <a:lnTo>
                  <a:pt x="1555750" y="2765093"/>
                </a:lnTo>
                <a:lnTo>
                  <a:pt x="1545273" y="2758080"/>
                </a:lnTo>
                <a:lnTo>
                  <a:pt x="1536383" y="2751068"/>
                </a:lnTo>
                <a:lnTo>
                  <a:pt x="1528128" y="2743419"/>
                </a:lnTo>
                <a:lnTo>
                  <a:pt x="1520826" y="2735769"/>
                </a:lnTo>
                <a:lnTo>
                  <a:pt x="1514793" y="2728120"/>
                </a:lnTo>
                <a:lnTo>
                  <a:pt x="1511936" y="2723976"/>
                </a:lnTo>
                <a:lnTo>
                  <a:pt x="1509396" y="2720151"/>
                </a:lnTo>
                <a:lnTo>
                  <a:pt x="1507490" y="2716008"/>
                </a:lnTo>
                <a:lnTo>
                  <a:pt x="1505586" y="2711864"/>
                </a:lnTo>
                <a:lnTo>
                  <a:pt x="1503998" y="2707721"/>
                </a:lnTo>
                <a:lnTo>
                  <a:pt x="1502410" y="2703896"/>
                </a:lnTo>
                <a:lnTo>
                  <a:pt x="1501776" y="2699434"/>
                </a:lnTo>
                <a:lnTo>
                  <a:pt x="1500823" y="2694971"/>
                </a:lnTo>
                <a:lnTo>
                  <a:pt x="1500506" y="2691147"/>
                </a:lnTo>
                <a:lnTo>
                  <a:pt x="1500188" y="2686684"/>
                </a:lnTo>
                <a:lnTo>
                  <a:pt x="1500506" y="2682541"/>
                </a:lnTo>
                <a:lnTo>
                  <a:pt x="1500823" y="2678397"/>
                </a:lnTo>
                <a:lnTo>
                  <a:pt x="1501776" y="2674254"/>
                </a:lnTo>
                <a:lnTo>
                  <a:pt x="1502410" y="2670110"/>
                </a:lnTo>
                <a:lnTo>
                  <a:pt x="1503998" y="2665967"/>
                </a:lnTo>
                <a:lnTo>
                  <a:pt x="1505586" y="2661823"/>
                </a:lnTo>
                <a:lnTo>
                  <a:pt x="1507490" y="2657998"/>
                </a:lnTo>
                <a:lnTo>
                  <a:pt x="1509396" y="2653855"/>
                </a:lnTo>
                <a:lnTo>
                  <a:pt x="1511936" y="2649711"/>
                </a:lnTo>
                <a:lnTo>
                  <a:pt x="1514793" y="2645568"/>
                </a:lnTo>
                <a:lnTo>
                  <a:pt x="1520826" y="2638237"/>
                </a:lnTo>
                <a:lnTo>
                  <a:pt x="1528128" y="2630587"/>
                </a:lnTo>
                <a:lnTo>
                  <a:pt x="1536383" y="2622938"/>
                </a:lnTo>
                <a:lnTo>
                  <a:pt x="1545273" y="2615607"/>
                </a:lnTo>
                <a:lnTo>
                  <a:pt x="1555750" y="2608914"/>
                </a:lnTo>
                <a:lnTo>
                  <a:pt x="1566863" y="2601583"/>
                </a:lnTo>
                <a:lnTo>
                  <a:pt x="1578610" y="2594889"/>
                </a:lnTo>
                <a:lnTo>
                  <a:pt x="1591628" y="2588515"/>
                </a:lnTo>
                <a:lnTo>
                  <a:pt x="1604963" y="2582140"/>
                </a:lnTo>
                <a:lnTo>
                  <a:pt x="1619568" y="2576403"/>
                </a:lnTo>
                <a:lnTo>
                  <a:pt x="1634490" y="2570666"/>
                </a:lnTo>
                <a:lnTo>
                  <a:pt x="1650683" y="2565247"/>
                </a:lnTo>
                <a:lnTo>
                  <a:pt x="1667193" y="2560148"/>
                </a:lnTo>
                <a:lnTo>
                  <a:pt x="1684656" y="2555367"/>
                </a:lnTo>
                <a:lnTo>
                  <a:pt x="1702753" y="2550586"/>
                </a:lnTo>
                <a:lnTo>
                  <a:pt x="1721168" y="2546123"/>
                </a:lnTo>
                <a:lnTo>
                  <a:pt x="1740536" y="2542299"/>
                </a:lnTo>
                <a:lnTo>
                  <a:pt x="1760220" y="2538793"/>
                </a:lnTo>
                <a:lnTo>
                  <a:pt x="1780540" y="2535605"/>
                </a:lnTo>
                <a:lnTo>
                  <a:pt x="1801496" y="2532737"/>
                </a:lnTo>
                <a:lnTo>
                  <a:pt x="1822768" y="2529868"/>
                </a:lnTo>
                <a:lnTo>
                  <a:pt x="1844358" y="2527637"/>
                </a:lnTo>
                <a:lnTo>
                  <a:pt x="1866900" y="2526043"/>
                </a:lnTo>
                <a:lnTo>
                  <a:pt x="1889443" y="2524450"/>
                </a:lnTo>
                <a:lnTo>
                  <a:pt x="1912303" y="2523493"/>
                </a:lnTo>
                <a:lnTo>
                  <a:pt x="1935480" y="2522856"/>
                </a:lnTo>
                <a:lnTo>
                  <a:pt x="1959293" y="2522537"/>
                </a:lnTo>
                <a:close/>
                <a:moveTo>
                  <a:pt x="2854584" y="2507933"/>
                </a:moveTo>
                <a:lnTo>
                  <a:pt x="2854584" y="2625091"/>
                </a:lnTo>
                <a:lnTo>
                  <a:pt x="2873946" y="2630488"/>
                </a:lnTo>
                <a:lnTo>
                  <a:pt x="2893626" y="2636203"/>
                </a:lnTo>
                <a:lnTo>
                  <a:pt x="2914258" y="2640966"/>
                </a:lnTo>
                <a:lnTo>
                  <a:pt x="2935524" y="2645728"/>
                </a:lnTo>
                <a:lnTo>
                  <a:pt x="2935524" y="2529523"/>
                </a:lnTo>
                <a:lnTo>
                  <a:pt x="2914258" y="2524761"/>
                </a:lnTo>
                <a:lnTo>
                  <a:pt x="2893626" y="2519363"/>
                </a:lnTo>
                <a:lnTo>
                  <a:pt x="2873946" y="2513965"/>
                </a:lnTo>
                <a:lnTo>
                  <a:pt x="2854584" y="2507933"/>
                </a:lnTo>
                <a:close/>
                <a:moveTo>
                  <a:pt x="2692385" y="2444750"/>
                </a:moveTo>
                <a:lnTo>
                  <a:pt x="2692385" y="2542223"/>
                </a:lnTo>
                <a:lnTo>
                  <a:pt x="2695241" y="2545081"/>
                </a:lnTo>
                <a:lnTo>
                  <a:pt x="2698098" y="2548256"/>
                </a:lnTo>
                <a:lnTo>
                  <a:pt x="2705399" y="2554923"/>
                </a:lnTo>
                <a:lnTo>
                  <a:pt x="2714921" y="2561591"/>
                </a:lnTo>
                <a:lnTo>
                  <a:pt x="2725078" y="2568576"/>
                </a:lnTo>
                <a:lnTo>
                  <a:pt x="2737140" y="2576196"/>
                </a:lnTo>
                <a:lnTo>
                  <a:pt x="2748884" y="2582863"/>
                </a:lnTo>
                <a:lnTo>
                  <a:pt x="2761581" y="2589213"/>
                </a:lnTo>
                <a:lnTo>
                  <a:pt x="2773325" y="2595246"/>
                </a:lnTo>
                <a:lnTo>
                  <a:pt x="2773325" y="2486343"/>
                </a:lnTo>
                <a:lnTo>
                  <a:pt x="2758407" y="2480628"/>
                </a:lnTo>
                <a:lnTo>
                  <a:pt x="2744441" y="2475230"/>
                </a:lnTo>
                <a:lnTo>
                  <a:pt x="2732379" y="2469198"/>
                </a:lnTo>
                <a:lnTo>
                  <a:pt x="2721269" y="2464118"/>
                </a:lnTo>
                <a:lnTo>
                  <a:pt x="2712064" y="2458720"/>
                </a:lnTo>
                <a:lnTo>
                  <a:pt x="2704446" y="2453958"/>
                </a:lnTo>
                <a:lnTo>
                  <a:pt x="2697781" y="2449195"/>
                </a:lnTo>
                <a:lnTo>
                  <a:pt x="2692385" y="2444750"/>
                </a:lnTo>
                <a:close/>
                <a:moveTo>
                  <a:pt x="3744614" y="2439353"/>
                </a:moveTo>
                <a:lnTo>
                  <a:pt x="3737949" y="2444433"/>
                </a:lnTo>
                <a:lnTo>
                  <a:pt x="3730648" y="2449195"/>
                </a:lnTo>
                <a:lnTo>
                  <a:pt x="3722713" y="2454275"/>
                </a:lnTo>
                <a:lnTo>
                  <a:pt x="3715095" y="2459038"/>
                </a:lnTo>
                <a:lnTo>
                  <a:pt x="3706524" y="2462848"/>
                </a:lnTo>
                <a:lnTo>
                  <a:pt x="3698907" y="2466975"/>
                </a:lnTo>
                <a:lnTo>
                  <a:pt x="3691289" y="2470468"/>
                </a:lnTo>
                <a:lnTo>
                  <a:pt x="3683671" y="2473325"/>
                </a:lnTo>
                <a:lnTo>
                  <a:pt x="3683671" y="2592706"/>
                </a:lnTo>
                <a:lnTo>
                  <a:pt x="3692558" y="2588578"/>
                </a:lnTo>
                <a:lnTo>
                  <a:pt x="3701128" y="2583816"/>
                </a:lnTo>
                <a:lnTo>
                  <a:pt x="3709381" y="2579053"/>
                </a:lnTo>
                <a:lnTo>
                  <a:pt x="3717634" y="2573973"/>
                </a:lnTo>
                <a:lnTo>
                  <a:pt x="3725252" y="2568258"/>
                </a:lnTo>
                <a:lnTo>
                  <a:pt x="3732235" y="2563178"/>
                </a:lnTo>
                <a:lnTo>
                  <a:pt x="3738901" y="2557781"/>
                </a:lnTo>
                <a:lnTo>
                  <a:pt x="3744614" y="2553018"/>
                </a:lnTo>
                <a:lnTo>
                  <a:pt x="3744614" y="2439353"/>
                </a:lnTo>
                <a:close/>
                <a:moveTo>
                  <a:pt x="3151360" y="2322195"/>
                </a:moveTo>
                <a:lnTo>
                  <a:pt x="3151360" y="2437130"/>
                </a:lnTo>
                <a:lnTo>
                  <a:pt x="3174848" y="2437765"/>
                </a:lnTo>
                <a:lnTo>
                  <a:pt x="3198972" y="2437765"/>
                </a:lnTo>
                <a:lnTo>
                  <a:pt x="3215477" y="2437765"/>
                </a:lnTo>
                <a:lnTo>
                  <a:pt x="3231983" y="2437448"/>
                </a:lnTo>
                <a:lnTo>
                  <a:pt x="3231983" y="2322512"/>
                </a:lnTo>
                <a:lnTo>
                  <a:pt x="3198972" y="2323147"/>
                </a:lnTo>
                <a:lnTo>
                  <a:pt x="3174848" y="2323147"/>
                </a:lnTo>
                <a:lnTo>
                  <a:pt x="3151360" y="2322195"/>
                </a:lnTo>
                <a:close/>
                <a:moveTo>
                  <a:pt x="3815080" y="2317750"/>
                </a:moveTo>
                <a:lnTo>
                  <a:pt x="3816033" y="2325370"/>
                </a:lnTo>
                <a:lnTo>
                  <a:pt x="3816350" y="2332673"/>
                </a:lnTo>
                <a:lnTo>
                  <a:pt x="3816350" y="2483803"/>
                </a:lnTo>
                <a:lnTo>
                  <a:pt x="3816033" y="2484438"/>
                </a:lnTo>
                <a:lnTo>
                  <a:pt x="3815398" y="2493010"/>
                </a:lnTo>
                <a:lnTo>
                  <a:pt x="3814763" y="2498408"/>
                </a:lnTo>
                <a:lnTo>
                  <a:pt x="3813493" y="2504123"/>
                </a:lnTo>
                <a:lnTo>
                  <a:pt x="3811906" y="2509520"/>
                </a:lnTo>
                <a:lnTo>
                  <a:pt x="3810319" y="2514600"/>
                </a:lnTo>
                <a:lnTo>
                  <a:pt x="3808097" y="2520316"/>
                </a:lnTo>
                <a:lnTo>
                  <a:pt x="3805558" y="2525713"/>
                </a:lnTo>
                <a:lnTo>
                  <a:pt x="3803019" y="2530793"/>
                </a:lnTo>
                <a:lnTo>
                  <a:pt x="3799844" y="2536508"/>
                </a:lnTo>
                <a:lnTo>
                  <a:pt x="3796036" y="2541588"/>
                </a:lnTo>
                <a:lnTo>
                  <a:pt x="3792226" y="2546668"/>
                </a:lnTo>
                <a:lnTo>
                  <a:pt x="3788418" y="2551748"/>
                </a:lnTo>
                <a:lnTo>
                  <a:pt x="3783974" y="2556828"/>
                </a:lnTo>
                <a:lnTo>
                  <a:pt x="3779212" y="2561591"/>
                </a:lnTo>
                <a:lnTo>
                  <a:pt x="3774134" y="2566671"/>
                </a:lnTo>
                <a:lnTo>
                  <a:pt x="3768420" y="2571433"/>
                </a:lnTo>
                <a:lnTo>
                  <a:pt x="3763024" y="2576513"/>
                </a:lnTo>
                <a:lnTo>
                  <a:pt x="3750963" y="2586038"/>
                </a:lnTo>
                <a:lnTo>
                  <a:pt x="3737314" y="2595246"/>
                </a:lnTo>
                <a:lnTo>
                  <a:pt x="3722713" y="2604136"/>
                </a:lnTo>
                <a:lnTo>
                  <a:pt x="3707477" y="2613026"/>
                </a:lnTo>
                <a:lnTo>
                  <a:pt x="3690971" y="2621281"/>
                </a:lnTo>
                <a:lnTo>
                  <a:pt x="3673513" y="2628901"/>
                </a:lnTo>
                <a:lnTo>
                  <a:pt x="3655103" y="2636838"/>
                </a:lnTo>
                <a:lnTo>
                  <a:pt x="3635424" y="2644458"/>
                </a:lnTo>
                <a:lnTo>
                  <a:pt x="3615109" y="2651443"/>
                </a:lnTo>
                <a:lnTo>
                  <a:pt x="3593842" y="2658111"/>
                </a:lnTo>
                <a:lnTo>
                  <a:pt x="3571941" y="2664461"/>
                </a:lnTo>
                <a:lnTo>
                  <a:pt x="3549087" y="2670493"/>
                </a:lnTo>
                <a:lnTo>
                  <a:pt x="3525281" y="2675891"/>
                </a:lnTo>
                <a:lnTo>
                  <a:pt x="3501157" y="2680971"/>
                </a:lnTo>
                <a:lnTo>
                  <a:pt x="3476082" y="2685733"/>
                </a:lnTo>
                <a:lnTo>
                  <a:pt x="3450371" y="2689861"/>
                </a:lnTo>
                <a:lnTo>
                  <a:pt x="3424343" y="2693671"/>
                </a:lnTo>
                <a:lnTo>
                  <a:pt x="3397680" y="2697163"/>
                </a:lnTo>
                <a:lnTo>
                  <a:pt x="3370065" y="2700021"/>
                </a:lnTo>
                <a:lnTo>
                  <a:pt x="3341815" y="2702561"/>
                </a:lnTo>
                <a:lnTo>
                  <a:pt x="3313565" y="2704466"/>
                </a:lnTo>
                <a:lnTo>
                  <a:pt x="3284680" y="2705736"/>
                </a:lnTo>
                <a:lnTo>
                  <a:pt x="3255478" y="2706371"/>
                </a:lnTo>
                <a:lnTo>
                  <a:pt x="3225959" y="2706688"/>
                </a:lnTo>
                <a:lnTo>
                  <a:pt x="3195487" y="2706371"/>
                </a:lnTo>
                <a:lnTo>
                  <a:pt x="3165650" y="2705736"/>
                </a:lnTo>
                <a:lnTo>
                  <a:pt x="3136130" y="2704148"/>
                </a:lnTo>
                <a:lnTo>
                  <a:pt x="3106928" y="2701926"/>
                </a:lnTo>
                <a:lnTo>
                  <a:pt x="3078678" y="2699703"/>
                </a:lnTo>
                <a:lnTo>
                  <a:pt x="3050428" y="2696528"/>
                </a:lnTo>
                <a:lnTo>
                  <a:pt x="3022813" y="2693353"/>
                </a:lnTo>
                <a:lnTo>
                  <a:pt x="2996150" y="2688908"/>
                </a:lnTo>
                <a:lnTo>
                  <a:pt x="2970122" y="2684781"/>
                </a:lnTo>
                <a:lnTo>
                  <a:pt x="2944729" y="2680018"/>
                </a:lnTo>
                <a:lnTo>
                  <a:pt x="2919971" y="2674303"/>
                </a:lnTo>
                <a:lnTo>
                  <a:pt x="2895847" y="2668588"/>
                </a:lnTo>
                <a:lnTo>
                  <a:pt x="2872994" y="2662556"/>
                </a:lnTo>
                <a:lnTo>
                  <a:pt x="2850775" y="2655888"/>
                </a:lnTo>
                <a:lnTo>
                  <a:pt x="2829190" y="2648903"/>
                </a:lnTo>
                <a:lnTo>
                  <a:pt x="2808876" y="2641601"/>
                </a:lnTo>
                <a:lnTo>
                  <a:pt x="2789196" y="2633663"/>
                </a:lnTo>
                <a:lnTo>
                  <a:pt x="2770469" y="2625408"/>
                </a:lnTo>
                <a:lnTo>
                  <a:pt x="2753328" y="2617153"/>
                </a:lnTo>
                <a:lnTo>
                  <a:pt x="2736823" y="2608581"/>
                </a:lnTo>
                <a:lnTo>
                  <a:pt x="2721269" y="2599373"/>
                </a:lnTo>
                <a:lnTo>
                  <a:pt x="2706986" y="2590483"/>
                </a:lnTo>
                <a:lnTo>
                  <a:pt x="2693972" y="2580641"/>
                </a:lnTo>
                <a:lnTo>
                  <a:pt x="2688258" y="2575878"/>
                </a:lnTo>
                <a:lnTo>
                  <a:pt x="2682227" y="2570798"/>
                </a:lnTo>
                <a:lnTo>
                  <a:pt x="2676831" y="2566036"/>
                </a:lnTo>
                <a:lnTo>
                  <a:pt x="2671753" y="2560956"/>
                </a:lnTo>
                <a:lnTo>
                  <a:pt x="2666991" y="2555558"/>
                </a:lnTo>
                <a:lnTo>
                  <a:pt x="2662548" y="2550161"/>
                </a:lnTo>
                <a:lnTo>
                  <a:pt x="2658104" y="2545081"/>
                </a:lnTo>
                <a:lnTo>
                  <a:pt x="2654612" y="2540001"/>
                </a:lnTo>
                <a:lnTo>
                  <a:pt x="2651121" y="2534286"/>
                </a:lnTo>
                <a:lnTo>
                  <a:pt x="2647947" y="2528888"/>
                </a:lnTo>
                <a:lnTo>
                  <a:pt x="2645090" y="2523808"/>
                </a:lnTo>
                <a:lnTo>
                  <a:pt x="2642868" y="2518093"/>
                </a:lnTo>
                <a:lnTo>
                  <a:pt x="2640329" y="2512695"/>
                </a:lnTo>
                <a:lnTo>
                  <a:pt x="2638742" y="2506663"/>
                </a:lnTo>
                <a:lnTo>
                  <a:pt x="2637789" y="2501265"/>
                </a:lnTo>
                <a:lnTo>
                  <a:pt x="2636520" y="2495868"/>
                </a:lnTo>
                <a:lnTo>
                  <a:pt x="2636202" y="2489835"/>
                </a:lnTo>
                <a:lnTo>
                  <a:pt x="2635885" y="2484438"/>
                </a:lnTo>
                <a:lnTo>
                  <a:pt x="2635250" y="2484438"/>
                </a:lnTo>
                <a:lnTo>
                  <a:pt x="2635250" y="2375535"/>
                </a:lnTo>
                <a:lnTo>
                  <a:pt x="2646360" y="2383790"/>
                </a:lnTo>
                <a:lnTo>
                  <a:pt x="2657786" y="2392045"/>
                </a:lnTo>
                <a:lnTo>
                  <a:pt x="2670166" y="2399983"/>
                </a:lnTo>
                <a:lnTo>
                  <a:pt x="2683180" y="2407285"/>
                </a:lnTo>
                <a:lnTo>
                  <a:pt x="2696511" y="2414905"/>
                </a:lnTo>
                <a:lnTo>
                  <a:pt x="2710160" y="2421890"/>
                </a:lnTo>
                <a:lnTo>
                  <a:pt x="2724761" y="2429193"/>
                </a:lnTo>
                <a:lnTo>
                  <a:pt x="2740314" y="2435860"/>
                </a:lnTo>
                <a:lnTo>
                  <a:pt x="2755550" y="2442210"/>
                </a:lnTo>
                <a:lnTo>
                  <a:pt x="2771738" y="2448243"/>
                </a:lnTo>
                <a:lnTo>
                  <a:pt x="2788244" y="2453958"/>
                </a:lnTo>
                <a:lnTo>
                  <a:pt x="2805384" y="2459673"/>
                </a:lnTo>
                <a:lnTo>
                  <a:pt x="2822525" y="2465070"/>
                </a:lnTo>
                <a:lnTo>
                  <a:pt x="2840300" y="2470150"/>
                </a:lnTo>
                <a:lnTo>
                  <a:pt x="2858393" y="2474913"/>
                </a:lnTo>
                <a:lnTo>
                  <a:pt x="2877120" y="2479675"/>
                </a:lnTo>
                <a:lnTo>
                  <a:pt x="2895530" y="2483803"/>
                </a:lnTo>
                <a:lnTo>
                  <a:pt x="2914892" y="2487930"/>
                </a:lnTo>
                <a:lnTo>
                  <a:pt x="2934255" y="2491423"/>
                </a:lnTo>
                <a:lnTo>
                  <a:pt x="2953617" y="2494915"/>
                </a:lnTo>
                <a:lnTo>
                  <a:pt x="2973614" y="2498090"/>
                </a:lnTo>
                <a:lnTo>
                  <a:pt x="2993294" y="2501265"/>
                </a:lnTo>
                <a:lnTo>
                  <a:pt x="3013926" y="2503488"/>
                </a:lnTo>
                <a:lnTo>
                  <a:pt x="3033923" y="2506028"/>
                </a:lnTo>
                <a:lnTo>
                  <a:pt x="3054555" y="2508250"/>
                </a:lnTo>
                <a:lnTo>
                  <a:pt x="3074869" y="2509838"/>
                </a:lnTo>
                <a:lnTo>
                  <a:pt x="3095819" y="2511425"/>
                </a:lnTo>
                <a:lnTo>
                  <a:pt x="3116451" y="2512695"/>
                </a:lnTo>
                <a:lnTo>
                  <a:pt x="3137400" y="2513965"/>
                </a:lnTo>
                <a:lnTo>
                  <a:pt x="3158032" y="2514600"/>
                </a:lnTo>
                <a:lnTo>
                  <a:pt x="3178981" y="2514918"/>
                </a:lnTo>
                <a:lnTo>
                  <a:pt x="3199613" y="2514918"/>
                </a:lnTo>
                <a:lnTo>
                  <a:pt x="3224372" y="2514918"/>
                </a:lnTo>
                <a:lnTo>
                  <a:pt x="3249765" y="2514283"/>
                </a:lnTo>
                <a:lnTo>
                  <a:pt x="3274523" y="2513330"/>
                </a:lnTo>
                <a:lnTo>
                  <a:pt x="3299282" y="2511743"/>
                </a:lnTo>
                <a:lnTo>
                  <a:pt x="3324040" y="2510473"/>
                </a:lnTo>
                <a:lnTo>
                  <a:pt x="3348481" y="2507933"/>
                </a:lnTo>
                <a:lnTo>
                  <a:pt x="3372922" y="2505710"/>
                </a:lnTo>
                <a:lnTo>
                  <a:pt x="3397680" y="2502535"/>
                </a:lnTo>
                <a:lnTo>
                  <a:pt x="3421486" y="2499360"/>
                </a:lnTo>
                <a:lnTo>
                  <a:pt x="3445292" y="2495233"/>
                </a:lnTo>
                <a:lnTo>
                  <a:pt x="3468464" y="2491423"/>
                </a:lnTo>
                <a:lnTo>
                  <a:pt x="3491635" y="2486978"/>
                </a:lnTo>
                <a:lnTo>
                  <a:pt x="3514171" y="2481898"/>
                </a:lnTo>
                <a:lnTo>
                  <a:pt x="3536390" y="2476818"/>
                </a:lnTo>
                <a:lnTo>
                  <a:pt x="3557974" y="2471420"/>
                </a:lnTo>
                <a:lnTo>
                  <a:pt x="3579241" y="2465070"/>
                </a:lnTo>
                <a:lnTo>
                  <a:pt x="3599873" y="2458720"/>
                </a:lnTo>
                <a:lnTo>
                  <a:pt x="3619870" y="2452053"/>
                </a:lnTo>
                <a:lnTo>
                  <a:pt x="3639233" y="2444750"/>
                </a:lnTo>
                <a:lnTo>
                  <a:pt x="3657643" y="2437448"/>
                </a:lnTo>
                <a:lnTo>
                  <a:pt x="3676053" y="2429510"/>
                </a:lnTo>
                <a:lnTo>
                  <a:pt x="3692876" y="2421255"/>
                </a:lnTo>
                <a:lnTo>
                  <a:pt x="3709381" y="2412365"/>
                </a:lnTo>
                <a:lnTo>
                  <a:pt x="3724935" y="2403475"/>
                </a:lnTo>
                <a:lnTo>
                  <a:pt x="3739853" y="2393950"/>
                </a:lnTo>
                <a:lnTo>
                  <a:pt x="3753502" y="2384108"/>
                </a:lnTo>
                <a:lnTo>
                  <a:pt x="3766198" y="2374265"/>
                </a:lnTo>
                <a:lnTo>
                  <a:pt x="3772547" y="2368550"/>
                </a:lnTo>
                <a:lnTo>
                  <a:pt x="3777943" y="2363470"/>
                </a:lnTo>
                <a:lnTo>
                  <a:pt x="3783656" y="2358073"/>
                </a:lnTo>
                <a:lnTo>
                  <a:pt x="3789052" y="2352675"/>
                </a:lnTo>
                <a:lnTo>
                  <a:pt x="3793814" y="2346960"/>
                </a:lnTo>
                <a:lnTo>
                  <a:pt x="3798575" y="2341563"/>
                </a:lnTo>
                <a:lnTo>
                  <a:pt x="3803336" y="2335530"/>
                </a:lnTo>
                <a:lnTo>
                  <a:pt x="3807145" y="2329498"/>
                </a:lnTo>
                <a:lnTo>
                  <a:pt x="3811271" y="2323783"/>
                </a:lnTo>
                <a:lnTo>
                  <a:pt x="3815080" y="2317750"/>
                </a:lnTo>
                <a:close/>
                <a:moveTo>
                  <a:pt x="2989478" y="2307907"/>
                </a:moveTo>
                <a:lnTo>
                  <a:pt x="2989478" y="2423478"/>
                </a:lnTo>
                <a:lnTo>
                  <a:pt x="3009158" y="2426018"/>
                </a:lnTo>
                <a:lnTo>
                  <a:pt x="3029472" y="2428240"/>
                </a:lnTo>
                <a:lnTo>
                  <a:pt x="3049469" y="2430780"/>
                </a:lnTo>
                <a:lnTo>
                  <a:pt x="3070419" y="2432685"/>
                </a:lnTo>
                <a:lnTo>
                  <a:pt x="3070419" y="2317432"/>
                </a:lnTo>
                <a:lnTo>
                  <a:pt x="3049469" y="2315527"/>
                </a:lnTo>
                <a:lnTo>
                  <a:pt x="3029472" y="2313305"/>
                </a:lnTo>
                <a:lnTo>
                  <a:pt x="3009158" y="2310765"/>
                </a:lnTo>
                <a:lnTo>
                  <a:pt x="2989478" y="2307907"/>
                </a:lnTo>
                <a:close/>
                <a:moveTo>
                  <a:pt x="2827597" y="2271395"/>
                </a:moveTo>
                <a:lnTo>
                  <a:pt x="2827597" y="2388553"/>
                </a:lnTo>
                <a:lnTo>
                  <a:pt x="2846959" y="2393950"/>
                </a:lnTo>
                <a:lnTo>
                  <a:pt x="2866956" y="2399665"/>
                </a:lnTo>
                <a:lnTo>
                  <a:pt x="2887588" y="2404428"/>
                </a:lnTo>
                <a:lnTo>
                  <a:pt x="2908220" y="2408873"/>
                </a:lnTo>
                <a:lnTo>
                  <a:pt x="2908220" y="2292985"/>
                </a:lnTo>
                <a:lnTo>
                  <a:pt x="2887588" y="2288222"/>
                </a:lnTo>
                <a:lnTo>
                  <a:pt x="2866956" y="2282825"/>
                </a:lnTo>
                <a:lnTo>
                  <a:pt x="2846959" y="2277110"/>
                </a:lnTo>
                <a:lnTo>
                  <a:pt x="2827597" y="2271395"/>
                </a:lnTo>
                <a:close/>
                <a:moveTo>
                  <a:pt x="3717945" y="2227897"/>
                </a:moveTo>
                <a:lnTo>
                  <a:pt x="3711914" y="2232025"/>
                </a:lnTo>
                <a:lnTo>
                  <a:pt x="3704931" y="2235517"/>
                </a:lnTo>
                <a:lnTo>
                  <a:pt x="3696678" y="2239327"/>
                </a:lnTo>
                <a:lnTo>
                  <a:pt x="3688425" y="2242820"/>
                </a:lnTo>
                <a:lnTo>
                  <a:pt x="3671285" y="2249487"/>
                </a:lnTo>
                <a:lnTo>
                  <a:pt x="3656684" y="2255202"/>
                </a:lnTo>
                <a:lnTo>
                  <a:pt x="3656684" y="2356167"/>
                </a:lnTo>
                <a:lnTo>
                  <a:pt x="3665254" y="2351722"/>
                </a:lnTo>
                <a:lnTo>
                  <a:pt x="3674142" y="2347595"/>
                </a:lnTo>
                <a:lnTo>
                  <a:pt x="3682394" y="2342197"/>
                </a:lnTo>
                <a:lnTo>
                  <a:pt x="3690647" y="2337117"/>
                </a:lnTo>
                <a:lnTo>
                  <a:pt x="3698582" y="2331720"/>
                </a:lnTo>
                <a:lnTo>
                  <a:pt x="3705566" y="2326640"/>
                </a:lnTo>
                <a:lnTo>
                  <a:pt x="3711914" y="2321560"/>
                </a:lnTo>
                <a:lnTo>
                  <a:pt x="3717945" y="2316162"/>
                </a:lnTo>
                <a:lnTo>
                  <a:pt x="3717945" y="2227897"/>
                </a:lnTo>
                <a:close/>
                <a:moveTo>
                  <a:pt x="2665715" y="2187575"/>
                </a:moveTo>
                <a:lnTo>
                  <a:pt x="2665715" y="2305685"/>
                </a:lnTo>
                <a:lnTo>
                  <a:pt x="2668254" y="2308542"/>
                </a:lnTo>
                <a:lnTo>
                  <a:pt x="2671429" y="2311717"/>
                </a:lnTo>
                <a:lnTo>
                  <a:pt x="2678729" y="2318385"/>
                </a:lnTo>
                <a:lnTo>
                  <a:pt x="2687934" y="2325052"/>
                </a:lnTo>
                <a:lnTo>
                  <a:pt x="2698726" y="2332037"/>
                </a:lnTo>
                <a:lnTo>
                  <a:pt x="2710153" y="2339657"/>
                </a:lnTo>
                <a:lnTo>
                  <a:pt x="2722215" y="2346325"/>
                </a:lnTo>
                <a:lnTo>
                  <a:pt x="2734594" y="2352675"/>
                </a:lnTo>
                <a:lnTo>
                  <a:pt x="2746656" y="2358390"/>
                </a:lnTo>
                <a:lnTo>
                  <a:pt x="2746656" y="2239327"/>
                </a:lnTo>
                <a:lnTo>
                  <a:pt x="2734594" y="2233612"/>
                </a:lnTo>
                <a:lnTo>
                  <a:pt x="2723167" y="2227580"/>
                </a:lnTo>
                <a:lnTo>
                  <a:pt x="2712058" y="2221230"/>
                </a:lnTo>
                <a:lnTo>
                  <a:pt x="2701583" y="2214562"/>
                </a:lnTo>
                <a:lnTo>
                  <a:pt x="2691743" y="2208212"/>
                </a:lnTo>
                <a:lnTo>
                  <a:pt x="2682538" y="2201545"/>
                </a:lnTo>
                <a:lnTo>
                  <a:pt x="2673650" y="2194560"/>
                </a:lnTo>
                <a:lnTo>
                  <a:pt x="2665715" y="2187575"/>
                </a:lnTo>
                <a:close/>
                <a:moveTo>
                  <a:pt x="2609850" y="2081212"/>
                </a:moveTo>
                <a:lnTo>
                  <a:pt x="2613342" y="2087245"/>
                </a:lnTo>
                <a:lnTo>
                  <a:pt x="2617468" y="2092960"/>
                </a:lnTo>
                <a:lnTo>
                  <a:pt x="2621594" y="2098675"/>
                </a:lnTo>
                <a:lnTo>
                  <a:pt x="2626038" y="2104390"/>
                </a:lnTo>
                <a:lnTo>
                  <a:pt x="2631117" y="2110105"/>
                </a:lnTo>
                <a:lnTo>
                  <a:pt x="2635878" y="2115502"/>
                </a:lnTo>
                <a:lnTo>
                  <a:pt x="2641274" y="2120900"/>
                </a:lnTo>
                <a:lnTo>
                  <a:pt x="2646988" y="2126615"/>
                </a:lnTo>
                <a:lnTo>
                  <a:pt x="2658732" y="2136775"/>
                </a:lnTo>
                <a:lnTo>
                  <a:pt x="2671746" y="2146935"/>
                </a:lnTo>
                <a:lnTo>
                  <a:pt x="2685712" y="2157095"/>
                </a:lnTo>
                <a:lnTo>
                  <a:pt x="2700631" y="2165985"/>
                </a:lnTo>
                <a:lnTo>
                  <a:pt x="2715867" y="2175192"/>
                </a:lnTo>
                <a:lnTo>
                  <a:pt x="2732372" y="2183765"/>
                </a:lnTo>
                <a:lnTo>
                  <a:pt x="2749830" y="2192020"/>
                </a:lnTo>
                <a:lnTo>
                  <a:pt x="2767923" y="2199957"/>
                </a:lnTo>
                <a:lnTo>
                  <a:pt x="2786650" y="2207895"/>
                </a:lnTo>
                <a:lnTo>
                  <a:pt x="2805695" y="2214880"/>
                </a:lnTo>
                <a:lnTo>
                  <a:pt x="2826009" y="2221547"/>
                </a:lnTo>
                <a:lnTo>
                  <a:pt x="2846959" y="2227897"/>
                </a:lnTo>
                <a:lnTo>
                  <a:pt x="2867591" y="2234247"/>
                </a:lnTo>
                <a:lnTo>
                  <a:pt x="2889492" y="2239645"/>
                </a:lnTo>
                <a:lnTo>
                  <a:pt x="2912029" y="2245042"/>
                </a:lnTo>
                <a:lnTo>
                  <a:pt x="2934248" y="2250122"/>
                </a:lnTo>
                <a:lnTo>
                  <a:pt x="2957102" y="2254250"/>
                </a:lnTo>
                <a:lnTo>
                  <a:pt x="2980908" y="2258695"/>
                </a:lnTo>
                <a:lnTo>
                  <a:pt x="3004396" y="2262187"/>
                </a:lnTo>
                <a:lnTo>
                  <a:pt x="3028203" y="2265680"/>
                </a:lnTo>
                <a:lnTo>
                  <a:pt x="3052644" y="2268537"/>
                </a:lnTo>
                <a:lnTo>
                  <a:pt x="3077084" y="2271395"/>
                </a:lnTo>
                <a:lnTo>
                  <a:pt x="3101525" y="2273300"/>
                </a:lnTo>
                <a:lnTo>
                  <a:pt x="3125966" y="2275205"/>
                </a:lnTo>
                <a:lnTo>
                  <a:pt x="3150725" y="2276792"/>
                </a:lnTo>
                <a:lnTo>
                  <a:pt x="3175800" y="2277745"/>
                </a:lnTo>
                <a:lnTo>
                  <a:pt x="3200559" y="2278380"/>
                </a:lnTo>
                <a:lnTo>
                  <a:pt x="3225317" y="2278380"/>
                </a:lnTo>
                <a:lnTo>
                  <a:pt x="3246266" y="2278380"/>
                </a:lnTo>
                <a:lnTo>
                  <a:pt x="3267216" y="2278062"/>
                </a:lnTo>
                <a:lnTo>
                  <a:pt x="3288165" y="2277110"/>
                </a:lnTo>
                <a:lnTo>
                  <a:pt x="3308797" y="2276157"/>
                </a:lnTo>
                <a:lnTo>
                  <a:pt x="3329429" y="2274887"/>
                </a:lnTo>
                <a:lnTo>
                  <a:pt x="3350378" y="2273300"/>
                </a:lnTo>
                <a:lnTo>
                  <a:pt x="3371010" y="2271712"/>
                </a:lnTo>
                <a:lnTo>
                  <a:pt x="3391325" y="2269807"/>
                </a:lnTo>
                <a:lnTo>
                  <a:pt x="3411957" y="2267267"/>
                </a:lnTo>
                <a:lnTo>
                  <a:pt x="3431954" y="2264727"/>
                </a:lnTo>
                <a:lnTo>
                  <a:pt x="3451951" y="2261870"/>
                </a:lnTo>
                <a:lnTo>
                  <a:pt x="3471948" y="2258695"/>
                </a:lnTo>
                <a:lnTo>
                  <a:pt x="3491628" y="2255202"/>
                </a:lnTo>
                <a:lnTo>
                  <a:pt x="3510990" y="2251710"/>
                </a:lnTo>
                <a:lnTo>
                  <a:pt x="3530035" y="2247582"/>
                </a:lnTo>
                <a:lnTo>
                  <a:pt x="3548763" y="2243455"/>
                </a:lnTo>
                <a:lnTo>
                  <a:pt x="3567173" y="2239010"/>
                </a:lnTo>
                <a:lnTo>
                  <a:pt x="3585265" y="2233930"/>
                </a:lnTo>
                <a:lnTo>
                  <a:pt x="3603041" y="2229167"/>
                </a:lnTo>
                <a:lnTo>
                  <a:pt x="3620498" y="2223452"/>
                </a:lnTo>
                <a:lnTo>
                  <a:pt x="3637004" y="2218055"/>
                </a:lnTo>
                <a:lnTo>
                  <a:pt x="3653510" y="2212022"/>
                </a:lnTo>
                <a:lnTo>
                  <a:pt x="3669698" y="2206307"/>
                </a:lnTo>
                <a:lnTo>
                  <a:pt x="3685251" y="2199957"/>
                </a:lnTo>
                <a:lnTo>
                  <a:pt x="3700170" y="2193290"/>
                </a:lnTo>
                <a:lnTo>
                  <a:pt x="3714770" y="2185987"/>
                </a:lnTo>
                <a:lnTo>
                  <a:pt x="3728419" y="2179002"/>
                </a:lnTo>
                <a:lnTo>
                  <a:pt x="3741751" y="2171382"/>
                </a:lnTo>
                <a:lnTo>
                  <a:pt x="3754765" y="2164080"/>
                </a:lnTo>
                <a:lnTo>
                  <a:pt x="3767144" y="2156142"/>
                </a:lnTo>
                <a:lnTo>
                  <a:pt x="3778571" y="2147887"/>
                </a:lnTo>
                <a:lnTo>
                  <a:pt x="3789363" y="2139632"/>
                </a:lnTo>
                <a:lnTo>
                  <a:pt x="3789363" y="2247265"/>
                </a:lnTo>
                <a:lnTo>
                  <a:pt x="3788728" y="2247582"/>
                </a:lnTo>
                <a:lnTo>
                  <a:pt x="3788728" y="2252027"/>
                </a:lnTo>
                <a:lnTo>
                  <a:pt x="3788411" y="2256472"/>
                </a:lnTo>
                <a:lnTo>
                  <a:pt x="3787776" y="2261870"/>
                </a:lnTo>
                <a:lnTo>
                  <a:pt x="3786506" y="2267267"/>
                </a:lnTo>
                <a:lnTo>
                  <a:pt x="3785237" y="2272982"/>
                </a:lnTo>
                <a:lnTo>
                  <a:pt x="3783332" y="2278062"/>
                </a:lnTo>
                <a:lnTo>
                  <a:pt x="3781428" y="2283460"/>
                </a:lnTo>
                <a:lnTo>
                  <a:pt x="3778571" y="2289175"/>
                </a:lnTo>
                <a:lnTo>
                  <a:pt x="3775714" y="2294255"/>
                </a:lnTo>
                <a:lnTo>
                  <a:pt x="3772540" y="2299335"/>
                </a:lnTo>
                <a:lnTo>
                  <a:pt x="3769048" y="2304732"/>
                </a:lnTo>
                <a:lnTo>
                  <a:pt x="3765557" y="2310130"/>
                </a:lnTo>
                <a:lnTo>
                  <a:pt x="3761113" y="2315210"/>
                </a:lnTo>
                <a:lnTo>
                  <a:pt x="3756987" y="2320290"/>
                </a:lnTo>
                <a:lnTo>
                  <a:pt x="3752226" y="2325052"/>
                </a:lnTo>
                <a:lnTo>
                  <a:pt x="3747147" y="2330132"/>
                </a:lnTo>
                <a:lnTo>
                  <a:pt x="3741433" y="2334895"/>
                </a:lnTo>
                <a:lnTo>
                  <a:pt x="3736037" y="2339975"/>
                </a:lnTo>
                <a:lnTo>
                  <a:pt x="3723658" y="2349500"/>
                </a:lnTo>
                <a:lnTo>
                  <a:pt x="3710327" y="2358390"/>
                </a:lnTo>
                <a:lnTo>
                  <a:pt x="3696043" y="2367598"/>
                </a:lnTo>
                <a:lnTo>
                  <a:pt x="3680490" y="2376170"/>
                </a:lnTo>
                <a:lnTo>
                  <a:pt x="3663667" y="2384425"/>
                </a:lnTo>
                <a:lnTo>
                  <a:pt x="3646526" y="2392363"/>
                </a:lnTo>
                <a:lnTo>
                  <a:pt x="3627799" y="2400300"/>
                </a:lnTo>
                <a:lnTo>
                  <a:pt x="3608754" y="2407920"/>
                </a:lnTo>
                <a:lnTo>
                  <a:pt x="3588122" y="2414905"/>
                </a:lnTo>
                <a:lnTo>
                  <a:pt x="3566855" y="2421573"/>
                </a:lnTo>
                <a:lnTo>
                  <a:pt x="3544636" y="2427923"/>
                </a:lnTo>
                <a:lnTo>
                  <a:pt x="3522417" y="2433955"/>
                </a:lnTo>
                <a:lnTo>
                  <a:pt x="3498611" y="2439353"/>
                </a:lnTo>
                <a:lnTo>
                  <a:pt x="3474170" y="2444433"/>
                </a:lnTo>
                <a:lnTo>
                  <a:pt x="3449412" y="2449195"/>
                </a:lnTo>
                <a:lnTo>
                  <a:pt x="3423701" y="2453323"/>
                </a:lnTo>
                <a:lnTo>
                  <a:pt x="3397356" y="2457133"/>
                </a:lnTo>
                <a:lnTo>
                  <a:pt x="3370376" y="2460625"/>
                </a:lnTo>
                <a:lnTo>
                  <a:pt x="3343395" y="2463483"/>
                </a:lnTo>
                <a:lnTo>
                  <a:pt x="3315146" y="2465705"/>
                </a:lnTo>
                <a:lnTo>
                  <a:pt x="3286896" y="2467928"/>
                </a:lnTo>
                <a:lnTo>
                  <a:pt x="3258011" y="2468880"/>
                </a:lnTo>
                <a:lnTo>
                  <a:pt x="3228491" y="2469833"/>
                </a:lnTo>
                <a:lnTo>
                  <a:pt x="3198972" y="2470150"/>
                </a:lnTo>
                <a:lnTo>
                  <a:pt x="3168500" y="2469833"/>
                </a:lnTo>
                <a:lnTo>
                  <a:pt x="3138663" y="2468880"/>
                </a:lnTo>
                <a:lnTo>
                  <a:pt x="3109143" y="2467293"/>
                </a:lnTo>
                <a:lnTo>
                  <a:pt x="3080259" y="2465388"/>
                </a:lnTo>
                <a:lnTo>
                  <a:pt x="3051374" y="2463165"/>
                </a:lnTo>
                <a:lnTo>
                  <a:pt x="3023441" y="2459990"/>
                </a:lnTo>
                <a:lnTo>
                  <a:pt x="2996144" y="2456815"/>
                </a:lnTo>
                <a:lnTo>
                  <a:pt x="2969481" y="2452370"/>
                </a:lnTo>
                <a:lnTo>
                  <a:pt x="2943453" y="2447925"/>
                </a:lnTo>
                <a:lnTo>
                  <a:pt x="2917742" y="2443480"/>
                </a:lnTo>
                <a:lnTo>
                  <a:pt x="2892984" y="2437765"/>
                </a:lnTo>
                <a:lnTo>
                  <a:pt x="2869178" y="2432050"/>
                </a:lnTo>
                <a:lnTo>
                  <a:pt x="2846007" y="2426018"/>
                </a:lnTo>
                <a:lnTo>
                  <a:pt x="2823470" y="2419350"/>
                </a:lnTo>
                <a:lnTo>
                  <a:pt x="2802203" y="2412048"/>
                </a:lnTo>
                <a:lnTo>
                  <a:pt x="2781889" y="2405063"/>
                </a:lnTo>
                <a:lnTo>
                  <a:pt x="2762527" y="2397125"/>
                </a:lnTo>
                <a:lnTo>
                  <a:pt x="2743799" y="2389188"/>
                </a:lnTo>
                <a:lnTo>
                  <a:pt x="2726024" y="2380615"/>
                </a:lnTo>
                <a:lnTo>
                  <a:pt x="2709518" y="2372043"/>
                </a:lnTo>
                <a:lnTo>
                  <a:pt x="2694600" y="2362835"/>
                </a:lnTo>
                <a:lnTo>
                  <a:pt x="2679999" y="2353945"/>
                </a:lnTo>
                <a:lnTo>
                  <a:pt x="2666985" y="2343785"/>
                </a:lnTo>
                <a:lnTo>
                  <a:pt x="2660954" y="2339340"/>
                </a:lnTo>
                <a:lnTo>
                  <a:pt x="2655240" y="2333942"/>
                </a:lnTo>
                <a:lnTo>
                  <a:pt x="2650162" y="2328862"/>
                </a:lnTo>
                <a:lnTo>
                  <a:pt x="2645083" y="2324100"/>
                </a:lnTo>
                <a:lnTo>
                  <a:pt x="2639687" y="2319020"/>
                </a:lnTo>
                <a:lnTo>
                  <a:pt x="2635561" y="2313622"/>
                </a:lnTo>
                <a:lnTo>
                  <a:pt x="2631434" y="2308542"/>
                </a:lnTo>
                <a:lnTo>
                  <a:pt x="2627625" y="2303145"/>
                </a:lnTo>
                <a:lnTo>
                  <a:pt x="2624134" y="2297747"/>
                </a:lnTo>
                <a:lnTo>
                  <a:pt x="2620960" y="2292350"/>
                </a:lnTo>
                <a:lnTo>
                  <a:pt x="2618103" y="2286635"/>
                </a:lnTo>
                <a:lnTo>
                  <a:pt x="2615881" y="2281555"/>
                </a:lnTo>
                <a:lnTo>
                  <a:pt x="2613659" y="2275840"/>
                </a:lnTo>
                <a:lnTo>
                  <a:pt x="2612072" y="2270125"/>
                </a:lnTo>
                <a:lnTo>
                  <a:pt x="2610485" y="2264727"/>
                </a:lnTo>
                <a:lnTo>
                  <a:pt x="2609850" y="2259012"/>
                </a:lnTo>
                <a:lnTo>
                  <a:pt x="2609215" y="2253297"/>
                </a:lnTo>
                <a:lnTo>
                  <a:pt x="2609215" y="2247582"/>
                </a:lnTo>
                <a:lnTo>
                  <a:pt x="2608580" y="2247582"/>
                </a:lnTo>
                <a:lnTo>
                  <a:pt x="2608580" y="2101215"/>
                </a:lnTo>
                <a:lnTo>
                  <a:pt x="2608263" y="2097405"/>
                </a:lnTo>
                <a:lnTo>
                  <a:pt x="2608580" y="2089150"/>
                </a:lnTo>
                <a:lnTo>
                  <a:pt x="2609850" y="2081212"/>
                </a:lnTo>
                <a:close/>
                <a:moveTo>
                  <a:pt x="3270250" y="1882775"/>
                </a:moveTo>
                <a:lnTo>
                  <a:pt x="3307579" y="1890615"/>
                </a:lnTo>
                <a:lnTo>
                  <a:pt x="3314856" y="1892183"/>
                </a:lnTo>
                <a:lnTo>
                  <a:pt x="3321499" y="1894064"/>
                </a:lnTo>
                <a:lnTo>
                  <a:pt x="3326877" y="1895945"/>
                </a:lnTo>
                <a:lnTo>
                  <a:pt x="3331622" y="1898141"/>
                </a:lnTo>
                <a:lnTo>
                  <a:pt x="3336367" y="1900649"/>
                </a:lnTo>
                <a:lnTo>
                  <a:pt x="3340164" y="1902844"/>
                </a:lnTo>
                <a:lnTo>
                  <a:pt x="3348389" y="1908802"/>
                </a:lnTo>
                <a:lnTo>
                  <a:pt x="3351236" y="1911625"/>
                </a:lnTo>
                <a:lnTo>
                  <a:pt x="3353767" y="1914133"/>
                </a:lnTo>
                <a:lnTo>
                  <a:pt x="3355665" y="1916955"/>
                </a:lnTo>
                <a:lnTo>
                  <a:pt x="3356930" y="1919778"/>
                </a:lnTo>
                <a:lnTo>
                  <a:pt x="3357563" y="1922913"/>
                </a:lnTo>
                <a:lnTo>
                  <a:pt x="3357563" y="1925422"/>
                </a:lnTo>
                <a:lnTo>
                  <a:pt x="3357247" y="1928244"/>
                </a:lnTo>
                <a:lnTo>
                  <a:pt x="3355981" y="1931066"/>
                </a:lnTo>
                <a:lnTo>
                  <a:pt x="3354716" y="1933889"/>
                </a:lnTo>
                <a:lnTo>
                  <a:pt x="3352818" y="1936397"/>
                </a:lnTo>
                <a:lnTo>
                  <a:pt x="3350603" y="1939220"/>
                </a:lnTo>
                <a:lnTo>
                  <a:pt x="3347440" y="1941415"/>
                </a:lnTo>
                <a:lnTo>
                  <a:pt x="3344276" y="1943923"/>
                </a:lnTo>
                <a:lnTo>
                  <a:pt x="3340164" y="1945805"/>
                </a:lnTo>
                <a:lnTo>
                  <a:pt x="3336051" y="1947686"/>
                </a:lnTo>
                <a:lnTo>
                  <a:pt x="3331306" y="1949568"/>
                </a:lnTo>
                <a:lnTo>
                  <a:pt x="3324979" y="1951763"/>
                </a:lnTo>
                <a:lnTo>
                  <a:pt x="3318335" y="1953644"/>
                </a:lnTo>
                <a:lnTo>
                  <a:pt x="3310743" y="1955212"/>
                </a:lnTo>
                <a:lnTo>
                  <a:pt x="3303467" y="1956466"/>
                </a:lnTo>
                <a:lnTo>
                  <a:pt x="3295558" y="1957094"/>
                </a:lnTo>
                <a:lnTo>
                  <a:pt x="3287333" y="1958034"/>
                </a:lnTo>
                <a:lnTo>
                  <a:pt x="3270250" y="1958975"/>
                </a:lnTo>
                <a:lnTo>
                  <a:pt x="3270250" y="1882775"/>
                </a:lnTo>
                <a:close/>
                <a:moveTo>
                  <a:pt x="2635250" y="1862137"/>
                </a:moveTo>
                <a:lnTo>
                  <a:pt x="2635885" y="1868810"/>
                </a:lnTo>
                <a:lnTo>
                  <a:pt x="2636520" y="1875166"/>
                </a:lnTo>
                <a:lnTo>
                  <a:pt x="2637789" y="1881521"/>
                </a:lnTo>
                <a:lnTo>
                  <a:pt x="2639694" y="1887559"/>
                </a:lnTo>
                <a:lnTo>
                  <a:pt x="2641598" y="1893914"/>
                </a:lnTo>
                <a:lnTo>
                  <a:pt x="2644455" y="1900270"/>
                </a:lnTo>
                <a:lnTo>
                  <a:pt x="2647629" y="1906307"/>
                </a:lnTo>
                <a:lnTo>
                  <a:pt x="2650803" y="1912663"/>
                </a:lnTo>
                <a:lnTo>
                  <a:pt x="2654612" y="1918383"/>
                </a:lnTo>
                <a:lnTo>
                  <a:pt x="2659056" y="1924420"/>
                </a:lnTo>
                <a:lnTo>
                  <a:pt x="2663817" y="1930458"/>
                </a:lnTo>
                <a:lnTo>
                  <a:pt x="2668896" y="1936178"/>
                </a:lnTo>
                <a:lnTo>
                  <a:pt x="2673975" y="1941898"/>
                </a:lnTo>
                <a:lnTo>
                  <a:pt x="2680005" y="1947618"/>
                </a:lnTo>
                <a:lnTo>
                  <a:pt x="2686354" y="1953338"/>
                </a:lnTo>
                <a:lnTo>
                  <a:pt x="2692385" y="1958740"/>
                </a:lnTo>
                <a:lnTo>
                  <a:pt x="2692385" y="2069006"/>
                </a:lnTo>
                <a:lnTo>
                  <a:pt x="2695241" y="2071549"/>
                </a:lnTo>
                <a:lnTo>
                  <a:pt x="2698098" y="2074726"/>
                </a:lnTo>
                <a:lnTo>
                  <a:pt x="2705399" y="2081400"/>
                </a:lnTo>
                <a:lnTo>
                  <a:pt x="2714921" y="2088391"/>
                </a:lnTo>
                <a:lnTo>
                  <a:pt x="2725078" y="2095699"/>
                </a:lnTo>
                <a:lnTo>
                  <a:pt x="2737140" y="2103008"/>
                </a:lnTo>
                <a:lnTo>
                  <a:pt x="2748884" y="2109681"/>
                </a:lnTo>
                <a:lnTo>
                  <a:pt x="2761581" y="2116354"/>
                </a:lnTo>
                <a:lnTo>
                  <a:pt x="2773325" y="2121757"/>
                </a:lnTo>
                <a:lnTo>
                  <a:pt x="2773325" y="2007994"/>
                </a:lnTo>
                <a:lnTo>
                  <a:pt x="2792370" y="2016256"/>
                </a:lnTo>
                <a:lnTo>
                  <a:pt x="2812050" y="2024201"/>
                </a:lnTo>
                <a:lnTo>
                  <a:pt x="2832999" y="2031827"/>
                </a:lnTo>
                <a:lnTo>
                  <a:pt x="2854584" y="2038818"/>
                </a:lnTo>
                <a:lnTo>
                  <a:pt x="2854584" y="2151945"/>
                </a:lnTo>
                <a:lnTo>
                  <a:pt x="2873946" y="2157347"/>
                </a:lnTo>
                <a:lnTo>
                  <a:pt x="2893626" y="2162749"/>
                </a:lnTo>
                <a:lnTo>
                  <a:pt x="2914258" y="2167516"/>
                </a:lnTo>
                <a:lnTo>
                  <a:pt x="2935524" y="2172282"/>
                </a:lnTo>
                <a:lnTo>
                  <a:pt x="2935524" y="2060744"/>
                </a:lnTo>
                <a:lnTo>
                  <a:pt x="2955204" y="2064558"/>
                </a:lnTo>
                <a:lnTo>
                  <a:pt x="2974884" y="2068371"/>
                </a:lnTo>
                <a:lnTo>
                  <a:pt x="2995198" y="2071549"/>
                </a:lnTo>
                <a:lnTo>
                  <a:pt x="3016148" y="2075362"/>
                </a:lnTo>
                <a:lnTo>
                  <a:pt x="3016148" y="2186900"/>
                </a:lnTo>
                <a:lnTo>
                  <a:pt x="3035827" y="2189442"/>
                </a:lnTo>
                <a:lnTo>
                  <a:pt x="3056142" y="2191666"/>
                </a:lnTo>
                <a:lnTo>
                  <a:pt x="3076456" y="2194208"/>
                </a:lnTo>
                <a:lnTo>
                  <a:pt x="3097406" y="2196115"/>
                </a:lnTo>
                <a:lnTo>
                  <a:pt x="3097406" y="2084577"/>
                </a:lnTo>
                <a:lnTo>
                  <a:pt x="3117085" y="2086166"/>
                </a:lnTo>
                <a:lnTo>
                  <a:pt x="3137400" y="2087437"/>
                </a:lnTo>
                <a:lnTo>
                  <a:pt x="3157715" y="2088708"/>
                </a:lnTo>
                <a:lnTo>
                  <a:pt x="3178346" y="2089344"/>
                </a:lnTo>
                <a:lnTo>
                  <a:pt x="3178346" y="2200246"/>
                </a:lnTo>
                <a:lnTo>
                  <a:pt x="3201835" y="2201199"/>
                </a:lnTo>
                <a:lnTo>
                  <a:pt x="3225959" y="2201199"/>
                </a:lnTo>
                <a:lnTo>
                  <a:pt x="3258970" y="2200882"/>
                </a:lnTo>
                <a:lnTo>
                  <a:pt x="3258970" y="2089344"/>
                </a:lnTo>
                <a:lnTo>
                  <a:pt x="3291029" y="2088708"/>
                </a:lnTo>
                <a:lnTo>
                  <a:pt x="3322135" y="2087119"/>
                </a:lnTo>
                <a:lnTo>
                  <a:pt x="3352925" y="2084577"/>
                </a:lnTo>
                <a:lnTo>
                  <a:pt x="3383396" y="2082035"/>
                </a:lnTo>
                <a:lnTo>
                  <a:pt x="3412916" y="2078540"/>
                </a:lnTo>
                <a:lnTo>
                  <a:pt x="3441801" y="2074091"/>
                </a:lnTo>
                <a:lnTo>
                  <a:pt x="3470051" y="2069642"/>
                </a:lnTo>
                <a:lnTo>
                  <a:pt x="3497348" y="2064558"/>
                </a:lnTo>
                <a:lnTo>
                  <a:pt x="3524011" y="2058520"/>
                </a:lnTo>
                <a:lnTo>
                  <a:pt x="3549722" y="2052482"/>
                </a:lnTo>
                <a:lnTo>
                  <a:pt x="3574480" y="2046127"/>
                </a:lnTo>
                <a:lnTo>
                  <a:pt x="3598604" y="2038500"/>
                </a:lnTo>
                <a:lnTo>
                  <a:pt x="3621457" y="2030874"/>
                </a:lnTo>
                <a:lnTo>
                  <a:pt x="3643042" y="2023247"/>
                </a:lnTo>
                <a:lnTo>
                  <a:pt x="3663991" y="2014350"/>
                </a:lnTo>
                <a:lnTo>
                  <a:pt x="3683671" y="2005770"/>
                </a:lnTo>
                <a:lnTo>
                  <a:pt x="3683671" y="2119532"/>
                </a:lnTo>
                <a:lnTo>
                  <a:pt x="3692558" y="2115083"/>
                </a:lnTo>
                <a:lnTo>
                  <a:pt x="3701128" y="2110635"/>
                </a:lnTo>
                <a:lnTo>
                  <a:pt x="3709381" y="2105550"/>
                </a:lnTo>
                <a:lnTo>
                  <a:pt x="3717634" y="2100466"/>
                </a:lnTo>
                <a:lnTo>
                  <a:pt x="3725252" y="2095064"/>
                </a:lnTo>
                <a:lnTo>
                  <a:pt x="3732235" y="2089979"/>
                </a:lnTo>
                <a:lnTo>
                  <a:pt x="3738901" y="2084577"/>
                </a:lnTo>
                <a:lnTo>
                  <a:pt x="3744614" y="2079493"/>
                </a:lnTo>
                <a:lnTo>
                  <a:pt x="3744614" y="1970179"/>
                </a:lnTo>
                <a:lnTo>
                  <a:pt x="3752867" y="1964142"/>
                </a:lnTo>
                <a:lnTo>
                  <a:pt x="3760802" y="1958104"/>
                </a:lnTo>
                <a:lnTo>
                  <a:pt x="3767786" y="1951749"/>
                </a:lnTo>
                <a:lnTo>
                  <a:pt x="3774769" y="1945393"/>
                </a:lnTo>
                <a:lnTo>
                  <a:pt x="3781117" y="1939038"/>
                </a:lnTo>
                <a:lnTo>
                  <a:pt x="3786830" y="1932365"/>
                </a:lnTo>
                <a:lnTo>
                  <a:pt x="3792226" y="1925691"/>
                </a:lnTo>
                <a:lnTo>
                  <a:pt x="3796988" y="1919018"/>
                </a:lnTo>
                <a:lnTo>
                  <a:pt x="3801432" y="1912027"/>
                </a:lnTo>
                <a:lnTo>
                  <a:pt x="3805240" y="1905354"/>
                </a:lnTo>
                <a:lnTo>
                  <a:pt x="3808415" y="1898363"/>
                </a:lnTo>
                <a:lnTo>
                  <a:pt x="3811271" y="1891372"/>
                </a:lnTo>
                <a:lnTo>
                  <a:pt x="3813176" y="1884063"/>
                </a:lnTo>
                <a:lnTo>
                  <a:pt x="3814763" y="1877072"/>
                </a:lnTo>
                <a:lnTo>
                  <a:pt x="3816033" y="1869446"/>
                </a:lnTo>
                <a:lnTo>
                  <a:pt x="3816350" y="1862455"/>
                </a:lnTo>
                <a:lnTo>
                  <a:pt x="3816350" y="2010536"/>
                </a:lnTo>
                <a:lnTo>
                  <a:pt x="3816033" y="2010854"/>
                </a:lnTo>
                <a:lnTo>
                  <a:pt x="3815398" y="2019434"/>
                </a:lnTo>
                <a:lnTo>
                  <a:pt x="3814763" y="2025154"/>
                </a:lnTo>
                <a:lnTo>
                  <a:pt x="3813493" y="2030556"/>
                </a:lnTo>
                <a:lnTo>
                  <a:pt x="3811906" y="2036276"/>
                </a:lnTo>
                <a:lnTo>
                  <a:pt x="3810319" y="2041678"/>
                </a:lnTo>
                <a:lnTo>
                  <a:pt x="3808097" y="2046762"/>
                </a:lnTo>
                <a:lnTo>
                  <a:pt x="3805558" y="2052482"/>
                </a:lnTo>
                <a:lnTo>
                  <a:pt x="3803019" y="2057567"/>
                </a:lnTo>
                <a:lnTo>
                  <a:pt x="3799844" y="2062969"/>
                </a:lnTo>
                <a:lnTo>
                  <a:pt x="3796036" y="2068053"/>
                </a:lnTo>
                <a:lnTo>
                  <a:pt x="3792226" y="2073137"/>
                </a:lnTo>
                <a:lnTo>
                  <a:pt x="3788418" y="2078540"/>
                </a:lnTo>
                <a:lnTo>
                  <a:pt x="3783974" y="2083624"/>
                </a:lnTo>
                <a:lnTo>
                  <a:pt x="3779212" y="2088391"/>
                </a:lnTo>
                <a:lnTo>
                  <a:pt x="3774134" y="2093475"/>
                </a:lnTo>
                <a:lnTo>
                  <a:pt x="3768420" y="2098241"/>
                </a:lnTo>
                <a:lnTo>
                  <a:pt x="3763024" y="2103326"/>
                </a:lnTo>
                <a:lnTo>
                  <a:pt x="3750963" y="2112859"/>
                </a:lnTo>
                <a:lnTo>
                  <a:pt x="3737314" y="2121757"/>
                </a:lnTo>
                <a:lnTo>
                  <a:pt x="3722713" y="2130972"/>
                </a:lnTo>
                <a:lnTo>
                  <a:pt x="3707477" y="2139552"/>
                </a:lnTo>
                <a:lnTo>
                  <a:pt x="3690971" y="2147814"/>
                </a:lnTo>
                <a:lnTo>
                  <a:pt x="3673513" y="2156076"/>
                </a:lnTo>
                <a:lnTo>
                  <a:pt x="3655103" y="2163702"/>
                </a:lnTo>
                <a:lnTo>
                  <a:pt x="3635424" y="2171011"/>
                </a:lnTo>
                <a:lnTo>
                  <a:pt x="3615109" y="2178320"/>
                </a:lnTo>
                <a:lnTo>
                  <a:pt x="3593842" y="2184993"/>
                </a:lnTo>
                <a:lnTo>
                  <a:pt x="3571941" y="2191349"/>
                </a:lnTo>
                <a:lnTo>
                  <a:pt x="3549087" y="2197068"/>
                </a:lnTo>
                <a:lnTo>
                  <a:pt x="3525281" y="2202788"/>
                </a:lnTo>
                <a:lnTo>
                  <a:pt x="3501157" y="2207873"/>
                </a:lnTo>
                <a:lnTo>
                  <a:pt x="3476082" y="2212639"/>
                </a:lnTo>
                <a:lnTo>
                  <a:pt x="3450371" y="2217088"/>
                </a:lnTo>
                <a:lnTo>
                  <a:pt x="3424343" y="2220584"/>
                </a:lnTo>
                <a:lnTo>
                  <a:pt x="3397680" y="2224079"/>
                </a:lnTo>
                <a:lnTo>
                  <a:pt x="3370065" y="2226939"/>
                </a:lnTo>
                <a:lnTo>
                  <a:pt x="3341815" y="2229163"/>
                </a:lnTo>
                <a:lnTo>
                  <a:pt x="3313565" y="2231070"/>
                </a:lnTo>
                <a:lnTo>
                  <a:pt x="3284680" y="2232341"/>
                </a:lnTo>
                <a:lnTo>
                  <a:pt x="3255478" y="2233294"/>
                </a:lnTo>
                <a:lnTo>
                  <a:pt x="3225959" y="2233612"/>
                </a:lnTo>
                <a:lnTo>
                  <a:pt x="3195487" y="2233294"/>
                </a:lnTo>
                <a:lnTo>
                  <a:pt x="3165650" y="2232341"/>
                </a:lnTo>
                <a:lnTo>
                  <a:pt x="3136130" y="2231070"/>
                </a:lnTo>
                <a:lnTo>
                  <a:pt x="3106928" y="2229163"/>
                </a:lnTo>
                <a:lnTo>
                  <a:pt x="3078678" y="2226303"/>
                </a:lnTo>
                <a:lnTo>
                  <a:pt x="3050428" y="2223761"/>
                </a:lnTo>
                <a:lnTo>
                  <a:pt x="3022813" y="2220266"/>
                </a:lnTo>
                <a:lnTo>
                  <a:pt x="2996150" y="2216135"/>
                </a:lnTo>
                <a:lnTo>
                  <a:pt x="2970122" y="2211368"/>
                </a:lnTo>
                <a:lnTo>
                  <a:pt x="2944729" y="2206602"/>
                </a:lnTo>
                <a:lnTo>
                  <a:pt x="2919971" y="2201199"/>
                </a:lnTo>
                <a:lnTo>
                  <a:pt x="2895847" y="2195797"/>
                </a:lnTo>
                <a:lnTo>
                  <a:pt x="2872994" y="2189442"/>
                </a:lnTo>
                <a:lnTo>
                  <a:pt x="2850775" y="2182769"/>
                </a:lnTo>
                <a:lnTo>
                  <a:pt x="2829190" y="2175460"/>
                </a:lnTo>
                <a:lnTo>
                  <a:pt x="2808876" y="2168469"/>
                </a:lnTo>
                <a:lnTo>
                  <a:pt x="2789196" y="2160525"/>
                </a:lnTo>
                <a:lnTo>
                  <a:pt x="2770469" y="2152580"/>
                </a:lnTo>
                <a:lnTo>
                  <a:pt x="2753328" y="2144001"/>
                </a:lnTo>
                <a:lnTo>
                  <a:pt x="2736823" y="2135103"/>
                </a:lnTo>
                <a:lnTo>
                  <a:pt x="2721269" y="2126205"/>
                </a:lnTo>
                <a:lnTo>
                  <a:pt x="2706986" y="2116990"/>
                </a:lnTo>
                <a:lnTo>
                  <a:pt x="2693972" y="2107139"/>
                </a:lnTo>
                <a:lnTo>
                  <a:pt x="2688258" y="2102372"/>
                </a:lnTo>
                <a:lnTo>
                  <a:pt x="2682227" y="2097288"/>
                </a:lnTo>
                <a:lnTo>
                  <a:pt x="2676831" y="2092522"/>
                </a:lnTo>
                <a:lnTo>
                  <a:pt x="2671753" y="2087437"/>
                </a:lnTo>
                <a:lnTo>
                  <a:pt x="2666991" y="2082353"/>
                </a:lnTo>
                <a:lnTo>
                  <a:pt x="2662548" y="2076951"/>
                </a:lnTo>
                <a:lnTo>
                  <a:pt x="2658104" y="2071549"/>
                </a:lnTo>
                <a:lnTo>
                  <a:pt x="2654612" y="2066464"/>
                </a:lnTo>
                <a:lnTo>
                  <a:pt x="2651121" y="2061062"/>
                </a:lnTo>
                <a:lnTo>
                  <a:pt x="2647947" y="2055342"/>
                </a:lnTo>
                <a:lnTo>
                  <a:pt x="2645090" y="2050258"/>
                </a:lnTo>
                <a:lnTo>
                  <a:pt x="2642868" y="2044856"/>
                </a:lnTo>
                <a:lnTo>
                  <a:pt x="2640329" y="2039454"/>
                </a:lnTo>
                <a:lnTo>
                  <a:pt x="2638742" y="2033416"/>
                </a:lnTo>
                <a:lnTo>
                  <a:pt x="2637789" y="2027696"/>
                </a:lnTo>
                <a:lnTo>
                  <a:pt x="2636520" y="2022294"/>
                </a:lnTo>
                <a:lnTo>
                  <a:pt x="2636202" y="2016256"/>
                </a:lnTo>
                <a:lnTo>
                  <a:pt x="2635885" y="2010854"/>
                </a:lnTo>
                <a:lnTo>
                  <a:pt x="2635250" y="2010854"/>
                </a:lnTo>
                <a:lnTo>
                  <a:pt x="2635250" y="1862137"/>
                </a:lnTo>
                <a:close/>
                <a:moveTo>
                  <a:pt x="3815353" y="1849331"/>
                </a:moveTo>
                <a:lnTo>
                  <a:pt x="3816061" y="1854393"/>
                </a:lnTo>
                <a:lnTo>
                  <a:pt x="3816350" y="1860279"/>
                </a:lnTo>
                <a:lnTo>
                  <a:pt x="3816061" y="1862137"/>
                </a:lnTo>
                <a:lnTo>
                  <a:pt x="3816061" y="1859040"/>
                </a:lnTo>
                <a:lnTo>
                  <a:pt x="3815773" y="1853154"/>
                </a:lnTo>
                <a:lnTo>
                  <a:pt x="3815353" y="1849331"/>
                </a:lnTo>
                <a:close/>
                <a:moveTo>
                  <a:pt x="2636143" y="1848861"/>
                </a:moveTo>
                <a:lnTo>
                  <a:pt x="2635885" y="1853247"/>
                </a:lnTo>
                <a:lnTo>
                  <a:pt x="2635250" y="1859280"/>
                </a:lnTo>
                <a:lnTo>
                  <a:pt x="2635250" y="1854517"/>
                </a:lnTo>
                <a:lnTo>
                  <a:pt x="2636143" y="1848861"/>
                </a:lnTo>
                <a:close/>
                <a:moveTo>
                  <a:pt x="3814618" y="1842622"/>
                </a:moveTo>
                <a:lnTo>
                  <a:pt x="3815195" y="1847888"/>
                </a:lnTo>
                <a:lnTo>
                  <a:pt x="3815353" y="1849331"/>
                </a:lnTo>
                <a:lnTo>
                  <a:pt x="3815195" y="1848198"/>
                </a:lnTo>
                <a:lnTo>
                  <a:pt x="3814618" y="1842622"/>
                </a:lnTo>
                <a:close/>
                <a:moveTo>
                  <a:pt x="2638425" y="1836737"/>
                </a:moveTo>
                <a:lnTo>
                  <a:pt x="2636838" y="1842770"/>
                </a:lnTo>
                <a:lnTo>
                  <a:pt x="2636202" y="1848485"/>
                </a:lnTo>
                <a:lnTo>
                  <a:pt x="2636143" y="1848861"/>
                </a:lnTo>
                <a:lnTo>
                  <a:pt x="2636202" y="1847850"/>
                </a:lnTo>
                <a:lnTo>
                  <a:pt x="2636838" y="1842452"/>
                </a:lnTo>
                <a:lnTo>
                  <a:pt x="2638425" y="1836737"/>
                </a:lnTo>
                <a:close/>
                <a:moveTo>
                  <a:pt x="3187700" y="1751012"/>
                </a:moveTo>
                <a:lnTo>
                  <a:pt x="3187700" y="1827212"/>
                </a:lnTo>
                <a:lnTo>
                  <a:pt x="3172031" y="1824063"/>
                </a:lnTo>
                <a:lnTo>
                  <a:pt x="3153163" y="1820285"/>
                </a:lnTo>
                <a:lnTo>
                  <a:pt x="3144209" y="1818396"/>
                </a:lnTo>
                <a:lnTo>
                  <a:pt x="3136535" y="1816191"/>
                </a:lnTo>
                <a:lnTo>
                  <a:pt x="3129179" y="1813987"/>
                </a:lnTo>
                <a:lnTo>
                  <a:pt x="3122144" y="1811153"/>
                </a:lnTo>
                <a:lnTo>
                  <a:pt x="3115749" y="1808005"/>
                </a:lnTo>
                <a:lnTo>
                  <a:pt x="3109673" y="1804541"/>
                </a:lnTo>
                <a:lnTo>
                  <a:pt x="3106475" y="1801707"/>
                </a:lnTo>
                <a:lnTo>
                  <a:pt x="3103917" y="1799503"/>
                </a:lnTo>
                <a:lnTo>
                  <a:pt x="3101998" y="1796669"/>
                </a:lnTo>
                <a:lnTo>
                  <a:pt x="3100399" y="1793835"/>
                </a:lnTo>
                <a:lnTo>
                  <a:pt x="3099120" y="1791001"/>
                </a:lnTo>
                <a:lnTo>
                  <a:pt x="3098800" y="1788167"/>
                </a:lnTo>
                <a:lnTo>
                  <a:pt x="3098800" y="1785334"/>
                </a:lnTo>
                <a:lnTo>
                  <a:pt x="3099120" y="1782500"/>
                </a:lnTo>
                <a:lnTo>
                  <a:pt x="3099759" y="1779351"/>
                </a:lnTo>
                <a:lnTo>
                  <a:pt x="3101358" y="1777147"/>
                </a:lnTo>
                <a:lnTo>
                  <a:pt x="3103597" y="1774313"/>
                </a:lnTo>
                <a:lnTo>
                  <a:pt x="3105835" y="1771794"/>
                </a:lnTo>
                <a:lnTo>
                  <a:pt x="3108713" y="1769275"/>
                </a:lnTo>
                <a:lnTo>
                  <a:pt x="3112231" y="1767386"/>
                </a:lnTo>
                <a:lnTo>
                  <a:pt x="3116068" y="1765182"/>
                </a:lnTo>
                <a:lnTo>
                  <a:pt x="3120545" y="1763607"/>
                </a:lnTo>
                <a:lnTo>
                  <a:pt x="3127581" y="1760773"/>
                </a:lnTo>
                <a:lnTo>
                  <a:pt x="3135255" y="1758884"/>
                </a:lnTo>
                <a:lnTo>
                  <a:pt x="3143250" y="1756680"/>
                </a:lnTo>
                <a:lnTo>
                  <a:pt x="3151564" y="1755106"/>
                </a:lnTo>
                <a:lnTo>
                  <a:pt x="3160199" y="1753531"/>
                </a:lnTo>
                <a:lnTo>
                  <a:pt x="3169472" y="1752587"/>
                </a:lnTo>
                <a:lnTo>
                  <a:pt x="3178426" y="1751642"/>
                </a:lnTo>
                <a:lnTo>
                  <a:pt x="3187700" y="1751012"/>
                </a:lnTo>
                <a:close/>
                <a:moveTo>
                  <a:pt x="3203106" y="1692876"/>
                </a:moveTo>
                <a:lnTo>
                  <a:pt x="3200250" y="1693193"/>
                </a:lnTo>
                <a:lnTo>
                  <a:pt x="3197710" y="1693827"/>
                </a:lnTo>
                <a:lnTo>
                  <a:pt x="3194854" y="1694144"/>
                </a:lnTo>
                <a:lnTo>
                  <a:pt x="3192949" y="1694778"/>
                </a:lnTo>
                <a:lnTo>
                  <a:pt x="3191045" y="1696045"/>
                </a:lnTo>
                <a:lnTo>
                  <a:pt x="3189458" y="1697313"/>
                </a:lnTo>
                <a:lnTo>
                  <a:pt x="3188506" y="1698581"/>
                </a:lnTo>
                <a:lnTo>
                  <a:pt x="3188188" y="1699532"/>
                </a:lnTo>
                <a:lnTo>
                  <a:pt x="3188188" y="1720450"/>
                </a:lnTo>
                <a:lnTo>
                  <a:pt x="3171684" y="1721718"/>
                </a:lnTo>
                <a:lnTo>
                  <a:pt x="3155179" y="1723620"/>
                </a:lnTo>
                <a:lnTo>
                  <a:pt x="3139309" y="1726155"/>
                </a:lnTo>
                <a:lnTo>
                  <a:pt x="3123756" y="1728691"/>
                </a:lnTo>
                <a:lnTo>
                  <a:pt x="3108838" y="1731860"/>
                </a:lnTo>
                <a:lnTo>
                  <a:pt x="3095190" y="1735347"/>
                </a:lnTo>
                <a:lnTo>
                  <a:pt x="3081542" y="1739784"/>
                </a:lnTo>
                <a:lnTo>
                  <a:pt x="3069480" y="1744538"/>
                </a:lnTo>
                <a:lnTo>
                  <a:pt x="3061228" y="1748342"/>
                </a:lnTo>
                <a:lnTo>
                  <a:pt x="3053293" y="1752462"/>
                </a:lnTo>
                <a:lnTo>
                  <a:pt x="3046310" y="1756582"/>
                </a:lnTo>
                <a:lnTo>
                  <a:pt x="3040280" y="1761019"/>
                </a:lnTo>
                <a:lnTo>
                  <a:pt x="3034884" y="1765774"/>
                </a:lnTo>
                <a:lnTo>
                  <a:pt x="3030440" y="1770528"/>
                </a:lnTo>
                <a:lnTo>
                  <a:pt x="3026949" y="1775282"/>
                </a:lnTo>
                <a:lnTo>
                  <a:pt x="3024092" y="1780353"/>
                </a:lnTo>
                <a:lnTo>
                  <a:pt x="3022505" y="1785107"/>
                </a:lnTo>
                <a:lnTo>
                  <a:pt x="3021235" y="1790179"/>
                </a:lnTo>
                <a:lnTo>
                  <a:pt x="3021235" y="1794933"/>
                </a:lnTo>
                <a:lnTo>
                  <a:pt x="3022505" y="1800004"/>
                </a:lnTo>
                <a:lnTo>
                  <a:pt x="3024092" y="1805075"/>
                </a:lnTo>
                <a:lnTo>
                  <a:pt x="3026949" y="1809829"/>
                </a:lnTo>
                <a:lnTo>
                  <a:pt x="3030758" y="1814583"/>
                </a:lnTo>
                <a:lnTo>
                  <a:pt x="3035519" y="1819338"/>
                </a:lnTo>
                <a:lnTo>
                  <a:pt x="3040597" y="1823775"/>
                </a:lnTo>
                <a:lnTo>
                  <a:pt x="3046310" y="1827578"/>
                </a:lnTo>
                <a:lnTo>
                  <a:pt x="3052976" y="1831065"/>
                </a:lnTo>
                <a:lnTo>
                  <a:pt x="3059958" y="1835185"/>
                </a:lnTo>
                <a:lnTo>
                  <a:pt x="3067893" y="1838354"/>
                </a:lnTo>
                <a:lnTo>
                  <a:pt x="3076146" y="1841524"/>
                </a:lnTo>
                <a:lnTo>
                  <a:pt x="3084716" y="1844059"/>
                </a:lnTo>
                <a:lnTo>
                  <a:pt x="3094555" y="1846595"/>
                </a:lnTo>
                <a:lnTo>
                  <a:pt x="3130104" y="1853885"/>
                </a:lnTo>
                <a:lnTo>
                  <a:pt x="3188188" y="1865929"/>
                </a:lnTo>
                <a:lnTo>
                  <a:pt x="3188188" y="1956259"/>
                </a:lnTo>
                <a:lnTo>
                  <a:pt x="3173588" y="1954357"/>
                </a:lnTo>
                <a:lnTo>
                  <a:pt x="3159305" y="1952455"/>
                </a:lnTo>
                <a:lnTo>
                  <a:pt x="3152005" y="1951187"/>
                </a:lnTo>
                <a:lnTo>
                  <a:pt x="3144070" y="1949603"/>
                </a:lnTo>
                <a:lnTo>
                  <a:pt x="3127565" y="1945799"/>
                </a:lnTo>
                <a:lnTo>
                  <a:pt x="3111695" y="1941362"/>
                </a:lnTo>
                <a:lnTo>
                  <a:pt x="3098681" y="1936608"/>
                </a:lnTo>
                <a:lnTo>
                  <a:pt x="3095190" y="1935657"/>
                </a:lnTo>
                <a:lnTo>
                  <a:pt x="3091699" y="1934072"/>
                </a:lnTo>
                <a:lnTo>
                  <a:pt x="3088842" y="1932805"/>
                </a:lnTo>
                <a:lnTo>
                  <a:pt x="3088524" y="1932488"/>
                </a:lnTo>
                <a:lnTo>
                  <a:pt x="3084398" y="1929952"/>
                </a:lnTo>
                <a:lnTo>
                  <a:pt x="3082176" y="1928684"/>
                </a:lnTo>
                <a:lnTo>
                  <a:pt x="3079637" y="1927733"/>
                </a:lnTo>
                <a:lnTo>
                  <a:pt x="3077415" y="1926783"/>
                </a:lnTo>
                <a:lnTo>
                  <a:pt x="3074559" y="1926149"/>
                </a:lnTo>
                <a:lnTo>
                  <a:pt x="3068211" y="1925198"/>
                </a:lnTo>
                <a:lnTo>
                  <a:pt x="3061863" y="1924881"/>
                </a:lnTo>
                <a:lnTo>
                  <a:pt x="3055197" y="1925515"/>
                </a:lnTo>
                <a:lnTo>
                  <a:pt x="3048532" y="1926466"/>
                </a:lnTo>
                <a:lnTo>
                  <a:pt x="3042184" y="1928050"/>
                </a:lnTo>
                <a:lnTo>
                  <a:pt x="3035836" y="1929952"/>
                </a:lnTo>
                <a:lnTo>
                  <a:pt x="3030123" y="1932488"/>
                </a:lnTo>
                <a:lnTo>
                  <a:pt x="3025044" y="1934706"/>
                </a:lnTo>
                <a:lnTo>
                  <a:pt x="3020918" y="1937559"/>
                </a:lnTo>
                <a:lnTo>
                  <a:pt x="3017427" y="1940728"/>
                </a:lnTo>
                <a:lnTo>
                  <a:pt x="3016157" y="1941679"/>
                </a:lnTo>
                <a:lnTo>
                  <a:pt x="3015522" y="1943264"/>
                </a:lnTo>
                <a:lnTo>
                  <a:pt x="3015205" y="1944849"/>
                </a:lnTo>
                <a:lnTo>
                  <a:pt x="3015205" y="1946116"/>
                </a:lnTo>
                <a:lnTo>
                  <a:pt x="3015205" y="1947701"/>
                </a:lnTo>
                <a:lnTo>
                  <a:pt x="3015840" y="1948969"/>
                </a:lnTo>
                <a:lnTo>
                  <a:pt x="3017109" y="1950554"/>
                </a:lnTo>
                <a:lnTo>
                  <a:pt x="3018696" y="1951504"/>
                </a:lnTo>
                <a:lnTo>
                  <a:pt x="3025044" y="1955625"/>
                </a:lnTo>
                <a:lnTo>
                  <a:pt x="3032027" y="1959428"/>
                </a:lnTo>
                <a:lnTo>
                  <a:pt x="3039962" y="1962915"/>
                </a:lnTo>
                <a:lnTo>
                  <a:pt x="3048532" y="1966084"/>
                </a:lnTo>
                <a:lnTo>
                  <a:pt x="3057737" y="1969253"/>
                </a:lnTo>
                <a:lnTo>
                  <a:pt x="3067576" y="1972106"/>
                </a:lnTo>
                <a:lnTo>
                  <a:pt x="3077733" y="1974959"/>
                </a:lnTo>
                <a:lnTo>
                  <a:pt x="3088842" y="1977177"/>
                </a:lnTo>
                <a:lnTo>
                  <a:pt x="3100268" y="1979713"/>
                </a:lnTo>
                <a:lnTo>
                  <a:pt x="3111695" y="1981614"/>
                </a:lnTo>
                <a:lnTo>
                  <a:pt x="3123756" y="1983516"/>
                </a:lnTo>
                <a:lnTo>
                  <a:pt x="3136452" y="1985101"/>
                </a:lnTo>
                <a:lnTo>
                  <a:pt x="3149148" y="1986369"/>
                </a:lnTo>
                <a:lnTo>
                  <a:pt x="3162162" y="1987636"/>
                </a:lnTo>
                <a:lnTo>
                  <a:pt x="3188188" y="1989538"/>
                </a:lnTo>
                <a:lnTo>
                  <a:pt x="3188188" y="2009823"/>
                </a:lnTo>
                <a:lnTo>
                  <a:pt x="3188506" y="2011407"/>
                </a:lnTo>
                <a:lnTo>
                  <a:pt x="3189458" y="2012675"/>
                </a:lnTo>
                <a:lnTo>
                  <a:pt x="3191045" y="2013626"/>
                </a:lnTo>
                <a:lnTo>
                  <a:pt x="3192949" y="2014577"/>
                </a:lnTo>
                <a:lnTo>
                  <a:pt x="3194854" y="2015528"/>
                </a:lnTo>
                <a:lnTo>
                  <a:pt x="3197710" y="2015845"/>
                </a:lnTo>
                <a:lnTo>
                  <a:pt x="3200250" y="2016162"/>
                </a:lnTo>
                <a:lnTo>
                  <a:pt x="3203106" y="2016479"/>
                </a:lnTo>
                <a:lnTo>
                  <a:pt x="3254843" y="2016479"/>
                </a:lnTo>
                <a:lnTo>
                  <a:pt x="3258017" y="2016162"/>
                </a:lnTo>
                <a:lnTo>
                  <a:pt x="3260556" y="2015845"/>
                </a:lnTo>
                <a:lnTo>
                  <a:pt x="3263413" y="2015528"/>
                </a:lnTo>
                <a:lnTo>
                  <a:pt x="3265317" y="2014577"/>
                </a:lnTo>
                <a:lnTo>
                  <a:pt x="3267539" y="2013626"/>
                </a:lnTo>
                <a:lnTo>
                  <a:pt x="3269126" y="2012675"/>
                </a:lnTo>
                <a:lnTo>
                  <a:pt x="3269761" y="2011407"/>
                </a:lnTo>
                <a:lnTo>
                  <a:pt x="3270078" y="2009823"/>
                </a:lnTo>
                <a:lnTo>
                  <a:pt x="3270078" y="1988587"/>
                </a:lnTo>
                <a:lnTo>
                  <a:pt x="3286265" y="1987636"/>
                </a:lnTo>
                <a:lnTo>
                  <a:pt x="3302136" y="1986369"/>
                </a:lnTo>
                <a:lnTo>
                  <a:pt x="3317371" y="1984467"/>
                </a:lnTo>
                <a:lnTo>
                  <a:pt x="3331971" y="1981931"/>
                </a:lnTo>
                <a:lnTo>
                  <a:pt x="3345937" y="1979079"/>
                </a:lnTo>
                <a:lnTo>
                  <a:pt x="3358950" y="1976543"/>
                </a:lnTo>
                <a:lnTo>
                  <a:pt x="3370694" y="1973057"/>
                </a:lnTo>
                <a:lnTo>
                  <a:pt x="3381486" y="1968937"/>
                </a:lnTo>
                <a:lnTo>
                  <a:pt x="3390056" y="1965450"/>
                </a:lnTo>
                <a:lnTo>
                  <a:pt x="3398308" y="1961964"/>
                </a:lnTo>
                <a:lnTo>
                  <a:pt x="3405291" y="1957843"/>
                </a:lnTo>
                <a:lnTo>
                  <a:pt x="3411956" y="1953723"/>
                </a:lnTo>
                <a:lnTo>
                  <a:pt x="3417670" y="1949286"/>
                </a:lnTo>
                <a:lnTo>
                  <a:pt x="3422748" y="1944849"/>
                </a:lnTo>
                <a:lnTo>
                  <a:pt x="3427192" y="1940094"/>
                </a:lnTo>
                <a:lnTo>
                  <a:pt x="3430683" y="1935657"/>
                </a:lnTo>
                <a:lnTo>
                  <a:pt x="3433540" y="1930903"/>
                </a:lnTo>
                <a:lnTo>
                  <a:pt x="3435444" y="1926149"/>
                </a:lnTo>
                <a:lnTo>
                  <a:pt x="3436396" y="1921078"/>
                </a:lnTo>
                <a:lnTo>
                  <a:pt x="3437031" y="1916323"/>
                </a:lnTo>
                <a:lnTo>
                  <a:pt x="3436079" y="1910935"/>
                </a:lnTo>
                <a:lnTo>
                  <a:pt x="3434492" y="1905864"/>
                </a:lnTo>
                <a:lnTo>
                  <a:pt x="3432270" y="1901110"/>
                </a:lnTo>
                <a:lnTo>
                  <a:pt x="3429096" y="1896039"/>
                </a:lnTo>
                <a:lnTo>
                  <a:pt x="3426557" y="1893820"/>
                </a:lnTo>
                <a:lnTo>
                  <a:pt x="3424335" y="1890968"/>
                </a:lnTo>
                <a:lnTo>
                  <a:pt x="3418304" y="1886530"/>
                </a:lnTo>
                <a:lnTo>
                  <a:pt x="3411639" y="1882093"/>
                </a:lnTo>
                <a:lnTo>
                  <a:pt x="3404339" y="1877973"/>
                </a:lnTo>
                <a:lnTo>
                  <a:pt x="3395451" y="1874169"/>
                </a:lnTo>
                <a:lnTo>
                  <a:pt x="3385929" y="1870683"/>
                </a:lnTo>
                <a:lnTo>
                  <a:pt x="3375772" y="1866880"/>
                </a:lnTo>
                <a:lnTo>
                  <a:pt x="3365298" y="1863710"/>
                </a:lnTo>
                <a:lnTo>
                  <a:pt x="3354189" y="1860541"/>
                </a:lnTo>
                <a:lnTo>
                  <a:pt x="3342763" y="1858005"/>
                </a:lnTo>
                <a:lnTo>
                  <a:pt x="3318640" y="1852300"/>
                </a:lnTo>
                <a:lnTo>
                  <a:pt x="3294200" y="1847546"/>
                </a:lnTo>
                <a:lnTo>
                  <a:pt x="3270078" y="1843426"/>
                </a:lnTo>
                <a:lnTo>
                  <a:pt x="3270078" y="1752779"/>
                </a:lnTo>
                <a:lnTo>
                  <a:pt x="3291026" y="1755631"/>
                </a:lnTo>
                <a:lnTo>
                  <a:pt x="3298961" y="1756582"/>
                </a:lnTo>
                <a:lnTo>
                  <a:pt x="3306896" y="1758801"/>
                </a:lnTo>
                <a:lnTo>
                  <a:pt x="3323719" y="1762921"/>
                </a:lnTo>
                <a:lnTo>
                  <a:pt x="3339589" y="1767992"/>
                </a:lnTo>
                <a:lnTo>
                  <a:pt x="3352920" y="1772746"/>
                </a:lnTo>
                <a:lnTo>
                  <a:pt x="3360537" y="1775599"/>
                </a:lnTo>
                <a:lnTo>
                  <a:pt x="3363076" y="1777184"/>
                </a:lnTo>
                <a:lnTo>
                  <a:pt x="3367203" y="1779402"/>
                </a:lnTo>
                <a:lnTo>
                  <a:pt x="3369424" y="1780670"/>
                </a:lnTo>
                <a:lnTo>
                  <a:pt x="3371964" y="1781938"/>
                </a:lnTo>
                <a:lnTo>
                  <a:pt x="3374186" y="1783206"/>
                </a:lnTo>
                <a:lnTo>
                  <a:pt x="3377042" y="1783523"/>
                </a:lnTo>
                <a:lnTo>
                  <a:pt x="3383390" y="1784157"/>
                </a:lnTo>
                <a:lnTo>
                  <a:pt x="3389738" y="1784790"/>
                </a:lnTo>
                <a:lnTo>
                  <a:pt x="3396404" y="1784157"/>
                </a:lnTo>
                <a:lnTo>
                  <a:pt x="3403069" y="1783206"/>
                </a:lnTo>
                <a:lnTo>
                  <a:pt x="3409417" y="1781621"/>
                </a:lnTo>
                <a:lnTo>
                  <a:pt x="3415765" y="1779402"/>
                </a:lnTo>
                <a:lnTo>
                  <a:pt x="3421478" y="1777184"/>
                </a:lnTo>
                <a:lnTo>
                  <a:pt x="3426557" y="1774965"/>
                </a:lnTo>
                <a:lnTo>
                  <a:pt x="3430683" y="1772113"/>
                </a:lnTo>
                <a:lnTo>
                  <a:pt x="3434174" y="1769260"/>
                </a:lnTo>
                <a:lnTo>
                  <a:pt x="3435127" y="1767675"/>
                </a:lnTo>
                <a:lnTo>
                  <a:pt x="3436079" y="1766091"/>
                </a:lnTo>
                <a:lnTo>
                  <a:pt x="3436396" y="1765140"/>
                </a:lnTo>
                <a:lnTo>
                  <a:pt x="3436396" y="1763555"/>
                </a:lnTo>
                <a:lnTo>
                  <a:pt x="3436079" y="1761970"/>
                </a:lnTo>
                <a:lnTo>
                  <a:pt x="3435761" y="1760702"/>
                </a:lnTo>
                <a:lnTo>
                  <a:pt x="3434492" y="1759118"/>
                </a:lnTo>
                <a:lnTo>
                  <a:pt x="3432905" y="1757850"/>
                </a:lnTo>
                <a:lnTo>
                  <a:pt x="3428144" y="1754997"/>
                </a:lnTo>
                <a:lnTo>
                  <a:pt x="3423065" y="1752145"/>
                </a:lnTo>
                <a:lnTo>
                  <a:pt x="3417352" y="1749292"/>
                </a:lnTo>
                <a:lnTo>
                  <a:pt x="3410369" y="1746440"/>
                </a:lnTo>
                <a:lnTo>
                  <a:pt x="3403386" y="1743587"/>
                </a:lnTo>
                <a:lnTo>
                  <a:pt x="3396404" y="1741369"/>
                </a:lnTo>
                <a:lnTo>
                  <a:pt x="3380534" y="1736614"/>
                </a:lnTo>
                <a:lnTo>
                  <a:pt x="3363711" y="1732177"/>
                </a:lnTo>
                <a:lnTo>
                  <a:pt x="3346572" y="1728374"/>
                </a:lnTo>
                <a:lnTo>
                  <a:pt x="3329749" y="1725204"/>
                </a:lnTo>
                <a:lnTo>
                  <a:pt x="3313562" y="1723303"/>
                </a:lnTo>
                <a:lnTo>
                  <a:pt x="3292296" y="1720767"/>
                </a:lnTo>
                <a:lnTo>
                  <a:pt x="3270078" y="1719182"/>
                </a:lnTo>
                <a:lnTo>
                  <a:pt x="3270078" y="1699532"/>
                </a:lnTo>
                <a:lnTo>
                  <a:pt x="3269761" y="1698581"/>
                </a:lnTo>
                <a:lnTo>
                  <a:pt x="3269126" y="1697313"/>
                </a:lnTo>
                <a:lnTo>
                  <a:pt x="3267539" y="1696045"/>
                </a:lnTo>
                <a:lnTo>
                  <a:pt x="3265317" y="1694778"/>
                </a:lnTo>
                <a:lnTo>
                  <a:pt x="3263413" y="1694144"/>
                </a:lnTo>
                <a:lnTo>
                  <a:pt x="3260556" y="1693827"/>
                </a:lnTo>
                <a:lnTo>
                  <a:pt x="3258017" y="1693193"/>
                </a:lnTo>
                <a:lnTo>
                  <a:pt x="3254843" y="1692876"/>
                </a:lnTo>
                <a:lnTo>
                  <a:pt x="3203106" y="1692876"/>
                </a:lnTo>
                <a:close/>
                <a:moveTo>
                  <a:pt x="3225959" y="1673225"/>
                </a:moveTo>
                <a:lnTo>
                  <a:pt x="3251986" y="1673542"/>
                </a:lnTo>
                <a:lnTo>
                  <a:pt x="3278013" y="1674493"/>
                </a:lnTo>
                <a:lnTo>
                  <a:pt x="3303722" y="1675444"/>
                </a:lnTo>
                <a:lnTo>
                  <a:pt x="3328480" y="1677028"/>
                </a:lnTo>
                <a:lnTo>
                  <a:pt x="3353237" y="1679247"/>
                </a:lnTo>
                <a:lnTo>
                  <a:pt x="3377360" y="1681466"/>
                </a:lnTo>
                <a:lnTo>
                  <a:pt x="3401165" y="1684318"/>
                </a:lnTo>
                <a:lnTo>
                  <a:pt x="3424335" y="1687805"/>
                </a:lnTo>
                <a:lnTo>
                  <a:pt x="3446870" y="1691291"/>
                </a:lnTo>
                <a:lnTo>
                  <a:pt x="3468771" y="1695411"/>
                </a:lnTo>
                <a:lnTo>
                  <a:pt x="3490037" y="1699532"/>
                </a:lnTo>
                <a:lnTo>
                  <a:pt x="3510668" y="1704286"/>
                </a:lnTo>
                <a:lnTo>
                  <a:pt x="3530664" y="1709357"/>
                </a:lnTo>
                <a:lnTo>
                  <a:pt x="3550026" y="1715062"/>
                </a:lnTo>
                <a:lnTo>
                  <a:pt x="3568752" y="1720450"/>
                </a:lnTo>
                <a:lnTo>
                  <a:pt x="3586527" y="1726789"/>
                </a:lnTo>
                <a:lnTo>
                  <a:pt x="3603349" y="1733128"/>
                </a:lnTo>
                <a:lnTo>
                  <a:pt x="3619219" y="1739467"/>
                </a:lnTo>
                <a:lnTo>
                  <a:pt x="3634454" y="1746440"/>
                </a:lnTo>
                <a:lnTo>
                  <a:pt x="3648738" y="1753413"/>
                </a:lnTo>
                <a:lnTo>
                  <a:pt x="3661751" y="1760702"/>
                </a:lnTo>
                <a:lnTo>
                  <a:pt x="3673812" y="1768626"/>
                </a:lnTo>
                <a:lnTo>
                  <a:pt x="3685239" y="1776550"/>
                </a:lnTo>
                <a:lnTo>
                  <a:pt x="3695713" y="1784157"/>
                </a:lnTo>
                <a:lnTo>
                  <a:pt x="3704600" y="1792397"/>
                </a:lnTo>
                <a:lnTo>
                  <a:pt x="3708726" y="1796834"/>
                </a:lnTo>
                <a:lnTo>
                  <a:pt x="3712535" y="1800955"/>
                </a:lnTo>
                <a:lnTo>
                  <a:pt x="3716027" y="1805075"/>
                </a:lnTo>
                <a:lnTo>
                  <a:pt x="3719518" y="1809512"/>
                </a:lnTo>
                <a:lnTo>
                  <a:pt x="3722375" y="1813950"/>
                </a:lnTo>
                <a:lnTo>
                  <a:pt x="3725231" y="1818704"/>
                </a:lnTo>
                <a:lnTo>
                  <a:pt x="3727453" y="1822824"/>
                </a:lnTo>
                <a:lnTo>
                  <a:pt x="3729357" y="1827261"/>
                </a:lnTo>
                <a:lnTo>
                  <a:pt x="3731579" y="1832015"/>
                </a:lnTo>
                <a:lnTo>
                  <a:pt x="3733166" y="1836136"/>
                </a:lnTo>
                <a:lnTo>
                  <a:pt x="3733801" y="1840890"/>
                </a:lnTo>
                <a:lnTo>
                  <a:pt x="3735071" y="1845644"/>
                </a:lnTo>
                <a:lnTo>
                  <a:pt x="3735388" y="1850081"/>
                </a:lnTo>
                <a:lnTo>
                  <a:pt x="3735388" y="1854836"/>
                </a:lnTo>
                <a:lnTo>
                  <a:pt x="3735388" y="1859590"/>
                </a:lnTo>
                <a:lnTo>
                  <a:pt x="3735071" y="1864344"/>
                </a:lnTo>
                <a:lnTo>
                  <a:pt x="3733801" y="1869098"/>
                </a:lnTo>
                <a:lnTo>
                  <a:pt x="3733166" y="1873219"/>
                </a:lnTo>
                <a:lnTo>
                  <a:pt x="3731579" y="1877973"/>
                </a:lnTo>
                <a:lnTo>
                  <a:pt x="3729357" y="1882727"/>
                </a:lnTo>
                <a:lnTo>
                  <a:pt x="3727453" y="1887164"/>
                </a:lnTo>
                <a:lnTo>
                  <a:pt x="3725231" y="1891285"/>
                </a:lnTo>
                <a:lnTo>
                  <a:pt x="3722375" y="1895722"/>
                </a:lnTo>
                <a:lnTo>
                  <a:pt x="3719518" y="1900476"/>
                </a:lnTo>
                <a:lnTo>
                  <a:pt x="3716027" y="1904913"/>
                </a:lnTo>
                <a:lnTo>
                  <a:pt x="3712535" y="1908717"/>
                </a:lnTo>
                <a:lnTo>
                  <a:pt x="3708726" y="1913154"/>
                </a:lnTo>
                <a:lnTo>
                  <a:pt x="3704600" y="1917274"/>
                </a:lnTo>
                <a:lnTo>
                  <a:pt x="3695713" y="1925515"/>
                </a:lnTo>
                <a:lnTo>
                  <a:pt x="3685239" y="1933438"/>
                </a:lnTo>
                <a:lnTo>
                  <a:pt x="3673812" y="1941362"/>
                </a:lnTo>
                <a:lnTo>
                  <a:pt x="3661751" y="1948969"/>
                </a:lnTo>
                <a:lnTo>
                  <a:pt x="3648738" y="1956259"/>
                </a:lnTo>
                <a:lnTo>
                  <a:pt x="3634454" y="1963548"/>
                </a:lnTo>
                <a:lnTo>
                  <a:pt x="3619219" y="1970521"/>
                </a:lnTo>
                <a:lnTo>
                  <a:pt x="3603349" y="1976860"/>
                </a:lnTo>
                <a:lnTo>
                  <a:pt x="3586527" y="1983199"/>
                </a:lnTo>
                <a:lnTo>
                  <a:pt x="3568752" y="1989538"/>
                </a:lnTo>
                <a:lnTo>
                  <a:pt x="3550026" y="1994926"/>
                </a:lnTo>
                <a:lnTo>
                  <a:pt x="3530664" y="2000631"/>
                </a:lnTo>
                <a:lnTo>
                  <a:pt x="3510668" y="2005702"/>
                </a:lnTo>
                <a:lnTo>
                  <a:pt x="3490037" y="2010457"/>
                </a:lnTo>
                <a:lnTo>
                  <a:pt x="3468771" y="2014577"/>
                </a:lnTo>
                <a:lnTo>
                  <a:pt x="3446870" y="2018697"/>
                </a:lnTo>
                <a:lnTo>
                  <a:pt x="3424335" y="2022184"/>
                </a:lnTo>
                <a:lnTo>
                  <a:pt x="3401165" y="2025670"/>
                </a:lnTo>
                <a:lnTo>
                  <a:pt x="3377360" y="2028523"/>
                </a:lnTo>
                <a:lnTo>
                  <a:pt x="3353237" y="2030741"/>
                </a:lnTo>
                <a:lnTo>
                  <a:pt x="3328480" y="2032643"/>
                </a:lnTo>
                <a:lnTo>
                  <a:pt x="3303722" y="2034228"/>
                </a:lnTo>
                <a:lnTo>
                  <a:pt x="3278013" y="2035495"/>
                </a:lnTo>
                <a:lnTo>
                  <a:pt x="3251986" y="2036446"/>
                </a:lnTo>
                <a:lnTo>
                  <a:pt x="3225959" y="2036763"/>
                </a:lnTo>
                <a:lnTo>
                  <a:pt x="3199615" y="2036446"/>
                </a:lnTo>
                <a:lnTo>
                  <a:pt x="3173905" y="2035495"/>
                </a:lnTo>
                <a:lnTo>
                  <a:pt x="3148196" y="2034228"/>
                </a:lnTo>
                <a:lnTo>
                  <a:pt x="3123121" y="2032643"/>
                </a:lnTo>
                <a:lnTo>
                  <a:pt x="3098681" y="2030741"/>
                </a:lnTo>
                <a:lnTo>
                  <a:pt x="3074241" y="2028523"/>
                </a:lnTo>
                <a:lnTo>
                  <a:pt x="3050436" y="2025670"/>
                </a:lnTo>
                <a:lnTo>
                  <a:pt x="3027584" y="2022184"/>
                </a:lnTo>
                <a:lnTo>
                  <a:pt x="3004731" y="2018697"/>
                </a:lnTo>
                <a:lnTo>
                  <a:pt x="2983147" y="2014577"/>
                </a:lnTo>
                <a:lnTo>
                  <a:pt x="2961564" y="2010457"/>
                </a:lnTo>
                <a:lnTo>
                  <a:pt x="2940933" y="2005702"/>
                </a:lnTo>
                <a:lnTo>
                  <a:pt x="2920937" y="2000631"/>
                </a:lnTo>
                <a:lnTo>
                  <a:pt x="2901575" y="1994926"/>
                </a:lnTo>
                <a:lnTo>
                  <a:pt x="2883483" y="1989538"/>
                </a:lnTo>
                <a:lnTo>
                  <a:pt x="2865709" y="1983199"/>
                </a:lnTo>
                <a:lnTo>
                  <a:pt x="2848569" y="1976860"/>
                </a:lnTo>
                <a:lnTo>
                  <a:pt x="2832382" y="1970521"/>
                </a:lnTo>
                <a:lnTo>
                  <a:pt x="2817464" y="1963548"/>
                </a:lnTo>
                <a:lnTo>
                  <a:pt x="2803181" y="1956259"/>
                </a:lnTo>
                <a:lnTo>
                  <a:pt x="2789850" y="1948969"/>
                </a:lnTo>
                <a:lnTo>
                  <a:pt x="2777789" y="1941362"/>
                </a:lnTo>
                <a:lnTo>
                  <a:pt x="2766362" y="1933438"/>
                </a:lnTo>
                <a:lnTo>
                  <a:pt x="2755888" y="1925515"/>
                </a:lnTo>
                <a:lnTo>
                  <a:pt x="2747001" y="1917274"/>
                </a:lnTo>
                <a:lnTo>
                  <a:pt x="2742875" y="1913154"/>
                </a:lnTo>
                <a:lnTo>
                  <a:pt x="2739066" y="1908717"/>
                </a:lnTo>
                <a:lnTo>
                  <a:pt x="2735574" y="1904913"/>
                </a:lnTo>
                <a:lnTo>
                  <a:pt x="2732400" y="1900476"/>
                </a:lnTo>
                <a:lnTo>
                  <a:pt x="2729226" y="1895722"/>
                </a:lnTo>
                <a:lnTo>
                  <a:pt x="2726370" y="1891285"/>
                </a:lnTo>
                <a:lnTo>
                  <a:pt x="2724148" y="1887164"/>
                </a:lnTo>
                <a:lnTo>
                  <a:pt x="2722244" y="1882727"/>
                </a:lnTo>
                <a:lnTo>
                  <a:pt x="2720022" y="1877973"/>
                </a:lnTo>
                <a:lnTo>
                  <a:pt x="2718435" y="1873219"/>
                </a:lnTo>
                <a:lnTo>
                  <a:pt x="2717800" y="1869098"/>
                </a:lnTo>
                <a:lnTo>
                  <a:pt x="2716530" y="1864344"/>
                </a:lnTo>
                <a:lnTo>
                  <a:pt x="2716213" y="1859590"/>
                </a:lnTo>
                <a:lnTo>
                  <a:pt x="2716213" y="1854836"/>
                </a:lnTo>
                <a:lnTo>
                  <a:pt x="2716213" y="1850081"/>
                </a:lnTo>
                <a:lnTo>
                  <a:pt x="2716530" y="1845644"/>
                </a:lnTo>
                <a:lnTo>
                  <a:pt x="2717800" y="1840890"/>
                </a:lnTo>
                <a:lnTo>
                  <a:pt x="2718435" y="1836136"/>
                </a:lnTo>
                <a:lnTo>
                  <a:pt x="2720022" y="1832015"/>
                </a:lnTo>
                <a:lnTo>
                  <a:pt x="2722244" y="1827261"/>
                </a:lnTo>
                <a:lnTo>
                  <a:pt x="2724148" y="1822824"/>
                </a:lnTo>
                <a:lnTo>
                  <a:pt x="2726370" y="1818704"/>
                </a:lnTo>
                <a:lnTo>
                  <a:pt x="2729226" y="1813950"/>
                </a:lnTo>
                <a:lnTo>
                  <a:pt x="2732400" y="1809512"/>
                </a:lnTo>
                <a:lnTo>
                  <a:pt x="2735574" y="1805075"/>
                </a:lnTo>
                <a:lnTo>
                  <a:pt x="2739066" y="1800955"/>
                </a:lnTo>
                <a:lnTo>
                  <a:pt x="2742875" y="1796834"/>
                </a:lnTo>
                <a:lnTo>
                  <a:pt x="2747001" y="1792397"/>
                </a:lnTo>
                <a:lnTo>
                  <a:pt x="2755888" y="1784157"/>
                </a:lnTo>
                <a:lnTo>
                  <a:pt x="2766362" y="1776550"/>
                </a:lnTo>
                <a:lnTo>
                  <a:pt x="2777789" y="1768626"/>
                </a:lnTo>
                <a:lnTo>
                  <a:pt x="2789850" y="1760702"/>
                </a:lnTo>
                <a:lnTo>
                  <a:pt x="2803181" y="1753413"/>
                </a:lnTo>
                <a:lnTo>
                  <a:pt x="2817464" y="1746440"/>
                </a:lnTo>
                <a:lnTo>
                  <a:pt x="2832382" y="1739467"/>
                </a:lnTo>
                <a:lnTo>
                  <a:pt x="2848569" y="1733128"/>
                </a:lnTo>
                <a:lnTo>
                  <a:pt x="2865709" y="1726789"/>
                </a:lnTo>
                <a:lnTo>
                  <a:pt x="2883483" y="1720450"/>
                </a:lnTo>
                <a:lnTo>
                  <a:pt x="2901575" y="1715062"/>
                </a:lnTo>
                <a:lnTo>
                  <a:pt x="2920937" y="1709357"/>
                </a:lnTo>
                <a:lnTo>
                  <a:pt x="2940933" y="1704286"/>
                </a:lnTo>
                <a:lnTo>
                  <a:pt x="2961564" y="1699532"/>
                </a:lnTo>
                <a:lnTo>
                  <a:pt x="2983147" y="1695411"/>
                </a:lnTo>
                <a:lnTo>
                  <a:pt x="3004731" y="1691291"/>
                </a:lnTo>
                <a:lnTo>
                  <a:pt x="3027584" y="1687805"/>
                </a:lnTo>
                <a:lnTo>
                  <a:pt x="3050436" y="1684318"/>
                </a:lnTo>
                <a:lnTo>
                  <a:pt x="3074241" y="1681466"/>
                </a:lnTo>
                <a:lnTo>
                  <a:pt x="3098681" y="1679247"/>
                </a:lnTo>
                <a:lnTo>
                  <a:pt x="3123121" y="1677028"/>
                </a:lnTo>
                <a:lnTo>
                  <a:pt x="3148196" y="1675444"/>
                </a:lnTo>
                <a:lnTo>
                  <a:pt x="3173905" y="1674493"/>
                </a:lnTo>
                <a:lnTo>
                  <a:pt x="3199615" y="1673542"/>
                </a:lnTo>
                <a:lnTo>
                  <a:pt x="3225959" y="1673225"/>
                </a:lnTo>
                <a:close/>
                <a:moveTo>
                  <a:pt x="3454389" y="0"/>
                </a:moveTo>
                <a:lnTo>
                  <a:pt x="3461374" y="0"/>
                </a:lnTo>
                <a:lnTo>
                  <a:pt x="3468995" y="635"/>
                </a:lnTo>
                <a:lnTo>
                  <a:pt x="3475981" y="1587"/>
                </a:lnTo>
                <a:lnTo>
                  <a:pt x="3482966" y="3174"/>
                </a:lnTo>
                <a:lnTo>
                  <a:pt x="3490270" y="5079"/>
                </a:lnTo>
                <a:lnTo>
                  <a:pt x="3497255" y="7300"/>
                </a:lnTo>
                <a:lnTo>
                  <a:pt x="3503923" y="9839"/>
                </a:lnTo>
                <a:lnTo>
                  <a:pt x="3510591" y="13013"/>
                </a:lnTo>
                <a:lnTo>
                  <a:pt x="3517259" y="16505"/>
                </a:lnTo>
                <a:lnTo>
                  <a:pt x="3523610" y="20314"/>
                </a:lnTo>
                <a:lnTo>
                  <a:pt x="3529643" y="24757"/>
                </a:lnTo>
                <a:lnTo>
                  <a:pt x="3535676" y="29518"/>
                </a:lnTo>
                <a:lnTo>
                  <a:pt x="3541074" y="34596"/>
                </a:lnTo>
                <a:lnTo>
                  <a:pt x="3546472" y="39992"/>
                </a:lnTo>
                <a:lnTo>
                  <a:pt x="3551235" y="45705"/>
                </a:lnTo>
                <a:lnTo>
                  <a:pt x="3555998" y="51418"/>
                </a:lnTo>
                <a:lnTo>
                  <a:pt x="3560443" y="57766"/>
                </a:lnTo>
                <a:lnTo>
                  <a:pt x="3564254" y="64113"/>
                </a:lnTo>
                <a:lnTo>
                  <a:pt x="3567746" y="70779"/>
                </a:lnTo>
                <a:lnTo>
                  <a:pt x="3570922" y="77444"/>
                </a:lnTo>
                <a:lnTo>
                  <a:pt x="3573462" y="84109"/>
                </a:lnTo>
                <a:lnTo>
                  <a:pt x="3575684" y="91410"/>
                </a:lnTo>
                <a:lnTo>
                  <a:pt x="3577590" y="98709"/>
                </a:lnTo>
                <a:lnTo>
                  <a:pt x="3579177" y="106009"/>
                </a:lnTo>
                <a:lnTo>
                  <a:pt x="3580448" y="113309"/>
                </a:lnTo>
                <a:lnTo>
                  <a:pt x="3580765" y="120927"/>
                </a:lnTo>
                <a:lnTo>
                  <a:pt x="3581400" y="128544"/>
                </a:lnTo>
                <a:lnTo>
                  <a:pt x="3580765" y="136162"/>
                </a:lnTo>
                <a:lnTo>
                  <a:pt x="3530913" y="1012801"/>
                </a:lnTo>
                <a:lnTo>
                  <a:pt x="3529960" y="1019149"/>
                </a:lnTo>
                <a:lnTo>
                  <a:pt x="3529326" y="1025814"/>
                </a:lnTo>
                <a:lnTo>
                  <a:pt x="3528055" y="1032162"/>
                </a:lnTo>
                <a:lnTo>
                  <a:pt x="3526785" y="1038510"/>
                </a:lnTo>
                <a:lnTo>
                  <a:pt x="3524880" y="1044541"/>
                </a:lnTo>
                <a:lnTo>
                  <a:pt x="3522975" y="1050254"/>
                </a:lnTo>
                <a:lnTo>
                  <a:pt x="3520434" y="1056284"/>
                </a:lnTo>
                <a:lnTo>
                  <a:pt x="3518212" y="1062315"/>
                </a:lnTo>
                <a:lnTo>
                  <a:pt x="3515354" y="1067710"/>
                </a:lnTo>
                <a:lnTo>
                  <a:pt x="3512179" y="1072789"/>
                </a:lnTo>
                <a:lnTo>
                  <a:pt x="3508686" y="1077867"/>
                </a:lnTo>
                <a:lnTo>
                  <a:pt x="3505193" y="1083263"/>
                </a:lnTo>
                <a:lnTo>
                  <a:pt x="3501700" y="1087706"/>
                </a:lnTo>
                <a:lnTo>
                  <a:pt x="3497572" y="1092467"/>
                </a:lnTo>
                <a:lnTo>
                  <a:pt x="3493445" y="1096910"/>
                </a:lnTo>
                <a:lnTo>
                  <a:pt x="3488999" y="1101354"/>
                </a:lnTo>
                <a:lnTo>
                  <a:pt x="3484554" y="1105163"/>
                </a:lnTo>
                <a:lnTo>
                  <a:pt x="3479791" y="1108654"/>
                </a:lnTo>
                <a:lnTo>
                  <a:pt x="3474710" y="1112463"/>
                </a:lnTo>
                <a:lnTo>
                  <a:pt x="3469630" y="1115319"/>
                </a:lnTo>
                <a:lnTo>
                  <a:pt x="3464550" y="1118493"/>
                </a:lnTo>
                <a:lnTo>
                  <a:pt x="3459152" y="1121350"/>
                </a:lnTo>
                <a:lnTo>
                  <a:pt x="3453436" y="1123889"/>
                </a:lnTo>
                <a:lnTo>
                  <a:pt x="3448038" y="1126111"/>
                </a:lnTo>
                <a:lnTo>
                  <a:pt x="3442005" y="1128015"/>
                </a:lnTo>
                <a:lnTo>
                  <a:pt x="3435972" y="1129602"/>
                </a:lnTo>
                <a:lnTo>
                  <a:pt x="3430256" y="1130871"/>
                </a:lnTo>
                <a:lnTo>
                  <a:pt x="3423906" y="1132141"/>
                </a:lnTo>
                <a:lnTo>
                  <a:pt x="3417873" y="1132776"/>
                </a:lnTo>
                <a:lnTo>
                  <a:pt x="3411522" y="1133093"/>
                </a:lnTo>
                <a:lnTo>
                  <a:pt x="3405490" y="1133093"/>
                </a:lnTo>
                <a:lnTo>
                  <a:pt x="3398504" y="1132776"/>
                </a:lnTo>
                <a:lnTo>
                  <a:pt x="3392471" y="1132458"/>
                </a:lnTo>
                <a:lnTo>
                  <a:pt x="3386120" y="1131189"/>
                </a:lnTo>
                <a:lnTo>
                  <a:pt x="3379770" y="1129919"/>
                </a:lnTo>
                <a:lnTo>
                  <a:pt x="3373736" y="1128332"/>
                </a:lnTo>
                <a:lnTo>
                  <a:pt x="3368021" y="1126745"/>
                </a:lnTo>
                <a:lnTo>
                  <a:pt x="3361988" y="1124524"/>
                </a:lnTo>
                <a:lnTo>
                  <a:pt x="3356590" y="1122302"/>
                </a:lnTo>
                <a:lnTo>
                  <a:pt x="3350874" y="1119763"/>
                </a:lnTo>
                <a:lnTo>
                  <a:pt x="3345476" y="1116589"/>
                </a:lnTo>
                <a:lnTo>
                  <a:pt x="3340396" y="1113415"/>
                </a:lnTo>
                <a:lnTo>
                  <a:pt x="3334998" y="1109924"/>
                </a:lnTo>
                <a:lnTo>
                  <a:pt x="3330553" y="1106432"/>
                </a:lnTo>
                <a:lnTo>
                  <a:pt x="3325790" y="1102306"/>
                </a:lnTo>
                <a:lnTo>
                  <a:pt x="3321344" y="1098497"/>
                </a:lnTo>
                <a:lnTo>
                  <a:pt x="3316899" y="1094054"/>
                </a:lnTo>
                <a:lnTo>
                  <a:pt x="3312771" y="1089293"/>
                </a:lnTo>
                <a:lnTo>
                  <a:pt x="3308961" y="1084849"/>
                </a:lnTo>
                <a:lnTo>
                  <a:pt x="3305150" y="1080089"/>
                </a:lnTo>
                <a:lnTo>
                  <a:pt x="3301975" y="1074693"/>
                </a:lnTo>
                <a:lnTo>
                  <a:pt x="3298482" y="1069615"/>
                </a:lnTo>
                <a:lnTo>
                  <a:pt x="3295625" y="1064219"/>
                </a:lnTo>
                <a:lnTo>
                  <a:pt x="3293084" y="1058823"/>
                </a:lnTo>
                <a:lnTo>
                  <a:pt x="3290544" y="1053110"/>
                </a:lnTo>
                <a:lnTo>
                  <a:pt x="3288639" y="1047397"/>
                </a:lnTo>
                <a:lnTo>
                  <a:pt x="3286734" y="1041367"/>
                </a:lnTo>
                <a:lnTo>
                  <a:pt x="3285146" y="1035019"/>
                </a:lnTo>
                <a:lnTo>
                  <a:pt x="3283558" y="1028988"/>
                </a:lnTo>
                <a:lnTo>
                  <a:pt x="3282606" y="1022640"/>
                </a:lnTo>
                <a:lnTo>
                  <a:pt x="3281971" y="1015975"/>
                </a:lnTo>
                <a:lnTo>
                  <a:pt x="3281654" y="1009627"/>
                </a:lnTo>
                <a:lnTo>
                  <a:pt x="3281018" y="1003597"/>
                </a:lnTo>
                <a:lnTo>
                  <a:pt x="3281654" y="996614"/>
                </a:lnTo>
                <a:lnTo>
                  <a:pt x="3306103" y="573529"/>
                </a:lnTo>
                <a:lnTo>
                  <a:pt x="3299118" y="568768"/>
                </a:lnTo>
                <a:lnTo>
                  <a:pt x="2057582" y="2162081"/>
                </a:lnTo>
                <a:lnTo>
                  <a:pt x="2052502" y="2168112"/>
                </a:lnTo>
                <a:lnTo>
                  <a:pt x="2047422" y="2173825"/>
                </a:lnTo>
                <a:lnTo>
                  <a:pt x="2042024" y="2178903"/>
                </a:lnTo>
                <a:lnTo>
                  <a:pt x="2036626" y="2183981"/>
                </a:lnTo>
                <a:lnTo>
                  <a:pt x="2030592" y="2188742"/>
                </a:lnTo>
                <a:lnTo>
                  <a:pt x="2024877" y="2193186"/>
                </a:lnTo>
                <a:lnTo>
                  <a:pt x="2018844" y="2197629"/>
                </a:lnTo>
                <a:lnTo>
                  <a:pt x="2012493" y="2201121"/>
                </a:lnTo>
                <a:lnTo>
                  <a:pt x="2006143" y="2204612"/>
                </a:lnTo>
                <a:lnTo>
                  <a:pt x="1999475" y="2207786"/>
                </a:lnTo>
                <a:lnTo>
                  <a:pt x="1992807" y="2210642"/>
                </a:lnTo>
                <a:lnTo>
                  <a:pt x="1986139" y="2213182"/>
                </a:lnTo>
                <a:lnTo>
                  <a:pt x="1979470" y="2215403"/>
                </a:lnTo>
                <a:lnTo>
                  <a:pt x="1972485" y="2217308"/>
                </a:lnTo>
                <a:lnTo>
                  <a:pt x="1965499" y="2218577"/>
                </a:lnTo>
                <a:lnTo>
                  <a:pt x="1958514" y="2219529"/>
                </a:lnTo>
                <a:lnTo>
                  <a:pt x="1951528" y="2220482"/>
                </a:lnTo>
                <a:lnTo>
                  <a:pt x="1944225" y="2221116"/>
                </a:lnTo>
                <a:lnTo>
                  <a:pt x="1937239" y="2221116"/>
                </a:lnTo>
                <a:lnTo>
                  <a:pt x="1929619" y="2221116"/>
                </a:lnTo>
                <a:lnTo>
                  <a:pt x="1922633" y="2220482"/>
                </a:lnTo>
                <a:lnTo>
                  <a:pt x="1915647" y="2219529"/>
                </a:lnTo>
                <a:lnTo>
                  <a:pt x="1908344" y="2218577"/>
                </a:lnTo>
                <a:lnTo>
                  <a:pt x="1901358" y="2216990"/>
                </a:lnTo>
                <a:lnTo>
                  <a:pt x="1894690" y="2214769"/>
                </a:lnTo>
                <a:lnTo>
                  <a:pt x="1887387" y="2212547"/>
                </a:lnTo>
                <a:lnTo>
                  <a:pt x="1880402" y="2210008"/>
                </a:lnTo>
                <a:lnTo>
                  <a:pt x="1873734" y="2207151"/>
                </a:lnTo>
                <a:lnTo>
                  <a:pt x="1867066" y="2203977"/>
                </a:lnTo>
                <a:lnTo>
                  <a:pt x="1860715" y="2199851"/>
                </a:lnTo>
                <a:lnTo>
                  <a:pt x="1854047" y="2196042"/>
                </a:lnTo>
                <a:lnTo>
                  <a:pt x="1847696" y="2191599"/>
                </a:lnTo>
                <a:lnTo>
                  <a:pt x="1229469" y="1731062"/>
                </a:lnTo>
                <a:lnTo>
                  <a:pt x="271487" y="2768937"/>
                </a:lnTo>
                <a:lnTo>
                  <a:pt x="266406" y="2774967"/>
                </a:lnTo>
                <a:lnTo>
                  <a:pt x="260691" y="2780680"/>
                </a:lnTo>
                <a:lnTo>
                  <a:pt x="254975" y="2785759"/>
                </a:lnTo>
                <a:lnTo>
                  <a:pt x="248942" y="2791154"/>
                </a:lnTo>
                <a:lnTo>
                  <a:pt x="242592" y="2795915"/>
                </a:lnTo>
                <a:lnTo>
                  <a:pt x="236241" y="2800041"/>
                </a:lnTo>
                <a:lnTo>
                  <a:pt x="230208" y="2804167"/>
                </a:lnTo>
                <a:lnTo>
                  <a:pt x="223223" y="2807659"/>
                </a:lnTo>
                <a:lnTo>
                  <a:pt x="216554" y="2810833"/>
                </a:lnTo>
                <a:lnTo>
                  <a:pt x="209886" y="2814007"/>
                </a:lnTo>
                <a:lnTo>
                  <a:pt x="202901" y="2816228"/>
                </a:lnTo>
                <a:lnTo>
                  <a:pt x="195915" y="2818767"/>
                </a:lnTo>
                <a:lnTo>
                  <a:pt x="188612" y="2820354"/>
                </a:lnTo>
                <a:lnTo>
                  <a:pt x="181309" y="2821941"/>
                </a:lnTo>
                <a:lnTo>
                  <a:pt x="174006" y="2822894"/>
                </a:lnTo>
                <a:lnTo>
                  <a:pt x="166703" y="2823846"/>
                </a:lnTo>
                <a:lnTo>
                  <a:pt x="159082" y="2824163"/>
                </a:lnTo>
                <a:lnTo>
                  <a:pt x="152096" y="2824163"/>
                </a:lnTo>
                <a:lnTo>
                  <a:pt x="144476" y="2823846"/>
                </a:lnTo>
                <a:lnTo>
                  <a:pt x="136855" y="2823528"/>
                </a:lnTo>
                <a:lnTo>
                  <a:pt x="129552" y="2822259"/>
                </a:lnTo>
                <a:lnTo>
                  <a:pt x="122249" y="2820672"/>
                </a:lnTo>
                <a:lnTo>
                  <a:pt x="114945" y="2819085"/>
                </a:lnTo>
                <a:lnTo>
                  <a:pt x="107642" y="2816546"/>
                </a:lnTo>
                <a:lnTo>
                  <a:pt x="100657" y="2814324"/>
                </a:lnTo>
                <a:lnTo>
                  <a:pt x="93671" y="2811467"/>
                </a:lnTo>
                <a:lnTo>
                  <a:pt x="87003" y="2807976"/>
                </a:lnTo>
                <a:lnTo>
                  <a:pt x="80335" y="2804485"/>
                </a:lnTo>
                <a:lnTo>
                  <a:pt x="73349" y="2800359"/>
                </a:lnTo>
                <a:lnTo>
                  <a:pt x="66681" y="2796233"/>
                </a:lnTo>
                <a:lnTo>
                  <a:pt x="60331" y="2791472"/>
                </a:lnTo>
                <a:lnTo>
                  <a:pt x="54298" y="2785759"/>
                </a:lnTo>
                <a:lnTo>
                  <a:pt x="48265" y="2780680"/>
                </a:lnTo>
                <a:lnTo>
                  <a:pt x="42867" y="2774967"/>
                </a:lnTo>
                <a:lnTo>
                  <a:pt x="37469" y="2768937"/>
                </a:lnTo>
                <a:lnTo>
                  <a:pt x="32388" y="2762906"/>
                </a:lnTo>
                <a:lnTo>
                  <a:pt x="28260" y="2756876"/>
                </a:lnTo>
                <a:lnTo>
                  <a:pt x="23815" y="2749893"/>
                </a:lnTo>
                <a:lnTo>
                  <a:pt x="19687" y="2743228"/>
                </a:lnTo>
                <a:lnTo>
                  <a:pt x="16194" y="2736563"/>
                </a:lnTo>
                <a:lnTo>
                  <a:pt x="13019" y="2729580"/>
                </a:lnTo>
                <a:lnTo>
                  <a:pt x="10479" y="2722280"/>
                </a:lnTo>
                <a:lnTo>
                  <a:pt x="7938" y="2715297"/>
                </a:lnTo>
                <a:lnTo>
                  <a:pt x="5716" y="2708315"/>
                </a:lnTo>
                <a:lnTo>
                  <a:pt x="3811" y="2700697"/>
                </a:lnTo>
                <a:lnTo>
                  <a:pt x="2540" y="2693080"/>
                </a:lnTo>
                <a:lnTo>
                  <a:pt x="1270" y="2685780"/>
                </a:lnTo>
                <a:lnTo>
                  <a:pt x="635" y="2678162"/>
                </a:lnTo>
                <a:lnTo>
                  <a:pt x="0" y="2670228"/>
                </a:lnTo>
                <a:lnTo>
                  <a:pt x="0" y="2662927"/>
                </a:lnTo>
                <a:lnTo>
                  <a:pt x="0" y="2655310"/>
                </a:lnTo>
                <a:lnTo>
                  <a:pt x="953" y="2648010"/>
                </a:lnTo>
                <a:lnTo>
                  <a:pt x="1588" y="2640075"/>
                </a:lnTo>
                <a:lnTo>
                  <a:pt x="3176" y="2632458"/>
                </a:lnTo>
                <a:lnTo>
                  <a:pt x="4763" y="2625158"/>
                </a:lnTo>
                <a:lnTo>
                  <a:pt x="6668" y="2617858"/>
                </a:lnTo>
                <a:lnTo>
                  <a:pt x="9526" y="2610558"/>
                </a:lnTo>
                <a:lnTo>
                  <a:pt x="12384" y="2603258"/>
                </a:lnTo>
                <a:lnTo>
                  <a:pt x="15559" y="2596275"/>
                </a:lnTo>
                <a:lnTo>
                  <a:pt x="19052" y="2588975"/>
                </a:lnTo>
                <a:lnTo>
                  <a:pt x="22545" y="2582310"/>
                </a:lnTo>
                <a:lnTo>
                  <a:pt x="26990" y="2575644"/>
                </a:lnTo>
                <a:lnTo>
                  <a:pt x="31753" y="2569297"/>
                </a:lnTo>
                <a:lnTo>
                  <a:pt x="36516" y="2562631"/>
                </a:lnTo>
                <a:lnTo>
                  <a:pt x="1086264" y="1414621"/>
                </a:lnTo>
                <a:lnTo>
                  <a:pt x="1091027" y="1408908"/>
                </a:lnTo>
                <a:lnTo>
                  <a:pt x="1096742" y="1403829"/>
                </a:lnTo>
                <a:lnTo>
                  <a:pt x="1101823" y="1398751"/>
                </a:lnTo>
                <a:lnTo>
                  <a:pt x="1107221" y="1393990"/>
                </a:lnTo>
                <a:lnTo>
                  <a:pt x="1113254" y="1389229"/>
                </a:lnTo>
                <a:lnTo>
                  <a:pt x="1119287" y="1385103"/>
                </a:lnTo>
                <a:lnTo>
                  <a:pt x="1125002" y="1381295"/>
                </a:lnTo>
                <a:lnTo>
                  <a:pt x="1131353" y="1377803"/>
                </a:lnTo>
                <a:lnTo>
                  <a:pt x="1137703" y="1374629"/>
                </a:lnTo>
                <a:lnTo>
                  <a:pt x="1144054" y="1371455"/>
                </a:lnTo>
                <a:lnTo>
                  <a:pt x="1150722" y="1368599"/>
                </a:lnTo>
                <a:lnTo>
                  <a:pt x="1157390" y="1366694"/>
                </a:lnTo>
                <a:lnTo>
                  <a:pt x="1164058" y="1364790"/>
                </a:lnTo>
                <a:lnTo>
                  <a:pt x="1170726" y="1362568"/>
                </a:lnTo>
                <a:lnTo>
                  <a:pt x="1177394" y="1361616"/>
                </a:lnTo>
                <a:lnTo>
                  <a:pt x="1184698" y="1360347"/>
                </a:lnTo>
                <a:lnTo>
                  <a:pt x="1191683" y="1360029"/>
                </a:lnTo>
                <a:lnTo>
                  <a:pt x="1198351" y="1359712"/>
                </a:lnTo>
                <a:lnTo>
                  <a:pt x="1205654" y="1359077"/>
                </a:lnTo>
                <a:lnTo>
                  <a:pt x="1212640" y="1359712"/>
                </a:lnTo>
                <a:lnTo>
                  <a:pt x="1219626" y="1360347"/>
                </a:lnTo>
                <a:lnTo>
                  <a:pt x="1226294" y="1361299"/>
                </a:lnTo>
                <a:lnTo>
                  <a:pt x="1233597" y="1362251"/>
                </a:lnTo>
                <a:lnTo>
                  <a:pt x="1240582" y="1363838"/>
                </a:lnTo>
                <a:lnTo>
                  <a:pt x="1247251" y="1365742"/>
                </a:lnTo>
                <a:lnTo>
                  <a:pt x="1253919" y="1368281"/>
                </a:lnTo>
                <a:lnTo>
                  <a:pt x="1260904" y="1371138"/>
                </a:lnTo>
                <a:lnTo>
                  <a:pt x="1267572" y="1373677"/>
                </a:lnTo>
                <a:lnTo>
                  <a:pt x="1274240" y="1376851"/>
                </a:lnTo>
                <a:lnTo>
                  <a:pt x="1280591" y="1380977"/>
                </a:lnTo>
                <a:lnTo>
                  <a:pt x="1286942" y="1384786"/>
                </a:lnTo>
                <a:lnTo>
                  <a:pt x="1292975" y="1389229"/>
                </a:lnTo>
                <a:lnTo>
                  <a:pt x="1907709" y="1846910"/>
                </a:lnTo>
                <a:lnTo>
                  <a:pt x="3043507" y="389124"/>
                </a:lnTo>
                <a:lnTo>
                  <a:pt x="3023186" y="374841"/>
                </a:lnTo>
                <a:lnTo>
                  <a:pt x="2660568" y="470377"/>
                </a:lnTo>
                <a:lnTo>
                  <a:pt x="2654853" y="471646"/>
                </a:lnTo>
                <a:lnTo>
                  <a:pt x="2648502" y="472598"/>
                </a:lnTo>
                <a:lnTo>
                  <a:pt x="2642152" y="473551"/>
                </a:lnTo>
                <a:lnTo>
                  <a:pt x="2635801" y="473868"/>
                </a:lnTo>
                <a:lnTo>
                  <a:pt x="2629450" y="474185"/>
                </a:lnTo>
                <a:lnTo>
                  <a:pt x="2623418" y="473868"/>
                </a:lnTo>
                <a:lnTo>
                  <a:pt x="2617384" y="473551"/>
                </a:lnTo>
                <a:lnTo>
                  <a:pt x="2611352" y="472598"/>
                </a:lnTo>
                <a:lnTo>
                  <a:pt x="2605318" y="471964"/>
                </a:lnTo>
                <a:lnTo>
                  <a:pt x="2599603" y="470377"/>
                </a:lnTo>
                <a:lnTo>
                  <a:pt x="2593570" y="468790"/>
                </a:lnTo>
                <a:lnTo>
                  <a:pt x="2587537" y="466885"/>
                </a:lnTo>
                <a:lnTo>
                  <a:pt x="2582139" y="464346"/>
                </a:lnTo>
                <a:lnTo>
                  <a:pt x="2576741" y="462124"/>
                </a:lnTo>
                <a:lnTo>
                  <a:pt x="2571660" y="459268"/>
                </a:lnTo>
                <a:lnTo>
                  <a:pt x="2565945" y="456094"/>
                </a:lnTo>
                <a:lnTo>
                  <a:pt x="2560864" y="452920"/>
                </a:lnTo>
                <a:lnTo>
                  <a:pt x="2556102" y="449429"/>
                </a:lnTo>
                <a:lnTo>
                  <a:pt x="2551339" y="445937"/>
                </a:lnTo>
                <a:lnTo>
                  <a:pt x="2546576" y="441811"/>
                </a:lnTo>
                <a:lnTo>
                  <a:pt x="2542448" y="437685"/>
                </a:lnTo>
                <a:lnTo>
                  <a:pt x="2538002" y="433242"/>
                </a:lnTo>
                <a:lnTo>
                  <a:pt x="2533875" y="428481"/>
                </a:lnTo>
                <a:lnTo>
                  <a:pt x="2530064" y="423402"/>
                </a:lnTo>
                <a:lnTo>
                  <a:pt x="2526572" y="418324"/>
                </a:lnTo>
                <a:lnTo>
                  <a:pt x="2523396" y="413246"/>
                </a:lnTo>
                <a:lnTo>
                  <a:pt x="2520221" y="407533"/>
                </a:lnTo>
                <a:lnTo>
                  <a:pt x="2517363" y="402137"/>
                </a:lnTo>
                <a:lnTo>
                  <a:pt x="2514823" y="396107"/>
                </a:lnTo>
                <a:lnTo>
                  <a:pt x="2512283" y="390394"/>
                </a:lnTo>
                <a:lnTo>
                  <a:pt x="2510378" y="384046"/>
                </a:lnTo>
                <a:lnTo>
                  <a:pt x="2508472" y="377698"/>
                </a:lnTo>
                <a:lnTo>
                  <a:pt x="2507202" y="371350"/>
                </a:lnTo>
                <a:lnTo>
                  <a:pt x="2505932" y="364685"/>
                </a:lnTo>
                <a:lnTo>
                  <a:pt x="2505297" y="358337"/>
                </a:lnTo>
                <a:lnTo>
                  <a:pt x="2504980" y="351989"/>
                </a:lnTo>
                <a:lnTo>
                  <a:pt x="2504344" y="345641"/>
                </a:lnTo>
                <a:lnTo>
                  <a:pt x="2504344" y="339293"/>
                </a:lnTo>
                <a:lnTo>
                  <a:pt x="2505297" y="332946"/>
                </a:lnTo>
                <a:lnTo>
                  <a:pt x="2505615" y="326915"/>
                </a:lnTo>
                <a:lnTo>
                  <a:pt x="2506885" y="320567"/>
                </a:lnTo>
                <a:lnTo>
                  <a:pt x="2508155" y="314537"/>
                </a:lnTo>
                <a:lnTo>
                  <a:pt x="2509425" y="308506"/>
                </a:lnTo>
                <a:lnTo>
                  <a:pt x="2511648" y="302793"/>
                </a:lnTo>
                <a:lnTo>
                  <a:pt x="2513870" y="296763"/>
                </a:lnTo>
                <a:lnTo>
                  <a:pt x="2516410" y="291367"/>
                </a:lnTo>
                <a:lnTo>
                  <a:pt x="2518633" y="285654"/>
                </a:lnTo>
                <a:lnTo>
                  <a:pt x="2521808" y="280576"/>
                </a:lnTo>
                <a:lnTo>
                  <a:pt x="2524984" y="275180"/>
                </a:lnTo>
                <a:lnTo>
                  <a:pt x="2528159" y="270102"/>
                </a:lnTo>
                <a:lnTo>
                  <a:pt x="2531970" y="265341"/>
                </a:lnTo>
                <a:lnTo>
                  <a:pt x="2535462" y="260580"/>
                </a:lnTo>
                <a:lnTo>
                  <a:pt x="2539908" y="256136"/>
                </a:lnTo>
                <a:lnTo>
                  <a:pt x="2544353" y="251693"/>
                </a:lnTo>
                <a:lnTo>
                  <a:pt x="2548481" y="247567"/>
                </a:lnTo>
                <a:lnTo>
                  <a:pt x="2553244" y="243441"/>
                </a:lnTo>
                <a:lnTo>
                  <a:pt x="2558642" y="239949"/>
                </a:lnTo>
                <a:lnTo>
                  <a:pt x="2563722" y="236458"/>
                </a:lnTo>
                <a:lnTo>
                  <a:pt x="2568803" y="233284"/>
                </a:lnTo>
                <a:lnTo>
                  <a:pt x="2574201" y="230428"/>
                </a:lnTo>
                <a:lnTo>
                  <a:pt x="2579916" y="227889"/>
                </a:lnTo>
                <a:lnTo>
                  <a:pt x="2585632" y="225349"/>
                </a:lnTo>
                <a:lnTo>
                  <a:pt x="2591982" y="223445"/>
                </a:lnTo>
                <a:lnTo>
                  <a:pt x="2598015" y="221541"/>
                </a:lnTo>
                <a:lnTo>
                  <a:pt x="3425176" y="4126"/>
                </a:lnTo>
                <a:lnTo>
                  <a:pt x="3432162" y="2222"/>
                </a:lnTo>
                <a:lnTo>
                  <a:pt x="3439782" y="952"/>
                </a:lnTo>
                <a:lnTo>
                  <a:pt x="3446768" y="318"/>
                </a:lnTo>
                <a:lnTo>
                  <a:pt x="34543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舌尖零食</a:t>
            </a:r>
            <a:endParaRPr lang="zh-CN" altLang="en-US" dirty="0"/>
          </a:p>
        </p:txBody>
      </p:sp>
      <p:sp>
        <p:nvSpPr>
          <p:cNvPr id="45" name="KSO_Shape"/>
          <p:cNvSpPr/>
          <p:nvPr/>
        </p:nvSpPr>
        <p:spPr bwMode="auto">
          <a:xfrm>
            <a:off x="269901" y="127407"/>
            <a:ext cx="280168" cy="268962"/>
          </a:xfrm>
          <a:custGeom>
            <a:avLst/>
            <a:gdLst>
              <a:gd name="T0" fmla="*/ 1618108 w 3816350"/>
              <a:gd name="T1" fmla="*/ 3491708 h 3665538"/>
              <a:gd name="T2" fmla="*/ 3711914 w 3816350"/>
              <a:gd name="T3" fmla="*/ 3515947 h 3665538"/>
              <a:gd name="T4" fmla="*/ 1938033 w 3816350"/>
              <a:gd name="T5" fmla="*/ 3320852 h 3665538"/>
              <a:gd name="T6" fmla="*/ 2466975 w 3816350"/>
              <a:gd name="T7" fmla="*/ 3464378 h 3665538"/>
              <a:gd name="T8" fmla="*/ 1420823 w 3816350"/>
              <a:gd name="T9" fmla="*/ 3514907 h 3665538"/>
              <a:gd name="T10" fmla="*/ 1072366 w 3816350"/>
              <a:gd name="T11" fmla="*/ 3448171 h 3665538"/>
              <a:gd name="T12" fmla="*/ 350995 w 3816350"/>
              <a:gd name="T13" fmla="*/ 3613421 h 3665538"/>
              <a:gd name="T14" fmla="*/ 2826009 w 3816350"/>
              <a:gd name="T15" fmla="*/ 3416327 h 3665538"/>
              <a:gd name="T16" fmla="*/ 3710327 w 3816350"/>
              <a:gd name="T17" fmla="*/ 3553504 h 3665538"/>
              <a:gd name="T18" fmla="*/ 1625482 w 3816350"/>
              <a:gd name="T19" fmla="*/ 3379536 h 3665538"/>
              <a:gd name="T20" fmla="*/ 2426374 w 3816350"/>
              <a:gd name="T21" fmla="*/ 3213000 h 3665538"/>
              <a:gd name="T22" fmla="*/ 771525 w 3816350"/>
              <a:gd name="T23" fmla="*/ 3205163 h 3665538"/>
              <a:gd name="T24" fmla="*/ 1067953 w 3816350"/>
              <a:gd name="T25" fmla="*/ 3277053 h 3665538"/>
              <a:gd name="T26" fmla="*/ 784892 w 3816350"/>
              <a:gd name="T27" fmla="*/ 3451540 h 3665538"/>
              <a:gd name="T28" fmla="*/ 2490788 w 3816350"/>
              <a:gd name="T29" fmla="*/ 3116568 h 3665538"/>
              <a:gd name="T30" fmla="*/ 1449375 w 3816350"/>
              <a:gd name="T31" fmla="*/ 3307847 h 3665538"/>
              <a:gd name="T32" fmla="*/ 2434307 w 3816350"/>
              <a:gd name="T33" fmla="*/ 3163198 h 3665538"/>
              <a:gd name="T34" fmla="*/ 3783974 w 3816350"/>
              <a:gd name="T35" fmla="*/ 3278823 h 3665538"/>
              <a:gd name="T36" fmla="*/ 2635250 w 3816350"/>
              <a:gd name="T37" fmla="*/ 3206432 h 3665538"/>
              <a:gd name="T38" fmla="*/ 3815080 w 3816350"/>
              <a:gd name="T39" fmla="*/ 3040062 h 3665538"/>
              <a:gd name="T40" fmla="*/ 2866956 w 3816350"/>
              <a:gd name="T41" fmla="*/ 3006725 h 3665538"/>
              <a:gd name="T42" fmla="*/ 657993 w 3816350"/>
              <a:gd name="T43" fmla="*/ 3196983 h 3665538"/>
              <a:gd name="T44" fmla="*/ 872062 w 3816350"/>
              <a:gd name="T45" fmla="*/ 3214746 h 3665538"/>
              <a:gd name="T46" fmla="*/ 825374 w 3816350"/>
              <a:gd name="T47" fmla="*/ 2994614 h 3665538"/>
              <a:gd name="T48" fmla="*/ 1190307 w 3816350"/>
              <a:gd name="T49" fmla="*/ 3120223 h 3665538"/>
              <a:gd name="T50" fmla="*/ 273368 w 3816350"/>
              <a:gd name="T51" fmla="*/ 3120223 h 3665538"/>
              <a:gd name="T52" fmla="*/ 1472924 w 3816350"/>
              <a:gd name="T53" fmla="*/ 2958852 h 3665538"/>
              <a:gd name="T54" fmla="*/ 2445690 w 3816350"/>
              <a:gd name="T55" fmla="*/ 3096148 h 3665538"/>
              <a:gd name="T56" fmla="*/ 1403350 w 3816350"/>
              <a:gd name="T57" fmla="*/ 2909186 h 3665538"/>
              <a:gd name="T58" fmla="*/ 3767144 w 3816350"/>
              <a:gd name="T59" fmla="*/ 2880042 h 3665538"/>
              <a:gd name="T60" fmla="*/ 2660954 w 3816350"/>
              <a:gd name="T61" fmla="*/ 3062923 h 3665538"/>
              <a:gd name="T62" fmla="*/ 2077078 w 3816350"/>
              <a:gd name="T63" fmla="*/ 2755988 h 3665538"/>
              <a:gd name="T64" fmla="*/ 2064323 w 3816350"/>
              <a:gd name="T65" fmla="*/ 3023556 h 3665538"/>
              <a:gd name="T66" fmla="*/ 1553136 w 3816350"/>
              <a:gd name="T67" fmla="*/ 2926811 h 3665538"/>
              <a:gd name="T68" fmla="*/ 2489519 w 3816350"/>
              <a:gd name="T69" fmla="*/ 2707310 h 3665538"/>
              <a:gd name="T70" fmla="*/ 1846579 w 3816350"/>
              <a:gd name="T71" fmla="*/ 2621224 h 3665538"/>
              <a:gd name="T72" fmla="*/ 3411957 w 3816350"/>
              <a:gd name="T73" fmla="*/ 2738921 h 3665538"/>
              <a:gd name="T74" fmla="*/ 3080259 w 3816350"/>
              <a:gd name="T75" fmla="*/ 2936880 h 3665538"/>
              <a:gd name="T76" fmla="*/ 1829436 w 3816350"/>
              <a:gd name="T77" fmla="*/ 2582778 h 3665538"/>
              <a:gd name="T78" fmla="*/ 1856740 w 3816350"/>
              <a:gd name="T79" fmla="*/ 2801747 h 3665538"/>
              <a:gd name="T80" fmla="*/ 2088516 w 3816350"/>
              <a:gd name="T81" fmla="*/ 2619751 h 3665538"/>
              <a:gd name="T82" fmla="*/ 2403793 w 3816350"/>
              <a:gd name="T83" fmla="*/ 2645568 h 3665538"/>
              <a:gd name="T84" fmla="*/ 1545273 w 3816350"/>
              <a:gd name="T85" fmla="*/ 2758080 h 3665538"/>
              <a:gd name="T86" fmla="*/ 2737140 w 3816350"/>
              <a:gd name="T87" fmla="*/ 2576196 h 3665538"/>
              <a:gd name="T88" fmla="*/ 3655103 w 3816350"/>
              <a:gd name="T89" fmla="*/ 2636838 h 3665538"/>
              <a:gd name="T90" fmla="*/ 2771738 w 3816350"/>
              <a:gd name="T91" fmla="*/ 2448243 h 3665538"/>
              <a:gd name="T92" fmla="*/ 2989478 w 3816350"/>
              <a:gd name="T93" fmla="*/ 2307907 h 3665538"/>
              <a:gd name="T94" fmla="*/ 2867591 w 3816350"/>
              <a:gd name="T95" fmla="*/ 2234247 h 3665538"/>
              <a:gd name="T96" fmla="*/ 3696043 w 3816350"/>
              <a:gd name="T97" fmla="*/ 2367598 h 3665538"/>
              <a:gd name="T98" fmla="*/ 3314856 w 3816350"/>
              <a:gd name="T99" fmla="*/ 1892183 h 3665538"/>
              <a:gd name="T100" fmla="*/ 2974884 w 3816350"/>
              <a:gd name="T101" fmla="*/ 2068371 h 3665538"/>
              <a:gd name="T102" fmla="*/ 3799844 w 3816350"/>
              <a:gd name="T103" fmla="*/ 2062969 h 3665538"/>
              <a:gd name="T104" fmla="*/ 2637789 w 3816350"/>
              <a:gd name="T105" fmla="*/ 2027696 h 3665538"/>
              <a:gd name="T106" fmla="*/ 3189458 w 3816350"/>
              <a:gd name="T107" fmla="*/ 1697313 h 3665538"/>
              <a:gd name="T108" fmla="*/ 3015840 w 3816350"/>
              <a:gd name="T109" fmla="*/ 1948969 h 3665538"/>
              <a:gd name="T110" fmla="*/ 3354189 w 3816350"/>
              <a:gd name="T111" fmla="*/ 1860541 h 3665538"/>
              <a:gd name="T112" fmla="*/ 3468771 w 3816350"/>
              <a:gd name="T113" fmla="*/ 1695411 h 3665538"/>
              <a:gd name="T114" fmla="*/ 3173905 w 3816350"/>
              <a:gd name="T115" fmla="*/ 2035495 h 3665538"/>
              <a:gd name="T116" fmla="*/ 3074241 w 3816350"/>
              <a:gd name="T117" fmla="*/ 1681466 h 3665538"/>
              <a:gd name="T118" fmla="*/ 3386120 w 3816350"/>
              <a:gd name="T119" fmla="*/ 1131189 h 3665538"/>
              <a:gd name="T120" fmla="*/ 254975 w 3816350"/>
              <a:gd name="T121" fmla="*/ 2785759 h 3665538"/>
              <a:gd name="T122" fmla="*/ 1131353 w 3816350"/>
              <a:gd name="T123" fmla="*/ 1377803 h 3665538"/>
              <a:gd name="T124" fmla="*/ 2508155 w 3816350"/>
              <a:gd name="T125" fmla="*/ 314537 h 3665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16350" h="3665538">
                <a:moveTo>
                  <a:pt x="1892592" y="3532067"/>
                </a:moveTo>
                <a:lnTo>
                  <a:pt x="1892592" y="3635348"/>
                </a:lnTo>
                <a:lnTo>
                  <a:pt x="1913877" y="3636302"/>
                </a:lnTo>
                <a:lnTo>
                  <a:pt x="1935480" y="3636302"/>
                </a:lnTo>
                <a:lnTo>
                  <a:pt x="1965343" y="3635666"/>
                </a:lnTo>
                <a:lnTo>
                  <a:pt x="1965343" y="3532385"/>
                </a:lnTo>
                <a:lnTo>
                  <a:pt x="1935480" y="3532703"/>
                </a:lnTo>
                <a:lnTo>
                  <a:pt x="1913877" y="3532703"/>
                </a:lnTo>
                <a:lnTo>
                  <a:pt x="1892592" y="3532067"/>
                </a:lnTo>
                <a:close/>
                <a:moveTo>
                  <a:pt x="665284" y="3532067"/>
                </a:moveTo>
                <a:lnTo>
                  <a:pt x="665284" y="3635348"/>
                </a:lnTo>
                <a:lnTo>
                  <a:pt x="686575" y="3636302"/>
                </a:lnTo>
                <a:lnTo>
                  <a:pt x="708185" y="3636302"/>
                </a:lnTo>
                <a:lnTo>
                  <a:pt x="738374" y="3635666"/>
                </a:lnTo>
                <a:lnTo>
                  <a:pt x="738374" y="3532385"/>
                </a:lnTo>
                <a:lnTo>
                  <a:pt x="708185" y="3532703"/>
                </a:lnTo>
                <a:lnTo>
                  <a:pt x="686575" y="3532703"/>
                </a:lnTo>
                <a:lnTo>
                  <a:pt x="665284" y="3532067"/>
                </a:lnTo>
                <a:close/>
                <a:moveTo>
                  <a:pt x="1746773" y="3519356"/>
                </a:moveTo>
                <a:lnTo>
                  <a:pt x="1746773" y="3623272"/>
                </a:lnTo>
                <a:lnTo>
                  <a:pt x="1764563" y="3625497"/>
                </a:lnTo>
                <a:lnTo>
                  <a:pt x="1782671" y="3628039"/>
                </a:lnTo>
                <a:lnTo>
                  <a:pt x="1800780" y="3629628"/>
                </a:lnTo>
                <a:lnTo>
                  <a:pt x="1819841" y="3631535"/>
                </a:lnTo>
                <a:lnTo>
                  <a:pt x="1819841" y="3527618"/>
                </a:lnTo>
                <a:lnTo>
                  <a:pt x="1800780" y="3526029"/>
                </a:lnTo>
                <a:lnTo>
                  <a:pt x="1782671" y="3524123"/>
                </a:lnTo>
                <a:lnTo>
                  <a:pt x="1764563" y="3521580"/>
                </a:lnTo>
                <a:lnTo>
                  <a:pt x="1746773" y="3519356"/>
                </a:lnTo>
                <a:close/>
                <a:moveTo>
                  <a:pt x="519421" y="3519356"/>
                </a:moveTo>
                <a:lnTo>
                  <a:pt x="519421" y="3623272"/>
                </a:lnTo>
                <a:lnTo>
                  <a:pt x="537217" y="3625497"/>
                </a:lnTo>
                <a:lnTo>
                  <a:pt x="555330" y="3628039"/>
                </a:lnTo>
                <a:lnTo>
                  <a:pt x="573762" y="3629946"/>
                </a:lnTo>
                <a:lnTo>
                  <a:pt x="592511" y="3631535"/>
                </a:lnTo>
                <a:lnTo>
                  <a:pt x="592511" y="3527618"/>
                </a:lnTo>
                <a:lnTo>
                  <a:pt x="573762" y="3526029"/>
                </a:lnTo>
                <a:lnTo>
                  <a:pt x="555330" y="3524123"/>
                </a:lnTo>
                <a:lnTo>
                  <a:pt x="537217" y="3521580"/>
                </a:lnTo>
                <a:lnTo>
                  <a:pt x="519421" y="3519356"/>
                </a:lnTo>
                <a:close/>
                <a:moveTo>
                  <a:pt x="3151360" y="3517220"/>
                </a:moveTo>
                <a:lnTo>
                  <a:pt x="3151360" y="3632118"/>
                </a:lnTo>
                <a:lnTo>
                  <a:pt x="3174848" y="3632755"/>
                </a:lnTo>
                <a:lnTo>
                  <a:pt x="3198972" y="3633073"/>
                </a:lnTo>
                <a:lnTo>
                  <a:pt x="3231983" y="3632755"/>
                </a:lnTo>
                <a:lnTo>
                  <a:pt x="3231983" y="3517539"/>
                </a:lnTo>
                <a:lnTo>
                  <a:pt x="3198972" y="3517857"/>
                </a:lnTo>
                <a:lnTo>
                  <a:pt x="3174848" y="3517539"/>
                </a:lnTo>
                <a:lnTo>
                  <a:pt x="3151360" y="3517220"/>
                </a:lnTo>
                <a:close/>
                <a:moveTo>
                  <a:pt x="2989478" y="3502580"/>
                </a:moveTo>
                <a:lnTo>
                  <a:pt x="2989478" y="3618432"/>
                </a:lnTo>
                <a:lnTo>
                  <a:pt x="3009158" y="3620979"/>
                </a:lnTo>
                <a:lnTo>
                  <a:pt x="3029472" y="3623525"/>
                </a:lnTo>
                <a:lnTo>
                  <a:pt x="3049469" y="3625753"/>
                </a:lnTo>
                <a:lnTo>
                  <a:pt x="3070419" y="3627344"/>
                </a:lnTo>
                <a:lnTo>
                  <a:pt x="3070419" y="3512446"/>
                </a:lnTo>
                <a:lnTo>
                  <a:pt x="3049469" y="3510537"/>
                </a:lnTo>
                <a:lnTo>
                  <a:pt x="3029472" y="3507990"/>
                </a:lnTo>
                <a:lnTo>
                  <a:pt x="3009158" y="3505763"/>
                </a:lnTo>
                <a:lnTo>
                  <a:pt x="2989478" y="3502580"/>
                </a:lnTo>
                <a:close/>
                <a:moveTo>
                  <a:pt x="1600953" y="3486306"/>
                </a:moveTo>
                <a:lnTo>
                  <a:pt x="1600953" y="3591494"/>
                </a:lnTo>
                <a:lnTo>
                  <a:pt x="1618744" y="3596578"/>
                </a:lnTo>
                <a:lnTo>
                  <a:pt x="1636217" y="3601345"/>
                </a:lnTo>
                <a:lnTo>
                  <a:pt x="1654960" y="3606112"/>
                </a:lnTo>
                <a:lnTo>
                  <a:pt x="1673704" y="3610243"/>
                </a:lnTo>
                <a:lnTo>
                  <a:pt x="1673704" y="3506009"/>
                </a:lnTo>
                <a:lnTo>
                  <a:pt x="1654960" y="3501242"/>
                </a:lnTo>
                <a:lnTo>
                  <a:pt x="1636217" y="3496475"/>
                </a:lnTo>
                <a:lnTo>
                  <a:pt x="1618108" y="3491708"/>
                </a:lnTo>
                <a:lnTo>
                  <a:pt x="1600953" y="3486306"/>
                </a:lnTo>
                <a:close/>
                <a:moveTo>
                  <a:pt x="373875" y="3486306"/>
                </a:moveTo>
                <a:lnTo>
                  <a:pt x="373875" y="3591494"/>
                </a:lnTo>
                <a:lnTo>
                  <a:pt x="391353" y="3596578"/>
                </a:lnTo>
                <a:lnTo>
                  <a:pt x="409149" y="3601345"/>
                </a:lnTo>
                <a:lnTo>
                  <a:pt x="427581" y="3606112"/>
                </a:lnTo>
                <a:lnTo>
                  <a:pt x="446648" y="3610243"/>
                </a:lnTo>
                <a:lnTo>
                  <a:pt x="446648" y="3506009"/>
                </a:lnTo>
                <a:lnTo>
                  <a:pt x="427581" y="3501242"/>
                </a:lnTo>
                <a:lnTo>
                  <a:pt x="409149" y="3496475"/>
                </a:lnTo>
                <a:lnTo>
                  <a:pt x="390718" y="3491708"/>
                </a:lnTo>
                <a:lnTo>
                  <a:pt x="373875" y="3486306"/>
                </a:lnTo>
                <a:close/>
                <a:moveTo>
                  <a:pt x="2827597" y="3465978"/>
                </a:moveTo>
                <a:lnTo>
                  <a:pt x="2827597" y="3583104"/>
                </a:lnTo>
                <a:lnTo>
                  <a:pt x="2846959" y="3589151"/>
                </a:lnTo>
                <a:lnTo>
                  <a:pt x="2866956" y="3594243"/>
                </a:lnTo>
                <a:lnTo>
                  <a:pt x="2887588" y="3599336"/>
                </a:lnTo>
                <a:lnTo>
                  <a:pt x="2908220" y="3604110"/>
                </a:lnTo>
                <a:lnTo>
                  <a:pt x="2908220" y="3487939"/>
                </a:lnTo>
                <a:lnTo>
                  <a:pt x="2887588" y="3482847"/>
                </a:lnTo>
                <a:lnTo>
                  <a:pt x="2866956" y="3477436"/>
                </a:lnTo>
                <a:lnTo>
                  <a:pt x="2846959" y="3472025"/>
                </a:lnTo>
                <a:lnTo>
                  <a:pt x="2827597" y="3465978"/>
                </a:lnTo>
                <a:close/>
                <a:moveTo>
                  <a:pt x="2402802" y="3447218"/>
                </a:moveTo>
                <a:lnTo>
                  <a:pt x="2397719" y="3450714"/>
                </a:lnTo>
                <a:lnTo>
                  <a:pt x="2391365" y="3453891"/>
                </a:lnTo>
                <a:lnTo>
                  <a:pt x="2383740" y="3457387"/>
                </a:lnTo>
                <a:lnTo>
                  <a:pt x="2376433" y="3460565"/>
                </a:lnTo>
                <a:lnTo>
                  <a:pt x="2347841" y="3472005"/>
                </a:lnTo>
                <a:lnTo>
                  <a:pt x="2347841" y="3562893"/>
                </a:lnTo>
                <a:lnTo>
                  <a:pt x="2355784" y="3558761"/>
                </a:lnTo>
                <a:lnTo>
                  <a:pt x="2363408" y="3554630"/>
                </a:lnTo>
                <a:lnTo>
                  <a:pt x="2371033" y="3550181"/>
                </a:lnTo>
                <a:lnTo>
                  <a:pt x="2378340" y="3545414"/>
                </a:lnTo>
                <a:lnTo>
                  <a:pt x="2385329" y="3540648"/>
                </a:lnTo>
                <a:lnTo>
                  <a:pt x="2391683" y="3535881"/>
                </a:lnTo>
                <a:lnTo>
                  <a:pt x="2397719" y="3531114"/>
                </a:lnTo>
                <a:lnTo>
                  <a:pt x="2402802" y="3526983"/>
                </a:lnTo>
                <a:lnTo>
                  <a:pt x="2402802" y="3447218"/>
                </a:lnTo>
                <a:close/>
                <a:moveTo>
                  <a:pt x="1175646" y="3447218"/>
                </a:moveTo>
                <a:lnTo>
                  <a:pt x="1170561" y="3450714"/>
                </a:lnTo>
                <a:lnTo>
                  <a:pt x="1164205" y="3453891"/>
                </a:lnTo>
                <a:lnTo>
                  <a:pt x="1156578" y="3457387"/>
                </a:lnTo>
                <a:lnTo>
                  <a:pt x="1149269" y="3460565"/>
                </a:lnTo>
                <a:lnTo>
                  <a:pt x="1120669" y="3472005"/>
                </a:lnTo>
                <a:lnTo>
                  <a:pt x="1120669" y="3562893"/>
                </a:lnTo>
                <a:lnTo>
                  <a:pt x="1128613" y="3558761"/>
                </a:lnTo>
                <a:lnTo>
                  <a:pt x="1136240" y="3554630"/>
                </a:lnTo>
                <a:lnTo>
                  <a:pt x="1144185" y="3550181"/>
                </a:lnTo>
                <a:lnTo>
                  <a:pt x="1151176" y="3545414"/>
                </a:lnTo>
                <a:lnTo>
                  <a:pt x="1158167" y="3540648"/>
                </a:lnTo>
                <a:lnTo>
                  <a:pt x="1164523" y="3535881"/>
                </a:lnTo>
                <a:lnTo>
                  <a:pt x="1170561" y="3531114"/>
                </a:lnTo>
                <a:lnTo>
                  <a:pt x="1175646" y="3526347"/>
                </a:lnTo>
                <a:lnTo>
                  <a:pt x="1175646" y="3447218"/>
                </a:lnTo>
                <a:close/>
                <a:moveTo>
                  <a:pt x="3717945" y="3422692"/>
                </a:moveTo>
                <a:lnTo>
                  <a:pt x="3711914" y="3426193"/>
                </a:lnTo>
                <a:lnTo>
                  <a:pt x="3704931" y="3430013"/>
                </a:lnTo>
                <a:lnTo>
                  <a:pt x="3696678" y="3433832"/>
                </a:lnTo>
                <a:lnTo>
                  <a:pt x="3688425" y="3437651"/>
                </a:lnTo>
                <a:lnTo>
                  <a:pt x="3671285" y="3444335"/>
                </a:lnTo>
                <a:lnTo>
                  <a:pt x="3656684" y="3450064"/>
                </a:lnTo>
                <a:lnTo>
                  <a:pt x="3656684" y="3551276"/>
                </a:lnTo>
                <a:lnTo>
                  <a:pt x="3665254" y="3546820"/>
                </a:lnTo>
                <a:lnTo>
                  <a:pt x="3674142" y="3542046"/>
                </a:lnTo>
                <a:lnTo>
                  <a:pt x="3682394" y="3537272"/>
                </a:lnTo>
                <a:lnTo>
                  <a:pt x="3690647" y="3532179"/>
                </a:lnTo>
                <a:lnTo>
                  <a:pt x="3698582" y="3526769"/>
                </a:lnTo>
                <a:lnTo>
                  <a:pt x="3705566" y="3521358"/>
                </a:lnTo>
                <a:lnTo>
                  <a:pt x="3711914" y="3515947"/>
                </a:lnTo>
                <a:lnTo>
                  <a:pt x="3717945" y="3510855"/>
                </a:lnTo>
                <a:lnTo>
                  <a:pt x="3717945" y="3422692"/>
                </a:lnTo>
                <a:close/>
                <a:moveTo>
                  <a:pt x="1455133" y="3410672"/>
                </a:moveTo>
                <a:lnTo>
                  <a:pt x="1455133" y="3516813"/>
                </a:lnTo>
                <a:lnTo>
                  <a:pt x="1457675" y="3519674"/>
                </a:lnTo>
                <a:lnTo>
                  <a:pt x="1460216" y="3522534"/>
                </a:lnTo>
                <a:lnTo>
                  <a:pt x="1466888" y="3528572"/>
                </a:lnTo>
                <a:lnTo>
                  <a:pt x="1475466" y="3534610"/>
                </a:lnTo>
                <a:lnTo>
                  <a:pt x="1484679" y="3540965"/>
                </a:lnTo>
                <a:lnTo>
                  <a:pt x="1495162" y="3547639"/>
                </a:lnTo>
                <a:lnTo>
                  <a:pt x="1505964" y="3553677"/>
                </a:lnTo>
                <a:lnTo>
                  <a:pt x="1517083" y="3559715"/>
                </a:lnTo>
                <a:lnTo>
                  <a:pt x="1528202" y="3564799"/>
                </a:lnTo>
                <a:lnTo>
                  <a:pt x="1528202" y="3457387"/>
                </a:lnTo>
                <a:lnTo>
                  <a:pt x="1517083" y="3452302"/>
                </a:lnTo>
                <a:lnTo>
                  <a:pt x="1506917" y="3446582"/>
                </a:lnTo>
                <a:lnTo>
                  <a:pt x="1497068" y="3441180"/>
                </a:lnTo>
                <a:lnTo>
                  <a:pt x="1487538" y="3435142"/>
                </a:lnTo>
                <a:lnTo>
                  <a:pt x="1478960" y="3429422"/>
                </a:lnTo>
                <a:lnTo>
                  <a:pt x="1470700" y="3423384"/>
                </a:lnTo>
                <a:lnTo>
                  <a:pt x="1462758" y="3417028"/>
                </a:lnTo>
                <a:lnTo>
                  <a:pt x="1455133" y="3410672"/>
                </a:lnTo>
                <a:close/>
                <a:moveTo>
                  <a:pt x="227694" y="3410672"/>
                </a:moveTo>
                <a:lnTo>
                  <a:pt x="227694" y="3516813"/>
                </a:lnTo>
                <a:lnTo>
                  <a:pt x="230237" y="3519674"/>
                </a:lnTo>
                <a:lnTo>
                  <a:pt x="233097" y="3522534"/>
                </a:lnTo>
                <a:lnTo>
                  <a:pt x="239770" y="3528572"/>
                </a:lnTo>
                <a:lnTo>
                  <a:pt x="248033" y="3534610"/>
                </a:lnTo>
                <a:lnTo>
                  <a:pt x="257566" y="3540965"/>
                </a:lnTo>
                <a:lnTo>
                  <a:pt x="267735" y="3547639"/>
                </a:lnTo>
                <a:lnTo>
                  <a:pt x="278858" y="3553677"/>
                </a:lnTo>
                <a:lnTo>
                  <a:pt x="289662" y="3559715"/>
                </a:lnTo>
                <a:lnTo>
                  <a:pt x="300785" y="3564799"/>
                </a:lnTo>
                <a:lnTo>
                  <a:pt x="300785" y="3457387"/>
                </a:lnTo>
                <a:lnTo>
                  <a:pt x="289662" y="3452302"/>
                </a:lnTo>
                <a:lnTo>
                  <a:pt x="279493" y="3446582"/>
                </a:lnTo>
                <a:lnTo>
                  <a:pt x="269642" y="3441180"/>
                </a:lnTo>
                <a:lnTo>
                  <a:pt x="260108" y="3435142"/>
                </a:lnTo>
                <a:lnTo>
                  <a:pt x="251528" y="3429422"/>
                </a:lnTo>
                <a:lnTo>
                  <a:pt x="243266" y="3423384"/>
                </a:lnTo>
                <a:lnTo>
                  <a:pt x="235321" y="3417028"/>
                </a:lnTo>
                <a:lnTo>
                  <a:pt x="227694" y="3410672"/>
                </a:lnTo>
                <a:close/>
                <a:moveTo>
                  <a:pt x="2665715" y="3381953"/>
                </a:moveTo>
                <a:lnTo>
                  <a:pt x="2665715" y="3500670"/>
                </a:lnTo>
                <a:lnTo>
                  <a:pt x="2668254" y="3503216"/>
                </a:lnTo>
                <a:lnTo>
                  <a:pt x="2671429" y="3506399"/>
                </a:lnTo>
                <a:lnTo>
                  <a:pt x="2678729" y="3512765"/>
                </a:lnTo>
                <a:lnTo>
                  <a:pt x="2687934" y="3519767"/>
                </a:lnTo>
                <a:lnTo>
                  <a:pt x="2698726" y="3527087"/>
                </a:lnTo>
                <a:lnTo>
                  <a:pt x="2710153" y="3534089"/>
                </a:lnTo>
                <a:lnTo>
                  <a:pt x="2722215" y="3541409"/>
                </a:lnTo>
                <a:lnTo>
                  <a:pt x="2734594" y="3547457"/>
                </a:lnTo>
                <a:lnTo>
                  <a:pt x="2746656" y="3553504"/>
                </a:lnTo>
                <a:lnTo>
                  <a:pt x="2746656" y="3434150"/>
                </a:lnTo>
                <a:lnTo>
                  <a:pt x="2734594" y="3428103"/>
                </a:lnTo>
                <a:lnTo>
                  <a:pt x="2723167" y="3422374"/>
                </a:lnTo>
                <a:lnTo>
                  <a:pt x="2712058" y="3416009"/>
                </a:lnTo>
                <a:lnTo>
                  <a:pt x="2701583" y="3409325"/>
                </a:lnTo>
                <a:lnTo>
                  <a:pt x="2691743" y="3402959"/>
                </a:lnTo>
                <a:lnTo>
                  <a:pt x="2682538" y="3396276"/>
                </a:lnTo>
                <a:lnTo>
                  <a:pt x="2673650" y="3388955"/>
                </a:lnTo>
                <a:lnTo>
                  <a:pt x="2665715" y="3381953"/>
                </a:lnTo>
                <a:close/>
                <a:moveTo>
                  <a:pt x="1916773" y="3320218"/>
                </a:moveTo>
                <a:lnTo>
                  <a:pt x="1916773" y="3423312"/>
                </a:lnTo>
                <a:lnTo>
                  <a:pt x="1938033" y="3423629"/>
                </a:lnTo>
                <a:lnTo>
                  <a:pt x="1959928" y="3424263"/>
                </a:lnTo>
                <a:lnTo>
                  <a:pt x="1989755" y="3423629"/>
                </a:lnTo>
                <a:lnTo>
                  <a:pt x="1989755" y="3320535"/>
                </a:lnTo>
                <a:lnTo>
                  <a:pt x="1959293" y="3320852"/>
                </a:lnTo>
                <a:lnTo>
                  <a:pt x="1938033" y="3320852"/>
                </a:lnTo>
                <a:lnTo>
                  <a:pt x="1916773" y="3320218"/>
                </a:lnTo>
                <a:close/>
                <a:moveTo>
                  <a:pt x="1404938" y="3314700"/>
                </a:moveTo>
                <a:lnTo>
                  <a:pt x="1408115" y="3320420"/>
                </a:lnTo>
                <a:lnTo>
                  <a:pt x="1411928" y="3325505"/>
                </a:lnTo>
                <a:lnTo>
                  <a:pt x="1415740" y="3330590"/>
                </a:lnTo>
                <a:lnTo>
                  <a:pt x="1419552" y="3335992"/>
                </a:lnTo>
                <a:lnTo>
                  <a:pt x="1424000" y="3340759"/>
                </a:lnTo>
                <a:lnTo>
                  <a:pt x="1428447" y="3346161"/>
                </a:lnTo>
                <a:lnTo>
                  <a:pt x="1438296" y="3356013"/>
                </a:lnTo>
                <a:lnTo>
                  <a:pt x="1448780" y="3365229"/>
                </a:lnTo>
                <a:lnTo>
                  <a:pt x="1460852" y="3374444"/>
                </a:lnTo>
                <a:lnTo>
                  <a:pt x="1472924" y="3383025"/>
                </a:lnTo>
                <a:lnTo>
                  <a:pt x="1486267" y="3391287"/>
                </a:lnTo>
                <a:lnTo>
                  <a:pt x="1500563" y="3399550"/>
                </a:lnTo>
                <a:lnTo>
                  <a:pt x="1515494" y="3407494"/>
                </a:lnTo>
                <a:lnTo>
                  <a:pt x="1531061" y="3415121"/>
                </a:lnTo>
                <a:lnTo>
                  <a:pt x="1547263" y="3422113"/>
                </a:lnTo>
                <a:lnTo>
                  <a:pt x="1564101" y="3428786"/>
                </a:lnTo>
                <a:lnTo>
                  <a:pt x="1581574" y="3435142"/>
                </a:lnTo>
                <a:lnTo>
                  <a:pt x="1599682" y="3441498"/>
                </a:lnTo>
                <a:lnTo>
                  <a:pt x="1618108" y="3447218"/>
                </a:lnTo>
                <a:lnTo>
                  <a:pt x="1637170" y="3452620"/>
                </a:lnTo>
                <a:lnTo>
                  <a:pt x="1656866" y="3457705"/>
                </a:lnTo>
                <a:lnTo>
                  <a:pt x="1676881" y="3462472"/>
                </a:lnTo>
                <a:lnTo>
                  <a:pt x="1697213" y="3466921"/>
                </a:lnTo>
                <a:lnTo>
                  <a:pt x="1718180" y="3471052"/>
                </a:lnTo>
                <a:lnTo>
                  <a:pt x="1738830" y="3474865"/>
                </a:lnTo>
                <a:lnTo>
                  <a:pt x="1760116" y="3478361"/>
                </a:lnTo>
                <a:lnTo>
                  <a:pt x="1782036" y="3480903"/>
                </a:lnTo>
                <a:lnTo>
                  <a:pt x="1803639" y="3483763"/>
                </a:lnTo>
                <a:lnTo>
                  <a:pt x="1825877" y="3486306"/>
                </a:lnTo>
                <a:lnTo>
                  <a:pt x="1847798" y="3488213"/>
                </a:lnTo>
                <a:lnTo>
                  <a:pt x="1870036" y="3489801"/>
                </a:lnTo>
                <a:lnTo>
                  <a:pt x="1891957" y="3490755"/>
                </a:lnTo>
                <a:lnTo>
                  <a:pt x="1914513" y="3492026"/>
                </a:lnTo>
                <a:lnTo>
                  <a:pt x="1936751" y="3492344"/>
                </a:lnTo>
                <a:lnTo>
                  <a:pt x="1959307" y="3492979"/>
                </a:lnTo>
                <a:lnTo>
                  <a:pt x="1978051" y="3492344"/>
                </a:lnTo>
                <a:lnTo>
                  <a:pt x="1996794" y="3492026"/>
                </a:lnTo>
                <a:lnTo>
                  <a:pt x="2015538" y="3491708"/>
                </a:lnTo>
                <a:lnTo>
                  <a:pt x="2034599" y="3490437"/>
                </a:lnTo>
                <a:lnTo>
                  <a:pt x="2053025" y="3489801"/>
                </a:lnTo>
                <a:lnTo>
                  <a:pt x="2071769" y="3488213"/>
                </a:lnTo>
                <a:lnTo>
                  <a:pt x="2090513" y="3486624"/>
                </a:lnTo>
                <a:lnTo>
                  <a:pt x="2108621" y="3484717"/>
                </a:lnTo>
                <a:lnTo>
                  <a:pt x="2127365" y="3482492"/>
                </a:lnTo>
                <a:lnTo>
                  <a:pt x="2145473" y="3480268"/>
                </a:lnTo>
                <a:lnTo>
                  <a:pt x="2163581" y="3477408"/>
                </a:lnTo>
                <a:lnTo>
                  <a:pt x="2181372" y="3474865"/>
                </a:lnTo>
                <a:lnTo>
                  <a:pt x="2199163" y="3471688"/>
                </a:lnTo>
                <a:lnTo>
                  <a:pt x="2216318" y="3468510"/>
                </a:lnTo>
                <a:lnTo>
                  <a:pt x="2233473" y="3464696"/>
                </a:lnTo>
                <a:lnTo>
                  <a:pt x="2250311" y="3460883"/>
                </a:lnTo>
                <a:lnTo>
                  <a:pt x="2266830" y="3457069"/>
                </a:lnTo>
                <a:lnTo>
                  <a:pt x="2283668" y="3452620"/>
                </a:lnTo>
                <a:lnTo>
                  <a:pt x="2299235" y="3448171"/>
                </a:lnTo>
                <a:lnTo>
                  <a:pt x="2315119" y="3443404"/>
                </a:lnTo>
                <a:lnTo>
                  <a:pt x="2330051" y="3438320"/>
                </a:lnTo>
                <a:lnTo>
                  <a:pt x="2344982" y="3432917"/>
                </a:lnTo>
                <a:lnTo>
                  <a:pt x="2359278" y="3427833"/>
                </a:lnTo>
                <a:lnTo>
                  <a:pt x="2373574" y="3421795"/>
                </a:lnTo>
                <a:lnTo>
                  <a:pt x="2386917" y="3415757"/>
                </a:lnTo>
                <a:lnTo>
                  <a:pt x="2399942" y="3409719"/>
                </a:lnTo>
                <a:lnTo>
                  <a:pt x="2412650" y="3403363"/>
                </a:lnTo>
                <a:lnTo>
                  <a:pt x="2424722" y="3396690"/>
                </a:lnTo>
                <a:lnTo>
                  <a:pt x="2436159" y="3389380"/>
                </a:lnTo>
                <a:lnTo>
                  <a:pt x="2446961" y="3382389"/>
                </a:lnTo>
                <a:lnTo>
                  <a:pt x="2457444" y="3375080"/>
                </a:lnTo>
                <a:lnTo>
                  <a:pt x="2466975" y="3367453"/>
                </a:lnTo>
                <a:lnTo>
                  <a:pt x="2466975" y="3464378"/>
                </a:lnTo>
                <a:lnTo>
                  <a:pt x="2466657" y="3464696"/>
                </a:lnTo>
                <a:lnTo>
                  <a:pt x="2466340" y="3472641"/>
                </a:lnTo>
                <a:lnTo>
                  <a:pt x="2466022" y="3477408"/>
                </a:lnTo>
                <a:lnTo>
                  <a:pt x="2464751" y="3482492"/>
                </a:lnTo>
                <a:lnTo>
                  <a:pt x="2463480" y="3487895"/>
                </a:lnTo>
                <a:lnTo>
                  <a:pt x="2461892" y="3492344"/>
                </a:lnTo>
                <a:lnTo>
                  <a:pt x="2459986" y="3497111"/>
                </a:lnTo>
                <a:lnTo>
                  <a:pt x="2457444" y="3501877"/>
                </a:lnTo>
                <a:lnTo>
                  <a:pt x="2455220" y="3506962"/>
                </a:lnTo>
                <a:lnTo>
                  <a:pt x="2452361" y="3511729"/>
                </a:lnTo>
                <a:lnTo>
                  <a:pt x="2449184" y="3516178"/>
                </a:lnTo>
                <a:lnTo>
                  <a:pt x="2445690" y="3520945"/>
                </a:lnTo>
                <a:lnTo>
                  <a:pt x="2441878" y="3525712"/>
                </a:lnTo>
                <a:lnTo>
                  <a:pt x="2437748" y="3529843"/>
                </a:lnTo>
                <a:lnTo>
                  <a:pt x="2429170" y="3539059"/>
                </a:lnTo>
                <a:lnTo>
                  <a:pt x="2419322" y="3547639"/>
                </a:lnTo>
                <a:lnTo>
                  <a:pt x="2408202" y="3556537"/>
                </a:lnTo>
                <a:lnTo>
                  <a:pt x="2396130" y="3564799"/>
                </a:lnTo>
                <a:lnTo>
                  <a:pt x="2383423" y="3572744"/>
                </a:lnTo>
                <a:lnTo>
                  <a:pt x="2369127" y="3580689"/>
                </a:lnTo>
                <a:lnTo>
                  <a:pt x="2354195" y="3587998"/>
                </a:lnTo>
                <a:lnTo>
                  <a:pt x="2338311" y="3595625"/>
                </a:lnTo>
                <a:lnTo>
                  <a:pt x="2321791" y="3602298"/>
                </a:lnTo>
                <a:lnTo>
                  <a:pt x="2304636" y="3608972"/>
                </a:lnTo>
                <a:lnTo>
                  <a:pt x="2285892" y="3615328"/>
                </a:lnTo>
                <a:lnTo>
                  <a:pt x="2266830" y="3621683"/>
                </a:lnTo>
                <a:lnTo>
                  <a:pt x="2247134" y="3627086"/>
                </a:lnTo>
                <a:lnTo>
                  <a:pt x="2226802" y="3632806"/>
                </a:lnTo>
                <a:lnTo>
                  <a:pt x="2205516" y="3637255"/>
                </a:lnTo>
                <a:lnTo>
                  <a:pt x="2183278" y="3642022"/>
                </a:lnTo>
                <a:lnTo>
                  <a:pt x="2160722" y="3646471"/>
                </a:lnTo>
                <a:lnTo>
                  <a:pt x="2137848" y="3649967"/>
                </a:lnTo>
                <a:lnTo>
                  <a:pt x="2114340" y="3653462"/>
                </a:lnTo>
                <a:lnTo>
                  <a:pt x="2089877" y="3656640"/>
                </a:lnTo>
                <a:lnTo>
                  <a:pt x="2065415" y="3659182"/>
                </a:lnTo>
                <a:lnTo>
                  <a:pt x="2040000" y="3661407"/>
                </a:lnTo>
                <a:lnTo>
                  <a:pt x="2014267" y="3662996"/>
                </a:lnTo>
                <a:lnTo>
                  <a:pt x="1988217" y="3664267"/>
                </a:lnTo>
                <a:lnTo>
                  <a:pt x="1962166" y="3664903"/>
                </a:lnTo>
                <a:lnTo>
                  <a:pt x="1935480" y="3665538"/>
                </a:lnTo>
                <a:lnTo>
                  <a:pt x="1908159" y="3664903"/>
                </a:lnTo>
                <a:lnTo>
                  <a:pt x="1881155" y="3664267"/>
                </a:lnTo>
                <a:lnTo>
                  <a:pt x="1854469" y="3662996"/>
                </a:lnTo>
                <a:lnTo>
                  <a:pt x="1828419" y="3661089"/>
                </a:lnTo>
                <a:lnTo>
                  <a:pt x="1803004" y="3659182"/>
                </a:lnTo>
                <a:lnTo>
                  <a:pt x="1777588" y="3656322"/>
                </a:lnTo>
                <a:lnTo>
                  <a:pt x="1752809" y="3653145"/>
                </a:lnTo>
                <a:lnTo>
                  <a:pt x="1728664" y="3649649"/>
                </a:lnTo>
                <a:lnTo>
                  <a:pt x="1705155" y="3645835"/>
                </a:lnTo>
                <a:lnTo>
                  <a:pt x="1682282" y="3641069"/>
                </a:lnTo>
                <a:lnTo>
                  <a:pt x="1660043" y="3636302"/>
                </a:lnTo>
                <a:lnTo>
                  <a:pt x="1638440" y="3631217"/>
                </a:lnTo>
                <a:lnTo>
                  <a:pt x="1617791" y="3625497"/>
                </a:lnTo>
                <a:lnTo>
                  <a:pt x="1597776" y="3619777"/>
                </a:lnTo>
                <a:lnTo>
                  <a:pt x="1578397" y="3613421"/>
                </a:lnTo>
                <a:lnTo>
                  <a:pt x="1559653" y="3606747"/>
                </a:lnTo>
                <a:lnTo>
                  <a:pt x="1542498" y="3599438"/>
                </a:lnTo>
                <a:lnTo>
                  <a:pt x="1525343" y="3592447"/>
                </a:lnTo>
                <a:lnTo>
                  <a:pt x="1509776" y="3584820"/>
                </a:lnTo>
                <a:lnTo>
                  <a:pt x="1495162" y="3576875"/>
                </a:lnTo>
                <a:lnTo>
                  <a:pt x="1481184" y="3568613"/>
                </a:lnTo>
                <a:lnTo>
                  <a:pt x="1468159" y="3560350"/>
                </a:lnTo>
                <a:lnTo>
                  <a:pt x="1456404" y="3551770"/>
                </a:lnTo>
                <a:lnTo>
                  <a:pt x="1445603" y="3542554"/>
                </a:lnTo>
                <a:lnTo>
                  <a:pt x="1440837" y="3538423"/>
                </a:lnTo>
                <a:lnTo>
                  <a:pt x="1436390" y="3533656"/>
                </a:lnTo>
                <a:lnTo>
                  <a:pt x="1431942" y="3529207"/>
                </a:lnTo>
                <a:lnTo>
                  <a:pt x="1428130" y="3524440"/>
                </a:lnTo>
                <a:lnTo>
                  <a:pt x="1424318" y="3519674"/>
                </a:lnTo>
                <a:lnTo>
                  <a:pt x="1420823" y="3514907"/>
                </a:lnTo>
                <a:lnTo>
                  <a:pt x="1417646" y="3510140"/>
                </a:lnTo>
                <a:lnTo>
                  <a:pt x="1415105" y="3505055"/>
                </a:lnTo>
                <a:lnTo>
                  <a:pt x="1412563" y="3500288"/>
                </a:lnTo>
                <a:lnTo>
                  <a:pt x="1410339" y="3495204"/>
                </a:lnTo>
                <a:lnTo>
                  <a:pt x="1408115" y="3490437"/>
                </a:lnTo>
                <a:lnTo>
                  <a:pt x="1407162" y="3485352"/>
                </a:lnTo>
                <a:lnTo>
                  <a:pt x="1405892" y="3480268"/>
                </a:lnTo>
                <a:lnTo>
                  <a:pt x="1404621" y="3475183"/>
                </a:lnTo>
                <a:lnTo>
                  <a:pt x="1404303" y="3470099"/>
                </a:lnTo>
                <a:lnTo>
                  <a:pt x="1404303" y="3464696"/>
                </a:lnTo>
                <a:lnTo>
                  <a:pt x="1403350" y="3464696"/>
                </a:lnTo>
                <a:lnTo>
                  <a:pt x="1403350" y="3333132"/>
                </a:lnTo>
                <a:lnTo>
                  <a:pt x="1403350" y="3329318"/>
                </a:lnTo>
                <a:lnTo>
                  <a:pt x="1403985" y="3322327"/>
                </a:lnTo>
                <a:lnTo>
                  <a:pt x="1404938" y="3314700"/>
                </a:lnTo>
                <a:close/>
                <a:moveTo>
                  <a:pt x="177802" y="3314700"/>
                </a:moveTo>
                <a:lnTo>
                  <a:pt x="180980" y="3320420"/>
                </a:lnTo>
                <a:lnTo>
                  <a:pt x="184476" y="3325505"/>
                </a:lnTo>
                <a:lnTo>
                  <a:pt x="188289" y="3330590"/>
                </a:lnTo>
                <a:lnTo>
                  <a:pt x="192420" y="3335992"/>
                </a:lnTo>
                <a:lnTo>
                  <a:pt x="196551" y="3340759"/>
                </a:lnTo>
                <a:lnTo>
                  <a:pt x="201000" y="3346161"/>
                </a:lnTo>
                <a:lnTo>
                  <a:pt x="210852" y="3356013"/>
                </a:lnTo>
                <a:lnTo>
                  <a:pt x="221656" y="3365229"/>
                </a:lnTo>
                <a:lnTo>
                  <a:pt x="233414" y="3374444"/>
                </a:lnTo>
                <a:lnTo>
                  <a:pt x="245490" y="3383025"/>
                </a:lnTo>
                <a:lnTo>
                  <a:pt x="259155" y="3391287"/>
                </a:lnTo>
                <a:lnTo>
                  <a:pt x="273138" y="3399550"/>
                </a:lnTo>
                <a:lnTo>
                  <a:pt x="288073" y="3407494"/>
                </a:lnTo>
                <a:lnTo>
                  <a:pt x="303645" y="3415121"/>
                </a:lnTo>
                <a:lnTo>
                  <a:pt x="319852" y="3422113"/>
                </a:lnTo>
                <a:lnTo>
                  <a:pt x="336694" y="3428786"/>
                </a:lnTo>
                <a:lnTo>
                  <a:pt x="354173" y="3435142"/>
                </a:lnTo>
                <a:lnTo>
                  <a:pt x="372286" y="3441498"/>
                </a:lnTo>
                <a:lnTo>
                  <a:pt x="390718" y="3447218"/>
                </a:lnTo>
                <a:lnTo>
                  <a:pt x="409785" y="3452620"/>
                </a:lnTo>
                <a:lnTo>
                  <a:pt x="429488" y="3457705"/>
                </a:lnTo>
                <a:lnTo>
                  <a:pt x="449826" y="3462472"/>
                </a:lnTo>
                <a:lnTo>
                  <a:pt x="469846" y="3466921"/>
                </a:lnTo>
                <a:lnTo>
                  <a:pt x="490820" y="3471052"/>
                </a:lnTo>
                <a:lnTo>
                  <a:pt x="511794" y="3474865"/>
                </a:lnTo>
                <a:lnTo>
                  <a:pt x="533085" y="3478361"/>
                </a:lnTo>
                <a:lnTo>
                  <a:pt x="554695" y="3480903"/>
                </a:lnTo>
                <a:lnTo>
                  <a:pt x="576304" y="3483763"/>
                </a:lnTo>
                <a:lnTo>
                  <a:pt x="598549" y="3486306"/>
                </a:lnTo>
                <a:lnTo>
                  <a:pt x="620476" y="3488213"/>
                </a:lnTo>
                <a:lnTo>
                  <a:pt x="642721" y="3489801"/>
                </a:lnTo>
                <a:lnTo>
                  <a:pt x="664966" y="3490755"/>
                </a:lnTo>
                <a:lnTo>
                  <a:pt x="687211" y="3492026"/>
                </a:lnTo>
                <a:lnTo>
                  <a:pt x="709456" y="3492344"/>
                </a:lnTo>
                <a:lnTo>
                  <a:pt x="732018" y="3492344"/>
                </a:lnTo>
                <a:lnTo>
                  <a:pt x="750768" y="3492344"/>
                </a:lnTo>
                <a:lnTo>
                  <a:pt x="769517" y="3492026"/>
                </a:lnTo>
                <a:lnTo>
                  <a:pt x="788266" y="3491708"/>
                </a:lnTo>
                <a:lnTo>
                  <a:pt x="807333" y="3490437"/>
                </a:lnTo>
                <a:lnTo>
                  <a:pt x="825765" y="3489801"/>
                </a:lnTo>
                <a:lnTo>
                  <a:pt x="844832" y="3488213"/>
                </a:lnTo>
                <a:lnTo>
                  <a:pt x="863263" y="3486624"/>
                </a:lnTo>
                <a:lnTo>
                  <a:pt x="881695" y="3484717"/>
                </a:lnTo>
                <a:lnTo>
                  <a:pt x="900126" y="3482492"/>
                </a:lnTo>
                <a:lnTo>
                  <a:pt x="918240" y="3480268"/>
                </a:lnTo>
                <a:lnTo>
                  <a:pt x="936354" y="3477408"/>
                </a:lnTo>
                <a:lnTo>
                  <a:pt x="954150" y="3474865"/>
                </a:lnTo>
                <a:lnTo>
                  <a:pt x="971946" y="3471688"/>
                </a:lnTo>
                <a:lnTo>
                  <a:pt x="989424" y="3468510"/>
                </a:lnTo>
                <a:lnTo>
                  <a:pt x="1006266" y="3464696"/>
                </a:lnTo>
                <a:lnTo>
                  <a:pt x="1023109" y="3460883"/>
                </a:lnTo>
                <a:lnTo>
                  <a:pt x="1039952" y="3457069"/>
                </a:lnTo>
                <a:lnTo>
                  <a:pt x="1056476" y="3452620"/>
                </a:lnTo>
                <a:lnTo>
                  <a:pt x="1072366" y="3448171"/>
                </a:lnTo>
                <a:lnTo>
                  <a:pt x="1087937" y="3443087"/>
                </a:lnTo>
                <a:lnTo>
                  <a:pt x="1102873" y="3438320"/>
                </a:lnTo>
                <a:lnTo>
                  <a:pt x="1118126" y="3432917"/>
                </a:lnTo>
                <a:lnTo>
                  <a:pt x="1132109" y="3427833"/>
                </a:lnTo>
                <a:lnTo>
                  <a:pt x="1146409" y="3421795"/>
                </a:lnTo>
                <a:lnTo>
                  <a:pt x="1159756" y="3415757"/>
                </a:lnTo>
                <a:lnTo>
                  <a:pt x="1172785" y="3409719"/>
                </a:lnTo>
                <a:lnTo>
                  <a:pt x="1185497" y="3403363"/>
                </a:lnTo>
                <a:lnTo>
                  <a:pt x="1197890" y="3396690"/>
                </a:lnTo>
                <a:lnTo>
                  <a:pt x="1209331" y="3389380"/>
                </a:lnTo>
                <a:lnTo>
                  <a:pt x="1219818" y="3382389"/>
                </a:lnTo>
                <a:lnTo>
                  <a:pt x="1230622" y="3375080"/>
                </a:lnTo>
                <a:lnTo>
                  <a:pt x="1239838" y="3367453"/>
                </a:lnTo>
                <a:lnTo>
                  <a:pt x="1239838" y="3464378"/>
                </a:lnTo>
                <a:lnTo>
                  <a:pt x="1239838" y="3464696"/>
                </a:lnTo>
                <a:lnTo>
                  <a:pt x="1239520" y="3468827"/>
                </a:lnTo>
                <a:lnTo>
                  <a:pt x="1239202" y="3472641"/>
                </a:lnTo>
                <a:lnTo>
                  <a:pt x="1238885" y="3477408"/>
                </a:lnTo>
                <a:lnTo>
                  <a:pt x="1237614" y="3482492"/>
                </a:lnTo>
                <a:lnTo>
                  <a:pt x="1236342" y="3487895"/>
                </a:lnTo>
                <a:lnTo>
                  <a:pt x="1234754" y="3492344"/>
                </a:lnTo>
                <a:lnTo>
                  <a:pt x="1232847" y="3497111"/>
                </a:lnTo>
                <a:lnTo>
                  <a:pt x="1230622" y="3501877"/>
                </a:lnTo>
                <a:lnTo>
                  <a:pt x="1228080" y="3506962"/>
                </a:lnTo>
                <a:lnTo>
                  <a:pt x="1225538" y="3511729"/>
                </a:lnTo>
                <a:lnTo>
                  <a:pt x="1222360" y="3516178"/>
                </a:lnTo>
                <a:lnTo>
                  <a:pt x="1218546" y="3520945"/>
                </a:lnTo>
                <a:lnTo>
                  <a:pt x="1214733" y="3525712"/>
                </a:lnTo>
                <a:lnTo>
                  <a:pt x="1210920" y="3529843"/>
                </a:lnTo>
                <a:lnTo>
                  <a:pt x="1202022" y="3539059"/>
                </a:lnTo>
                <a:lnTo>
                  <a:pt x="1192170" y="3547639"/>
                </a:lnTo>
                <a:lnTo>
                  <a:pt x="1181048" y="3556537"/>
                </a:lnTo>
                <a:lnTo>
                  <a:pt x="1169290" y="3564799"/>
                </a:lnTo>
                <a:lnTo>
                  <a:pt x="1156261" y="3572744"/>
                </a:lnTo>
                <a:lnTo>
                  <a:pt x="1141960" y="3580689"/>
                </a:lnTo>
                <a:lnTo>
                  <a:pt x="1127024" y="3587998"/>
                </a:lnTo>
                <a:lnTo>
                  <a:pt x="1111453" y="3595625"/>
                </a:lnTo>
                <a:lnTo>
                  <a:pt x="1094610" y="3602298"/>
                </a:lnTo>
                <a:lnTo>
                  <a:pt x="1077450" y="3608972"/>
                </a:lnTo>
                <a:lnTo>
                  <a:pt x="1058701" y="3615328"/>
                </a:lnTo>
                <a:lnTo>
                  <a:pt x="1039952" y="3621683"/>
                </a:lnTo>
                <a:lnTo>
                  <a:pt x="1020249" y="3627086"/>
                </a:lnTo>
                <a:lnTo>
                  <a:pt x="999593" y="3632806"/>
                </a:lnTo>
                <a:lnTo>
                  <a:pt x="978301" y="3637255"/>
                </a:lnTo>
                <a:lnTo>
                  <a:pt x="956056" y="3642022"/>
                </a:lnTo>
                <a:lnTo>
                  <a:pt x="933494" y="3646471"/>
                </a:lnTo>
                <a:lnTo>
                  <a:pt x="910613" y="3649967"/>
                </a:lnTo>
                <a:lnTo>
                  <a:pt x="887097" y="3653462"/>
                </a:lnTo>
                <a:lnTo>
                  <a:pt x="862946" y="3656640"/>
                </a:lnTo>
                <a:lnTo>
                  <a:pt x="838158" y="3659182"/>
                </a:lnTo>
                <a:lnTo>
                  <a:pt x="812736" y="3661407"/>
                </a:lnTo>
                <a:lnTo>
                  <a:pt x="787313" y="3662996"/>
                </a:lnTo>
                <a:lnTo>
                  <a:pt x="761572" y="3664267"/>
                </a:lnTo>
                <a:lnTo>
                  <a:pt x="735196" y="3664903"/>
                </a:lnTo>
                <a:lnTo>
                  <a:pt x="708185" y="3665538"/>
                </a:lnTo>
                <a:lnTo>
                  <a:pt x="680855" y="3664903"/>
                </a:lnTo>
                <a:lnTo>
                  <a:pt x="654161" y="3664267"/>
                </a:lnTo>
                <a:lnTo>
                  <a:pt x="627467" y="3662996"/>
                </a:lnTo>
                <a:lnTo>
                  <a:pt x="601409" y="3661089"/>
                </a:lnTo>
                <a:lnTo>
                  <a:pt x="575668" y="3659182"/>
                </a:lnTo>
                <a:lnTo>
                  <a:pt x="550246" y="3656322"/>
                </a:lnTo>
                <a:lnTo>
                  <a:pt x="525458" y="3653145"/>
                </a:lnTo>
                <a:lnTo>
                  <a:pt x="501307" y="3649649"/>
                </a:lnTo>
                <a:lnTo>
                  <a:pt x="478109" y="3645835"/>
                </a:lnTo>
                <a:lnTo>
                  <a:pt x="455228" y="3641069"/>
                </a:lnTo>
                <a:lnTo>
                  <a:pt x="432665" y="3636302"/>
                </a:lnTo>
                <a:lnTo>
                  <a:pt x="411374" y="3631217"/>
                </a:lnTo>
                <a:lnTo>
                  <a:pt x="390400" y="3625497"/>
                </a:lnTo>
                <a:lnTo>
                  <a:pt x="370380" y="3619777"/>
                </a:lnTo>
                <a:lnTo>
                  <a:pt x="350995" y="3613421"/>
                </a:lnTo>
                <a:lnTo>
                  <a:pt x="332563" y="3606747"/>
                </a:lnTo>
                <a:lnTo>
                  <a:pt x="315085" y="3599438"/>
                </a:lnTo>
                <a:lnTo>
                  <a:pt x="297925" y="3592447"/>
                </a:lnTo>
                <a:lnTo>
                  <a:pt x="282353" y="3584820"/>
                </a:lnTo>
                <a:lnTo>
                  <a:pt x="267735" y="3576875"/>
                </a:lnTo>
                <a:lnTo>
                  <a:pt x="253753" y="3568613"/>
                </a:lnTo>
                <a:lnTo>
                  <a:pt x="240724" y="3560350"/>
                </a:lnTo>
                <a:lnTo>
                  <a:pt x="229283" y="3551770"/>
                </a:lnTo>
                <a:lnTo>
                  <a:pt x="218796" y="3542872"/>
                </a:lnTo>
                <a:lnTo>
                  <a:pt x="213712" y="3538423"/>
                </a:lnTo>
                <a:lnTo>
                  <a:pt x="208945" y="3533656"/>
                </a:lnTo>
                <a:lnTo>
                  <a:pt x="204814" y="3529207"/>
                </a:lnTo>
                <a:lnTo>
                  <a:pt x="200683" y="3524440"/>
                </a:lnTo>
                <a:lnTo>
                  <a:pt x="196869" y="3519674"/>
                </a:lnTo>
                <a:lnTo>
                  <a:pt x="193374" y="3514907"/>
                </a:lnTo>
                <a:lnTo>
                  <a:pt x="190196" y="3510140"/>
                </a:lnTo>
                <a:lnTo>
                  <a:pt x="187653" y="3505055"/>
                </a:lnTo>
                <a:lnTo>
                  <a:pt x="185111" y="3500288"/>
                </a:lnTo>
                <a:lnTo>
                  <a:pt x="182887" y="3495204"/>
                </a:lnTo>
                <a:lnTo>
                  <a:pt x="181298" y="3490437"/>
                </a:lnTo>
                <a:lnTo>
                  <a:pt x="179709" y="3485352"/>
                </a:lnTo>
                <a:lnTo>
                  <a:pt x="178438" y="3480268"/>
                </a:lnTo>
                <a:lnTo>
                  <a:pt x="177802" y="3475183"/>
                </a:lnTo>
                <a:lnTo>
                  <a:pt x="176849" y="3470099"/>
                </a:lnTo>
                <a:lnTo>
                  <a:pt x="176849" y="3464696"/>
                </a:lnTo>
                <a:lnTo>
                  <a:pt x="176531" y="3464696"/>
                </a:lnTo>
                <a:lnTo>
                  <a:pt x="176531" y="3333132"/>
                </a:lnTo>
                <a:lnTo>
                  <a:pt x="176213" y="3329318"/>
                </a:lnTo>
                <a:lnTo>
                  <a:pt x="176531" y="3322327"/>
                </a:lnTo>
                <a:lnTo>
                  <a:pt x="177802" y="3314700"/>
                </a:lnTo>
                <a:close/>
                <a:moveTo>
                  <a:pt x="1771445" y="3307529"/>
                </a:moveTo>
                <a:lnTo>
                  <a:pt x="1771445" y="3411258"/>
                </a:lnTo>
                <a:lnTo>
                  <a:pt x="1789215" y="3413478"/>
                </a:lnTo>
                <a:lnTo>
                  <a:pt x="1807301" y="3415698"/>
                </a:lnTo>
                <a:lnTo>
                  <a:pt x="1825388" y="3417285"/>
                </a:lnTo>
                <a:lnTo>
                  <a:pt x="1843792" y="3419505"/>
                </a:lnTo>
                <a:lnTo>
                  <a:pt x="1843792" y="3315777"/>
                </a:lnTo>
                <a:lnTo>
                  <a:pt x="1825388" y="3314191"/>
                </a:lnTo>
                <a:lnTo>
                  <a:pt x="1807301" y="3312287"/>
                </a:lnTo>
                <a:lnTo>
                  <a:pt x="1789215" y="3309750"/>
                </a:lnTo>
                <a:lnTo>
                  <a:pt x="1771445" y="3307529"/>
                </a:lnTo>
                <a:close/>
                <a:moveTo>
                  <a:pt x="3178346" y="3281045"/>
                </a:moveTo>
                <a:lnTo>
                  <a:pt x="3178346" y="3395980"/>
                </a:lnTo>
                <a:lnTo>
                  <a:pt x="3201835" y="3396298"/>
                </a:lnTo>
                <a:lnTo>
                  <a:pt x="3225959" y="3396615"/>
                </a:lnTo>
                <a:lnTo>
                  <a:pt x="3258970" y="3396298"/>
                </a:lnTo>
                <a:lnTo>
                  <a:pt x="3258970" y="3281363"/>
                </a:lnTo>
                <a:lnTo>
                  <a:pt x="3225641" y="3281680"/>
                </a:lnTo>
                <a:lnTo>
                  <a:pt x="3201835" y="3281363"/>
                </a:lnTo>
                <a:lnTo>
                  <a:pt x="3178346" y="3281045"/>
                </a:lnTo>
                <a:close/>
                <a:moveTo>
                  <a:pt x="2609850" y="3275012"/>
                </a:moveTo>
                <a:lnTo>
                  <a:pt x="2613342" y="3281059"/>
                </a:lnTo>
                <a:lnTo>
                  <a:pt x="2617468" y="3287107"/>
                </a:lnTo>
                <a:lnTo>
                  <a:pt x="2621594" y="3292836"/>
                </a:lnTo>
                <a:lnTo>
                  <a:pt x="2626038" y="3298883"/>
                </a:lnTo>
                <a:lnTo>
                  <a:pt x="2631117" y="3304294"/>
                </a:lnTo>
                <a:lnTo>
                  <a:pt x="2635878" y="3310023"/>
                </a:lnTo>
                <a:lnTo>
                  <a:pt x="2641274" y="3315433"/>
                </a:lnTo>
                <a:lnTo>
                  <a:pt x="2646988" y="3320844"/>
                </a:lnTo>
                <a:lnTo>
                  <a:pt x="2658732" y="3331347"/>
                </a:lnTo>
                <a:lnTo>
                  <a:pt x="2671746" y="3341532"/>
                </a:lnTo>
                <a:lnTo>
                  <a:pt x="2685712" y="3351080"/>
                </a:lnTo>
                <a:lnTo>
                  <a:pt x="2700631" y="3360629"/>
                </a:lnTo>
                <a:lnTo>
                  <a:pt x="2715867" y="3369540"/>
                </a:lnTo>
                <a:lnTo>
                  <a:pt x="2732372" y="3378452"/>
                </a:lnTo>
                <a:lnTo>
                  <a:pt x="2749830" y="3386727"/>
                </a:lnTo>
                <a:lnTo>
                  <a:pt x="2767923" y="3394684"/>
                </a:lnTo>
                <a:lnTo>
                  <a:pt x="2786650" y="3402004"/>
                </a:lnTo>
                <a:lnTo>
                  <a:pt x="2805695" y="3409325"/>
                </a:lnTo>
                <a:lnTo>
                  <a:pt x="2826009" y="3416327"/>
                </a:lnTo>
                <a:lnTo>
                  <a:pt x="2846959" y="3422692"/>
                </a:lnTo>
                <a:lnTo>
                  <a:pt x="2867591" y="3428421"/>
                </a:lnTo>
                <a:lnTo>
                  <a:pt x="2889492" y="3434469"/>
                </a:lnTo>
                <a:lnTo>
                  <a:pt x="2912029" y="3439561"/>
                </a:lnTo>
                <a:lnTo>
                  <a:pt x="2934248" y="3444654"/>
                </a:lnTo>
                <a:lnTo>
                  <a:pt x="2957102" y="3449109"/>
                </a:lnTo>
                <a:lnTo>
                  <a:pt x="2980908" y="3453565"/>
                </a:lnTo>
                <a:lnTo>
                  <a:pt x="3004396" y="3457066"/>
                </a:lnTo>
                <a:lnTo>
                  <a:pt x="3028203" y="3460567"/>
                </a:lnTo>
                <a:lnTo>
                  <a:pt x="3052644" y="3463432"/>
                </a:lnTo>
                <a:lnTo>
                  <a:pt x="3077084" y="3465978"/>
                </a:lnTo>
                <a:lnTo>
                  <a:pt x="3101525" y="3468206"/>
                </a:lnTo>
                <a:lnTo>
                  <a:pt x="3125966" y="3470116"/>
                </a:lnTo>
                <a:lnTo>
                  <a:pt x="3150725" y="3471389"/>
                </a:lnTo>
                <a:lnTo>
                  <a:pt x="3175800" y="3472344"/>
                </a:lnTo>
                <a:lnTo>
                  <a:pt x="3200559" y="3472980"/>
                </a:lnTo>
                <a:lnTo>
                  <a:pt x="3225317" y="3473298"/>
                </a:lnTo>
                <a:lnTo>
                  <a:pt x="3246266" y="3473298"/>
                </a:lnTo>
                <a:lnTo>
                  <a:pt x="3267216" y="3472344"/>
                </a:lnTo>
                <a:lnTo>
                  <a:pt x="3288165" y="3472025"/>
                </a:lnTo>
                <a:lnTo>
                  <a:pt x="3308797" y="3470752"/>
                </a:lnTo>
                <a:lnTo>
                  <a:pt x="3329429" y="3469797"/>
                </a:lnTo>
                <a:lnTo>
                  <a:pt x="3350378" y="3468206"/>
                </a:lnTo>
                <a:lnTo>
                  <a:pt x="3371010" y="3466615"/>
                </a:lnTo>
                <a:lnTo>
                  <a:pt x="3391325" y="3464068"/>
                </a:lnTo>
                <a:lnTo>
                  <a:pt x="3411957" y="3462159"/>
                </a:lnTo>
                <a:lnTo>
                  <a:pt x="3431954" y="3459294"/>
                </a:lnTo>
                <a:lnTo>
                  <a:pt x="3451951" y="3456748"/>
                </a:lnTo>
                <a:lnTo>
                  <a:pt x="3471948" y="3453565"/>
                </a:lnTo>
                <a:lnTo>
                  <a:pt x="3491628" y="3450064"/>
                </a:lnTo>
                <a:lnTo>
                  <a:pt x="3510990" y="3446245"/>
                </a:lnTo>
                <a:lnTo>
                  <a:pt x="3530035" y="3442107"/>
                </a:lnTo>
                <a:lnTo>
                  <a:pt x="3548763" y="3437970"/>
                </a:lnTo>
                <a:lnTo>
                  <a:pt x="3567173" y="3433196"/>
                </a:lnTo>
                <a:lnTo>
                  <a:pt x="3585265" y="3428421"/>
                </a:lnTo>
                <a:lnTo>
                  <a:pt x="3603041" y="3423329"/>
                </a:lnTo>
                <a:lnTo>
                  <a:pt x="3620498" y="3418237"/>
                </a:lnTo>
                <a:lnTo>
                  <a:pt x="3637004" y="3412826"/>
                </a:lnTo>
                <a:lnTo>
                  <a:pt x="3653510" y="3406779"/>
                </a:lnTo>
                <a:lnTo>
                  <a:pt x="3669698" y="3400731"/>
                </a:lnTo>
                <a:lnTo>
                  <a:pt x="3685251" y="3394048"/>
                </a:lnTo>
                <a:lnTo>
                  <a:pt x="3700170" y="3387682"/>
                </a:lnTo>
                <a:lnTo>
                  <a:pt x="3714770" y="3380680"/>
                </a:lnTo>
                <a:lnTo>
                  <a:pt x="3728419" y="3373678"/>
                </a:lnTo>
                <a:lnTo>
                  <a:pt x="3741751" y="3366039"/>
                </a:lnTo>
                <a:lnTo>
                  <a:pt x="3754765" y="3358719"/>
                </a:lnTo>
                <a:lnTo>
                  <a:pt x="3767144" y="3350762"/>
                </a:lnTo>
                <a:lnTo>
                  <a:pt x="3778571" y="3342487"/>
                </a:lnTo>
                <a:lnTo>
                  <a:pt x="3789363" y="3333575"/>
                </a:lnTo>
                <a:lnTo>
                  <a:pt x="3789363" y="3441471"/>
                </a:lnTo>
                <a:lnTo>
                  <a:pt x="3788728" y="3442107"/>
                </a:lnTo>
                <a:lnTo>
                  <a:pt x="3788411" y="3451019"/>
                </a:lnTo>
                <a:lnTo>
                  <a:pt x="3787776" y="3456748"/>
                </a:lnTo>
                <a:lnTo>
                  <a:pt x="3786506" y="3462159"/>
                </a:lnTo>
                <a:lnTo>
                  <a:pt x="3785237" y="3467569"/>
                </a:lnTo>
                <a:lnTo>
                  <a:pt x="3783332" y="3472980"/>
                </a:lnTo>
                <a:lnTo>
                  <a:pt x="3781428" y="3478391"/>
                </a:lnTo>
                <a:lnTo>
                  <a:pt x="3778571" y="3483801"/>
                </a:lnTo>
                <a:lnTo>
                  <a:pt x="3775714" y="3489212"/>
                </a:lnTo>
                <a:lnTo>
                  <a:pt x="3772540" y="3494305"/>
                </a:lnTo>
                <a:lnTo>
                  <a:pt x="3769048" y="3499715"/>
                </a:lnTo>
                <a:lnTo>
                  <a:pt x="3765557" y="3504808"/>
                </a:lnTo>
                <a:lnTo>
                  <a:pt x="3761113" y="3509900"/>
                </a:lnTo>
                <a:lnTo>
                  <a:pt x="3756987" y="3514674"/>
                </a:lnTo>
                <a:lnTo>
                  <a:pt x="3752226" y="3519767"/>
                </a:lnTo>
                <a:lnTo>
                  <a:pt x="3747147" y="3525177"/>
                </a:lnTo>
                <a:lnTo>
                  <a:pt x="3741433" y="3529633"/>
                </a:lnTo>
                <a:lnTo>
                  <a:pt x="3736037" y="3534407"/>
                </a:lnTo>
                <a:lnTo>
                  <a:pt x="3723658" y="3543956"/>
                </a:lnTo>
                <a:lnTo>
                  <a:pt x="3710327" y="3553504"/>
                </a:lnTo>
                <a:lnTo>
                  <a:pt x="3696043" y="3562097"/>
                </a:lnTo>
                <a:lnTo>
                  <a:pt x="3680490" y="3571009"/>
                </a:lnTo>
                <a:lnTo>
                  <a:pt x="3663667" y="3579603"/>
                </a:lnTo>
                <a:lnTo>
                  <a:pt x="3646526" y="3587560"/>
                </a:lnTo>
                <a:lnTo>
                  <a:pt x="3627799" y="3595516"/>
                </a:lnTo>
                <a:lnTo>
                  <a:pt x="3608754" y="3602837"/>
                </a:lnTo>
                <a:lnTo>
                  <a:pt x="3588122" y="3609521"/>
                </a:lnTo>
                <a:lnTo>
                  <a:pt x="3566855" y="3616523"/>
                </a:lnTo>
                <a:lnTo>
                  <a:pt x="3544636" y="3622570"/>
                </a:lnTo>
                <a:lnTo>
                  <a:pt x="3522417" y="3628935"/>
                </a:lnTo>
                <a:lnTo>
                  <a:pt x="3498611" y="3634664"/>
                </a:lnTo>
                <a:lnTo>
                  <a:pt x="3474170" y="3639757"/>
                </a:lnTo>
                <a:lnTo>
                  <a:pt x="3449412" y="3644213"/>
                </a:lnTo>
                <a:lnTo>
                  <a:pt x="3423701" y="3648350"/>
                </a:lnTo>
                <a:lnTo>
                  <a:pt x="3397356" y="3652488"/>
                </a:lnTo>
                <a:lnTo>
                  <a:pt x="3370376" y="3655671"/>
                </a:lnTo>
                <a:lnTo>
                  <a:pt x="3343395" y="3658853"/>
                </a:lnTo>
                <a:lnTo>
                  <a:pt x="3315146" y="3661081"/>
                </a:lnTo>
                <a:lnTo>
                  <a:pt x="3286896" y="3662673"/>
                </a:lnTo>
                <a:lnTo>
                  <a:pt x="3258011" y="3664264"/>
                </a:lnTo>
                <a:lnTo>
                  <a:pt x="3228491" y="3664901"/>
                </a:lnTo>
                <a:lnTo>
                  <a:pt x="3198972" y="3665537"/>
                </a:lnTo>
                <a:lnTo>
                  <a:pt x="3168500" y="3664901"/>
                </a:lnTo>
                <a:lnTo>
                  <a:pt x="3138663" y="3664264"/>
                </a:lnTo>
                <a:lnTo>
                  <a:pt x="3109143" y="3662673"/>
                </a:lnTo>
                <a:lnTo>
                  <a:pt x="3080259" y="3660763"/>
                </a:lnTo>
                <a:lnTo>
                  <a:pt x="3051374" y="3658217"/>
                </a:lnTo>
                <a:lnTo>
                  <a:pt x="3023441" y="3655034"/>
                </a:lnTo>
                <a:lnTo>
                  <a:pt x="2996144" y="3651533"/>
                </a:lnTo>
                <a:lnTo>
                  <a:pt x="2969481" y="3647714"/>
                </a:lnTo>
                <a:lnTo>
                  <a:pt x="2943453" y="3643258"/>
                </a:lnTo>
                <a:lnTo>
                  <a:pt x="2917742" y="3638165"/>
                </a:lnTo>
                <a:lnTo>
                  <a:pt x="2892984" y="3633073"/>
                </a:lnTo>
                <a:lnTo>
                  <a:pt x="2869178" y="3627026"/>
                </a:lnTo>
                <a:lnTo>
                  <a:pt x="2846007" y="3620660"/>
                </a:lnTo>
                <a:lnTo>
                  <a:pt x="2823470" y="3614295"/>
                </a:lnTo>
                <a:lnTo>
                  <a:pt x="2802203" y="3607293"/>
                </a:lnTo>
                <a:lnTo>
                  <a:pt x="2781889" y="3599654"/>
                </a:lnTo>
                <a:lnTo>
                  <a:pt x="2762527" y="3592334"/>
                </a:lnTo>
                <a:lnTo>
                  <a:pt x="2743799" y="3584059"/>
                </a:lnTo>
                <a:lnTo>
                  <a:pt x="2726024" y="3575783"/>
                </a:lnTo>
                <a:lnTo>
                  <a:pt x="2709518" y="3566872"/>
                </a:lnTo>
                <a:lnTo>
                  <a:pt x="2694600" y="3557960"/>
                </a:lnTo>
                <a:lnTo>
                  <a:pt x="2679999" y="3548412"/>
                </a:lnTo>
                <a:lnTo>
                  <a:pt x="2666985" y="3538863"/>
                </a:lnTo>
                <a:lnTo>
                  <a:pt x="2660954" y="3533771"/>
                </a:lnTo>
                <a:lnTo>
                  <a:pt x="2655240" y="3528997"/>
                </a:lnTo>
                <a:lnTo>
                  <a:pt x="2650162" y="3523904"/>
                </a:lnTo>
                <a:lnTo>
                  <a:pt x="2645083" y="3518812"/>
                </a:lnTo>
                <a:lnTo>
                  <a:pt x="2639687" y="3513719"/>
                </a:lnTo>
                <a:lnTo>
                  <a:pt x="2635561" y="3508309"/>
                </a:lnTo>
                <a:lnTo>
                  <a:pt x="2631434" y="3503216"/>
                </a:lnTo>
                <a:lnTo>
                  <a:pt x="2627625" y="3497806"/>
                </a:lnTo>
                <a:lnTo>
                  <a:pt x="2624134" y="3492713"/>
                </a:lnTo>
                <a:lnTo>
                  <a:pt x="2620960" y="3486984"/>
                </a:lnTo>
                <a:lnTo>
                  <a:pt x="2618103" y="3481574"/>
                </a:lnTo>
                <a:lnTo>
                  <a:pt x="2615881" y="3476163"/>
                </a:lnTo>
                <a:lnTo>
                  <a:pt x="2613659" y="3470434"/>
                </a:lnTo>
                <a:lnTo>
                  <a:pt x="2612072" y="3465023"/>
                </a:lnTo>
                <a:lnTo>
                  <a:pt x="2610485" y="3459294"/>
                </a:lnTo>
                <a:lnTo>
                  <a:pt x="2609850" y="3453565"/>
                </a:lnTo>
                <a:lnTo>
                  <a:pt x="2609215" y="3447836"/>
                </a:lnTo>
                <a:lnTo>
                  <a:pt x="2609215" y="3442107"/>
                </a:lnTo>
                <a:lnTo>
                  <a:pt x="2608580" y="3442426"/>
                </a:lnTo>
                <a:lnTo>
                  <a:pt x="2608580" y="3295700"/>
                </a:lnTo>
                <a:lnTo>
                  <a:pt x="2608263" y="3291881"/>
                </a:lnTo>
                <a:lnTo>
                  <a:pt x="2608580" y="3283287"/>
                </a:lnTo>
                <a:lnTo>
                  <a:pt x="2609850" y="3275012"/>
                </a:lnTo>
                <a:close/>
                <a:moveTo>
                  <a:pt x="1625482" y="3274222"/>
                </a:moveTo>
                <a:lnTo>
                  <a:pt x="1625482" y="3379536"/>
                </a:lnTo>
                <a:lnTo>
                  <a:pt x="1642935" y="3384612"/>
                </a:lnTo>
                <a:lnTo>
                  <a:pt x="1661021" y="3389370"/>
                </a:lnTo>
                <a:lnTo>
                  <a:pt x="1679425" y="3394128"/>
                </a:lnTo>
                <a:lnTo>
                  <a:pt x="1698464" y="3398252"/>
                </a:lnTo>
                <a:lnTo>
                  <a:pt x="1698464" y="3294206"/>
                </a:lnTo>
                <a:lnTo>
                  <a:pt x="1679425" y="3289448"/>
                </a:lnTo>
                <a:lnTo>
                  <a:pt x="1661021" y="3284690"/>
                </a:lnTo>
                <a:lnTo>
                  <a:pt x="1642935" y="3279932"/>
                </a:lnTo>
                <a:lnTo>
                  <a:pt x="1625482" y="3274222"/>
                </a:lnTo>
                <a:close/>
                <a:moveTo>
                  <a:pt x="3016148" y="3266758"/>
                </a:moveTo>
                <a:lnTo>
                  <a:pt x="3016148" y="3382010"/>
                </a:lnTo>
                <a:lnTo>
                  <a:pt x="3035827" y="3384868"/>
                </a:lnTo>
                <a:lnTo>
                  <a:pt x="3056142" y="3387090"/>
                </a:lnTo>
                <a:lnTo>
                  <a:pt x="3076456" y="3389630"/>
                </a:lnTo>
                <a:lnTo>
                  <a:pt x="3097406" y="3391535"/>
                </a:lnTo>
                <a:lnTo>
                  <a:pt x="3097406" y="3276283"/>
                </a:lnTo>
                <a:lnTo>
                  <a:pt x="3076456" y="3274378"/>
                </a:lnTo>
                <a:lnTo>
                  <a:pt x="3056142" y="3271838"/>
                </a:lnTo>
                <a:lnTo>
                  <a:pt x="3035827" y="3269615"/>
                </a:lnTo>
                <a:lnTo>
                  <a:pt x="3016148" y="3266758"/>
                </a:lnTo>
                <a:close/>
                <a:moveTo>
                  <a:pt x="2854584" y="3230245"/>
                </a:moveTo>
                <a:lnTo>
                  <a:pt x="2854584" y="3347403"/>
                </a:lnTo>
                <a:lnTo>
                  <a:pt x="2873946" y="3352800"/>
                </a:lnTo>
                <a:lnTo>
                  <a:pt x="2893626" y="3357880"/>
                </a:lnTo>
                <a:lnTo>
                  <a:pt x="2914258" y="3362960"/>
                </a:lnTo>
                <a:lnTo>
                  <a:pt x="2935524" y="3367723"/>
                </a:lnTo>
                <a:lnTo>
                  <a:pt x="2935524" y="3251835"/>
                </a:lnTo>
                <a:lnTo>
                  <a:pt x="2914258" y="3246755"/>
                </a:lnTo>
                <a:lnTo>
                  <a:pt x="2893626" y="3241675"/>
                </a:lnTo>
                <a:lnTo>
                  <a:pt x="2873946" y="3235960"/>
                </a:lnTo>
                <a:lnTo>
                  <a:pt x="2854584" y="3230245"/>
                </a:lnTo>
                <a:close/>
                <a:moveTo>
                  <a:pt x="1480154" y="3217441"/>
                </a:moveTo>
                <a:lnTo>
                  <a:pt x="1480154" y="3305626"/>
                </a:lnTo>
                <a:lnTo>
                  <a:pt x="1482375" y="3307847"/>
                </a:lnTo>
                <a:lnTo>
                  <a:pt x="1484914" y="3310701"/>
                </a:lnTo>
                <a:lnTo>
                  <a:pt x="1491895" y="3316411"/>
                </a:lnTo>
                <a:lnTo>
                  <a:pt x="1500145" y="3322755"/>
                </a:lnTo>
                <a:lnTo>
                  <a:pt x="1509664" y="3329100"/>
                </a:lnTo>
                <a:lnTo>
                  <a:pt x="1519818" y="3335444"/>
                </a:lnTo>
                <a:lnTo>
                  <a:pt x="1530924" y="3341788"/>
                </a:lnTo>
                <a:lnTo>
                  <a:pt x="1542030" y="3347498"/>
                </a:lnTo>
                <a:lnTo>
                  <a:pt x="1553136" y="3352891"/>
                </a:lnTo>
                <a:lnTo>
                  <a:pt x="1553136" y="3255189"/>
                </a:lnTo>
                <a:lnTo>
                  <a:pt x="1539174" y="3249797"/>
                </a:lnTo>
                <a:lnTo>
                  <a:pt x="1527116" y="3244721"/>
                </a:lnTo>
                <a:lnTo>
                  <a:pt x="1516010" y="3239646"/>
                </a:lnTo>
                <a:lnTo>
                  <a:pt x="1506174" y="3234888"/>
                </a:lnTo>
                <a:lnTo>
                  <a:pt x="1497924" y="3230130"/>
                </a:lnTo>
                <a:lnTo>
                  <a:pt x="1490626" y="3226006"/>
                </a:lnTo>
                <a:lnTo>
                  <a:pt x="1484914" y="3221565"/>
                </a:lnTo>
                <a:lnTo>
                  <a:pt x="1480154" y="3217441"/>
                </a:lnTo>
                <a:close/>
                <a:moveTo>
                  <a:pt x="2426374" y="3213000"/>
                </a:moveTo>
                <a:lnTo>
                  <a:pt x="2420662" y="3217124"/>
                </a:lnTo>
                <a:lnTo>
                  <a:pt x="2413999" y="3221565"/>
                </a:lnTo>
                <a:lnTo>
                  <a:pt x="2406701" y="3226323"/>
                </a:lnTo>
                <a:lnTo>
                  <a:pt x="2399720" y="3230130"/>
                </a:lnTo>
                <a:lnTo>
                  <a:pt x="2392739" y="3234253"/>
                </a:lnTo>
                <a:lnTo>
                  <a:pt x="2385124" y="3237743"/>
                </a:lnTo>
                <a:lnTo>
                  <a:pt x="2378460" y="3240915"/>
                </a:lnTo>
                <a:lnTo>
                  <a:pt x="2371797" y="3243135"/>
                </a:lnTo>
                <a:lnTo>
                  <a:pt x="2371797" y="3350353"/>
                </a:lnTo>
                <a:lnTo>
                  <a:pt x="2379729" y="3346864"/>
                </a:lnTo>
                <a:lnTo>
                  <a:pt x="2387028" y="3342423"/>
                </a:lnTo>
                <a:lnTo>
                  <a:pt x="2394643" y="3338299"/>
                </a:lnTo>
                <a:lnTo>
                  <a:pt x="2401941" y="3333541"/>
                </a:lnTo>
                <a:lnTo>
                  <a:pt x="2409239" y="3328782"/>
                </a:lnTo>
                <a:lnTo>
                  <a:pt x="2415585" y="3324024"/>
                </a:lnTo>
                <a:lnTo>
                  <a:pt x="2421297" y="3319266"/>
                </a:lnTo>
                <a:lnTo>
                  <a:pt x="2426374" y="3314508"/>
                </a:lnTo>
                <a:lnTo>
                  <a:pt x="2426374" y="3213000"/>
                </a:lnTo>
                <a:close/>
                <a:moveTo>
                  <a:pt x="2692385" y="3167062"/>
                </a:moveTo>
                <a:lnTo>
                  <a:pt x="2692385" y="3264535"/>
                </a:lnTo>
                <a:lnTo>
                  <a:pt x="2695241" y="3267393"/>
                </a:lnTo>
                <a:lnTo>
                  <a:pt x="2698098" y="3270250"/>
                </a:lnTo>
                <a:lnTo>
                  <a:pt x="2705399" y="3276600"/>
                </a:lnTo>
                <a:lnTo>
                  <a:pt x="2714921" y="3283903"/>
                </a:lnTo>
                <a:lnTo>
                  <a:pt x="2725078" y="3290888"/>
                </a:lnTo>
                <a:lnTo>
                  <a:pt x="2737140" y="3297873"/>
                </a:lnTo>
                <a:lnTo>
                  <a:pt x="2748884" y="3305175"/>
                </a:lnTo>
                <a:lnTo>
                  <a:pt x="2761581" y="3311525"/>
                </a:lnTo>
                <a:lnTo>
                  <a:pt x="2773325" y="3317240"/>
                </a:lnTo>
                <a:lnTo>
                  <a:pt x="2773325" y="3208337"/>
                </a:lnTo>
                <a:lnTo>
                  <a:pt x="2758407" y="3202940"/>
                </a:lnTo>
                <a:lnTo>
                  <a:pt x="2744441" y="3196907"/>
                </a:lnTo>
                <a:lnTo>
                  <a:pt x="2732379" y="3191510"/>
                </a:lnTo>
                <a:lnTo>
                  <a:pt x="2721269" y="3186430"/>
                </a:lnTo>
                <a:lnTo>
                  <a:pt x="2712064" y="3180715"/>
                </a:lnTo>
                <a:lnTo>
                  <a:pt x="2704446" y="3176270"/>
                </a:lnTo>
                <a:lnTo>
                  <a:pt x="2697781" y="3171507"/>
                </a:lnTo>
                <a:lnTo>
                  <a:pt x="2692385" y="3167062"/>
                </a:lnTo>
                <a:close/>
                <a:moveTo>
                  <a:pt x="3744614" y="3161665"/>
                </a:moveTo>
                <a:lnTo>
                  <a:pt x="3737949" y="3166745"/>
                </a:lnTo>
                <a:lnTo>
                  <a:pt x="3730648" y="3171507"/>
                </a:lnTo>
                <a:lnTo>
                  <a:pt x="3722713" y="3176587"/>
                </a:lnTo>
                <a:lnTo>
                  <a:pt x="3715095" y="3180715"/>
                </a:lnTo>
                <a:lnTo>
                  <a:pt x="3706524" y="3185160"/>
                </a:lnTo>
                <a:lnTo>
                  <a:pt x="3698907" y="3189287"/>
                </a:lnTo>
                <a:lnTo>
                  <a:pt x="3691289" y="3192780"/>
                </a:lnTo>
                <a:lnTo>
                  <a:pt x="3683671" y="3195320"/>
                </a:lnTo>
                <a:lnTo>
                  <a:pt x="3683671" y="3315018"/>
                </a:lnTo>
                <a:lnTo>
                  <a:pt x="3692558" y="3310573"/>
                </a:lnTo>
                <a:lnTo>
                  <a:pt x="3701128" y="3305810"/>
                </a:lnTo>
                <a:lnTo>
                  <a:pt x="3709381" y="3301048"/>
                </a:lnTo>
                <a:lnTo>
                  <a:pt x="3717634" y="3295968"/>
                </a:lnTo>
                <a:lnTo>
                  <a:pt x="3725252" y="3290570"/>
                </a:lnTo>
                <a:lnTo>
                  <a:pt x="3732235" y="3285490"/>
                </a:lnTo>
                <a:lnTo>
                  <a:pt x="3738901" y="3279775"/>
                </a:lnTo>
                <a:lnTo>
                  <a:pt x="3744614" y="3275013"/>
                </a:lnTo>
                <a:lnTo>
                  <a:pt x="3744614" y="3161665"/>
                </a:lnTo>
                <a:close/>
                <a:moveTo>
                  <a:pt x="771525" y="3136900"/>
                </a:moveTo>
                <a:lnTo>
                  <a:pt x="805634" y="3143476"/>
                </a:lnTo>
                <a:lnTo>
                  <a:pt x="812009" y="3145042"/>
                </a:lnTo>
                <a:lnTo>
                  <a:pt x="818066" y="3146921"/>
                </a:lnTo>
                <a:lnTo>
                  <a:pt x="823167" y="3148486"/>
                </a:lnTo>
                <a:lnTo>
                  <a:pt x="827311" y="3150365"/>
                </a:lnTo>
                <a:lnTo>
                  <a:pt x="831455" y="3152557"/>
                </a:lnTo>
                <a:lnTo>
                  <a:pt x="835280" y="3155062"/>
                </a:lnTo>
                <a:lnTo>
                  <a:pt x="842612" y="3160072"/>
                </a:lnTo>
                <a:lnTo>
                  <a:pt x="845162" y="3162890"/>
                </a:lnTo>
                <a:lnTo>
                  <a:pt x="847075" y="3165082"/>
                </a:lnTo>
                <a:lnTo>
                  <a:pt x="848669" y="3167587"/>
                </a:lnTo>
                <a:lnTo>
                  <a:pt x="849944" y="3170092"/>
                </a:lnTo>
                <a:lnTo>
                  <a:pt x="850900" y="3172597"/>
                </a:lnTo>
                <a:lnTo>
                  <a:pt x="850900" y="3175416"/>
                </a:lnTo>
                <a:lnTo>
                  <a:pt x="850262" y="3177608"/>
                </a:lnTo>
                <a:lnTo>
                  <a:pt x="849625" y="3180426"/>
                </a:lnTo>
                <a:lnTo>
                  <a:pt x="848031" y="3182618"/>
                </a:lnTo>
                <a:lnTo>
                  <a:pt x="846437" y="3185123"/>
                </a:lnTo>
                <a:lnTo>
                  <a:pt x="844206" y="3187315"/>
                </a:lnTo>
                <a:lnTo>
                  <a:pt x="841656" y="3189820"/>
                </a:lnTo>
                <a:lnTo>
                  <a:pt x="838468" y="3191699"/>
                </a:lnTo>
                <a:lnTo>
                  <a:pt x="834961" y="3193577"/>
                </a:lnTo>
                <a:lnTo>
                  <a:pt x="831136" y="3195143"/>
                </a:lnTo>
                <a:lnTo>
                  <a:pt x="826992" y="3197022"/>
                </a:lnTo>
                <a:lnTo>
                  <a:pt x="820935" y="3198587"/>
                </a:lnTo>
                <a:lnTo>
                  <a:pt x="815197" y="3200153"/>
                </a:lnTo>
                <a:lnTo>
                  <a:pt x="808503" y="3201719"/>
                </a:lnTo>
                <a:lnTo>
                  <a:pt x="801171" y="3202971"/>
                </a:lnTo>
                <a:lnTo>
                  <a:pt x="787145" y="3204537"/>
                </a:lnTo>
                <a:lnTo>
                  <a:pt x="771525" y="3205163"/>
                </a:lnTo>
                <a:lnTo>
                  <a:pt x="771525" y="3136900"/>
                </a:lnTo>
                <a:close/>
                <a:moveTo>
                  <a:pt x="200025" y="3117850"/>
                </a:moveTo>
                <a:lnTo>
                  <a:pt x="200343" y="3123582"/>
                </a:lnTo>
                <a:lnTo>
                  <a:pt x="201296" y="3129631"/>
                </a:lnTo>
                <a:lnTo>
                  <a:pt x="202567" y="3135044"/>
                </a:lnTo>
                <a:lnTo>
                  <a:pt x="204155" y="3141094"/>
                </a:lnTo>
                <a:lnTo>
                  <a:pt x="206061" y="3146507"/>
                </a:lnTo>
                <a:lnTo>
                  <a:pt x="208285" y="3152238"/>
                </a:lnTo>
                <a:lnTo>
                  <a:pt x="211144" y="3157651"/>
                </a:lnTo>
                <a:lnTo>
                  <a:pt x="214321" y="3163064"/>
                </a:lnTo>
                <a:lnTo>
                  <a:pt x="217816" y="3168795"/>
                </a:lnTo>
                <a:lnTo>
                  <a:pt x="221310" y="3173890"/>
                </a:lnTo>
                <a:lnTo>
                  <a:pt x="225758" y="3179303"/>
                </a:lnTo>
                <a:lnTo>
                  <a:pt x="230206" y="3184715"/>
                </a:lnTo>
                <a:lnTo>
                  <a:pt x="235289" y="3189810"/>
                </a:lnTo>
                <a:lnTo>
                  <a:pt x="240372" y="3194904"/>
                </a:lnTo>
                <a:lnTo>
                  <a:pt x="245773" y="3199999"/>
                </a:lnTo>
                <a:lnTo>
                  <a:pt x="251809" y="3205093"/>
                </a:lnTo>
                <a:lnTo>
                  <a:pt x="251809" y="3304436"/>
                </a:lnTo>
                <a:lnTo>
                  <a:pt x="254032" y="3306983"/>
                </a:lnTo>
                <a:lnTo>
                  <a:pt x="256574" y="3309531"/>
                </a:lnTo>
                <a:lnTo>
                  <a:pt x="263563" y="3315580"/>
                </a:lnTo>
                <a:lnTo>
                  <a:pt x="271823" y="3321948"/>
                </a:lnTo>
                <a:lnTo>
                  <a:pt x="281354" y="3328317"/>
                </a:lnTo>
                <a:lnTo>
                  <a:pt x="291520" y="3335003"/>
                </a:lnTo>
                <a:lnTo>
                  <a:pt x="302639" y="3340734"/>
                </a:lnTo>
                <a:lnTo>
                  <a:pt x="313758" y="3346784"/>
                </a:lnTo>
                <a:lnTo>
                  <a:pt x="324877" y="3351879"/>
                </a:lnTo>
                <a:lnTo>
                  <a:pt x="324877" y="3249352"/>
                </a:lnTo>
                <a:lnTo>
                  <a:pt x="341715" y="3256994"/>
                </a:lnTo>
                <a:lnTo>
                  <a:pt x="359505" y="3263999"/>
                </a:lnTo>
                <a:lnTo>
                  <a:pt x="377931" y="3270685"/>
                </a:lnTo>
                <a:lnTo>
                  <a:pt x="397311" y="3277053"/>
                </a:lnTo>
                <a:lnTo>
                  <a:pt x="397311" y="3378943"/>
                </a:lnTo>
                <a:lnTo>
                  <a:pt x="414783" y="3384038"/>
                </a:lnTo>
                <a:lnTo>
                  <a:pt x="432892" y="3388814"/>
                </a:lnTo>
                <a:lnTo>
                  <a:pt x="451318" y="3393590"/>
                </a:lnTo>
                <a:lnTo>
                  <a:pt x="470379" y="3397729"/>
                </a:lnTo>
                <a:lnTo>
                  <a:pt x="470379" y="3296476"/>
                </a:lnTo>
                <a:lnTo>
                  <a:pt x="488170" y="3300615"/>
                </a:lnTo>
                <a:lnTo>
                  <a:pt x="506278" y="3303799"/>
                </a:lnTo>
                <a:lnTo>
                  <a:pt x="524386" y="3306983"/>
                </a:lnTo>
                <a:lnTo>
                  <a:pt x="543448" y="3309849"/>
                </a:lnTo>
                <a:lnTo>
                  <a:pt x="543448" y="3410465"/>
                </a:lnTo>
                <a:lnTo>
                  <a:pt x="561238" y="3412694"/>
                </a:lnTo>
                <a:lnTo>
                  <a:pt x="579347" y="3415241"/>
                </a:lnTo>
                <a:lnTo>
                  <a:pt x="597455" y="3417152"/>
                </a:lnTo>
                <a:lnTo>
                  <a:pt x="615881" y="3418744"/>
                </a:lnTo>
                <a:lnTo>
                  <a:pt x="615881" y="3318446"/>
                </a:lnTo>
                <a:lnTo>
                  <a:pt x="634307" y="3320038"/>
                </a:lnTo>
                <a:lnTo>
                  <a:pt x="652415" y="3320993"/>
                </a:lnTo>
                <a:lnTo>
                  <a:pt x="670524" y="3321948"/>
                </a:lnTo>
                <a:lnTo>
                  <a:pt x="688950" y="3322585"/>
                </a:lnTo>
                <a:lnTo>
                  <a:pt x="688950" y="3422883"/>
                </a:lnTo>
                <a:lnTo>
                  <a:pt x="710235" y="3423520"/>
                </a:lnTo>
                <a:lnTo>
                  <a:pt x="732155" y="3423520"/>
                </a:lnTo>
                <a:lnTo>
                  <a:pt x="762018" y="3423201"/>
                </a:lnTo>
                <a:lnTo>
                  <a:pt x="762018" y="3322904"/>
                </a:lnTo>
                <a:lnTo>
                  <a:pt x="790928" y="3321948"/>
                </a:lnTo>
                <a:lnTo>
                  <a:pt x="818884" y="3320675"/>
                </a:lnTo>
                <a:lnTo>
                  <a:pt x="846524" y="3318446"/>
                </a:lnTo>
                <a:lnTo>
                  <a:pt x="873845" y="3315899"/>
                </a:lnTo>
                <a:lnTo>
                  <a:pt x="900531" y="3312715"/>
                </a:lnTo>
                <a:lnTo>
                  <a:pt x="926581" y="3309212"/>
                </a:lnTo>
                <a:lnTo>
                  <a:pt x="951996" y="3304755"/>
                </a:lnTo>
                <a:lnTo>
                  <a:pt x="976776" y="3299978"/>
                </a:lnTo>
                <a:lnTo>
                  <a:pt x="1000921" y="3294884"/>
                </a:lnTo>
                <a:lnTo>
                  <a:pt x="1023794" y="3289471"/>
                </a:lnTo>
                <a:lnTo>
                  <a:pt x="1046350" y="3283421"/>
                </a:lnTo>
                <a:lnTo>
                  <a:pt x="1067953" y="3277053"/>
                </a:lnTo>
                <a:lnTo>
                  <a:pt x="1088285" y="3270048"/>
                </a:lnTo>
                <a:lnTo>
                  <a:pt x="1108300" y="3263043"/>
                </a:lnTo>
                <a:lnTo>
                  <a:pt x="1126726" y="3255083"/>
                </a:lnTo>
                <a:lnTo>
                  <a:pt x="1144516" y="3247123"/>
                </a:lnTo>
                <a:lnTo>
                  <a:pt x="1144516" y="3349968"/>
                </a:lnTo>
                <a:lnTo>
                  <a:pt x="1152459" y="3346147"/>
                </a:lnTo>
                <a:lnTo>
                  <a:pt x="1159766" y="3342008"/>
                </a:lnTo>
                <a:lnTo>
                  <a:pt x="1167390" y="3337232"/>
                </a:lnTo>
                <a:lnTo>
                  <a:pt x="1175015" y="3332456"/>
                </a:lnTo>
                <a:lnTo>
                  <a:pt x="1182004" y="3327680"/>
                </a:lnTo>
                <a:lnTo>
                  <a:pt x="1188358" y="3322904"/>
                </a:lnTo>
                <a:lnTo>
                  <a:pt x="1194076" y="3318446"/>
                </a:lnTo>
                <a:lnTo>
                  <a:pt x="1199477" y="3313988"/>
                </a:lnTo>
                <a:lnTo>
                  <a:pt x="1199477" y="3215601"/>
                </a:lnTo>
                <a:lnTo>
                  <a:pt x="1206784" y="3209870"/>
                </a:lnTo>
                <a:lnTo>
                  <a:pt x="1213455" y="3204457"/>
                </a:lnTo>
                <a:lnTo>
                  <a:pt x="1220126" y="3198725"/>
                </a:lnTo>
                <a:lnTo>
                  <a:pt x="1226163" y="3192994"/>
                </a:lnTo>
                <a:lnTo>
                  <a:pt x="1232199" y="3186944"/>
                </a:lnTo>
                <a:lnTo>
                  <a:pt x="1237282" y="3181531"/>
                </a:lnTo>
                <a:lnTo>
                  <a:pt x="1242047" y="3175163"/>
                </a:lnTo>
                <a:lnTo>
                  <a:pt x="1246177" y="3169114"/>
                </a:lnTo>
                <a:lnTo>
                  <a:pt x="1250307" y="3162745"/>
                </a:lnTo>
                <a:lnTo>
                  <a:pt x="1253802" y="3157014"/>
                </a:lnTo>
                <a:lnTo>
                  <a:pt x="1256661" y="3150646"/>
                </a:lnTo>
                <a:lnTo>
                  <a:pt x="1258885" y="3144278"/>
                </a:lnTo>
                <a:lnTo>
                  <a:pt x="1260791" y="3137910"/>
                </a:lnTo>
                <a:lnTo>
                  <a:pt x="1262379" y="3131223"/>
                </a:lnTo>
                <a:lnTo>
                  <a:pt x="1263332" y="3124855"/>
                </a:lnTo>
                <a:lnTo>
                  <a:pt x="1263650" y="3118169"/>
                </a:lnTo>
                <a:lnTo>
                  <a:pt x="1263650" y="3251581"/>
                </a:lnTo>
                <a:lnTo>
                  <a:pt x="1263332" y="3251899"/>
                </a:lnTo>
                <a:lnTo>
                  <a:pt x="1263332" y="3255720"/>
                </a:lnTo>
                <a:lnTo>
                  <a:pt x="1263015" y="3259859"/>
                </a:lnTo>
                <a:lnTo>
                  <a:pt x="1262379" y="3264635"/>
                </a:lnTo>
                <a:lnTo>
                  <a:pt x="1261426" y="3269730"/>
                </a:lnTo>
                <a:lnTo>
                  <a:pt x="1260155" y="3274506"/>
                </a:lnTo>
                <a:lnTo>
                  <a:pt x="1258567" y="3279600"/>
                </a:lnTo>
                <a:lnTo>
                  <a:pt x="1256661" y="3284377"/>
                </a:lnTo>
                <a:lnTo>
                  <a:pt x="1254119" y="3289153"/>
                </a:lnTo>
                <a:lnTo>
                  <a:pt x="1251896" y="3294247"/>
                </a:lnTo>
                <a:lnTo>
                  <a:pt x="1248719" y="3299023"/>
                </a:lnTo>
                <a:lnTo>
                  <a:pt x="1245542" y="3303162"/>
                </a:lnTo>
                <a:lnTo>
                  <a:pt x="1242365" y="3307939"/>
                </a:lnTo>
                <a:lnTo>
                  <a:pt x="1238552" y="3312715"/>
                </a:lnTo>
                <a:lnTo>
                  <a:pt x="1234423" y="3317172"/>
                </a:lnTo>
                <a:lnTo>
                  <a:pt x="1225845" y="3326088"/>
                </a:lnTo>
                <a:lnTo>
                  <a:pt x="1215997" y="3335003"/>
                </a:lnTo>
                <a:lnTo>
                  <a:pt x="1204877" y="3343600"/>
                </a:lnTo>
                <a:lnTo>
                  <a:pt x="1192488" y="3351879"/>
                </a:lnTo>
                <a:lnTo>
                  <a:pt x="1179462" y="3360157"/>
                </a:lnTo>
                <a:lnTo>
                  <a:pt x="1165802" y="3367799"/>
                </a:lnTo>
                <a:lnTo>
                  <a:pt x="1150870" y="3375122"/>
                </a:lnTo>
                <a:lnTo>
                  <a:pt x="1134986" y="3382764"/>
                </a:lnTo>
                <a:lnTo>
                  <a:pt x="1118466" y="3389769"/>
                </a:lnTo>
                <a:lnTo>
                  <a:pt x="1100993" y="3396137"/>
                </a:lnTo>
                <a:lnTo>
                  <a:pt x="1082567" y="3402824"/>
                </a:lnTo>
                <a:lnTo>
                  <a:pt x="1063506" y="3408873"/>
                </a:lnTo>
                <a:lnTo>
                  <a:pt x="1043491" y="3414286"/>
                </a:lnTo>
                <a:lnTo>
                  <a:pt x="1022841" y="3420017"/>
                </a:lnTo>
                <a:lnTo>
                  <a:pt x="1001874" y="3424794"/>
                </a:lnTo>
                <a:lnTo>
                  <a:pt x="979953" y="3429570"/>
                </a:lnTo>
                <a:lnTo>
                  <a:pt x="957397" y="3433709"/>
                </a:lnTo>
                <a:lnTo>
                  <a:pt x="934524" y="3437848"/>
                </a:lnTo>
                <a:lnTo>
                  <a:pt x="910697" y="3441032"/>
                </a:lnTo>
                <a:lnTo>
                  <a:pt x="886235" y="3444216"/>
                </a:lnTo>
                <a:lnTo>
                  <a:pt x="861773" y="3446764"/>
                </a:lnTo>
                <a:lnTo>
                  <a:pt x="836675" y="3448992"/>
                </a:lnTo>
                <a:lnTo>
                  <a:pt x="810942" y="3450584"/>
                </a:lnTo>
                <a:lnTo>
                  <a:pt x="784892" y="3451540"/>
                </a:lnTo>
                <a:lnTo>
                  <a:pt x="758841" y="3452495"/>
                </a:lnTo>
                <a:lnTo>
                  <a:pt x="732155" y="3452813"/>
                </a:lnTo>
                <a:lnTo>
                  <a:pt x="704834" y="3452495"/>
                </a:lnTo>
                <a:lnTo>
                  <a:pt x="677513" y="3451540"/>
                </a:lnTo>
                <a:lnTo>
                  <a:pt x="651145" y="3450584"/>
                </a:lnTo>
                <a:lnTo>
                  <a:pt x="625094" y="3448356"/>
                </a:lnTo>
                <a:lnTo>
                  <a:pt x="599361" y="3446445"/>
                </a:lnTo>
                <a:lnTo>
                  <a:pt x="574264" y="3443579"/>
                </a:lnTo>
                <a:lnTo>
                  <a:pt x="549484" y="3440395"/>
                </a:lnTo>
                <a:lnTo>
                  <a:pt x="525339" y="3436893"/>
                </a:lnTo>
                <a:lnTo>
                  <a:pt x="501513" y="3433072"/>
                </a:lnTo>
                <a:lnTo>
                  <a:pt x="478639" y="3428296"/>
                </a:lnTo>
                <a:lnTo>
                  <a:pt x="456718" y="3423520"/>
                </a:lnTo>
                <a:lnTo>
                  <a:pt x="434798" y="3418425"/>
                </a:lnTo>
                <a:lnTo>
                  <a:pt x="413830" y="3412694"/>
                </a:lnTo>
                <a:lnTo>
                  <a:pt x="394134" y="3406963"/>
                </a:lnTo>
                <a:lnTo>
                  <a:pt x="374755" y="3400595"/>
                </a:lnTo>
                <a:lnTo>
                  <a:pt x="356329" y="3393908"/>
                </a:lnTo>
                <a:lnTo>
                  <a:pt x="338538" y="3386585"/>
                </a:lnTo>
                <a:lnTo>
                  <a:pt x="322018" y="3379580"/>
                </a:lnTo>
                <a:lnTo>
                  <a:pt x="306134" y="3372257"/>
                </a:lnTo>
                <a:lnTo>
                  <a:pt x="291520" y="3364296"/>
                </a:lnTo>
                <a:lnTo>
                  <a:pt x="277542" y="3356018"/>
                </a:lnTo>
                <a:lnTo>
                  <a:pt x="264834" y="3347421"/>
                </a:lnTo>
                <a:lnTo>
                  <a:pt x="253079" y="3338824"/>
                </a:lnTo>
                <a:lnTo>
                  <a:pt x="242278" y="3330227"/>
                </a:lnTo>
                <a:lnTo>
                  <a:pt x="237513" y="3325451"/>
                </a:lnTo>
                <a:lnTo>
                  <a:pt x="232747" y="3320675"/>
                </a:lnTo>
                <a:lnTo>
                  <a:pt x="228617" y="3316217"/>
                </a:lnTo>
                <a:lnTo>
                  <a:pt x="224487" y="3311441"/>
                </a:lnTo>
                <a:lnTo>
                  <a:pt x="220993" y="3306983"/>
                </a:lnTo>
                <a:lnTo>
                  <a:pt x="217498" y="3302207"/>
                </a:lnTo>
                <a:lnTo>
                  <a:pt x="214321" y="3297431"/>
                </a:lnTo>
                <a:lnTo>
                  <a:pt x="211462" y="3292337"/>
                </a:lnTo>
                <a:lnTo>
                  <a:pt x="208921" y="3287561"/>
                </a:lnTo>
                <a:lnTo>
                  <a:pt x="206697" y="3282148"/>
                </a:lnTo>
                <a:lnTo>
                  <a:pt x="204791" y="3277690"/>
                </a:lnTo>
                <a:lnTo>
                  <a:pt x="203202" y="3272277"/>
                </a:lnTo>
                <a:lnTo>
                  <a:pt x="201931" y="3267183"/>
                </a:lnTo>
                <a:lnTo>
                  <a:pt x="201296" y="3262088"/>
                </a:lnTo>
                <a:lnTo>
                  <a:pt x="200978" y="3256994"/>
                </a:lnTo>
                <a:lnTo>
                  <a:pt x="200343" y="3251899"/>
                </a:lnTo>
                <a:lnTo>
                  <a:pt x="200025" y="3251899"/>
                </a:lnTo>
                <a:lnTo>
                  <a:pt x="200025" y="3117850"/>
                </a:lnTo>
                <a:close/>
                <a:moveTo>
                  <a:pt x="1263332" y="3111818"/>
                </a:moveTo>
                <a:lnTo>
                  <a:pt x="1263650" y="3117533"/>
                </a:lnTo>
                <a:lnTo>
                  <a:pt x="1263332" y="3119438"/>
                </a:lnTo>
                <a:lnTo>
                  <a:pt x="1263332" y="3116263"/>
                </a:lnTo>
                <a:lnTo>
                  <a:pt x="1263332" y="3111818"/>
                </a:lnTo>
                <a:close/>
                <a:moveTo>
                  <a:pt x="1263253" y="3110548"/>
                </a:moveTo>
                <a:lnTo>
                  <a:pt x="1263332" y="3111183"/>
                </a:lnTo>
                <a:lnTo>
                  <a:pt x="1263332" y="3111818"/>
                </a:lnTo>
                <a:lnTo>
                  <a:pt x="1263253" y="3110548"/>
                </a:lnTo>
                <a:close/>
                <a:moveTo>
                  <a:pt x="1892592" y="3107220"/>
                </a:moveTo>
                <a:lnTo>
                  <a:pt x="1892592" y="3210034"/>
                </a:lnTo>
                <a:lnTo>
                  <a:pt x="1913877" y="3210983"/>
                </a:lnTo>
                <a:lnTo>
                  <a:pt x="1935480" y="3210983"/>
                </a:lnTo>
                <a:lnTo>
                  <a:pt x="1965343" y="3210667"/>
                </a:lnTo>
                <a:lnTo>
                  <a:pt x="1965343" y="3107537"/>
                </a:lnTo>
                <a:lnTo>
                  <a:pt x="1935480" y="3107853"/>
                </a:lnTo>
                <a:lnTo>
                  <a:pt x="1913877" y="3107853"/>
                </a:lnTo>
                <a:lnTo>
                  <a:pt x="1892592" y="3107220"/>
                </a:lnTo>
                <a:close/>
                <a:moveTo>
                  <a:pt x="200819" y="3107046"/>
                </a:moveTo>
                <a:lnTo>
                  <a:pt x="200378" y="3110133"/>
                </a:lnTo>
                <a:lnTo>
                  <a:pt x="200025" y="3115072"/>
                </a:lnTo>
                <a:lnTo>
                  <a:pt x="200025" y="3110751"/>
                </a:lnTo>
                <a:lnTo>
                  <a:pt x="200819" y="3107046"/>
                </a:lnTo>
                <a:close/>
                <a:moveTo>
                  <a:pt x="2489519" y="3103562"/>
                </a:moveTo>
                <a:lnTo>
                  <a:pt x="2490471" y="3109906"/>
                </a:lnTo>
                <a:lnTo>
                  <a:pt x="2490788" y="3116568"/>
                </a:lnTo>
                <a:lnTo>
                  <a:pt x="2490788" y="3252652"/>
                </a:lnTo>
                <a:lnTo>
                  <a:pt x="2490471" y="3252969"/>
                </a:lnTo>
                <a:lnTo>
                  <a:pt x="2489836" y="3260899"/>
                </a:lnTo>
                <a:lnTo>
                  <a:pt x="2489519" y="3265657"/>
                </a:lnTo>
                <a:lnTo>
                  <a:pt x="2488250" y="3270733"/>
                </a:lnTo>
                <a:lnTo>
                  <a:pt x="2487298" y="3275491"/>
                </a:lnTo>
                <a:lnTo>
                  <a:pt x="2485711" y="3280566"/>
                </a:lnTo>
                <a:lnTo>
                  <a:pt x="2483490" y="3285325"/>
                </a:lnTo>
                <a:lnTo>
                  <a:pt x="2481269" y="3290083"/>
                </a:lnTo>
                <a:lnTo>
                  <a:pt x="2479048" y="3294841"/>
                </a:lnTo>
                <a:lnTo>
                  <a:pt x="2475874" y="3299599"/>
                </a:lnTo>
                <a:lnTo>
                  <a:pt x="2472701" y="3304357"/>
                </a:lnTo>
                <a:lnTo>
                  <a:pt x="2469528" y="3309115"/>
                </a:lnTo>
                <a:lnTo>
                  <a:pt x="2465403" y="3313874"/>
                </a:lnTo>
                <a:lnTo>
                  <a:pt x="2461595" y="3317997"/>
                </a:lnTo>
                <a:lnTo>
                  <a:pt x="2453028" y="3327196"/>
                </a:lnTo>
                <a:lnTo>
                  <a:pt x="2443191" y="3335761"/>
                </a:lnTo>
                <a:lnTo>
                  <a:pt x="2432086" y="3344643"/>
                </a:lnTo>
                <a:lnTo>
                  <a:pt x="2419710" y="3352891"/>
                </a:lnTo>
                <a:lnTo>
                  <a:pt x="2406701" y="3360504"/>
                </a:lnTo>
                <a:lnTo>
                  <a:pt x="2393056" y="3368434"/>
                </a:lnTo>
                <a:lnTo>
                  <a:pt x="2378143" y="3376047"/>
                </a:lnTo>
                <a:lnTo>
                  <a:pt x="2362277" y="3383660"/>
                </a:lnTo>
                <a:lnTo>
                  <a:pt x="2345777" y="3390322"/>
                </a:lnTo>
                <a:lnTo>
                  <a:pt x="2328325" y="3396983"/>
                </a:lnTo>
                <a:lnTo>
                  <a:pt x="2309921" y="3403327"/>
                </a:lnTo>
                <a:lnTo>
                  <a:pt x="2290882" y="3409671"/>
                </a:lnTo>
                <a:lnTo>
                  <a:pt x="2270892" y="3415064"/>
                </a:lnTo>
                <a:lnTo>
                  <a:pt x="2250267" y="3420139"/>
                </a:lnTo>
                <a:lnTo>
                  <a:pt x="2229324" y="3425215"/>
                </a:lnTo>
                <a:lnTo>
                  <a:pt x="2207430" y="3429973"/>
                </a:lnTo>
                <a:lnTo>
                  <a:pt x="2184901" y="3434414"/>
                </a:lnTo>
                <a:lnTo>
                  <a:pt x="2162054" y="3437903"/>
                </a:lnTo>
                <a:lnTo>
                  <a:pt x="2138256" y="3441393"/>
                </a:lnTo>
                <a:lnTo>
                  <a:pt x="2113823" y="3444565"/>
                </a:lnTo>
                <a:lnTo>
                  <a:pt x="2089390" y="3447102"/>
                </a:lnTo>
                <a:lnTo>
                  <a:pt x="2064323" y="3449006"/>
                </a:lnTo>
                <a:lnTo>
                  <a:pt x="2038621" y="3450909"/>
                </a:lnTo>
                <a:lnTo>
                  <a:pt x="2012601" y="3452178"/>
                </a:lnTo>
                <a:lnTo>
                  <a:pt x="1986582" y="3452812"/>
                </a:lnTo>
                <a:lnTo>
                  <a:pt x="1959928" y="3452812"/>
                </a:lnTo>
                <a:lnTo>
                  <a:pt x="1932639" y="3452812"/>
                </a:lnTo>
                <a:lnTo>
                  <a:pt x="1905350" y="3452178"/>
                </a:lnTo>
                <a:lnTo>
                  <a:pt x="1879014" y="3450592"/>
                </a:lnTo>
                <a:lnTo>
                  <a:pt x="1852994" y="3449006"/>
                </a:lnTo>
                <a:lnTo>
                  <a:pt x="1827292" y="3446468"/>
                </a:lnTo>
                <a:lnTo>
                  <a:pt x="1802224" y="3443930"/>
                </a:lnTo>
                <a:lnTo>
                  <a:pt x="1777157" y="3441075"/>
                </a:lnTo>
                <a:lnTo>
                  <a:pt x="1753359" y="3437269"/>
                </a:lnTo>
                <a:lnTo>
                  <a:pt x="1729560" y="3433145"/>
                </a:lnTo>
                <a:lnTo>
                  <a:pt x="1706714" y="3428704"/>
                </a:lnTo>
                <a:lnTo>
                  <a:pt x="1684502" y="3424263"/>
                </a:lnTo>
                <a:lnTo>
                  <a:pt x="1662925" y="3418871"/>
                </a:lnTo>
                <a:lnTo>
                  <a:pt x="1641983" y="3413478"/>
                </a:lnTo>
                <a:lnTo>
                  <a:pt x="1622309" y="3407134"/>
                </a:lnTo>
                <a:lnTo>
                  <a:pt x="1602953" y="3400790"/>
                </a:lnTo>
                <a:lnTo>
                  <a:pt x="1584549" y="3394445"/>
                </a:lnTo>
                <a:lnTo>
                  <a:pt x="1566780" y="3387467"/>
                </a:lnTo>
                <a:lnTo>
                  <a:pt x="1550280" y="3380488"/>
                </a:lnTo>
                <a:lnTo>
                  <a:pt x="1534414" y="3372558"/>
                </a:lnTo>
                <a:lnTo>
                  <a:pt x="1519501" y="3364945"/>
                </a:lnTo>
                <a:lnTo>
                  <a:pt x="1505539" y="3356697"/>
                </a:lnTo>
                <a:lnTo>
                  <a:pt x="1493164" y="3348450"/>
                </a:lnTo>
                <a:lnTo>
                  <a:pt x="1481106" y="3339885"/>
                </a:lnTo>
                <a:lnTo>
                  <a:pt x="1470635" y="3330686"/>
                </a:lnTo>
                <a:lnTo>
                  <a:pt x="1465875" y="3326245"/>
                </a:lnTo>
                <a:lnTo>
                  <a:pt x="1461116" y="3321487"/>
                </a:lnTo>
                <a:lnTo>
                  <a:pt x="1456673" y="3317363"/>
                </a:lnTo>
                <a:lnTo>
                  <a:pt x="1452866" y="3312605"/>
                </a:lnTo>
                <a:lnTo>
                  <a:pt x="1449375" y="3307847"/>
                </a:lnTo>
                <a:lnTo>
                  <a:pt x="1445885" y="3303088"/>
                </a:lnTo>
                <a:lnTo>
                  <a:pt x="1442712" y="3298013"/>
                </a:lnTo>
                <a:lnTo>
                  <a:pt x="1439856" y="3293255"/>
                </a:lnTo>
                <a:lnTo>
                  <a:pt x="1437000" y="3288497"/>
                </a:lnTo>
                <a:lnTo>
                  <a:pt x="1435096" y="3283421"/>
                </a:lnTo>
                <a:lnTo>
                  <a:pt x="1433192" y="3278346"/>
                </a:lnTo>
                <a:lnTo>
                  <a:pt x="1431606" y="3273588"/>
                </a:lnTo>
                <a:lnTo>
                  <a:pt x="1430337" y="3268512"/>
                </a:lnTo>
                <a:lnTo>
                  <a:pt x="1429702" y="3263437"/>
                </a:lnTo>
                <a:lnTo>
                  <a:pt x="1429385" y="3258044"/>
                </a:lnTo>
                <a:lnTo>
                  <a:pt x="1428750" y="3252969"/>
                </a:lnTo>
                <a:lnTo>
                  <a:pt x="1428750" y="3155268"/>
                </a:lnTo>
                <a:lnTo>
                  <a:pt x="1438269" y="3162881"/>
                </a:lnTo>
                <a:lnTo>
                  <a:pt x="1449058" y="3170177"/>
                </a:lnTo>
                <a:lnTo>
                  <a:pt x="1459846" y="3177473"/>
                </a:lnTo>
                <a:lnTo>
                  <a:pt x="1471270" y="3184134"/>
                </a:lnTo>
                <a:lnTo>
                  <a:pt x="1483645" y="3190795"/>
                </a:lnTo>
                <a:lnTo>
                  <a:pt x="1496337" y="3197140"/>
                </a:lnTo>
                <a:lnTo>
                  <a:pt x="1509347" y="3203484"/>
                </a:lnTo>
                <a:lnTo>
                  <a:pt x="1522674" y="3209194"/>
                </a:lnTo>
                <a:lnTo>
                  <a:pt x="1536953" y="3215221"/>
                </a:lnTo>
                <a:lnTo>
                  <a:pt x="1550915" y="3220613"/>
                </a:lnTo>
                <a:lnTo>
                  <a:pt x="1566145" y="3226006"/>
                </a:lnTo>
                <a:lnTo>
                  <a:pt x="1581376" y="3231081"/>
                </a:lnTo>
                <a:lnTo>
                  <a:pt x="1597242" y="3235839"/>
                </a:lnTo>
                <a:lnTo>
                  <a:pt x="1612790" y="3240598"/>
                </a:lnTo>
                <a:lnTo>
                  <a:pt x="1628973" y="3244721"/>
                </a:lnTo>
                <a:lnTo>
                  <a:pt x="1646108" y="3248845"/>
                </a:lnTo>
                <a:lnTo>
                  <a:pt x="1662608" y="3252652"/>
                </a:lnTo>
                <a:lnTo>
                  <a:pt x="1680060" y="3256141"/>
                </a:lnTo>
                <a:lnTo>
                  <a:pt x="1697195" y="3259313"/>
                </a:lnTo>
                <a:lnTo>
                  <a:pt x="1714964" y="3262485"/>
                </a:lnTo>
                <a:lnTo>
                  <a:pt x="1732733" y="3265657"/>
                </a:lnTo>
                <a:lnTo>
                  <a:pt x="1750820" y="3268195"/>
                </a:lnTo>
                <a:lnTo>
                  <a:pt x="1768907" y="3270416"/>
                </a:lnTo>
                <a:lnTo>
                  <a:pt x="1786993" y="3272636"/>
                </a:lnTo>
                <a:lnTo>
                  <a:pt x="1805715" y="3274857"/>
                </a:lnTo>
                <a:lnTo>
                  <a:pt x="1824119" y="3276443"/>
                </a:lnTo>
                <a:lnTo>
                  <a:pt x="1842840" y="3277394"/>
                </a:lnTo>
                <a:lnTo>
                  <a:pt x="1861561" y="3278663"/>
                </a:lnTo>
                <a:lnTo>
                  <a:pt x="1880283" y="3279615"/>
                </a:lnTo>
                <a:lnTo>
                  <a:pt x="1898687" y="3280249"/>
                </a:lnTo>
                <a:lnTo>
                  <a:pt x="1917725" y="3280566"/>
                </a:lnTo>
                <a:lnTo>
                  <a:pt x="1936129" y="3280566"/>
                </a:lnTo>
                <a:lnTo>
                  <a:pt x="1958658" y="3280566"/>
                </a:lnTo>
                <a:lnTo>
                  <a:pt x="1981187" y="3280249"/>
                </a:lnTo>
                <a:lnTo>
                  <a:pt x="2003399" y="3278980"/>
                </a:lnTo>
                <a:lnTo>
                  <a:pt x="2025928" y="3278029"/>
                </a:lnTo>
                <a:lnTo>
                  <a:pt x="2048140" y="3276443"/>
                </a:lnTo>
                <a:lnTo>
                  <a:pt x="2070034" y="3274222"/>
                </a:lnTo>
                <a:lnTo>
                  <a:pt x="2092246" y="3272002"/>
                </a:lnTo>
                <a:lnTo>
                  <a:pt x="2114458" y="3269464"/>
                </a:lnTo>
                <a:lnTo>
                  <a:pt x="2135718" y="3266609"/>
                </a:lnTo>
                <a:lnTo>
                  <a:pt x="2157295" y="3263437"/>
                </a:lnTo>
                <a:lnTo>
                  <a:pt x="2178237" y="3259313"/>
                </a:lnTo>
                <a:lnTo>
                  <a:pt x="2198545" y="3255507"/>
                </a:lnTo>
                <a:lnTo>
                  <a:pt x="2219170" y="3251066"/>
                </a:lnTo>
                <a:lnTo>
                  <a:pt x="2239161" y="3246307"/>
                </a:lnTo>
                <a:lnTo>
                  <a:pt x="2258517" y="3241232"/>
                </a:lnTo>
                <a:lnTo>
                  <a:pt x="2277555" y="3235839"/>
                </a:lnTo>
                <a:lnTo>
                  <a:pt x="2295959" y="3230130"/>
                </a:lnTo>
                <a:lnTo>
                  <a:pt x="2314046" y="3223785"/>
                </a:lnTo>
                <a:lnTo>
                  <a:pt x="2331498" y="3217441"/>
                </a:lnTo>
                <a:lnTo>
                  <a:pt x="2348316" y="3210780"/>
                </a:lnTo>
                <a:lnTo>
                  <a:pt x="2364498" y="3203801"/>
                </a:lnTo>
                <a:lnTo>
                  <a:pt x="2380047" y="3196188"/>
                </a:lnTo>
                <a:lnTo>
                  <a:pt x="2394643" y="3188575"/>
                </a:lnTo>
                <a:lnTo>
                  <a:pt x="2408605" y="3180645"/>
                </a:lnTo>
                <a:lnTo>
                  <a:pt x="2422249" y="3171763"/>
                </a:lnTo>
                <a:lnTo>
                  <a:pt x="2434307" y="3163198"/>
                </a:lnTo>
                <a:lnTo>
                  <a:pt x="2445730" y="3153999"/>
                </a:lnTo>
                <a:lnTo>
                  <a:pt x="2456518" y="3144800"/>
                </a:lnTo>
                <a:lnTo>
                  <a:pt x="2466355" y="3134966"/>
                </a:lnTo>
                <a:lnTo>
                  <a:pt x="2471115" y="3129574"/>
                </a:lnTo>
                <a:lnTo>
                  <a:pt x="2474922" y="3124498"/>
                </a:lnTo>
                <a:lnTo>
                  <a:pt x="2479365" y="3119423"/>
                </a:lnTo>
                <a:lnTo>
                  <a:pt x="2482855" y="3114347"/>
                </a:lnTo>
                <a:lnTo>
                  <a:pt x="2486346" y="3108955"/>
                </a:lnTo>
                <a:lnTo>
                  <a:pt x="2489519" y="3103562"/>
                </a:lnTo>
                <a:close/>
                <a:moveTo>
                  <a:pt x="201789" y="3100564"/>
                </a:moveTo>
                <a:lnTo>
                  <a:pt x="201084" y="3105812"/>
                </a:lnTo>
                <a:lnTo>
                  <a:pt x="200819" y="3107046"/>
                </a:lnTo>
                <a:lnTo>
                  <a:pt x="201084" y="3105194"/>
                </a:lnTo>
                <a:lnTo>
                  <a:pt x="201789" y="3100564"/>
                </a:lnTo>
                <a:close/>
                <a:moveTo>
                  <a:pt x="1260475" y="3095625"/>
                </a:moveTo>
                <a:lnTo>
                  <a:pt x="1262062" y="3101340"/>
                </a:lnTo>
                <a:lnTo>
                  <a:pt x="1263015" y="3106738"/>
                </a:lnTo>
                <a:lnTo>
                  <a:pt x="1263253" y="3110548"/>
                </a:lnTo>
                <a:lnTo>
                  <a:pt x="1262698" y="3106103"/>
                </a:lnTo>
                <a:lnTo>
                  <a:pt x="1261745" y="3100705"/>
                </a:lnTo>
                <a:lnTo>
                  <a:pt x="1260475" y="3095625"/>
                </a:lnTo>
                <a:close/>
                <a:moveTo>
                  <a:pt x="1746773" y="3094566"/>
                </a:moveTo>
                <a:lnTo>
                  <a:pt x="1746773" y="3198013"/>
                </a:lnTo>
                <a:lnTo>
                  <a:pt x="1764563" y="3200227"/>
                </a:lnTo>
                <a:lnTo>
                  <a:pt x="1782671" y="3202758"/>
                </a:lnTo>
                <a:lnTo>
                  <a:pt x="1800780" y="3204656"/>
                </a:lnTo>
                <a:lnTo>
                  <a:pt x="1819841" y="3206238"/>
                </a:lnTo>
                <a:lnTo>
                  <a:pt x="1819841" y="3102791"/>
                </a:lnTo>
                <a:lnTo>
                  <a:pt x="1800780" y="3101210"/>
                </a:lnTo>
                <a:lnTo>
                  <a:pt x="1782671" y="3099312"/>
                </a:lnTo>
                <a:lnTo>
                  <a:pt x="1764563" y="3097097"/>
                </a:lnTo>
                <a:lnTo>
                  <a:pt x="1746773" y="3094566"/>
                </a:lnTo>
                <a:close/>
                <a:moveTo>
                  <a:pt x="1600953" y="3061666"/>
                </a:moveTo>
                <a:lnTo>
                  <a:pt x="1600953" y="3166378"/>
                </a:lnTo>
                <a:lnTo>
                  <a:pt x="1618744" y="3171756"/>
                </a:lnTo>
                <a:lnTo>
                  <a:pt x="1636217" y="3176501"/>
                </a:lnTo>
                <a:lnTo>
                  <a:pt x="1654960" y="3180930"/>
                </a:lnTo>
                <a:lnTo>
                  <a:pt x="1673704" y="3185042"/>
                </a:lnTo>
                <a:lnTo>
                  <a:pt x="1673704" y="3080963"/>
                </a:lnTo>
                <a:lnTo>
                  <a:pt x="1654960" y="3076534"/>
                </a:lnTo>
                <a:lnTo>
                  <a:pt x="1636217" y="3071789"/>
                </a:lnTo>
                <a:lnTo>
                  <a:pt x="1618108" y="3066728"/>
                </a:lnTo>
                <a:lnTo>
                  <a:pt x="1600953" y="3061666"/>
                </a:lnTo>
                <a:close/>
                <a:moveTo>
                  <a:pt x="3151360" y="3046095"/>
                </a:moveTo>
                <a:lnTo>
                  <a:pt x="3151360" y="3160713"/>
                </a:lnTo>
                <a:lnTo>
                  <a:pt x="3174848" y="3161665"/>
                </a:lnTo>
                <a:lnTo>
                  <a:pt x="3198972" y="3161665"/>
                </a:lnTo>
                <a:lnTo>
                  <a:pt x="3231983" y="3161348"/>
                </a:lnTo>
                <a:lnTo>
                  <a:pt x="3231983" y="3046413"/>
                </a:lnTo>
                <a:lnTo>
                  <a:pt x="3198972" y="3046730"/>
                </a:lnTo>
                <a:lnTo>
                  <a:pt x="3174848" y="3046413"/>
                </a:lnTo>
                <a:lnTo>
                  <a:pt x="3151360" y="3046095"/>
                </a:lnTo>
                <a:close/>
                <a:moveTo>
                  <a:pt x="3815080" y="3040062"/>
                </a:moveTo>
                <a:lnTo>
                  <a:pt x="3816033" y="3047365"/>
                </a:lnTo>
                <a:lnTo>
                  <a:pt x="3816350" y="3054985"/>
                </a:lnTo>
                <a:lnTo>
                  <a:pt x="3816350" y="3206115"/>
                </a:lnTo>
                <a:lnTo>
                  <a:pt x="3816033" y="3206432"/>
                </a:lnTo>
                <a:lnTo>
                  <a:pt x="3815398" y="3214687"/>
                </a:lnTo>
                <a:lnTo>
                  <a:pt x="3814763" y="3220720"/>
                </a:lnTo>
                <a:lnTo>
                  <a:pt x="3813493" y="3226117"/>
                </a:lnTo>
                <a:lnTo>
                  <a:pt x="3811906" y="3231197"/>
                </a:lnTo>
                <a:lnTo>
                  <a:pt x="3810319" y="3236912"/>
                </a:lnTo>
                <a:lnTo>
                  <a:pt x="3808097" y="3242310"/>
                </a:lnTo>
                <a:lnTo>
                  <a:pt x="3805558" y="3248025"/>
                </a:lnTo>
                <a:lnTo>
                  <a:pt x="3803019" y="3253105"/>
                </a:lnTo>
                <a:lnTo>
                  <a:pt x="3799844" y="3258185"/>
                </a:lnTo>
                <a:lnTo>
                  <a:pt x="3796036" y="3263583"/>
                </a:lnTo>
                <a:lnTo>
                  <a:pt x="3792226" y="3268663"/>
                </a:lnTo>
                <a:lnTo>
                  <a:pt x="3788418" y="3274060"/>
                </a:lnTo>
                <a:lnTo>
                  <a:pt x="3783974" y="3278823"/>
                </a:lnTo>
                <a:lnTo>
                  <a:pt x="3779212" y="3283903"/>
                </a:lnTo>
                <a:lnTo>
                  <a:pt x="3774134" y="3288983"/>
                </a:lnTo>
                <a:lnTo>
                  <a:pt x="3768420" y="3293745"/>
                </a:lnTo>
                <a:lnTo>
                  <a:pt x="3763024" y="3298508"/>
                </a:lnTo>
                <a:lnTo>
                  <a:pt x="3750963" y="3307715"/>
                </a:lnTo>
                <a:lnTo>
                  <a:pt x="3737314" y="3317240"/>
                </a:lnTo>
                <a:lnTo>
                  <a:pt x="3722713" y="3326448"/>
                </a:lnTo>
                <a:lnTo>
                  <a:pt x="3707477" y="3335020"/>
                </a:lnTo>
                <a:lnTo>
                  <a:pt x="3690971" y="3343275"/>
                </a:lnTo>
                <a:lnTo>
                  <a:pt x="3673513" y="3351213"/>
                </a:lnTo>
                <a:lnTo>
                  <a:pt x="3655103" y="3359150"/>
                </a:lnTo>
                <a:lnTo>
                  <a:pt x="3635424" y="3366770"/>
                </a:lnTo>
                <a:lnTo>
                  <a:pt x="3615109" y="3373755"/>
                </a:lnTo>
                <a:lnTo>
                  <a:pt x="3593842" y="3380423"/>
                </a:lnTo>
                <a:lnTo>
                  <a:pt x="3571941" y="3386773"/>
                </a:lnTo>
                <a:lnTo>
                  <a:pt x="3549087" y="3392805"/>
                </a:lnTo>
                <a:lnTo>
                  <a:pt x="3525281" y="3398203"/>
                </a:lnTo>
                <a:lnTo>
                  <a:pt x="3501157" y="3403283"/>
                </a:lnTo>
                <a:lnTo>
                  <a:pt x="3476082" y="3408045"/>
                </a:lnTo>
                <a:lnTo>
                  <a:pt x="3450371" y="3411855"/>
                </a:lnTo>
                <a:lnTo>
                  <a:pt x="3424343" y="3415983"/>
                </a:lnTo>
                <a:lnTo>
                  <a:pt x="3397680" y="3419475"/>
                </a:lnTo>
                <a:lnTo>
                  <a:pt x="3370065" y="3422333"/>
                </a:lnTo>
                <a:lnTo>
                  <a:pt x="3341815" y="3424555"/>
                </a:lnTo>
                <a:lnTo>
                  <a:pt x="3313565" y="3426460"/>
                </a:lnTo>
                <a:lnTo>
                  <a:pt x="3284680" y="3427730"/>
                </a:lnTo>
                <a:lnTo>
                  <a:pt x="3255478" y="3428683"/>
                </a:lnTo>
                <a:lnTo>
                  <a:pt x="3225959" y="3429000"/>
                </a:lnTo>
                <a:lnTo>
                  <a:pt x="3195487" y="3428683"/>
                </a:lnTo>
                <a:lnTo>
                  <a:pt x="3165650" y="3427730"/>
                </a:lnTo>
                <a:lnTo>
                  <a:pt x="3136130" y="3426143"/>
                </a:lnTo>
                <a:lnTo>
                  <a:pt x="3106928" y="3424238"/>
                </a:lnTo>
                <a:lnTo>
                  <a:pt x="3078678" y="3422015"/>
                </a:lnTo>
                <a:lnTo>
                  <a:pt x="3050428" y="3418840"/>
                </a:lnTo>
                <a:lnTo>
                  <a:pt x="3022813" y="3415030"/>
                </a:lnTo>
                <a:lnTo>
                  <a:pt x="2996150" y="3411220"/>
                </a:lnTo>
                <a:lnTo>
                  <a:pt x="2970122" y="3406775"/>
                </a:lnTo>
                <a:lnTo>
                  <a:pt x="2944729" y="3402013"/>
                </a:lnTo>
                <a:lnTo>
                  <a:pt x="2919971" y="3396615"/>
                </a:lnTo>
                <a:lnTo>
                  <a:pt x="2895847" y="3390583"/>
                </a:lnTo>
                <a:lnTo>
                  <a:pt x="2872994" y="3384868"/>
                </a:lnTo>
                <a:lnTo>
                  <a:pt x="2850775" y="3378200"/>
                </a:lnTo>
                <a:lnTo>
                  <a:pt x="2829190" y="3370898"/>
                </a:lnTo>
                <a:lnTo>
                  <a:pt x="2808876" y="3363595"/>
                </a:lnTo>
                <a:lnTo>
                  <a:pt x="2789196" y="3355975"/>
                </a:lnTo>
                <a:lnTo>
                  <a:pt x="2770469" y="3347720"/>
                </a:lnTo>
                <a:lnTo>
                  <a:pt x="2753328" y="3339465"/>
                </a:lnTo>
                <a:lnTo>
                  <a:pt x="2736823" y="3330893"/>
                </a:lnTo>
                <a:lnTo>
                  <a:pt x="2721269" y="3321685"/>
                </a:lnTo>
                <a:lnTo>
                  <a:pt x="2706986" y="3312160"/>
                </a:lnTo>
                <a:lnTo>
                  <a:pt x="2693972" y="3302635"/>
                </a:lnTo>
                <a:lnTo>
                  <a:pt x="2688258" y="3297873"/>
                </a:lnTo>
                <a:lnTo>
                  <a:pt x="2682227" y="3292793"/>
                </a:lnTo>
                <a:lnTo>
                  <a:pt x="2676831" y="3287713"/>
                </a:lnTo>
                <a:lnTo>
                  <a:pt x="2671753" y="3282950"/>
                </a:lnTo>
                <a:lnTo>
                  <a:pt x="2666991" y="3277870"/>
                </a:lnTo>
                <a:lnTo>
                  <a:pt x="2662548" y="3272473"/>
                </a:lnTo>
                <a:lnTo>
                  <a:pt x="2658104" y="3267393"/>
                </a:lnTo>
                <a:lnTo>
                  <a:pt x="2654612" y="3261995"/>
                </a:lnTo>
                <a:lnTo>
                  <a:pt x="2651121" y="3256598"/>
                </a:lnTo>
                <a:lnTo>
                  <a:pt x="2647947" y="3251200"/>
                </a:lnTo>
                <a:lnTo>
                  <a:pt x="2645090" y="3245485"/>
                </a:lnTo>
                <a:lnTo>
                  <a:pt x="2642868" y="3240405"/>
                </a:lnTo>
                <a:lnTo>
                  <a:pt x="2640329" y="3234372"/>
                </a:lnTo>
                <a:lnTo>
                  <a:pt x="2638742" y="3228975"/>
                </a:lnTo>
                <a:lnTo>
                  <a:pt x="2637789" y="3223577"/>
                </a:lnTo>
                <a:lnTo>
                  <a:pt x="2636520" y="3217862"/>
                </a:lnTo>
                <a:lnTo>
                  <a:pt x="2636202" y="3212147"/>
                </a:lnTo>
                <a:lnTo>
                  <a:pt x="2635885" y="3206432"/>
                </a:lnTo>
                <a:lnTo>
                  <a:pt x="2635250" y="3206432"/>
                </a:lnTo>
                <a:lnTo>
                  <a:pt x="2635250" y="3097530"/>
                </a:lnTo>
                <a:lnTo>
                  <a:pt x="2646360" y="3105785"/>
                </a:lnTo>
                <a:lnTo>
                  <a:pt x="2657786" y="3114040"/>
                </a:lnTo>
                <a:lnTo>
                  <a:pt x="2670166" y="3121977"/>
                </a:lnTo>
                <a:lnTo>
                  <a:pt x="2683180" y="3129597"/>
                </a:lnTo>
                <a:lnTo>
                  <a:pt x="2696511" y="3136900"/>
                </a:lnTo>
                <a:lnTo>
                  <a:pt x="2710160" y="3144202"/>
                </a:lnTo>
                <a:lnTo>
                  <a:pt x="2724761" y="3151187"/>
                </a:lnTo>
                <a:lnTo>
                  <a:pt x="2740314" y="3157855"/>
                </a:lnTo>
                <a:lnTo>
                  <a:pt x="2755550" y="3164205"/>
                </a:lnTo>
                <a:lnTo>
                  <a:pt x="2771738" y="3170237"/>
                </a:lnTo>
                <a:lnTo>
                  <a:pt x="2788244" y="3176270"/>
                </a:lnTo>
                <a:lnTo>
                  <a:pt x="2805384" y="3181985"/>
                </a:lnTo>
                <a:lnTo>
                  <a:pt x="2822525" y="3187065"/>
                </a:lnTo>
                <a:lnTo>
                  <a:pt x="2840300" y="3192145"/>
                </a:lnTo>
                <a:lnTo>
                  <a:pt x="2858393" y="3196907"/>
                </a:lnTo>
                <a:lnTo>
                  <a:pt x="2877120" y="3201670"/>
                </a:lnTo>
                <a:lnTo>
                  <a:pt x="2895530" y="3205797"/>
                </a:lnTo>
                <a:lnTo>
                  <a:pt x="2914892" y="3209925"/>
                </a:lnTo>
                <a:lnTo>
                  <a:pt x="2934255" y="3213735"/>
                </a:lnTo>
                <a:lnTo>
                  <a:pt x="2953617" y="3217227"/>
                </a:lnTo>
                <a:lnTo>
                  <a:pt x="2973614" y="3220402"/>
                </a:lnTo>
                <a:lnTo>
                  <a:pt x="2993294" y="3222942"/>
                </a:lnTo>
                <a:lnTo>
                  <a:pt x="3013926" y="3225800"/>
                </a:lnTo>
                <a:lnTo>
                  <a:pt x="3033923" y="3228340"/>
                </a:lnTo>
                <a:lnTo>
                  <a:pt x="3054555" y="3230245"/>
                </a:lnTo>
                <a:lnTo>
                  <a:pt x="3074869" y="3232150"/>
                </a:lnTo>
                <a:lnTo>
                  <a:pt x="3095819" y="3233737"/>
                </a:lnTo>
                <a:lnTo>
                  <a:pt x="3116451" y="3235007"/>
                </a:lnTo>
                <a:lnTo>
                  <a:pt x="3137400" y="3235960"/>
                </a:lnTo>
                <a:lnTo>
                  <a:pt x="3158032" y="3236595"/>
                </a:lnTo>
                <a:lnTo>
                  <a:pt x="3178981" y="3237230"/>
                </a:lnTo>
                <a:lnTo>
                  <a:pt x="3199613" y="3237230"/>
                </a:lnTo>
                <a:lnTo>
                  <a:pt x="3224372" y="3236912"/>
                </a:lnTo>
                <a:lnTo>
                  <a:pt x="3249765" y="3236595"/>
                </a:lnTo>
                <a:lnTo>
                  <a:pt x="3274523" y="3235325"/>
                </a:lnTo>
                <a:lnTo>
                  <a:pt x="3299282" y="3234055"/>
                </a:lnTo>
                <a:lnTo>
                  <a:pt x="3324040" y="3232150"/>
                </a:lnTo>
                <a:lnTo>
                  <a:pt x="3348481" y="3230245"/>
                </a:lnTo>
                <a:lnTo>
                  <a:pt x="3372922" y="3227387"/>
                </a:lnTo>
                <a:lnTo>
                  <a:pt x="3397680" y="3224530"/>
                </a:lnTo>
                <a:lnTo>
                  <a:pt x="3421486" y="3221355"/>
                </a:lnTo>
                <a:lnTo>
                  <a:pt x="3445292" y="3217545"/>
                </a:lnTo>
                <a:lnTo>
                  <a:pt x="3468464" y="3213735"/>
                </a:lnTo>
                <a:lnTo>
                  <a:pt x="3491635" y="3208972"/>
                </a:lnTo>
                <a:lnTo>
                  <a:pt x="3514171" y="3204210"/>
                </a:lnTo>
                <a:lnTo>
                  <a:pt x="3536390" y="3199130"/>
                </a:lnTo>
                <a:lnTo>
                  <a:pt x="3557974" y="3193097"/>
                </a:lnTo>
                <a:lnTo>
                  <a:pt x="3579241" y="3187065"/>
                </a:lnTo>
                <a:lnTo>
                  <a:pt x="3599873" y="3180715"/>
                </a:lnTo>
                <a:lnTo>
                  <a:pt x="3619870" y="3174047"/>
                </a:lnTo>
                <a:lnTo>
                  <a:pt x="3639233" y="3167062"/>
                </a:lnTo>
                <a:lnTo>
                  <a:pt x="3657643" y="3159442"/>
                </a:lnTo>
                <a:lnTo>
                  <a:pt x="3676053" y="3151505"/>
                </a:lnTo>
                <a:lnTo>
                  <a:pt x="3692876" y="3143250"/>
                </a:lnTo>
                <a:lnTo>
                  <a:pt x="3709381" y="3134677"/>
                </a:lnTo>
                <a:lnTo>
                  <a:pt x="3724935" y="3125470"/>
                </a:lnTo>
                <a:lnTo>
                  <a:pt x="3739853" y="3116262"/>
                </a:lnTo>
                <a:lnTo>
                  <a:pt x="3753502" y="3106420"/>
                </a:lnTo>
                <a:lnTo>
                  <a:pt x="3766198" y="3096577"/>
                </a:lnTo>
                <a:lnTo>
                  <a:pt x="3772547" y="3090862"/>
                </a:lnTo>
                <a:lnTo>
                  <a:pt x="3777943" y="3085782"/>
                </a:lnTo>
                <a:lnTo>
                  <a:pt x="3783656" y="3080385"/>
                </a:lnTo>
                <a:lnTo>
                  <a:pt x="3789052" y="3074670"/>
                </a:lnTo>
                <a:lnTo>
                  <a:pt x="3793814" y="3069272"/>
                </a:lnTo>
                <a:lnTo>
                  <a:pt x="3798575" y="3063557"/>
                </a:lnTo>
                <a:lnTo>
                  <a:pt x="3803336" y="3057842"/>
                </a:lnTo>
                <a:lnTo>
                  <a:pt x="3807145" y="3051810"/>
                </a:lnTo>
                <a:lnTo>
                  <a:pt x="3811271" y="3045777"/>
                </a:lnTo>
                <a:lnTo>
                  <a:pt x="3815080" y="3040062"/>
                </a:lnTo>
                <a:close/>
                <a:moveTo>
                  <a:pt x="2989478" y="3031808"/>
                </a:moveTo>
                <a:lnTo>
                  <a:pt x="2989478" y="3147378"/>
                </a:lnTo>
                <a:lnTo>
                  <a:pt x="3009158" y="3149918"/>
                </a:lnTo>
                <a:lnTo>
                  <a:pt x="3029472" y="3152140"/>
                </a:lnTo>
                <a:lnTo>
                  <a:pt x="3049469" y="3154363"/>
                </a:lnTo>
                <a:lnTo>
                  <a:pt x="3070419" y="3155950"/>
                </a:lnTo>
                <a:lnTo>
                  <a:pt x="3070419" y="3041333"/>
                </a:lnTo>
                <a:lnTo>
                  <a:pt x="3049469" y="3039428"/>
                </a:lnTo>
                <a:lnTo>
                  <a:pt x="3029472" y="3036888"/>
                </a:lnTo>
                <a:lnTo>
                  <a:pt x="3009158" y="3034665"/>
                </a:lnTo>
                <a:lnTo>
                  <a:pt x="2989478" y="3031808"/>
                </a:lnTo>
                <a:close/>
                <a:moveTo>
                  <a:pt x="2402802" y="3022755"/>
                </a:moveTo>
                <a:lnTo>
                  <a:pt x="2397719" y="3026235"/>
                </a:lnTo>
                <a:lnTo>
                  <a:pt x="2391365" y="3029398"/>
                </a:lnTo>
                <a:lnTo>
                  <a:pt x="2383740" y="3032878"/>
                </a:lnTo>
                <a:lnTo>
                  <a:pt x="2376433" y="3036042"/>
                </a:lnTo>
                <a:lnTo>
                  <a:pt x="2360867" y="3042369"/>
                </a:lnTo>
                <a:lnTo>
                  <a:pt x="2347841" y="3047114"/>
                </a:lnTo>
                <a:lnTo>
                  <a:pt x="2347841" y="3137274"/>
                </a:lnTo>
                <a:lnTo>
                  <a:pt x="2355784" y="3133794"/>
                </a:lnTo>
                <a:lnTo>
                  <a:pt x="2363408" y="3129681"/>
                </a:lnTo>
                <a:lnTo>
                  <a:pt x="2371033" y="3125252"/>
                </a:lnTo>
                <a:lnTo>
                  <a:pt x="2378340" y="3120507"/>
                </a:lnTo>
                <a:lnTo>
                  <a:pt x="2385329" y="3115762"/>
                </a:lnTo>
                <a:lnTo>
                  <a:pt x="2391683" y="3111017"/>
                </a:lnTo>
                <a:lnTo>
                  <a:pt x="2397719" y="3106271"/>
                </a:lnTo>
                <a:lnTo>
                  <a:pt x="2402802" y="3101526"/>
                </a:lnTo>
                <a:lnTo>
                  <a:pt x="2402802" y="3022755"/>
                </a:lnTo>
                <a:close/>
                <a:moveTo>
                  <a:pt x="698500" y="3017837"/>
                </a:moveTo>
                <a:lnTo>
                  <a:pt x="698500" y="3086100"/>
                </a:lnTo>
                <a:lnTo>
                  <a:pt x="684586" y="3083595"/>
                </a:lnTo>
                <a:lnTo>
                  <a:pt x="667825" y="3079838"/>
                </a:lnTo>
                <a:lnTo>
                  <a:pt x="659920" y="3077959"/>
                </a:lnTo>
                <a:lnTo>
                  <a:pt x="652962" y="3076393"/>
                </a:lnTo>
                <a:lnTo>
                  <a:pt x="646321" y="3074201"/>
                </a:lnTo>
                <a:lnTo>
                  <a:pt x="640313" y="3071696"/>
                </a:lnTo>
                <a:lnTo>
                  <a:pt x="634305" y="3069191"/>
                </a:lnTo>
                <a:lnTo>
                  <a:pt x="629245" y="3065433"/>
                </a:lnTo>
                <a:lnTo>
                  <a:pt x="626082" y="3063555"/>
                </a:lnTo>
                <a:lnTo>
                  <a:pt x="623869" y="3061363"/>
                </a:lnTo>
                <a:lnTo>
                  <a:pt x="622288" y="3058545"/>
                </a:lnTo>
                <a:lnTo>
                  <a:pt x="620706" y="3056353"/>
                </a:lnTo>
                <a:lnTo>
                  <a:pt x="619441" y="3053534"/>
                </a:lnTo>
                <a:lnTo>
                  <a:pt x="619125" y="3051029"/>
                </a:lnTo>
                <a:lnTo>
                  <a:pt x="619125" y="3048524"/>
                </a:lnTo>
                <a:lnTo>
                  <a:pt x="619441" y="3046019"/>
                </a:lnTo>
                <a:lnTo>
                  <a:pt x="620390" y="3043514"/>
                </a:lnTo>
                <a:lnTo>
                  <a:pt x="621971" y="3041009"/>
                </a:lnTo>
                <a:lnTo>
                  <a:pt x="623553" y="3038817"/>
                </a:lnTo>
                <a:lnTo>
                  <a:pt x="625766" y="3036312"/>
                </a:lnTo>
                <a:lnTo>
                  <a:pt x="628296" y="3034433"/>
                </a:lnTo>
                <a:lnTo>
                  <a:pt x="631142" y="3032555"/>
                </a:lnTo>
                <a:lnTo>
                  <a:pt x="634937" y="3030676"/>
                </a:lnTo>
                <a:lnTo>
                  <a:pt x="638732" y="3029110"/>
                </a:lnTo>
                <a:lnTo>
                  <a:pt x="645057" y="3026605"/>
                </a:lnTo>
                <a:lnTo>
                  <a:pt x="651697" y="3024726"/>
                </a:lnTo>
                <a:lnTo>
                  <a:pt x="658655" y="3023161"/>
                </a:lnTo>
                <a:lnTo>
                  <a:pt x="666244" y="3021595"/>
                </a:lnTo>
                <a:lnTo>
                  <a:pt x="674150" y="3020342"/>
                </a:lnTo>
                <a:lnTo>
                  <a:pt x="682056" y="3019403"/>
                </a:lnTo>
                <a:lnTo>
                  <a:pt x="698500" y="3017837"/>
                </a:lnTo>
                <a:close/>
                <a:moveTo>
                  <a:pt x="2827597" y="2994977"/>
                </a:moveTo>
                <a:lnTo>
                  <a:pt x="2827597" y="3112135"/>
                </a:lnTo>
                <a:lnTo>
                  <a:pt x="2846959" y="3117850"/>
                </a:lnTo>
                <a:lnTo>
                  <a:pt x="2866956" y="3123248"/>
                </a:lnTo>
                <a:lnTo>
                  <a:pt x="2887588" y="3128010"/>
                </a:lnTo>
                <a:lnTo>
                  <a:pt x="2908220" y="3132773"/>
                </a:lnTo>
                <a:lnTo>
                  <a:pt x="2908220" y="3016885"/>
                </a:lnTo>
                <a:lnTo>
                  <a:pt x="2887588" y="3011805"/>
                </a:lnTo>
                <a:lnTo>
                  <a:pt x="2866956" y="3006725"/>
                </a:lnTo>
                <a:lnTo>
                  <a:pt x="2846959" y="3001010"/>
                </a:lnTo>
                <a:lnTo>
                  <a:pt x="2827597" y="2994977"/>
                </a:lnTo>
                <a:close/>
                <a:moveTo>
                  <a:pt x="1455133" y="2986375"/>
                </a:moveTo>
                <a:lnTo>
                  <a:pt x="1455133" y="3092352"/>
                </a:lnTo>
                <a:lnTo>
                  <a:pt x="1457675" y="3094883"/>
                </a:lnTo>
                <a:lnTo>
                  <a:pt x="1460216" y="3097730"/>
                </a:lnTo>
                <a:lnTo>
                  <a:pt x="1466888" y="3103741"/>
                </a:lnTo>
                <a:lnTo>
                  <a:pt x="1475466" y="3110068"/>
                </a:lnTo>
                <a:lnTo>
                  <a:pt x="1484679" y="3116078"/>
                </a:lnTo>
                <a:lnTo>
                  <a:pt x="1495162" y="3122405"/>
                </a:lnTo>
                <a:lnTo>
                  <a:pt x="1505964" y="3128732"/>
                </a:lnTo>
                <a:lnTo>
                  <a:pt x="1517083" y="3134743"/>
                </a:lnTo>
                <a:lnTo>
                  <a:pt x="1528202" y="3139804"/>
                </a:lnTo>
                <a:lnTo>
                  <a:pt x="1528202" y="3033195"/>
                </a:lnTo>
                <a:lnTo>
                  <a:pt x="1517083" y="3027817"/>
                </a:lnTo>
                <a:lnTo>
                  <a:pt x="1506917" y="3022122"/>
                </a:lnTo>
                <a:lnTo>
                  <a:pt x="1497068" y="3016428"/>
                </a:lnTo>
                <a:lnTo>
                  <a:pt x="1487538" y="3010734"/>
                </a:lnTo>
                <a:lnTo>
                  <a:pt x="1478960" y="3005039"/>
                </a:lnTo>
                <a:lnTo>
                  <a:pt x="1470700" y="2998712"/>
                </a:lnTo>
                <a:lnTo>
                  <a:pt x="1462758" y="2992702"/>
                </a:lnTo>
                <a:lnTo>
                  <a:pt x="1455133" y="2986375"/>
                </a:lnTo>
                <a:close/>
                <a:moveTo>
                  <a:pt x="711352" y="2965750"/>
                </a:moveTo>
                <a:lnTo>
                  <a:pt x="709129" y="2966067"/>
                </a:lnTo>
                <a:lnTo>
                  <a:pt x="706270" y="2966384"/>
                </a:lnTo>
                <a:lnTo>
                  <a:pt x="704047" y="2966702"/>
                </a:lnTo>
                <a:lnTo>
                  <a:pt x="701824" y="2967653"/>
                </a:lnTo>
                <a:lnTo>
                  <a:pt x="700236" y="2968288"/>
                </a:lnTo>
                <a:lnTo>
                  <a:pt x="699283" y="2969556"/>
                </a:lnTo>
                <a:lnTo>
                  <a:pt x="698330" y="2970191"/>
                </a:lnTo>
                <a:lnTo>
                  <a:pt x="698012" y="2971459"/>
                </a:lnTo>
                <a:lnTo>
                  <a:pt x="698012" y="2990491"/>
                </a:lnTo>
                <a:lnTo>
                  <a:pt x="683085" y="2991760"/>
                </a:lnTo>
                <a:lnTo>
                  <a:pt x="667839" y="2993346"/>
                </a:lnTo>
                <a:lnTo>
                  <a:pt x="653865" y="2995249"/>
                </a:lnTo>
                <a:lnTo>
                  <a:pt x="639890" y="2997786"/>
                </a:lnTo>
                <a:lnTo>
                  <a:pt x="626550" y="3000641"/>
                </a:lnTo>
                <a:lnTo>
                  <a:pt x="613846" y="3004130"/>
                </a:lnTo>
                <a:lnTo>
                  <a:pt x="602094" y="3007619"/>
                </a:lnTo>
                <a:lnTo>
                  <a:pt x="590978" y="3012060"/>
                </a:lnTo>
                <a:lnTo>
                  <a:pt x="583673" y="3015549"/>
                </a:lnTo>
                <a:lnTo>
                  <a:pt x="576368" y="3019355"/>
                </a:lnTo>
                <a:lnTo>
                  <a:pt x="570015" y="3023162"/>
                </a:lnTo>
                <a:lnTo>
                  <a:pt x="564616" y="3026968"/>
                </a:lnTo>
                <a:lnTo>
                  <a:pt x="559852" y="3031092"/>
                </a:lnTo>
                <a:lnTo>
                  <a:pt x="556041" y="3035215"/>
                </a:lnTo>
                <a:lnTo>
                  <a:pt x="552865" y="3039656"/>
                </a:lnTo>
                <a:lnTo>
                  <a:pt x="550324" y="3044096"/>
                </a:lnTo>
                <a:lnTo>
                  <a:pt x="548736" y="3048854"/>
                </a:lnTo>
                <a:lnTo>
                  <a:pt x="547783" y="3052978"/>
                </a:lnTo>
                <a:lnTo>
                  <a:pt x="547783" y="3057736"/>
                </a:lnTo>
                <a:lnTo>
                  <a:pt x="548736" y="3062176"/>
                </a:lnTo>
                <a:lnTo>
                  <a:pt x="550324" y="3066617"/>
                </a:lnTo>
                <a:lnTo>
                  <a:pt x="552865" y="3070741"/>
                </a:lnTo>
                <a:lnTo>
                  <a:pt x="556358" y="3075181"/>
                </a:lnTo>
                <a:lnTo>
                  <a:pt x="560805" y="3079622"/>
                </a:lnTo>
                <a:lnTo>
                  <a:pt x="564934" y="3083111"/>
                </a:lnTo>
                <a:lnTo>
                  <a:pt x="570015" y="3086917"/>
                </a:lnTo>
                <a:lnTo>
                  <a:pt x="576050" y="3090089"/>
                </a:lnTo>
                <a:lnTo>
                  <a:pt x="582720" y="3093578"/>
                </a:lnTo>
                <a:lnTo>
                  <a:pt x="589390" y="3096433"/>
                </a:lnTo>
                <a:lnTo>
                  <a:pt x="597012" y="3099288"/>
                </a:lnTo>
                <a:lnTo>
                  <a:pt x="605270" y="3101825"/>
                </a:lnTo>
                <a:lnTo>
                  <a:pt x="613528" y="3104046"/>
                </a:lnTo>
                <a:lnTo>
                  <a:pt x="645607" y="3110707"/>
                </a:lnTo>
                <a:lnTo>
                  <a:pt x="698012" y="3121808"/>
                </a:lnTo>
                <a:lnTo>
                  <a:pt x="698012" y="3203010"/>
                </a:lnTo>
                <a:lnTo>
                  <a:pt x="684673" y="3201424"/>
                </a:lnTo>
                <a:lnTo>
                  <a:pt x="672286" y="3199203"/>
                </a:lnTo>
                <a:lnTo>
                  <a:pt x="657993" y="3196983"/>
                </a:lnTo>
                <a:lnTo>
                  <a:pt x="643066" y="3193494"/>
                </a:lnTo>
                <a:lnTo>
                  <a:pt x="629409" y="3189370"/>
                </a:lnTo>
                <a:lnTo>
                  <a:pt x="617022" y="3185247"/>
                </a:lnTo>
                <a:lnTo>
                  <a:pt x="613846" y="3183978"/>
                </a:lnTo>
                <a:lnTo>
                  <a:pt x="610670" y="3182709"/>
                </a:lnTo>
                <a:lnTo>
                  <a:pt x="608129" y="3181441"/>
                </a:lnTo>
                <a:lnTo>
                  <a:pt x="608446" y="3181441"/>
                </a:lnTo>
                <a:lnTo>
                  <a:pt x="608129" y="3181123"/>
                </a:lnTo>
                <a:lnTo>
                  <a:pt x="604317" y="3179220"/>
                </a:lnTo>
                <a:lnTo>
                  <a:pt x="602412" y="3177951"/>
                </a:lnTo>
                <a:lnTo>
                  <a:pt x="600506" y="3177000"/>
                </a:lnTo>
                <a:lnTo>
                  <a:pt x="595424" y="3175731"/>
                </a:lnTo>
                <a:lnTo>
                  <a:pt x="590343" y="3174780"/>
                </a:lnTo>
                <a:lnTo>
                  <a:pt x="584308" y="3174780"/>
                </a:lnTo>
                <a:lnTo>
                  <a:pt x="578273" y="3175414"/>
                </a:lnTo>
                <a:lnTo>
                  <a:pt x="572556" y="3176048"/>
                </a:lnTo>
                <a:lnTo>
                  <a:pt x="566522" y="3177634"/>
                </a:lnTo>
                <a:lnTo>
                  <a:pt x="560805" y="3179220"/>
                </a:lnTo>
                <a:lnTo>
                  <a:pt x="555405" y="3181123"/>
                </a:lnTo>
                <a:lnTo>
                  <a:pt x="551277" y="3183661"/>
                </a:lnTo>
                <a:lnTo>
                  <a:pt x="547148" y="3185881"/>
                </a:lnTo>
                <a:lnTo>
                  <a:pt x="544607" y="3188736"/>
                </a:lnTo>
                <a:lnTo>
                  <a:pt x="543336" y="3190005"/>
                </a:lnTo>
                <a:lnTo>
                  <a:pt x="542383" y="3190956"/>
                </a:lnTo>
                <a:lnTo>
                  <a:pt x="542066" y="3192542"/>
                </a:lnTo>
                <a:lnTo>
                  <a:pt x="542066" y="3193811"/>
                </a:lnTo>
                <a:lnTo>
                  <a:pt x="542066" y="3195080"/>
                </a:lnTo>
                <a:lnTo>
                  <a:pt x="543019" y="3196031"/>
                </a:lnTo>
                <a:lnTo>
                  <a:pt x="543654" y="3197300"/>
                </a:lnTo>
                <a:lnTo>
                  <a:pt x="545242" y="3198569"/>
                </a:lnTo>
                <a:lnTo>
                  <a:pt x="550959" y="3202058"/>
                </a:lnTo>
                <a:lnTo>
                  <a:pt x="557629" y="3205547"/>
                </a:lnTo>
                <a:lnTo>
                  <a:pt x="564299" y="3208719"/>
                </a:lnTo>
                <a:lnTo>
                  <a:pt x="572239" y="3211891"/>
                </a:lnTo>
                <a:lnTo>
                  <a:pt x="580497" y="3214746"/>
                </a:lnTo>
                <a:lnTo>
                  <a:pt x="589072" y="3216966"/>
                </a:lnTo>
                <a:lnTo>
                  <a:pt x="598600" y="3219821"/>
                </a:lnTo>
                <a:lnTo>
                  <a:pt x="608446" y="3221724"/>
                </a:lnTo>
                <a:lnTo>
                  <a:pt x="618610" y="3223627"/>
                </a:lnTo>
                <a:lnTo>
                  <a:pt x="629409" y="3225847"/>
                </a:lnTo>
                <a:lnTo>
                  <a:pt x="651324" y="3229019"/>
                </a:lnTo>
                <a:lnTo>
                  <a:pt x="674192" y="3230923"/>
                </a:lnTo>
                <a:lnTo>
                  <a:pt x="698012" y="3232509"/>
                </a:lnTo>
                <a:lnTo>
                  <a:pt x="698012" y="3251223"/>
                </a:lnTo>
                <a:lnTo>
                  <a:pt x="698330" y="3252492"/>
                </a:lnTo>
                <a:lnTo>
                  <a:pt x="699283" y="3253443"/>
                </a:lnTo>
                <a:lnTo>
                  <a:pt x="700236" y="3254395"/>
                </a:lnTo>
                <a:lnTo>
                  <a:pt x="701824" y="3255346"/>
                </a:lnTo>
                <a:lnTo>
                  <a:pt x="704047" y="3255981"/>
                </a:lnTo>
                <a:lnTo>
                  <a:pt x="706270" y="3256298"/>
                </a:lnTo>
                <a:lnTo>
                  <a:pt x="709129" y="3256932"/>
                </a:lnTo>
                <a:lnTo>
                  <a:pt x="711352" y="3257249"/>
                </a:lnTo>
                <a:lnTo>
                  <a:pt x="758358" y="3257249"/>
                </a:lnTo>
                <a:lnTo>
                  <a:pt x="760581" y="3256932"/>
                </a:lnTo>
                <a:lnTo>
                  <a:pt x="763440" y="3256298"/>
                </a:lnTo>
                <a:lnTo>
                  <a:pt x="765345" y="3255981"/>
                </a:lnTo>
                <a:lnTo>
                  <a:pt x="767886" y="3255346"/>
                </a:lnTo>
                <a:lnTo>
                  <a:pt x="769474" y="3254395"/>
                </a:lnTo>
                <a:lnTo>
                  <a:pt x="770427" y="3253443"/>
                </a:lnTo>
                <a:lnTo>
                  <a:pt x="771380" y="3252492"/>
                </a:lnTo>
                <a:lnTo>
                  <a:pt x="771698" y="3251223"/>
                </a:lnTo>
                <a:lnTo>
                  <a:pt x="771698" y="3231874"/>
                </a:lnTo>
                <a:lnTo>
                  <a:pt x="786308" y="3230923"/>
                </a:lnTo>
                <a:lnTo>
                  <a:pt x="800600" y="3229654"/>
                </a:lnTo>
                <a:lnTo>
                  <a:pt x="814257" y="3228068"/>
                </a:lnTo>
                <a:lnTo>
                  <a:pt x="827279" y="3226165"/>
                </a:lnTo>
                <a:lnTo>
                  <a:pt x="839984" y="3223627"/>
                </a:lnTo>
                <a:lnTo>
                  <a:pt x="851418" y="3221090"/>
                </a:lnTo>
                <a:lnTo>
                  <a:pt x="862534" y="3217918"/>
                </a:lnTo>
                <a:lnTo>
                  <a:pt x="872062" y="3214746"/>
                </a:lnTo>
                <a:lnTo>
                  <a:pt x="880002" y="3211257"/>
                </a:lnTo>
                <a:lnTo>
                  <a:pt x="886990" y="3208085"/>
                </a:lnTo>
                <a:lnTo>
                  <a:pt x="893660" y="3204278"/>
                </a:lnTo>
                <a:lnTo>
                  <a:pt x="899694" y="3200472"/>
                </a:lnTo>
                <a:lnTo>
                  <a:pt x="904776" y="3196666"/>
                </a:lnTo>
                <a:lnTo>
                  <a:pt x="909540" y="3192542"/>
                </a:lnTo>
                <a:lnTo>
                  <a:pt x="913352" y="3188419"/>
                </a:lnTo>
                <a:lnTo>
                  <a:pt x="916528" y="3184295"/>
                </a:lnTo>
                <a:lnTo>
                  <a:pt x="919069" y="3179855"/>
                </a:lnTo>
                <a:lnTo>
                  <a:pt x="920657" y="3175414"/>
                </a:lnTo>
                <a:lnTo>
                  <a:pt x="921609" y="3170973"/>
                </a:lnTo>
                <a:lnTo>
                  <a:pt x="921927" y="3166533"/>
                </a:lnTo>
                <a:lnTo>
                  <a:pt x="921292" y="3161775"/>
                </a:lnTo>
                <a:lnTo>
                  <a:pt x="920021" y="3157651"/>
                </a:lnTo>
                <a:lnTo>
                  <a:pt x="917798" y="3153210"/>
                </a:lnTo>
                <a:lnTo>
                  <a:pt x="914622" y="3148453"/>
                </a:lnTo>
                <a:lnTo>
                  <a:pt x="912716" y="3146549"/>
                </a:lnTo>
                <a:lnTo>
                  <a:pt x="910493" y="3144012"/>
                </a:lnTo>
                <a:lnTo>
                  <a:pt x="905411" y="3139888"/>
                </a:lnTo>
                <a:lnTo>
                  <a:pt x="899059" y="3135765"/>
                </a:lnTo>
                <a:lnTo>
                  <a:pt x="892389" y="3132276"/>
                </a:lnTo>
                <a:lnTo>
                  <a:pt x="884449" y="3128787"/>
                </a:lnTo>
                <a:lnTo>
                  <a:pt x="876191" y="3125615"/>
                </a:lnTo>
                <a:lnTo>
                  <a:pt x="867298" y="3122443"/>
                </a:lnTo>
                <a:lnTo>
                  <a:pt x="857452" y="3119588"/>
                </a:lnTo>
                <a:lnTo>
                  <a:pt x="847606" y="3117051"/>
                </a:lnTo>
                <a:lnTo>
                  <a:pt x="836808" y="3114196"/>
                </a:lnTo>
                <a:lnTo>
                  <a:pt x="815528" y="3109438"/>
                </a:lnTo>
                <a:lnTo>
                  <a:pt x="793613" y="3104997"/>
                </a:lnTo>
                <a:lnTo>
                  <a:pt x="771698" y="3101191"/>
                </a:lnTo>
                <a:lnTo>
                  <a:pt x="771698" y="3019673"/>
                </a:lnTo>
                <a:lnTo>
                  <a:pt x="790754" y="3021893"/>
                </a:lnTo>
                <a:lnTo>
                  <a:pt x="797742" y="3023162"/>
                </a:lnTo>
                <a:lnTo>
                  <a:pt x="805047" y="3024748"/>
                </a:lnTo>
                <a:lnTo>
                  <a:pt x="819974" y="3028554"/>
                </a:lnTo>
                <a:lnTo>
                  <a:pt x="834584" y="3033312"/>
                </a:lnTo>
                <a:lnTo>
                  <a:pt x="846336" y="3037435"/>
                </a:lnTo>
                <a:lnTo>
                  <a:pt x="853006" y="3039973"/>
                </a:lnTo>
                <a:lnTo>
                  <a:pt x="855547" y="3041242"/>
                </a:lnTo>
                <a:lnTo>
                  <a:pt x="859358" y="3043779"/>
                </a:lnTo>
                <a:lnTo>
                  <a:pt x="861264" y="3044731"/>
                </a:lnTo>
                <a:lnTo>
                  <a:pt x="863169" y="3046000"/>
                </a:lnTo>
                <a:lnTo>
                  <a:pt x="867933" y="3047268"/>
                </a:lnTo>
                <a:lnTo>
                  <a:pt x="873650" y="3047903"/>
                </a:lnTo>
                <a:lnTo>
                  <a:pt x="879367" y="3048220"/>
                </a:lnTo>
                <a:lnTo>
                  <a:pt x="885402" y="3047586"/>
                </a:lnTo>
                <a:lnTo>
                  <a:pt x="891436" y="3046634"/>
                </a:lnTo>
                <a:lnTo>
                  <a:pt x="897153" y="3045682"/>
                </a:lnTo>
                <a:lnTo>
                  <a:pt x="902870" y="3043779"/>
                </a:lnTo>
                <a:lnTo>
                  <a:pt x="907952" y="3041559"/>
                </a:lnTo>
                <a:lnTo>
                  <a:pt x="912716" y="3039339"/>
                </a:lnTo>
                <a:lnTo>
                  <a:pt x="916528" y="3036801"/>
                </a:lnTo>
                <a:lnTo>
                  <a:pt x="919386" y="3034263"/>
                </a:lnTo>
                <a:lnTo>
                  <a:pt x="920657" y="3032995"/>
                </a:lnTo>
                <a:lnTo>
                  <a:pt x="921292" y="3031726"/>
                </a:lnTo>
                <a:lnTo>
                  <a:pt x="921609" y="3030140"/>
                </a:lnTo>
                <a:lnTo>
                  <a:pt x="921609" y="3029188"/>
                </a:lnTo>
                <a:lnTo>
                  <a:pt x="921292" y="3027920"/>
                </a:lnTo>
                <a:lnTo>
                  <a:pt x="920974" y="3026651"/>
                </a:lnTo>
                <a:lnTo>
                  <a:pt x="919704" y="3025382"/>
                </a:lnTo>
                <a:lnTo>
                  <a:pt x="918433" y="3024431"/>
                </a:lnTo>
                <a:lnTo>
                  <a:pt x="914304" y="3021576"/>
                </a:lnTo>
                <a:lnTo>
                  <a:pt x="909540" y="3018721"/>
                </a:lnTo>
                <a:lnTo>
                  <a:pt x="903823" y="3016501"/>
                </a:lnTo>
                <a:lnTo>
                  <a:pt x="898424" y="3013963"/>
                </a:lnTo>
                <a:lnTo>
                  <a:pt x="885402" y="3009205"/>
                </a:lnTo>
                <a:lnTo>
                  <a:pt x="871109" y="3005082"/>
                </a:lnTo>
                <a:lnTo>
                  <a:pt x="856182" y="3000958"/>
                </a:lnTo>
                <a:lnTo>
                  <a:pt x="840936" y="2997469"/>
                </a:lnTo>
                <a:lnTo>
                  <a:pt x="825374" y="2994614"/>
                </a:lnTo>
                <a:lnTo>
                  <a:pt x="810764" y="2992711"/>
                </a:lnTo>
                <a:lnTo>
                  <a:pt x="791389" y="2990808"/>
                </a:lnTo>
                <a:lnTo>
                  <a:pt x="771698" y="2989539"/>
                </a:lnTo>
                <a:lnTo>
                  <a:pt x="771698" y="2971459"/>
                </a:lnTo>
                <a:lnTo>
                  <a:pt x="771380" y="2970191"/>
                </a:lnTo>
                <a:lnTo>
                  <a:pt x="770427" y="2969556"/>
                </a:lnTo>
                <a:lnTo>
                  <a:pt x="769474" y="2968288"/>
                </a:lnTo>
                <a:lnTo>
                  <a:pt x="767886" y="2967653"/>
                </a:lnTo>
                <a:lnTo>
                  <a:pt x="765345" y="2966702"/>
                </a:lnTo>
                <a:lnTo>
                  <a:pt x="763440" y="2966384"/>
                </a:lnTo>
                <a:lnTo>
                  <a:pt x="760581" y="2966067"/>
                </a:lnTo>
                <a:lnTo>
                  <a:pt x="758358" y="2965750"/>
                </a:lnTo>
                <a:lnTo>
                  <a:pt x="711352" y="2965750"/>
                </a:lnTo>
                <a:close/>
                <a:moveTo>
                  <a:pt x="3717945" y="2951797"/>
                </a:moveTo>
                <a:lnTo>
                  <a:pt x="3711914" y="2955607"/>
                </a:lnTo>
                <a:lnTo>
                  <a:pt x="3704931" y="2959100"/>
                </a:lnTo>
                <a:lnTo>
                  <a:pt x="3696678" y="2963227"/>
                </a:lnTo>
                <a:lnTo>
                  <a:pt x="3688425" y="2966720"/>
                </a:lnTo>
                <a:lnTo>
                  <a:pt x="3671285" y="2973387"/>
                </a:lnTo>
                <a:lnTo>
                  <a:pt x="3656684" y="2979102"/>
                </a:lnTo>
                <a:lnTo>
                  <a:pt x="3656684" y="3080068"/>
                </a:lnTo>
                <a:lnTo>
                  <a:pt x="3665254" y="3075623"/>
                </a:lnTo>
                <a:lnTo>
                  <a:pt x="3674142" y="3070860"/>
                </a:lnTo>
                <a:lnTo>
                  <a:pt x="3682394" y="3066098"/>
                </a:lnTo>
                <a:lnTo>
                  <a:pt x="3690647" y="3061018"/>
                </a:lnTo>
                <a:lnTo>
                  <a:pt x="3698582" y="3055620"/>
                </a:lnTo>
                <a:lnTo>
                  <a:pt x="3705566" y="3050223"/>
                </a:lnTo>
                <a:lnTo>
                  <a:pt x="3711914" y="3044825"/>
                </a:lnTo>
                <a:lnTo>
                  <a:pt x="3717945" y="3040063"/>
                </a:lnTo>
                <a:lnTo>
                  <a:pt x="3717945" y="2951797"/>
                </a:lnTo>
                <a:close/>
                <a:moveTo>
                  <a:pt x="731996" y="2947987"/>
                </a:moveTo>
                <a:lnTo>
                  <a:pt x="755499" y="2948304"/>
                </a:lnTo>
                <a:lnTo>
                  <a:pt x="779003" y="2948939"/>
                </a:lnTo>
                <a:lnTo>
                  <a:pt x="801870" y="2949890"/>
                </a:lnTo>
                <a:lnTo>
                  <a:pt x="824103" y="2951476"/>
                </a:lnTo>
                <a:lnTo>
                  <a:pt x="846654" y="2953380"/>
                </a:lnTo>
                <a:lnTo>
                  <a:pt x="868569" y="2955283"/>
                </a:lnTo>
                <a:lnTo>
                  <a:pt x="889848" y="2958137"/>
                </a:lnTo>
                <a:lnTo>
                  <a:pt x="910493" y="2960992"/>
                </a:lnTo>
                <a:lnTo>
                  <a:pt x="930820" y="2964164"/>
                </a:lnTo>
                <a:lnTo>
                  <a:pt x="950512" y="2967970"/>
                </a:lnTo>
                <a:lnTo>
                  <a:pt x="969886" y="2971777"/>
                </a:lnTo>
                <a:lnTo>
                  <a:pt x="988308" y="2975900"/>
                </a:lnTo>
                <a:lnTo>
                  <a:pt x="1006411" y="2980658"/>
                </a:lnTo>
                <a:lnTo>
                  <a:pt x="1023880" y="2985416"/>
                </a:lnTo>
                <a:lnTo>
                  <a:pt x="1040396" y="2990491"/>
                </a:lnTo>
                <a:lnTo>
                  <a:pt x="1056594" y="2995883"/>
                </a:lnTo>
                <a:lnTo>
                  <a:pt x="1071521" y="3001593"/>
                </a:lnTo>
                <a:lnTo>
                  <a:pt x="1086131" y="3007302"/>
                </a:lnTo>
                <a:lnTo>
                  <a:pt x="1099471" y="3013646"/>
                </a:lnTo>
                <a:lnTo>
                  <a:pt x="1112493" y="3019990"/>
                </a:lnTo>
                <a:lnTo>
                  <a:pt x="1124562" y="3026651"/>
                </a:lnTo>
                <a:lnTo>
                  <a:pt x="1135678" y="3033629"/>
                </a:lnTo>
                <a:lnTo>
                  <a:pt x="1145842" y="3040925"/>
                </a:lnTo>
                <a:lnTo>
                  <a:pt x="1154735" y="3047903"/>
                </a:lnTo>
                <a:lnTo>
                  <a:pt x="1162993" y="3055515"/>
                </a:lnTo>
                <a:lnTo>
                  <a:pt x="1170298" y="3062811"/>
                </a:lnTo>
                <a:lnTo>
                  <a:pt x="1176650" y="3070741"/>
                </a:lnTo>
                <a:lnTo>
                  <a:pt x="1178873" y="3074864"/>
                </a:lnTo>
                <a:lnTo>
                  <a:pt x="1181732" y="3078670"/>
                </a:lnTo>
                <a:lnTo>
                  <a:pt x="1183638" y="3082794"/>
                </a:lnTo>
                <a:lnTo>
                  <a:pt x="1185543" y="3086600"/>
                </a:lnTo>
                <a:lnTo>
                  <a:pt x="1187131" y="3090406"/>
                </a:lnTo>
                <a:lnTo>
                  <a:pt x="1188402" y="3094847"/>
                </a:lnTo>
                <a:lnTo>
                  <a:pt x="1189672" y="3098653"/>
                </a:lnTo>
                <a:lnTo>
                  <a:pt x="1190307" y="3103094"/>
                </a:lnTo>
                <a:lnTo>
                  <a:pt x="1190625" y="3107535"/>
                </a:lnTo>
                <a:lnTo>
                  <a:pt x="1190625" y="3111341"/>
                </a:lnTo>
                <a:lnTo>
                  <a:pt x="1190625" y="3115782"/>
                </a:lnTo>
                <a:lnTo>
                  <a:pt x="1190307" y="3120223"/>
                </a:lnTo>
                <a:lnTo>
                  <a:pt x="1189672" y="3124029"/>
                </a:lnTo>
                <a:lnTo>
                  <a:pt x="1188402" y="3128470"/>
                </a:lnTo>
                <a:lnTo>
                  <a:pt x="1187131" y="3132276"/>
                </a:lnTo>
                <a:lnTo>
                  <a:pt x="1185543" y="3136399"/>
                </a:lnTo>
                <a:lnTo>
                  <a:pt x="1183638" y="3140523"/>
                </a:lnTo>
                <a:lnTo>
                  <a:pt x="1181732" y="3144646"/>
                </a:lnTo>
                <a:lnTo>
                  <a:pt x="1178873" y="3148453"/>
                </a:lnTo>
                <a:lnTo>
                  <a:pt x="1176650" y="3152259"/>
                </a:lnTo>
                <a:lnTo>
                  <a:pt x="1170298" y="3160189"/>
                </a:lnTo>
                <a:lnTo>
                  <a:pt x="1162993" y="3167801"/>
                </a:lnTo>
                <a:lnTo>
                  <a:pt x="1154735" y="3175414"/>
                </a:lnTo>
                <a:lnTo>
                  <a:pt x="1145842" y="3182392"/>
                </a:lnTo>
                <a:lnTo>
                  <a:pt x="1135678" y="3189370"/>
                </a:lnTo>
                <a:lnTo>
                  <a:pt x="1124562" y="3196031"/>
                </a:lnTo>
                <a:lnTo>
                  <a:pt x="1112493" y="3203010"/>
                </a:lnTo>
                <a:lnTo>
                  <a:pt x="1099471" y="3209671"/>
                </a:lnTo>
                <a:lnTo>
                  <a:pt x="1086131" y="3215380"/>
                </a:lnTo>
                <a:lnTo>
                  <a:pt x="1071521" y="3221407"/>
                </a:lnTo>
                <a:lnTo>
                  <a:pt x="1056594" y="3227433"/>
                </a:lnTo>
                <a:lnTo>
                  <a:pt x="1040396" y="3232509"/>
                </a:lnTo>
                <a:lnTo>
                  <a:pt x="1023880" y="3237584"/>
                </a:lnTo>
                <a:lnTo>
                  <a:pt x="1006411" y="3242659"/>
                </a:lnTo>
                <a:lnTo>
                  <a:pt x="988308" y="3247099"/>
                </a:lnTo>
                <a:lnTo>
                  <a:pt x="969886" y="3251223"/>
                </a:lnTo>
                <a:lnTo>
                  <a:pt x="950512" y="3255346"/>
                </a:lnTo>
                <a:lnTo>
                  <a:pt x="930820" y="3258835"/>
                </a:lnTo>
                <a:lnTo>
                  <a:pt x="910493" y="3262325"/>
                </a:lnTo>
                <a:lnTo>
                  <a:pt x="889848" y="3265179"/>
                </a:lnTo>
                <a:lnTo>
                  <a:pt x="868569" y="3268034"/>
                </a:lnTo>
                <a:lnTo>
                  <a:pt x="846654" y="3269937"/>
                </a:lnTo>
                <a:lnTo>
                  <a:pt x="824103" y="3271840"/>
                </a:lnTo>
                <a:lnTo>
                  <a:pt x="801870" y="3273426"/>
                </a:lnTo>
                <a:lnTo>
                  <a:pt x="779003" y="3274061"/>
                </a:lnTo>
                <a:lnTo>
                  <a:pt x="755499" y="3275012"/>
                </a:lnTo>
                <a:lnTo>
                  <a:pt x="731996" y="3275012"/>
                </a:lnTo>
                <a:lnTo>
                  <a:pt x="708176" y="3275012"/>
                </a:lnTo>
                <a:lnTo>
                  <a:pt x="684990" y="3274061"/>
                </a:lnTo>
                <a:lnTo>
                  <a:pt x="662122" y="3273426"/>
                </a:lnTo>
                <a:lnTo>
                  <a:pt x="639572" y="3271840"/>
                </a:lnTo>
                <a:lnTo>
                  <a:pt x="617022" y="3269937"/>
                </a:lnTo>
                <a:lnTo>
                  <a:pt x="595424" y="3268034"/>
                </a:lnTo>
                <a:lnTo>
                  <a:pt x="574144" y="3265179"/>
                </a:lnTo>
                <a:lnTo>
                  <a:pt x="553182" y="3262325"/>
                </a:lnTo>
                <a:lnTo>
                  <a:pt x="533173" y="3258835"/>
                </a:lnTo>
                <a:lnTo>
                  <a:pt x="513481" y="3255346"/>
                </a:lnTo>
                <a:lnTo>
                  <a:pt x="494107" y="3251223"/>
                </a:lnTo>
                <a:lnTo>
                  <a:pt x="475368" y="3247099"/>
                </a:lnTo>
                <a:lnTo>
                  <a:pt x="457264" y="3242659"/>
                </a:lnTo>
                <a:lnTo>
                  <a:pt x="439795" y="3237584"/>
                </a:lnTo>
                <a:lnTo>
                  <a:pt x="423280" y="3232509"/>
                </a:lnTo>
                <a:lnTo>
                  <a:pt x="407082" y="3227433"/>
                </a:lnTo>
                <a:lnTo>
                  <a:pt x="392154" y="3221407"/>
                </a:lnTo>
                <a:lnTo>
                  <a:pt x="377544" y="3215380"/>
                </a:lnTo>
                <a:lnTo>
                  <a:pt x="364204" y="3209671"/>
                </a:lnTo>
                <a:lnTo>
                  <a:pt x="351182" y="3203010"/>
                </a:lnTo>
                <a:lnTo>
                  <a:pt x="339431" y="3196031"/>
                </a:lnTo>
                <a:lnTo>
                  <a:pt x="328314" y="3189370"/>
                </a:lnTo>
                <a:lnTo>
                  <a:pt x="318151" y="3182392"/>
                </a:lnTo>
                <a:lnTo>
                  <a:pt x="308940" y="3175414"/>
                </a:lnTo>
                <a:lnTo>
                  <a:pt x="300682" y="3167801"/>
                </a:lnTo>
                <a:lnTo>
                  <a:pt x="293695" y="3160189"/>
                </a:lnTo>
                <a:lnTo>
                  <a:pt x="287343" y="3152259"/>
                </a:lnTo>
                <a:lnTo>
                  <a:pt x="284484" y="3148453"/>
                </a:lnTo>
                <a:lnTo>
                  <a:pt x="282261" y="3144646"/>
                </a:lnTo>
                <a:lnTo>
                  <a:pt x="280038" y="3140523"/>
                </a:lnTo>
                <a:lnTo>
                  <a:pt x="278132" y="3136399"/>
                </a:lnTo>
                <a:lnTo>
                  <a:pt x="276544" y="3132276"/>
                </a:lnTo>
                <a:lnTo>
                  <a:pt x="275274" y="3128470"/>
                </a:lnTo>
                <a:lnTo>
                  <a:pt x="274321" y="3124029"/>
                </a:lnTo>
                <a:lnTo>
                  <a:pt x="273368" y="3120223"/>
                </a:lnTo>
                <a:lnTo>
                  <a:pt x="273050" y="3115782"/>
                </a:lnTo>
                <a:lnTo>
                  <a:pt x="273050" y="3111341"/>
                </a:lnTo>
                <a:lnTo>
                  <a:pt x="273050" y="3107535"/>
                </a:lnTo>
                <a:lnTo>
                  <a:pt x="273368" y="3103094"/>
                </a:lnTo>
                <a:lnTo>
                  <a:pt x="274321" y="3098653"/>
                </a:lnTo>
                <a:lnTo>
                  <a:pt x="275274" y="3094847"/>
                </a:lnTo>
                <a:lnTo>
                  <a:pt x="276544" y="3090406"/>
                </a:lnTo>
                <a:lnTo>
                  <a:pt x="278132" y="3086600"/>
                </a:lnTo>
                <a:lnTo>
                  <a:pt x="280038" y="3082794"/>
                </a:lnTo>
                <a:lnTo>
                  <a:pt x="282261" y="3078670"/>
                </a:lnTo>
                <a:lnTo>
                  <a:pt x="284484" y="3074864"/>
                </a:lnTo>
                <a:lnTo>
                  <a:pt x="287343" y="3070741"/>
                </a:lnTo>
                <a:lnTo>
                  <a:pt x="293695" y="3062811"/>
                </a:lnTo>
                <a:lnTo>
                  <a:pt x="300682" y="3055515"/>
                </a:lnTo>
                <a:lnTo>
                  <a:pt x="308940" y="3047903"/>
                </a:lnTo>
                <a:lnTo>
                  <a:pt x="318151" y="3040925"/>
                </a:lnTo>
                <a:lnTo>
                  <a:pt x="328314" y="3033629"/>
                </a:lnTo>
                <a:lnTo>
                  <a:pt x="339431" y="3026651"/>
                </a:lnTo>
                <a:lnTo>
                  <a:pt x="351182" y="3019990"/>
                </a:lnTo>
                <a:lnTo>
                  <a:pt x="364204" y="3013646"/>
                </a:lnTo>
                <a:lnTo>
                  <a:pt x="377544" y="3007302"/>
                </a:lnTo>
                <a:lnTo>
                  <a:pt x="392154" y="3001593"/>
                </a:lnTo>
                <a:lnTo>
                  <a:pt x="407082" y="2995883"/>
                </a:lnTo>
                <a:lnTo>
                  <a:pt x="423280" y="2990491"/>
                </a:lnTo>
                <a:lnTo>
                  <a:pt x="439795" y="2985416"/>
                </a:lnTo>
                <a:lnTo>
                  <a:pt x="457264" y="2980658"/>
                </a:lnTo>
                <a:lnTo>
                  <a:pt x="475368" y="2975900"/>
                </a:lnTo>
                <a:lnTo>
                  <a:pt x="494107" y="2971777"/>
                </a:lnTo>
                <a:lnTo>
                  <a:pt x="513481" y="2967970"/>
                </a:lnTo>
                <a:lnTo>
                  <a:pt x="533173" y="2964164"/>
                </a:lnTo>
                <a:lnTo>
                  <a:pt x="553182" y="2960992"/>
                </a:lnTo>
                <a:lnTo>
                  <a:pt x="574144" y="2958137"/>
                </a:lnTo>
                <a:lnTo>
                  <a:pt x="595424" y="2955283"/>
                </a:lnTo>
                <a:lnTo>
                  <a:pt x="617022" y="2953380"/>
                </a:lnTo>
                <a:lnTo>
                  <a:pt x="639572" y="2951476"/>
                </a:lnTo>
                <a:lnTo>
                  <a:pt x="662122" y="2949890"/>
                </a:lnTo>
                <a:lnTo>
                  <a:pt x="684990" y="2948939"/>
                </a:lnTo>
                <a:lnTo>
                  <a:pt x="708176" y="2948304"/>
                </a:lnTo>
                <a:lnTo>
                  <a:pt x="731996" y="2947987"/>
                </a:lnTo>
                <a:close/>
                <a:moveTo>
                  <a:pt x="2665715" y="2911157"/>
                </a:moveTo>
                <a:lnTo>
                  <a:pt x="2665715" y="3029585"/>
                </a:lnTo>
                <a:lnTo>
                  <a:pt x="2668254" y="3032125"/>
                </a:lnTo>
                <a:lnTo>
                  <a:pt x="2671429" y="3035300"/>
                </a:lnTo>
                <a:lnTo>
                  <a:pt x="2678729" y="3041650"/>
                </a:lnTo>
                <a:lnTo>
                  <a:pt x="2687934" y="3048635"/>
                </a:lnTo>
                <a:lnTo>
                  <a:pt x="2698726" y="3055938"/>
                </a:lnTo>
                <a:lnTo>
                  <a:pt x="2710153" y="3063240"/>
                </a:lnTo>
                <a:lnTo>
                  <a:pt x="2722215" y="3070225"/>
                </a:lnTo>
                <a:lnTo>
                  <a:pt x="2734594" y="3076258"/>
                </a:lnTo>
                <a:lnTo>
                  <a:pt x="2746656" y="3082290"/>
                </a:lnTo>
                <a:lnTo>
                  <a:pt x="2746656" y="2963227"/>
                </a:lnTo>
                <a:lnTo>
                  <a:pt x="2734594" y="2957195"/>
                </a:lnTo>
                <a:lnTo>
                  <a:pt x="2723167" y="2951480"/>
                </a:lnTo>
                <a:lnTo>
                  <a:pt x="2712058" y="2945130"/>
                </a:lnTo>
                <a:lnTo>
                  <a:pt x="2701583" y="2938462"/>
                </a:lnTo>
                <a:lnTo>
                  <a:pt x="2691743" y="2932112"/>
                </a:lnTo>
                <a:lnTo>
                  <a:pt x="2682538" y="2925445"/>
                </a:lnTo>
                <a:lnTo>
                  <a:pt x="2673650" y="2918142"/>
                </a:lnTo>
                <a:lnTo>
                  <a:pt x="2665715" y="2911157"/>
                </a:lnTo>
                <a:close/>
                <a:moveTo>
                  <a:pt x="1404938" y="2890837"/>
                </a:moveTo>
                <a:lnTo>
                  <a:pt x="1408115" y="2896532"/>
                </a:lnTo>
                <a:lnTo>
                  <a:pt x="1411928" y="2901593"/>
                </a:lnTo>
                <a:lnTo>
                  <a:pt x="1415740" y="2906655"/>
                </a:lnTo>
                <a:lnTo>
                  <a:pt x="1419552" y="2911716"/>
                </a:lnTo>
                <a:lnTo>
                  <a:pt x="1424000" y="2916778"/>
                </a:lnTo>
                <a:lnTo>
                  <a:pt x="1428447" y="2922156"/>
                </a:lnTo>
                <a:lnTo>
                  <a:pt x="1438296" y="2931963"/>
                </a:lnTo>
                <a:lnTo>
                  <a:pt x="1448780" y="2941453"/>
                </a:lnTo>
                <a:lnTo>
                  <a:pt x="1460852" y="2950311"/>
                </a:lnTo>
                <a:lnTo>
                  <a:pt x="1472924" y="2958852"/>
                </a:lnTo>
                <a:lnTo>
                  <a:pt x="1486267" y="2967394"/>
                </a:lnTo>
                <a:lnTo>
                  <a:pt x="1500563" y="2975619"/>
                </a:lnTo>
                <a:lnTo>
                  <a:pt x="1515494" y="2983211"/>
                </a:lnTo>
                <a:lnTo>
                  <a:pt x="1531061" y="2990487"/>
                </a:lnTo>
                <a:lnTo>
                  <a:pt x="1547263" y="2997763"/>
                </a:lnTo>
                <a:lnTo>
                  <a:pt x="1564101" y="3004723"/>
                </a:lnTo>
                <a:lnTo>
                  <a:pt x="1581574" y="3010734"/>
                </a:lnTo>
                <a:lnTo>
                  <a:pt x="1599682" y="3017061"/>
                </a:lnTo>
                <a:lnTo>
                  <a:pt x="1618108" y="3022755"/>
                </a:lnTo>
                <a:lnTo>
                  <a:pt x="1637170" y="3028133"/>
                </a:lnTo>
                <a:lnTo>
                  <a:pt x="1656866" y="3033195"/>
                </a:lnTo>
                <a:lnTo>
                  <a:pt x="1676881" y="3037940"/>
                </a:lnTo>
                <a:lnTo>
                  <a:pt x="1697213" y="3042369"/>
                </a:lnTo>
                <a:lnTo>
                  <a:pt x="1718180" y="3046481"/>
                </a:lnTo>
                <a:lnTo>
                  <a:pt x="1738830" y="3050277"/>
                </a:lnTo>
                <a:lnTo>
                  <a:pt x="1760116" y="3053757"/>
                </a:lnTo>
                <a:lnTo>
                  <a:pt x="1782036" y="3056604"/>
                </a:lnTo>
                <a:lnTo>
                  <a:pt x="1803639" y="3059135"/>
                </a:lnTo>
                <a:lnTo>
                  <a:pt x="1825877" y="3061666"/>
                </a:lnTo>
                <a:lnTo>
                  <a:pt x="1847798" y="3063564"/>
                </a:lnTo>
                <a:lnTo>
                  <a:pt x="1870036" y="3065146"/>
                </a:lnTo>
                <a:lnTo>
                  <a:pt x="1891957" y="3066411"/>
                </a:lnTo>
                <a:lnTo>
                  <a:pt x="1914513" y="3067360"/>
                </a:lnTo>
                <a:lnTo>
                  <a:pt x="1936751" y="3067993"/>
                </a:lnTo>
                <a:lnTo>
                  <a:pt x="1959307" y="3067993"/>
                </a:lnTo>
                <a:lnTo>
                  <a:pt x="1978051" y="3067993"/>
                </a:lnTo>
                <a:lnTo>
                  <a:pt x="1996794" y="3067360"/>
                </a:lnTo>
                <a:lnTo>
                  <a:pt x="2015538" y="3067044"/>
                </a:lnTo>
                <a:lnTo>
                  <a:pt x="2034599" y="3065779"/>
                </a:lnTo>
                <a:lnTo>
                  <a:pt x="2053025" y="3064830"/>
                </a:lnTo>
                <a:lnTo>
                  <a:pt x="2071769" y="3063564"/>
                </a:lnTo>
                <a:lnTo>
                  <a:pt x="2090513" y="3061982"/>
                </a:lnTo>
                <a:lnTo>
                  <a:pt x="2108621" y="3060084"/>
                </a:lnTo>
                <a:lnTo>
                  <a:pt x="2127365" y="3058186"/>
                </a:lnTo>
                <a:lnTo>
                  <a:pt x="2145473" y="3055655"/>
                </a:lnTo>
                <a:lnTo>
                  <a:pt x="2163581" y="3052808"/>
                </a:lnTo>
                <a:lnTo>
                  <a:pt x="2181372" y="3050277"/>
                </a:lnTo>
                <a:lnTo>
                  <a:pt x="2199163" y="3047114"/>
                </a:lnTo>
                <a:lnTo>
                  <a:pt x="2216318" y="3043950"/>
                </a:lnTo>
                <a:lnTo>
                  <a:pt x="2233473" y="3040471"/>
                </a:lnTo>
                <a:lnTo>
                  <a:pt x="2250311" y="3036358"/>
                </a:lnTo>
                <a:lnTo>
                  <a:pt x="2266830" y="3032562"/>
                </a:lnTo>
                <a:lnTo>
                  <a:pt x="2283668" y="3028133"/>
                </a:lnTo>
                <a:lnTo>
                  <a:pt x="2299235" y="3023704"/>
                </a:lnTo>
                <a:lnTo>
                  <a:pt x="2315119" y="3018642"/>
                </a:lnTo>
                <a:lnTo>
                  <a:pt x="2330051" y="3013897"/>
                </a:lnTo>
                <a:lnTo>
                  <a:pt x="2344982" y="3008519"/>
                </a:lnTo>
                <a:lnTo>
                  <a:pt x="2359278" y="3003141"/>
                </a:lnTo>
                <a:lnTo>
                  <a:pt x="2373574" y="2997447"/>
                </a:lnTo>
                <a:lnTo>
                  <a:pt x="2386917" y="2991753"/>
                </a:lnTo>
                <a:lnTo>
                  <a:pt x="2399942" y="2985426"/>
                </a:lnTo>
                <a:lnTo>
                  <a:pt x="2412650" y="2979099"/>
                </a:lnTo>
                <a:lnTo>
                  <a:pt x="2424722" y="2972455"/>
                </a:lnTo>
                <a:lnTo>
                  <a:pt x="2436159" y="2965179"/>
                </a:lnTo>
                <a:lnTo>
                  <a:pt x="2446961" y="2958220"/>
                </a:lnTo>
                <a:lnTo>
                  <a:pt x="2457444" y="2950627"/>
                </a:lnTo>
                <a:lnTo>
                  <a:pt x="2466975" y="2943351"/>
                </a:lnTo>
                <a:lnTo>
                  <a:pt x="2466975" y="3039838"/>
                </a:lnTo>
                <a:lnTo>
                  <a:pt x="2466657" y="3040471"/>
                </a:lnTo>
                <a:lnTo>
                  <a:pt x="2466340" y="3048063"/>
                </a:lnTo>
                <a:lnTo>
                  <a:pt x="2466022" y="3052808"/>
                </a:lnTo>
                <a:lnTo>
                  <a:pt x="2464751" y="3058186"/>
                </a:lnTo>
                <a:lnTo>
                  <a:pt x="2463480" y="3062615"/>
                </a:lnTo>
                <a:lnTo>
                  <a:pt x="2461892" y="3067993"/>
                </a:lnTo>
                <a:lnTo>
                  <a:pt x="2459986" y="3072422"/>
                </a:lnTo>
                <a:lnTo>
                  <a:pt x="2457444" y="3077167"/>
                </a:lnTo>
                <a:lnTo>
                  <a:pt x="2455220" y="3081912"/>
                </a:lnTo>
                <a:lnTo>
                  <a:pt x="2452361" y="3086658"/>
                </a:lnTo>
                <a:lnTo>
                  <a:pt x="2449184" y="3091403"/>
                </a:lnTo>
                <a:lnTo>
                  <a:pt x="2445690" y="3096148"/>
                </a:lnTo>
                <a:lnTo>
                  <a:pt x="2441878" y="3100893"/>
                </a:lnTo>
                <a:lnTo>
                  <a:pt x="2437748" y="3105322"/>
                </a:lnTo>
                <a:lnTo>
                  <a:pt x="2429170" y="3114180"/>
                </a:lnTo>
                <a:lnTo>
                  <a:pt x="2419322" y="3123038"/>
                </a:lnTo>
                <a:lnTo>
                  <a:pt x="2408202" y="3131579"/>
                </a:lnTo>
                <a:lnTo>
                  <a:pt x="2396130" y="3139804"/>
                </a:lnTo>
                <a:lnTo>
                  <a:pt x="2383423" y="3147713"/>
                </a:lnTo>
                <a:lnTo>
                  <a:pt x="2369127" y="3155622"/>
                </a:lnTo>
                <a:lnTo>
                  <a:pt x="2354195" y="3162898"/>
                </a:lnTo>
                <a:lnTo>
                  <a:pt x="2338311" y="3170490"/>
                </a:lnTo>
                <a:lnTo>
                  <a:pt x="2321791" y="3177134"/>
                </a:lnTo>
                <a:lnTo>
                  <a:pt x="2304636" y="3183777"/>
                </a:lnTo>
                <a:lnTo>
                  <a:pt x="2285892" y="3190104"/>
                </a:lnTo>
                <a:lnTo>
                  <a:pt x="2266830" y="3196431"/>
                </a:lnTo>
                <a:lnTo>
                  <a:pt x="2247134" y="3201809"/>
                </a:lnTo>
                <a:lnTo>
                  <a:pt x="2226802" y="3207503"/>
                </a:lnTo>
                <a:lnTo>
                  <a:pt x="2205516" y="3212248"/>
                </a:lnTo>
                <a:lnTo>
                  <a:pt x="2183278" y="3216677"/>
                </a:lnTo>
                <a:lnTo>
                  <a:pt x="2160722" y="3221106"/>
                </a:lnTo>
                <a:lnTo>
                  <a:pt x="2137848" y="3224586"/>
                </a:lnTo>
                <a:lnTo>
                  <a:pt x="2114340" y="3228382"/>
                </a:lnTo>
                <a:lnTo>
                  <a:pt x="2089877" y="3231229"/>
                </a:lnTo>
                <a:lnTo>
                  <a:pt x="2065415" y="3233760"/>
                </a:lnTo>
                <a:lnTo>
                  <a:pt x="2040000" y="3235975"/>
                </a:lnTo>
                <a:lnTo>
                  <a:pt x="2014267" y="3237556"/>
                </a:lnTo>
                <a:lnTo>
                  <a:pt x="1988217" y="3238822"/>
                </a:lnTo>
                <a:lnTo>
                  <a:pt x="1962166" y="3239771"/>
                </a:lnTo>
                <a:lnTo>
                  <a:pt x="1935480" y="3240087"/>
                </a:lnTo>
                <a:lnTo>
                  <a:pt x="1908159" y="3239771"/>
                </a:lnTo>
                <a:lnTo>
                  <a:pt x="1881155" y="3238822"/>
                </a:lnTo>
                <a:lnTo>
                  <a:pt x="1854469" y="3237556"/>
                </a:lnTo>
                <a:lnTo>
                  <a:pt x="1828419" y="3235658"/>
                </a:lnTo>
                <a:lnTo>
                  <a:pt x="1803004" y="3233760"/>
                </a:lnTo>
                <a:lnTo>
                  <a:pt x="1777588" y="3230913"/>
                </a:lnTo>
                <a:lnTo>
                  <a:pt x="1752809" y="3227750"/>
                </a:lnTo>
                <a:lnTo>
                  <a:pt x="1728664" y="3224270"/>
                </a:lnTo>
                <a:lnTo>
                  <a:pt x="1705155" y="3220474"/>
                </a:lnTo>
                <a:lnTo>
                  <a:pt x="1682282" y="3215728"/>
                </a:lnTo>
                <a:lnTo>
                  <a:pt x="1660043" y="3210983"/>
                </a:lnTo>
                <a:lnTo>
                  <a:pt x="1638440" y="3205921"/>
                </a:lnTo>
                <a:lnTo>
                  <a:pt x="1617791" y="3200227"/>
                </a:lnTo>
                <a:lnTo>
                  <a:pt x="1597776" y="3194533"/>
                </a:lnTo>
                <a:lnTo>
                  <a:pt x="1578397" y="3188206"/>
                </a:lnTo>
                <a:lnTo>
                  <a:pt x="1559653" y="3181563"/>
                </a:lnTo>
                <a:lnTo>
                  <a:pt x="1542498" y="3174287"/>
                </a:lnTo>
                <a:lnTo>
                  <a:pt x="1525343" y="3167327"/>
                </a:lnTo>
                <a:lnTo>
                  <a:pt x="1509776" y="3159734"/>
                </a:lnTo>
                <a:lnTo>
                  <a:pt x="1495162" y="3151826"/>
                </a:lnTo>
                <a:lnTo>
                  <a:pt x="1481184" y="3143601"/>
                </a:lnTo>
                <a:lnTo>
                  <a:pt x="1468159" y="3135376"/>
                </a:lnTo>
                <a:lnTo>
                  <a:pt x="1456404" y="3126834"/>
                </a:lnTo>
                <a:lnTo>
                  <a:pt x="1445603" y="3117660"/>
                </a:lnTo>
                <a:lnTo>
                  <a:pt x="1440837" y="3113547"/>
                </a:lnTo>
                <a:lnTo>
                  <a:pt x="1436390" y="3108802"/>
                </a:lnTo>
                <a:lnTo>
                  <a:pt x="1431942" y="3104373"/>
                </a:lnTo>
                <a:lnTo>
                  <a:pt x="1428130" y="3099628"/>
                </a:lnTo>
                <a:lnTo>
                  <a:pt x="1424318" y="3094883"/>
                </a:lnTo>
                <a:lnTo>
                  <a:pt x="1420823" y="3090138"/>
                </a:lnTo>
                <a:lnTo>
                  <a:pt x="1417646" y="3085392"/>
                </a:lnTo>
                <a:lnTo>
                  <a:pt x="1415105" y="3080331"/>
                </a:lnTo>
                <a:lnTo>
                  <a:pt x="1412563" y="3075585"/>
                </a:lnTo>
                <a:lnTo>
                  <a:pt x="1410339" y="3070524"/>
                </a:lnTo>
                <a:lnTo>
                  <a:pt x="1408115" y="3065779"/>
                </a:lnTo>
                <a:lnTo>
                  <a:pt x="1407162" y="3060717"/>
                </a:lnTo>
                <a:lnTo>
                  <a:pt x="1405892" y="3055655"/>
                </a:lnTo>
                <a:lnTo>
                  <a:pt x="1404621" y="3050594"/>
                </a:lnTo>
                <a:lnTo>
                  <a:pt x="1404303" y="3045532"/>
                </a:lnTo>
                <a:lnTo>
                  <a:pt x="1404303" y="3040471"/>
                </a:lnTo>
                <a:lnTo>
                  <a:pt x="1403350" y="3040471"/>
                </a:lnTo>
                <a:lnTo>
                  <a:pt x="1403350" y="2909186"/>
                </a:lnTo>
                <a:lnTo>
                  <a:pt x="1403350" y="2905389"/>
                </a:lnTo>
                <a:lnTo>
                  <a:pt x="1403985" y="2898113"/>
                </a:lnTo>
                <a:lnTo>
                  <a:pt x="1404938" y="2890837"/>
                </a:lnTo>
                <a:close/>
                <a:moveTo>
                  <a:pt x="2609850" y="2805112"/>
                </a:moveTo>
                <a:lnTo>
                  <a:pt x="2613342" y="2810827"/>
                </a:lnTo>
                <a:lnTo>
                  <a:pt x="2617468" y="2816860"/>
                </a:lnTo>
                <a:lnTo>
                  <a:pt x="2621594" y="2822257"/>
                </a:lnTo>
                <a:lnTo>
                  <a:pt x="2626038" y="2828290"/>
                </a:lnTo>
                <a:lnTo>
                  <a:pt x="2631117" y="2833687"/>
                </a:lnTo>
                <a:lnTo>
                  <a:pt x="2635878" y="2839402"/>
                </a:lnTo>
                <a:lnTo>
                  <a:pt x="2641274" y="2844800"/>
                </a:lnTo>
                <a:lnTo>
                  <a:pt x="2646988" y="2850515"/>
                </a:lnTo>
                <a:lnTo>
                  <a:pt x="2658732" y="2860675"/>
                </a:lnTo>
                <a:lnTo>
                  <a:pt x="2671746" y="2870835"/>
                </a:lnTo>
                <a:lnTo>
                  <a:pt x="2685712" y="2880677"/>
                </a:lnTo>
                <a:lnTo>
                  <a:pt x="2700631" y="2889885"/>
                </a:lnTo>
                <a:lnTo>
                  <a:pt x="2715867" y="2898775"/>
                </a:lnTo>
                <a:lnTo>
                  <a:pt x="2732372" y="2907665"/>
                </a:lnTo>
                <a:lnTo>
                  <a:pt x="2749830" y="2915920"/>
                </a:lnTo>
                <a:lnTo>
                  <a:pt x="2767923" y="2923857"/>
                </a:lnTo>
                <a:lnTo>
                  <a:pt x="2786650" y="2931160"/>
                </a:lnTo>
                <a:lnTo>
                  <a:pt x="2805695" y="2938780"/>
                </a:lnTo>
                <a:lnTo>
                  <a:pt x="2826009" y="2945447"/>
                </a:lnTo>
                <a:lnTo>
                  <a:pt x="2846959" y="2951797"/>
                </a:lnTo>
                <a:lnTo>
                  <a:pt x="2867591" y="2957512"/>
                </a:lnTo>
                <a:lnTo>
                  <a:pt x="2889492" y="2963545"/>
                </a:lnTo>
                <a:lnTo>
                  <a:pt x="2912029" y="2968625"/>
                </a:lnTo>
                <a:lnTo>
                  <a:pt x="2934248" y="2973705"/>
                </a:lnTo>
                <a:lnTo>
                  <a:pt x="2957102" y="2978150"/>
                </a:lnTo>
                <a:lnTo>
                  <a:pt x="2980908" y="2982595"/>
                </a:lnTo>
                <a:lnTo>
                  <a:pt x="3004396" y="2986087"/>
                </a:lnTo>
                <a:lnTo>
                  <a:pt x="3028203" y="2989580"/>
                </a:lnTo>
                <a:lnTo>
                  <a:pt x="3052644" y="2992437"/>
                </a:lnTo>
                <a:lnTo>
                  <a:pt x="3077084" y="2994977"/>
                </a:lnTo>
                <a:lnTo>
                  <a:pt x="3101525" y="2997200"/>
                </a:lnTo>
                <a:lnTo>
                  <a:pt x="3125966" y="2999105"/>
                </a:lnTo>
                <a:lnTo>
                  <a:pt x="3150725" y="3000375"/>
                </a:lnTo>
                <a:lnTo>
                  <a:pt x="3175800" y="3001327"/>
                </a:lnTo>
                <a:lnTo>
                  <a:pt x="3200559" y="3001962"/>
                </a:lnTo>
                <a:lnTo>
                  <a:pt x="3225317" y="3002280"/>
                </a:lnTo>
                <a:lnTo>
                  <a:pt x="3246266" y="3002280"/>
                </a:lnTo>
                <a:lnTo>
                  <a:pt x="3267216" y="3001962"/>
                </a:lnTo>
                <a:lnTo>
                  <a:pt x="3288165" y="3001010"/>
                </a:lnTo>
                <a:lnTo>
                  <a:pt x="3308797" y="2999740"/>
                </a:lnTo>
                <a:lnTo>
                  <a:pt x="3329429" y="2998787"/>
                </a:lnTo>
                <a:lnTo>
                  <a:pt x="3350378" y="2997200"/>
                </a:lnTo>
                <a:lnTo>
                  <a:pt x="3371010" y="2995612"/>
                </a:lnTo>
                <a:lnTo>
                  <a:pt x="3391325" y="2993707"/>
                </a:lnTo>
                <a:lnTo>
                  <a:pt x="3411957" y="2991167"/>
                </a:lnTo>
                <a:lnTo>
                  <a:pt x="3431954" y="2988310"/>
                </a:lnTo>
                <a:lnTo>
                  <a:pt x="3451951" y="2985770"/>
                </a:lnTo>
                <a:lnTo>
                  <a:pt x="3471948" y="2982595"/>
                </a:lnTo>
                <a:lnTo>
                  <a:pt x="3491628" y="2979102"/>
                </a:lnTo>
                <a:lnTo>
                  <a:pt x="3510990" y="2975292"/>
                </a:lnTo>
                <a:lnTo>
                  <a:pt x="3530035" y="2971482"/>
                </a:lnTo>
                <a:lnTo>
                  <a:pt x="3548763" y="2967037"/>
                </a:lnTo>
                <a:lnTo>
                  <a:pt x="3567173" y="2962275"/>
                </a:lnTo>
                <a:lnTo>
                  <a:pt x="3585265" y="2957512"/>
                </a:lnTo>
                <a:lnTo>
                  <a:pt x="3603041" y="2953067"/>
                </a:lnTo>
                <a:lnTo>
                  <a:pt x="3620498" y="2947352"/>
                </a:lnTo>
                <a:lnTo>
                  <a:pt x="3637004" y="2941955"/>
                </a:lnTo>
                <a:lnTo>
                  <a:pt x="3653510" y="2935922"/>
                </a:lnTo>
                <a:lnTo>
                  <a:pt x="3669698" y="2929890"/>
                </a:lnTo>
                <a:lnTo>
                  <a:pt x="3685251" y="2923857"/>
                </a:lnTo>
                <a:lnTo>
                  <a:pt x="3700170" y="2916872"/>
                </a:lnTo>
                <a:lnTo>
                  <a:pt x="3714770" y="2909887"/>
                </a:lnTo>
                <a:lnTo>
                  <a:pt x="3728419" y="2902902"/>
                </a:lnTo>
                <a:lnTo>
                  <a:pt x="3741751" y="2895282"/>
                </a:lnTo>
                <a:lnTo>
                  <a:pt x="3754765" y="2887980"/>
                </a:lnTo>
                <a:lnTo>
                  <a:pt x="3767144" y="2880042"/>
                </a:lnTo>
                <a:lnTo>
                  <a:pt x="3778571" y="2871787"/>
                </a:lnTo>
                <a:lnTo>
                  <a:pt x="3789363" y="2863532"/>
                </a:lnTo>
                <a:lnTo>
                  <a:pt x="3789363" y="2971165"/>
                </a:lnTo>
                <a:lnTo>
                  <a:pt x="3788728" y="2971482"/>
                </a:lnTo>
                <a:lnTo>
                  <a:pt x="3788728" y="2975927"/>
                </a:lnTo>
                <a:lnTo>
                  <a:pt x="3788411" y="2980055"/>
                </a:lnTo>
                <a:lnTo>
                  <a:pt x="3787776" y="2985770"/>
                </a:lnTo>
                <a:lnTo>
                  <a:pt x="3786506" y="2991167"/>
                </a:lnTo>
                <a:lnTo>
                  <a:pt x="3785237" y="2996247"/>
                </a:lnTo>
                <a:lnTo>
                  <a:pt x="3783332" y="3001962"/>
                </a:lnTo>
                <a:lnTo>
                  <a:pt x="3781428" y="3007360"/>
                </a:lnTo>
                <a:lnTo>
                  <a:pt x="3778571" y="3012758"/>
                </a:lnTo>
                <a:lnTo>
                  <a:pt x="3775714" y="3018155"/>
                </a:lnTo>
                <a:lnTo>
                  <a:pt x="3772540" y="3023235"/>
                </a:lnTo>
                <a:lnTo>
                  <a:pt x="3769048" y="3028633"/>
                </a:lnTo>
                <a:lnTo>
                  <a:pt x="3765557" y="3033713"/>
                </a:lnTo>
                <a:lnTo>
                  <a:pt x="3761113" y="3038793"/>
                </a:lnTo>
                <a:lnTo>
                  <a:pt x="3756987" y="3043555"/>
                </a:lnTo>
                <a:lnTo>
                  <a:pt x="3752226" y="3048635"/>
                </a:lnTo>
                <a:lnTo>
                  <a:pt x="3747147" y="3054033"/>
                </a:lnTo>
                <a:lnTo>
                  <a:pt x="3741433" y="3058795"/>
                </a:lnTo>
                <a:lnTo>
                  <a:pt x="3736037" y="3063240"/>
                </a:lnTo>
                <a:lnTo>
                  <a:pt x="3723658" y="3072765"/>
                </a:lnTo>
                <a:lnTo>
                  <a:pt x="3710327" y="3082290"/>
                </a:lnTo>
                <a:lnTo>
                  <a:pt x="3696043" y="3090863"/>
                </a:lnTo>
                <a:lnTo>
                  <a:pt x="3680490" y="3099753"/>
                </a:lnTo>
                <a:lnTo>
                  <a:pt x="3663667" y="3108325"/>
                </a:lnTo>
                <a:lnTo>
                  <a:pt x="3646526" y="3116263"/>
                </a:lnTo>
                <a:lnTo>
                  <a:pt x="3627799" y="3124200"/>
                </a:lnTo>
                <a:lnTo>
                  <a:pt x="3608754" y="3131503"/>
                </a:lnTo>
                <a:lnTo>
                  <a:pt x="3588122" y="3138170"/>
                </a:lnTo>
                <a:lnTo>
                  <a:pt x="3566855" y="3145155"/>
                </a:lnTo>
                <a:lnTo>
                  <a:pt x="3544636" y="3151188"/>
                </a:lnTo>
                <a:lnTo>
                  <a:pt x="3522417" y="3157538"/>
                </a:lnTo>
                <a:lnTo>
                  <a:pt x="3498611" y="3163253"/>
                </a:lnTo>
                <a:lnTo>
                  <a:pt x="3474170" y="3168333"/>
                </a:lnTo>
                <a:lnTo>
                  <a:pt x="3449412" y="3172778"/>
                </a:lnTo>
                <a:lnTo>
                  <a:pt x="3423701" y="3176905"/>
                </a:lnTo>
                <a:lnTo>
                  <a:pt x="3397356" y="3181033"/>
                </a:lnTo>
                <a:lnTo>
                  <a:pt x="3370376" y="3184208"/>
                </a:lnTo>
                <a:lnTo>
                  <a:pt x="3343395" y="3187383"/>
                </a:lnTo>
                <a:lnTo>
                  <a:pt x="3315146" y="3189605"/>
                </a:lnTo>
                <a:lnTo>
                  <a:pt x="3286896" y="3191193"/>
                </a:lnTo>
                <a:lnTo>
                  <a:pt x="3258011" y="3192780"/>
                </a:lnTo>
                <a:lnTo>
                  <a:pt x="3228491" y="3193415"/>
                </a:lnTo>
                <a:lnTo>
                  <a:pt x="3198972" y="3194050"/>
                </a:lnTo>
                <a:lnTo>
                  <a:pt x="3168500" y="3193415"/>
                </a:lnTo>
                <a:lnTo>
                  <a:pt x="3138663" y="3192780"/>
                </a:lnTo>
                <a:lnTo>
                  <a:pt x="3109143" y="3191193"/>
                </a:lnTo>
                <a:lnTo>
                  <a:pt x="3080259" y="3189288"/>
                </a:lnTo>
                <a:lnTo>
                  <a:pt x="3051374" y="3186748"/>
                </a:lnTo>
                <a:lnTo>
                  <a:pt x="3023441" y="3183573"/>
                </a:lnTo>
                <a:lnTo>
                  <a:pt x="2996144" y="3180080"/>
                </a:lnTo>
                <a:lnTo>
                  <a:pt x="2969481" y="3176270"/>
                </a:lnTo>
                <a:lnTo>
                  <a:pt x="2943453" y="3171825"/>
                </a:lnTo>
                <a:lnTo>
                  <a:pt x="2917742" y="3167063"/>
                </a:lnTo>
                <a:lnTo>
                  <a:pt x="2892984" y="3161665"/>
                </a:lnTo>
                <a:lnTo>
                  <a:pt x="2869178" y="3155633"/>
                </a:lnTo>
                <a:lnTo>
                  <a:pt x="2846007" y="3149918"/>
                </a:lnTo>
                <a:lnTo>
                  <a:pt x="2823470" y="3142933"/>
                </a:lnTo>
                <a:lnTo>
                  <a:pt x="2802203" y="3135948"/>
                </a:lnTo>
                <a:lnTo>
                  <a:pt x="2781889" y="3128328"/>
                </a:lnTo>
                <a:lnTo>
                  <a:pt x="2762527" y="3121025"/>
                </a:lnTo>
                <a:lnTo>
                  <a:pt x="2743799" y="3112770"/>
                </a:lnTo>
                <a:lnTo>
                  <a:pt x="2726024" y="3104515"/>
                </a:lnTo>
                <a:lnTo>
                  <a:pt x="2709518" y="3095625"/>
                </a:lnTo>
                <a:lnTo>
                  <a:pt x="2694600" y="3086735"/>
                </a:lnTo>
                <a:lnTo>
                  <a:pt x="2679999" y="3077210"/>
                </a:lnTo>
                <a:lnTo>
                  <a:pt x="2666985" y="3067685"/>
                </a:lnTo>
                <a:lnTo>
                  <a:pt x="2660954" y="3062923"/>
                </a:lnTo>
                <a:lnTo>
                  <a:pt x="2655240" y="3057843"/>
                </a:lnTo>
                <a:lnTo>
                  <a:pt x="2650162" y="3052763"/>
                </a:lnTo>
                <a:lnTo>
                  <a:pt x="2645083" y="3048000"/>
                </a:lnTo>
                <a:lnTo>
                  <a:pt x="2639687" y="3042603"/>
                </a:lnTo>
                <a:lnTo>
                  <a:pt x="2635561" y="3037205"/>
                </a:lnTo>
                <a:lnTo>
                  <a:pt x="2631434" y="3032125"/>
                </a:lnTo>
                <a:lnTo>
                  <a:pt x="2627625" y="3027045"/>
                </a:lnTo>
                <a:lnTo>
                  <a:pt x="2624134" y="3021648"/>
                </a:lnTo>
                <a:lnTo>
                  <a:pt x="2620960" y="3015933"/>
                </a:lnTo>
                <a:lnTo>
                  <a:pt x="2618103" y="3010535"/>
                </a:lnTo>
                <a:lnTo>
                  <a:pt x="2615881" y="3005137"/>
                </a:lnTo>
                <a:lnTo>
                  <a:pt x="2613659" y="2999422"/>
                </a:lnTo>
                <a:lnTo>
                  <a:pt x="2612072" y="2994025"/>
                </a:lnTo>
                <a:lnTo>
                  <a:pt x="2610485" y="2988310"/>
                </a:lnTo>
                <a:lnTo>
                  <a:pt x="2609850" y="2982912"/>
                </a:lnTo>
                <a:lnTo>
                  <a:pt x="2609215" y="2976880"/>
                </a:lnTo>
                <a:lnTo>
                  <a:pt x="2609215" y="2971482"/>
                </a:lnTo>
                <a:lnTo>
                  <a:pt x="2608580" y="2971482"/>
                </a:lnTo>
                <a:lnTo>
                  <a:pt x="2608580" y="2825115"/>
                </a:lnTo>
                <a:lnTo>
                  <a:pt x="2608263" y="2821305"/>
                </a:lnTo>
                <a:lnTo>
                  <a:pt x="2608580" y="2812732"/>
                </a:lnTo>
                <a:lnTo>
                  <a:pt x="2609850" y="2805112"/>
                </a:lnTo>
                <a:close/>
                <a:moveTo>
                  <a:pt x="3151360" y="2793804"/>
                </a:moveTo>
                <a:lnTo>
                  <a:pt x="3151360" y="2908645"/>
                </a:lnTo>
                <a:lnTo>
                  <a:pt x="3174848" y="2908962"/>
                </a:lnTo>
                <a:lnTo>
                  <a:pt x="3198972" y="2909280"/>
                </a:lnTo>
                <a:lnTo>
                  <a:pt x="3231983" y="2908962"/>
                </a:lnTo>
                <a:lnTo>
                  <a:pt x="3231983" y="2794121"/>
                </a:lnTo>
                <a:lnTo>
                  <a:pt x="3198972" y="2794755"/>
                </a:lnTo>
                <a:lnTo>
                  <a:pt x="3174848" y="2794121"/>
                </a:lnTo>
                <a:lnTo>
                  <a:pt x="3151360" y="2793804"/>
                </a:lnTo>
                <a:close/>
                <a:moveTo>
                  <a:pt x="2989478" y="2779528"/>
                </a:moveTo>
                <a:lnTo>
                  <a:pt x="2989478" y="2894687"/>
                </a:lnTo>
                <a:lnTo>
                  <a:pt x="3009158" y="2897542"/>
                </a:lnTo>
                <a:lnTo>
                  <a:pt x="3029472" y="2899762"/>
                </a:lnTo>
                <a:lnTo>
                  <a:pt x="3049469" y="2902300"/>
                </a:lnTo>
                <a:lnTo>
                  <a:pt x="3070419" y="2903887"/>
                </a:lnTo>
                <a:lnTo>
                  <a:pt x="3070419" y="2789045"/>
                </a:lnTo>
                <a:lnTo>
                  <a:pt x="3049469" y="2787142"/>
                </a:lnTo>
                <a:lnTo>
                  <a:pt x="3029472" y="2784921"/>
                </a:lnTo>
                <a:lnTo>
                  <a:pt x="3009158" y="2782383"/>
                </a:lnTo>
                <a:lnTo>
                  <a:pt x="2989478" y="2779528"/>
                </a:lnTo>
                <a:close/>
                <a:moveTo>
                  <a:pt x="2827597" y="2743045"/>
                </a:moveTo>
                <a:lnTo>
                  <a:pt x="2827597" y="2859790"/>
                </a:lnTo>
                <a:lnTo>
                  <a:pt x="2846959" y="2865500"/>
                </a:lnTo>
                <a:lnTo>
                  <a:pt x="2866956" y="2870576"/>
                </a:lnTo>
                <a:lnTo>
                  <a:pt x="2887588" y="2875969"/>
                </a:lnTo>
                <a:lnTo>
                  <a:pt x="2908220" y="2880411"/>
                </a:lnTo>
                <a:lnTo>
                  <a:pt x="2908220" y="2764618"/>
                </a:lnTo>
                <a:lnTo>
                  <a:pt x="2887588" y="2759542"/>
                </a:lnTo>
                <a:lnTo>
                  <a:pt x="2866956" y="2754466"/>
                </a:lnTo>
                <a:lnTo>
                  <a:pt x="2846959" y="2748755"/>
                </a:lnTo>
                <a:lnTo>
                  <a:pt x="2827597" y="2743045"/>
                </a:lnTo>
                <a:close/>
                <a:moveTo>
                  <a:pt x="1998663" y="2711450"/>
                </a:moveTo>
                <a:lnTo>
                  <a:pt x="2032589" y="2718179"/>
                </a:lnTo>
                <a:lnTo>
                  <a:pt x="2039311" y="2719781"/>
                </a:lnTo>
                <a:lnTo>
                  <a:pt x="2045072" y="2721383"/>
                </a:lnTo>
                <a:lnTo>
                  <a:pt x="2050513" y="2723306"/>
                </a:lnTo>
                <a:lnTo>
                  <a:pt x="2054674" y="2725228"/>
                </a:lnTo>
                <a:lnTo>
                  <a:pt x="2058834" y="2727791"/>
                </a:lnTo>
                <a:lnTo>
                  <a:pt x="2062675" y="2730034"/>
                </a:lnTo>
                <a:lnTo>
                  <a:pt x="2069716" y="2735161"/>
                </a:lnTo>
                <a:lnTo>
                  <a:pt x="2072597" y="2738045"/>
                </a:lnTo>
                <a:lnTo>
                  <a:pt x="2074517" y="2740287"/>
                </a:lnTo>
                <a:lnTo>
                  <a:pt x="2076118" y="2742851"/>
                </a:lnTo>
                <a:lnTo>
                  <a:pt x="2077398" y="2745734"/>
                </a:lnTo>
                <a:lnTo>
                  <a:pt x="2078038" y="2747977"/>
                </a:lnTo>
                <a:lnTo>
                  <a:pt x="2078038" y="2750861"/>
                </a:lnTo>
                <a:lnTo>
                  <a:pt x="2077718" y="2753104"/>
                </a:lnTo>
                <a:lnTo>
                  <a:pt x="2077078" y="2755988"/>
                </a:lnTo>
                <a:lnTo>
                  <a:pt x="2075478" y="2758231"/>
                </a:lnTo>
                <a:lnTo>
                  <a:pt x="2073877" y="2760794"/>
                </a:lnTo>
                <a:lnTo>
                  <a:pt x="2071317" y="2763037"/>
                </a:lnTo>
                <a:lnTo>
                  <a:pt x="2068756" y="2764959"/>
                </a:lnTo>
                <a:lnTo>
                  <a:pt x="2065876" y="2767522"/>
                </a:lnTo>
                <a:lnTo>
                  <a:pt x="2062355" y="2769445"/>
                </a:lnTo>
                <a:lnTo>
                  <a:pt x="2058194" y="2771047"/>
                </a:lnTo>
                <a:lnTo>
                  <a:pt x="2054354" y="2772649"/>
                </a:lnTo>
                <a:lnTo>
                  <a:pt x="2048272" y="2774572"/>
                </a:lnTo>
                <a:lnTo>
                  <a:pt x="2041871" y="2776174"/>
                </a:lnTo>
                <a:lnTo>
                  <a:pt x="2035790" y="2777776"/>
                </a:lnTo>
                <a:lnTo>
                  <a:pt x="2028429" y="2779057"/>
                </a:lnTo>
                <a:lnTo>
                  <a:pt x="2014026" y="2780659"/>
                </a:lnTo>
                <a:lnTo>
                  <a:pt x="1998663" y="2781300"/>
                </a:lnTo>
                <a:lnTo>
                  <a:pt x="1998663" y="2711450"/>
                </a:lnTo>
                <a:close/>
                <a:moveTo>
                  <a:pt x="3717945" y="2699583"/>
                </a:moveTo>
                <a:lnTo>
                  <a:pt x="3711914" y="2703073"/>
                </a:lnTo>
                <a:lnTo>
                  <a:pt x="3704931" y="2707197"/>
                </a:lnTo>
                <a:lnTo>
                  <a:pt x="3696678" y="2710686"/>
                </a:lnTo>
                <a:lnTo>
                  <a:pt x="3688425" y="2714493"/>
                </a:lnTo>
                <a:lnTo>
                  <a:pt x="3671285" y="2721155"/>
                </a:lnTo>
                <a:lnTo>
                  <a:pt x="3656684" y="2726866"/>
                </a:lnTo>
                <a:lnTo>
                  <a:pt x="3656684" y="2827749"/>
                </a:lnTo>
                <a:lnTo>
                  <a:pt x="3665254" y="2823307"/>
                </a:lnTo>
                <a:lnTo>
                  <a:pt x="3674142" y="2818549"/>
                </a:lnTo>
                <a:lnTo>
                  <a:pt x="3682394" y="2813790"/>
                </a:lnTo>
                <a:lnTo>
                  <a:pt x="3690647" y="2808714"/>
                </a:lnTo>
                <a:lnTo>
                  <a:pt x="3698582" y="2803321"/>
                </a:lnTo>
                <a:lnTo>
                  <a:pt x="3705566" y="2798245"/>
                </a:lnTo>
                <a:lnTo>
                  <a:pt x="3711914" y="2792535"/>
                </a:lnTo>
                <a:lnTo>
                  <a:pt x="3717945" y="2787776"/>
                </a:lnTo>
                <a:lnTo>
                  <a:pt x="3717945" y="2699583"/>
                </a:lnTo>
                <a:close/>
                <a:moveTo>
                  <a:pt x="2490788" y="2694304"/>
                </a:moveTo>
                <a:lnTo>
                  <a:pt x="2490788" y="2826893"/>
                </a:lnTo>
                <a:lnTo>
                  <a:pt x="2490471" y="2827210"/>
                </a:lnTo>
                <a:lnTo>
                  <a:pt x="2489836" y="2835140"/>
                </a:lnTo>
                <a:lnTo>
                  <a:pt x="2489519" y="2839898"/>
                </a:lnTo>
                <a:lnTo>
                  <a:pt x="2488250" y="2844973"/>
                </a:lnTo>
                <a:lnTo>
                  <a:pt x="2487298" y="2849731"/>
                </a:lnTo>
                <a:lnTo>
                  <a:pt x="2485711" y="2854807"/>
                </a:lnTo>
                <a:lnTo>
                  <a:pt x="2483490" y="2859565"/>
                </a:lnTo>
                <a:lnTo>
                  <a:pt x="2481269" y="2864323"/>
                </a:lnTo>
                <a:lnTo>
                  <a:pt x="2479048" y="2869080"/>
                </a:lnTo>
                <a:lnTo>
                  <a:pt x="2475874" y="2873838"/>
                </a:lnTo>
                <a:lnTo>
                  <a:pt x="2472701" y="2878279"/>
                </a:lnTo>
                <a:lnTo>
                  <a:pt x="2469528" y="2883037"/>
                </a:lnTo>
                <a:lnTo>
                  <a:pt x="2465403" y="2887795"/>
                </a:lnTo>
                <a:lnTo>
                  <a:pt x="2461595" y="2892236"/>
                </a:lnTo>
                <a:lnTo>
                  <a:pt x="2453028" y="2901435"/>
                </a:lnTo>
                <a:lnTo>
                  <a:pt x="2443191" y="2909999"/>
                </a:lnTo>
                <a:lnTo>
                  <a:pt x="2432086" y="2918563"/>
                </a:lnTo>
                <a:lnTo>
                  <a:pt x="2419710" y="2926811"/>
                </a:lnTo>
                <a:lnTo>
                  <a:pt x="2406701" y="2934740"/>
                </a:lnTo>
                <a:lnTo>
                  <a:pt x="2393056" y="2942670"/>
                </a:lnTo>
                <a:lnTo>
                  <a:pt x="2378143" y="2950283"/>
                </a:lnTo>
                <a:lnTo>
                  <a:pt x="2362277" y="2957579"/>
                </a:lnTo>
                <a:lnTo>
                  <a:pt x="2345777" y="2964240"/>
                </a:lnTo>
                <a:lnTo>
                  <a:pt x="2328325" y="2970901"/>
                </a:lnTo>
                <a:lnTo>
                  <a:pt x="2309921" y="2977245"/>
                </a:lnTo>
                <a:lnTo>
                  <a:pt x="2290882" y="2983589"/>
                </a:lnTo>
                <a:lnTo>
                  <a:pt x="2270892" y="2989298"/>
                </a:lnTo>
                <a:lnTo>
                  <a:pt x="2250267" y="2994691"/>
                </a:lnTo>
                <a:lnTo>
                  <a:pt x="2229324" y="2999449"/>
                </a:lnTo>
                <a:lnTo>
                  <a:pt x="2207430" y="3004207"/>
                </a:lnTo>
                <a:lnTo>
                  <a:pt x="2184901" y="3008330"/>
                </a:lnTo>
                <a:lnTo>
                  <a:pt x="2162054" y="3012137"/>
                </a:lnTo>
                <a:lnTo>
                  <a:pt x="2138256" y="3015626"/>
                </a:lnTo>
                <a:lnTo>
                  <a:pt x="2113823" y="3018798"/>
                </a:lnTo>
                <a:lnTo>
                  <a:pt x="2089390" y="3021018"/>
                </a:lnTo>
                <a:lnTo>
                  <a:pt x="2064323" y="3023556"/>
                </a:lnTo>
                <a:lnTo>
                  <a:pt x="2038621" y="3025142"/>
                </a:lnTo>
                <a:lnTo>
                  <a:pt x="2012601" y="3026093"/>
                </a:lnTo>
                <a:lnTo>
                  <a:pt x="1986582" y="3027045"/>
                </a:lnTo>
                <a:lnTo>
                  <a:pt x="1959928" y="3027362"/>
                </a:lnTo>
                <a:lnTo>
                  <a:pt x="1932639" y="3027045"/>
                </a:lnTo>
                <a:lnTo>
                  <a:pt x="1905350" y="3026093"/>
                </a:lnTo>
                <a:lnTo>
                  <a:pt x="1879014" y="3025142"/>
                </a:lnTo>
                <a:lnTo>
                  <a:pt x="1852994" y="3022921"/>
                </a:lnTo>
                <a:lnTo>
                  <a:pt x="1827292" y="3021018"/>
                </a:lnTo>
                <a:lnTo>
                  <a:pt x="1802224" y="3018481"/>
                </a:lnTo>
                <a:lnTo>
                  <a:pt x="1777157" y="3015309"/>
                </a:lnTo>
                <a:lnTo>
                  <a:pt x="1753359" y="3011502"/>
                </a:lnTo>
                <a:lnTo>
                  <a:pt x="1729560" y="3007379"/>
                </a:lnTo>
                <a:lnTo>
                  <a:pt x="1706714" y="3002938"/>
                </a:lnTo>
                <a:lnTo>
                  <a:pt x="1684502" y="2998180"/>
                </a:lnTo>
                <a:lnTo>
                  <a:pt x="1662925" y="2993105"/>
                </a:lnTo>
                <a:lnTo>
                  <a:pt x="1641983" y="2987712"/>
                </a:lnTo>
                <a:lnTo>
                  <a:pt x="1622309" y="2981686"/>
                </a:lnTo>
                <a:lnTo>
                  <a:pt x="1602953" y="2975342"/>
                </a:lnTo>
                <a:lnTo>
                  <a:pt x="1584549" y="2968681"/>
                </a:lnTo>
                <a:lnTo>
                  <a:pt x="1566780" y="2961702"/>
                </a:lnTo>
                <a:lnTo>
                  <a:pt x="1550280" y="2954407"/>
                </a:lnTo>
                <a:lnTo>
                  <a:pt x="1534414" y="2947111"/>
                </a:lnTo>
                <a:lnTo>
                  <a:pt x="1519501" y="2939181"/>
                </a:lnTo>
                <a:lnTo>
                  <a:pt x="1505539" y="2930934"/>
                </a:lnTo>
                <a:lnTo>
                  <a:pt x="1493164" y="2922687"/>
                </a:lnTo>
                <a:lnTo>
                  <a:pt x="1481106" y="2913805"/>
                </a:lnTo>
                <a:lnTo>
                  <a:pt x="1470635" y="2904924"/>
                </a:lnTo>
                <a:lnTo>
                  <a:pt x="1465875" y="2900483"/>
                </a:lnTo>
                <a:lnTo>
                  <a:pt x="1461116" y="2895725"/>
                </a:lnTo>
                <a:lnTo>
                  <a:pt x="1456673" y="2891284"/>
                </a:lnTo>
                <a:lnTo>
                  <a:pt x="1452866" y="2886844"/>
                </a:lnTo>
                <a:lnTo>
                  <a:pt x="1449375" y="2882086"/>
                </a:lnTo>
                <a:lnTo>
                  <a:pt x="1445885" y="2877328"/>
                </a:lnTo>
                <a:lnTo>
                  <a:pt x="1442712" y="2872252"/>
                </a:lnTo>
                <a:lnTo>
                  <a:pt x="1439856" y="2867494"/>
                </a:lnTo>
                <a:lnTo>
                  <a:pt x="1437000" y="2862737"/>
                </a:lnTo>
                <a:lnTo>
                  <a:pt x="1435096" y="2857661"/>
                </a:lnTo>
                <a:lnTo>
                  <a:pt x="1433192" y="2852269"/>
                </a:lnTo>
                <a:lnTo>
                  <a:pt x="1431606" y="2847828"/>
                </a:lnTo>
                <a:lnTo>
                  <a:pt x="1430337" y="2842436"/>
                </a:lnTo>
                <a:lnTo>
                  <a:pt x="1429702" y="2837361"/>
                </a:lnTo>
                <a:lnTo>
                  <a:pt x="1429385" y="2832286"/>
                </a:lnTo>
                <a:lnTo>
                  <a:pt x="1428750" y="2827210"/>
                </a:lnTo>
                <a:lnTo>
                  <a:pt x="1428750" y="2700014"/>
                </a:lnTo>
                <a:lnTo>
                  <a:pt x="1429702" y="2705406"/>
                </a:lnTo>
                <a:lnTo>
                  <a:pt x="1430654" y="2711433"/>
                </a:lnTo>
                <a:lnTo>
                  <a:pt x="1432240" y="2716825"/>
                </a:lnTo>
                <a:lnTo>
                  <a:pt x="1434462" y="2722218"/>
                </a:lnTo>
                <a:lnTo>
                  <a:pt x="1436683" y="2728245"/>
                </a:lnTo>
                <a:lnTo>
                  <a:pt x="1439539" y="2733320"/>
                </a:lnTo>
                <a:lnTo>
                  <a:pt x="1442712" y="2739029"/>
                </a:lnTo>
                <a:lnTo>
                  <a:pt x="1446202" y="2744422"/>
                </a:lnTo>
                <a:lnTo>
                  <a:pt x="1449692" y="2749497"/>
                </a:lnTo>
                <a:lnTo>
                  <a:pt x="1454135" y="2755206"/>
                </a:lnTo>
                <a:lnTo>
                  <a:pt x="1458894" y="2760282"/>
                </a:lnTo>
                <a:lnTo>
                  <a:pt x="1463654" y="2765357"/>
                </a:lnTo>
                <a:lnTo>
                  <a:pt x="1468731" y="2770432"/>
                </a:lnTo>
                <a:lnTo>
                  <a:pt x="1474125" y="2775507"/>
                </a:lnTo>
                <a:lnTo>
                  <a:pt x="1480154" y="2780265"/>
                </a:lnTo>
                <a:lnTo>
                  <a:pt x="1480154" y="2879231"/>
                </a:lnTo>
                <a:lnTo>
                  <a:pt x="1482375" y="2882086"/>
                </a:lnTo>
                <a:lnTo>
                  <a:pt x="1484914" y="2884623"/>
                </a:lnTo>
                <a:lnTo>
                  <a:pt x="1491895" y="2890650"/>
                </a:lnTo>
                <a:lnTo>
                  <a:pt x="1500145" y="2896994"/>
                </a:lnTo>
                <a:lnTo>
                  <a:pt x="1509664" y="2903338"/>
                </a:lnTo>
                <a:lnTo>
                  <a:pt x="1519818" y="2909682"/>
                </a:lnTo>
                <a:lnTo>
                  <a:pt x="1530924" y="2915709"/>
                </a:lnTo>
                <a:lnTo>
                  <a:pt x="1542030" y="2921735"/>
                </a:lnTo>
                <a:lnTo>
                  <a:pt x="1553136" y="2926811"/>
                </a:lnTo>
                <a:lnTo>
                  <a:pt x="1553136" y="2824673"/>
                </a:lnTo>
                <a:lnTo>
                  <a:pt x="1569953" y="2832286"/>
                </a:lnTo>
                <a:lnTo>
                  <a:pt x="1587723" y="2839264"/>
                </a:lnTo>
                <a:lnTo>
                  <a:pt x="1606127" y="2846242"/>
                </a:lnTo>
                <a:lnTo>
                  <a:pt x="1625482" y="2852269"/>
                </a:lnTo>
                <a:lnTo>
                  <a:pt x="1625482" y="2953772"/>
                </a:lnTo>
                <a:lnTo>
                  <a:pt x="1642935" y="2958847"/>
                </a:lnTo>
                <a:lnTo>
                  <a:pt x="1661021" y="2963605"/>
                </a:lnTo>
                <a:lnTo>
                  <a:pt x="1679425" y="2968363"/>
                </a:lnTo>
                <a:lnTo>
                  <a:pt x="1698464" y="2972487"/>
                </a:lnTo>
                <a:lnTo>
                  <a:pt x="1698464" y="2871618"/>
                </a:lnTo>
                <a:lnTo>
                  <a:pt x="1716233" y="2875424"/>
                </a:lnTo>
                <a:lnTo>
                  <a:pt x="1734320" y="2878914"/>
                </a:lnTo>
                <a:lnTo>
                  <a:pt x="1752407" y="2882086"/>
                </a:lnTo>
                <a:lnTo>
                  <a:pt x="1771445" y="2885258"/>
                </a:lnTo>
                <a:lnTo>
                  <a:pt x="1771445" y="2985175"/>
                </a:lnTo>
                <a:lnTo>
                  <a:pt x="1789215" y="2987712"/>
                </a:lnTo>
                <a:lnTo>
                  <a:pt x="1807301" y="2989933"/>
                </a:lnTo>
                <a:lnTo>
                  <a:pt x="1825388" y="2991836"/>
                </a:lnTo>
                <a:lnTo>
                  <a:pt x="1843792" y="2993422"/>
                </a:lnTo>
                <a:lnTo>
                  <a:pt x="1843792" y="2893505"/>
                </a:lnTo>
                <a:lnTo>
                  <a:pt x="1861879" y="2895091"/>
                </a:lnTo>
                <a:lnTo>
                  <a:pt x="1880283" y="2896042"/>
                </a:lnTo>
                <a:lnTo>
                  <a:pt x="1898369" y="2896994"/>
                </a:lnTo>
                <a:lnTo>
                  <a:pt x="1916773" y="2897628"/>
                </a:lnTo>
                <a:lnTo>
                  <a:pt x="1916773" y="2997546"/>
                </a:lnTo>
                <a:lnTo>
                  <a:pt x="1938033" y="2997863"/>
                </a:lnTo>
                <a:lnTo>
                  <a:pt x="1959928" y="2998180"/>
                </a:lnTo>
                <a:lnTo>
                  <a:pt x="1989755" y="2997863"/>
                </a:lnTo>
                <a:lnTo>
                  <a:pt x="1989755" y="2898263"/>
                </a:lnTo>
                <a:lnTo>
                  <a:pt x="2018630" y="2896994"/>
                </a:lnTo>
                <a:lnTo>
                  <a:pt x="2046553" y="2895408"/>
                </a:lnTo>
                <a:lnTo>
                  <a:pt x="2074159" y="2893505"/>
                </a:lnTo>
                <a:lnTo>
                  <a:pt x="2101448" y="2890967"/>
                </a:lnTo>
                <a:lnTo>
                  <a:pt x="2128102" y="2887795"/>
                </a:lnTo>
                <a:lnTo>
                  <a:pt x="2154122" y="2883989"/>
                </a:lnTo>
                <a:lnTo>
                  <a:pt x="2179189" y="2879865"/>
                </a:lnTo>
                <a:lnTo>
                  <a:pt x="2204257" y="2875424"/>
                </a:lnTo>
                <a:lnTo>
                  <a:pt x="2228372" y="2870032"/>
                </a:lnTo>
                <a:lnTo>
                  <a:pt x="2251219" y="2864640"/>
                </a:lnTo>
                <a:lnTo>
                  <a:pt x="2273430" y="2858613"/>
                </a:lnTo>
                <a:lnTo>
                  <a:pt x="2294690" y="2851952"/>
                </a:lnTo>
                <a:lnTo>
                  <a:pt x="2315633" y="2845291"/>
                </a:lnTo>
                <a:lnTo>
                  <a:pt x="2335306" y="2838312"/>
                </a:lnTo>
                <a:lnTo>
                  <a:pt x="2354027" y="2830382"/>
                </a:lnTo>
                <a:lnTo>
                  <a:pt x="2371797" y="2822452"/>
                </a:lnTo>
                <a:lnTo>
                  <a:pt x="2371797" y="2924590"/>
                </a:lnTo>
                <a:lnTo>
                  <a:pt x="2379729" y="2921101"/>
                </a:lnTo>
                <a:lnTo>
                  <a:pt x="2387028" y="2916660"/>
                </a:lnTo>
                <a:lnTo>
                  <a:pt x="2394643" y="2912219"/>
                </a:lnTo>
                <a:lnTo>
                  <a:pt x="2401941" y="2907461"/>
                </a:lnTo>
                <a:lnTo>
                  <a:pt x="2409239" y="2902703"/>
                </a:lnTo>
                <a:lnTo>
                  <a:pt x="2415585" y="2898263"/>
                </a:lnTo>
                <a:lnTo>
                  <a:pt x="2421297" y="2893505"/>
                </a:lnTo>
                <a:lnTo>
                  <a:pt x="2426374" y="2889064"/>
                </a:lnTo>
                <a:lnTo>
                  <a:pt x="2426374" y="2791050"/>
                </a:lnTo>
                <a:lnTo>
                  <a:pt x="2433989" y="2785340"/>
                </a:lnTo>
                <a:lnTo>
                  <a:pt x="2440653" y="2779948"/>
                </a:lnTo>
                <a:lnTo>
                  <a:pt x="2447316" y="2774238"/>
                </a:lnTo>
                <a:lnTo>
                  <a:pt x="2453345" y="2768529"/>
                </a:lnTo>
                <a:lnTo>
                  <a:pt x="2459057" y="2762819"/>
                </a:lnTo>
                <a:lnTo>
                  <a:pt x="2464451" y="2757110"/>
                </a:lnTo>
                <a:lnTo>
                  <a:pt x="2469211" y="2751083"/>
                </a:lnTo>
                <a:lnTo>
                  <a:pt x="2473336" y="2744739"/>
                </a:lnTo>
                <a:lnTo>
                  <a:pt x="2477461" y="2739029"/>
                </a:lnTo>
                <a:lnTo>
                  <a:pt x="2480634" y="2732685"/>
                </a:lnTo>
                <a:lnTo>
                  <a:pt x="2483490" y="2726341"/>
                </a:lnTo>
                <a:lnTo>
                  <a:pt x="2486028" y="2719997"/>
                </a:lnTo>
                <a:lnTo>
                  <a:pt x="2487932" y="2713654"/>
                </a:lnTo>
                <a:lnTo>
                  <a:pt x="2489519" y="2707310"/>
                </a:lnTo>
                <a:lnTo>
                  <a:pt x="2490471" y="2700966"/>
                </a:lnTo>
                <a:lnTo>
                  <a:pt x="2490788" y="2694304"/>
                </a:lnTo>
                <a:close/>
                <a:moveTo>
                  <a:pt x="2490470" y="2686155"/>
                </a:moveTo>
                <a:lnTo>
                  <a:pt x="2490788" y="2691795"/>
                </a:lnTo>
                <a:lnTo>
                  <a:pt x="2490470" y="2693988"/>
                </a:lnTo>
                <a:lnTo>
                  <a:pt x="2490470" y="2690542"/>
                </a:lnTo>
                <a:lnTo>
                  <a:pt x="2490470" y="2686155"/>
                </a:lnTo>
                <a:close/>
                <a:moveTo>
                  <a:pt x="2490416" y="2685242"/>
                </a:moveTo>
                <a:lnTo>
                  <a:pt x="2490470" y="2685528"/>
                </a:lnTo>
                <a:lnTo>
                  <a:pt x="2490470" y="2686155"/>
                </a:lnTo>
                <a:lnTo>
                  <a:pt x="2490416" y="2685242"/>
                </a:lnTo>
                <a:close/>
                <a:moveTo>
                  <a:pt x="1427957" y="2683026"/>
                </a:moveTo>
                <a:lnTo>
                  <a:pt x="1427516" y="2686071"/>
                </a:lnTo>
                <a:lnTo>
                  <a:pt x="1427516" y="2690943"/>
                </a:lnTo>
                <a:lnTo>
                  <a:pt x="1427516" y="2693987"/>
                </a:lnTo>
                <a:lnTo>
                  <a:pt x="1427163" y="2692161"/>
                </a:lnTo>
                <a:lnTo>
                  <a:pt x="1427163" y="2686680"/>
                </a:lnTo>
                <a:lnTo>
                  <a:pt x="1427957" y="2683026"/>
                </a:lnTo>
                <a:close/>
                <a:moveTo>
                  <a:pt x="1430338" y="2671762"/>
                </a:moveTo>
                <a:lnTo>
                  <a:pt x="1428927" y="2676633"/>
                </a:lnTo>
                <a:lnTo>
                  <a:pt x="1428221" y="2681809"/>
                </a:lnTo>
                <a:lnTo>
                  <a:pt x="1427957" y="2683026"/>
                </a:lnTo>
                <a:lnTo>
                  <a:pt x="1428221" y="2681200"/>
                </a:lnTo>
                <a:lnTo>
                  <a:pt x="1428927" y="2676329"/>
                </a:lnTo>
                <a:lnTo>
                  <a:pt x="1430338" y="2671762"/>
                </a:lnTo>
                <a:close/>
                <a:moveTo>
                  <a:pt x="2487613" y="2670175"/>
                </a:moveTo>
                <a:lnTo>
                  <a:pt x="2489200" y="2675815"/>
                </a:lnTo>
                <a:lnTo>
                  <a:pt x="2490153" y="2680828"/>
                </a:lnTo>
                <a:lnTo>
                  <a:pt x="2490416" y="2685242"/>
                </a:lnTo>
                <a:lnTo>
                  <a:pt x="2489518" y="2680515"/>
                </a:lnTo>
                <a:lnTo>
                  <a:pt x="2488883" y="2675502"/>
                </a:lnTo>
                <a:lnTo>
                  <a:pt x="2487613" y="2670175"/>
                </a:lnTo>
                <a:close/>
                <a:moveTo>
                  <a:pt x="2665715" y="2659293"/>
                </a:moveTo>
                <a:lnTo>
                  <a:pt x="2665715" y="2777307"/>
                </a:lnTo>
                <a:lnTo>
                  <a:pt x="2668254" y="2780162"/>
                </a:lnTo>
                <a:lnTo>
                  <a:pt x="2671429" y="2783335"/>
                </a:lnTo>
                <a:lnTo>
                  <a:pt x="2678729" y="2789362"/>
                </a:lnTo>
                <a:lnTo>
                  <a:pt x="2687934" y="2796659"/>
                </a:lnTo>
                <a:lnTo>
                  <a:pt x="2698726" y="2803638"/>
                </a:lnTo>
                <a:lnTo>
                  <a:pt x="2710153" y="2810935"/>
                </a:lnTo>
                <a:lnTo>
                  <a:pt x="2722215" y="2817914"/>
                </a:lnTo>
                <a:lnTo>
                  <a:pt x="2734594" y="2824259"/>
                </a:lnTo>
                <a:lnTo>
                  <a:pt x="2746656" y="2829969"/>
                </a:lnTo>
                <a:lnTo>
                  <a:pt x="2746656" y="2711004"/>
                </a:lnTo>
                <a:lnTo>
                  <a:pt x="2734594" y="2705293"/>
                </a:lnTo>
                <a:lnTo>
                  <a:pt x="2723167" y="2699266"/>
                </a:lnTo>
                <a:lnTo>
                  <a:pt x="2712058" y="2692921"/>
                </a:lnTo>
                <a:lnTo>
                  <a:pt x="2701583" y="2686259"/>
                </a:lnTo>
                <a:lnTo>
                  <a:pt x="2691743" y="2679914"/>
                </a:lnTo>
                <a:lnTo>
                  <a:pt x="2682538" y="2673252"/>
                </a:lnTo>
                <a:lnTo>
                  <a:pt x="2673650" y="2666273"/>
                </a:lnTo>
                <a:lnTo>
                  <a:pt x="2665715" y="2659293"/>
                </a:lnTo>
                <a:close/>
                <a:moveTo>
                  <a:pt x="1925638" y="2592387"/>
                </a:moveTo>
                <a:lnTo>
                  <a:pt x="1925638" y="2662237"/>
                </a:lnTo>
                <a:lnTo>
                  <a:pt x="1911407" y="2659674"/>
                </a:lnTo>
                <a:lnTo>
                  <a:pt x="1894963" y="2655829"/>
                </a:lnTo>
                <a:lnTo>
                  <a:pt x="1887057" y="2653907"/>
                </a:lnTo>
                <a:lnTo>
                  <a:pt x="1880100" y="2652304"/>
                </a:lnTo>
                <a:lnTo>
                  <a:pt x="1873459" y="2650062"/>
                </a:lnTo>
                <a:lnTo>
                  <a:pt x="1867451" y="2647498"/>
                </a:lnTo>
                <a:lnTo>
                  <a:pt x="1861442" y="2644935"/>
                </a:lnTo>
                <a:lnTo>
                  <a:pt x="1856383" y="2641090"/>
                </a:lnTo>
                <a:lnTo>
                  <a:pt x="1853220" y="2639168"/>
                </a:lnTo>
                <a:lnTo>
                  <a:pt x="1851007" y="2636925"/>
                </a:lnTo>
                <a:lnTo>
                  <a:pt x="1848793" y="2634041"/>
                </a:lnTo>
                <a:lnTo>
                  <a:pt x="1847844" y="2631798"/>
                </a:lnTo>
                <a:lnTo>
                  <a:pt x="1846579" y="2628914"/>
                </a:lnTo>
                <a:lnTo>
                  <a:pt x="1846263" y="2626671"/>
                </a:lnTo>
                <a:lnTo>
                  <a:pt x="1846263" y="2623788"/>
                </a:lnTo>
                <a:lnTo>
                  <a:pt x="1846579" y="2621224"/>
                </a:lnTo>
                <a:lnTo>
                  <a:pt x="1847528" y="2618661"/>
                </a:lnTo>
                <a:lnTo>
                  <a:pt x="1848477" y="2616098"/>
                </a:lnTo>
                <a:lnTo>
                  <a:pt x="1850374" y="2613855"/>
                </a:lnTo>
                <a:lnTo>
                  <a:pt x="1852588" y="2611292"/>
                </a:lnTo>
                <a:lnTo>
                  <a:pt x="1855118" y="2609369"/>
                </a:lnTo>
                <a:lnTo>
                  <a:pt x="1858280" y="2607447"/>
                </a:lnTo>
                <a:lnTo>
                  <a:pt x="1861759" y="2605524"/>
                </a:lnTo>
                <a:lnTo>
                  <a:pt x="1865870" y="2603922"/>
                </a:lnTo>
                <a:lnTo>
                  <a:pt x="1872194" y="2601359"/>
                </a:lnTo>
                <a:lnTo>
                  <a:pt x="1878835" y="2599436"/>
                </a:lnTo>
                <a:lnTo>
                  <a:pt x="1885792" y="2597834"/>
                </a:lnTo>
                <a:lnTo>
                  <a:pt x="1893382" y="2596232"/>
                </a:lnTo>
                <a:lnTo>
                  <a:pt x="1901288" y="2594951"/>
                </a:lnTo>
                <a:lnTo>
                  <a:pt x="1909194" y="2593989"/>
                </a:lnTo>
                <a:lnTo>
                  <a:pt x="1925638" y="2592387"/>
                </a:lnTo>
                <a:close/>
                <a:moveTo>
                  <a:pt x="3178346" y="2558733"/>
                </a:moveTo>
                <a:lnTo>
                  <a:pt x="3178346" y="2673668"/>
                </a:lnTo>
                <a:lnTo>
                  <a:pt x="3201835" y="2674303"/>
                </a:lnTo>
                <a:lnTo>
                  <a:pt x="3225959" y="2674303"/>
                </a:lnTo>
                <a:lnTo>
                  <a:pt x="3258970" y="2673986"/>
                </a:lnTo>
                <a:lnTo>
                  <a:pt x="3258970" y="2559368"/>
                </a:lnTo>
                <a:lnTo>
                  <a:pt x="3225641" y="2559686"/>
                </a:lnTo>
                <a:lnTo>
                  <a:pt x="3201835" y="2559368"/>
                </a:lnTo>
                <a:lnTo>
                  <a:pt x="3178346" y="2558733"/>
                </a:lnTo>
                <a:close/>
                <a:moveTo>
                  <a:pt x="2609850" y="2552700"/>
                </a:moveTo>
                <a:lnTo>
                  <a:pt x="2613342" y="2559045"/>
                </a:lnTo>
                <a:lnTo>
                  <a:pt x="2617468" y="2564438"/>
                </a:lnTo>
                <a:lnTo>
                  <a:pt x="2621594" y="2570466"/>
                </a:lnTo>
                <a:lnTo>
                  <a:pt x="2626038" y="2576176"/>
                </a:lnTo>
                <a:lnTo>
                  <a:pt x="2631117" y="2581886"/>
                </a:lnTo>
                <a:lnTo>
                  <a:pt x="2635878" y="2587280"/>
                </a:lnTo>
                <a:lnTo>
                  <a:pt x="2641274" y="2592673"/>
                </a:lnTo>
                <a:lnTo>
                  <a:pt x="2646988" y="2598383"/>
                </a:lnTo>
                <a:lnTo>
                  <a:pt x="2658732" y="2608535"/>
                </a:lnTo>
                <a:lnTo>
                  <a:pt x="2671746" y="2618686"/>
                </a:lnTo>
                <a:lnTo>
                  <a:pt x="2685712" y="2628204"/>
                </a:lnTo>
                <a:lnTo>
                  <a:pt x="2700631" y="2637721"/>
                </a:lnTo>
                <a:lnTo>
                  <a:pt x="2715867" y="2646921"/>
                </a:lnTo>
                <a:lnTo>
                  <a:pt x="2732372" y="2655486"/>
                </a:lnTo>
                <a:lnTo>
                  <a:pt x="2749830" y="2663735"/>
                </a:lnTo>
                <a:lnTo>
                  <a:pt x="2767923" y="2671666"/>
                </a:lnTo>
                <a:lnTo>
                  <a:pt x="2786650" y="2679280"/>
                </a:lnTo>
                <a:lnTo>
                  <a:pt x="2805695" y="2686576"/>
                </a:lnTo>
                <a:lnTo>
                  <a:pt x="2826009" y="2693238"/>
                </a:lnTo>
                <a:lnTo>
                  <a:pt x="2846959" y="2699583"/>
                </a:lnTo>
                <a:lnTo>
                  <a:pt x="2867591" y="2705611"/>
                </a:lnTo>
                <a:lnTo>
                  <a:pt x="2889492" y="2711321"/>
                </a:lnTo>
                <a:lnTo>
                  <a:pt x="2912029" y="2716714"/>
                </a:lnTo>
                <a:lnTo>
                  <a:pt x="2934248" y="2721790"/>
                </a:lnTo>
                <a:lnTo>
                  <a:pt x="2957102" y="2725914"/>
                </a:lnTo>
                <a:lnTo>
                  <a:pt x="2980908" y="2730355"/>
                </a:lnTo>
                <a:lnTo>
                  <a:pt x="3004396" y="2733845"/>
                </a:lnTo>
                <a:lnTo>
                  <a:pt x="3028203" y="2737335"/>
                </a:lnTo>
                <a:lnTo>
                  <a:pt x="3052644" y="2740190"/>
                </a:lnTo>
                <a:lnTo>
                  <a:pt x="3077084" y="2743045"/>
                </a:lnTo>
                <a:lnTo>
                  <a:pt x="3101525" y="2744949"/>
                </a:lnTo>
                <a:lnTo>
                  <a:pt x="3125966" y="2746852"/>
                </a:lnTo>
                <a:lnTo>
                  <a:pt x="3150725" y="2748121"/>
                </a:lnTo>
                <a:lnTo>
                  <a:pt x="3175800" y="2749390"/>
                </a:lnTo>
                <a:lnTo>
                  <a:pt x="3200559" y="2750024"/>
                </a:lnTo>
                <a:lnTo>
                  <a:pt x="3225317" y="2750024"/>
                </a:lnTo>
                <a:lnTo>
                  <a:pt x="3246266" y="2750024"/>
                </a:lnTo>
                <a:lnTo>
                  <a:pt x="3267216" y="2749707"/>
                </a:lnTo>
                <a:lnTo>
                  <a:pt x="3288165" y="2748755"/>
                </a:lnTo>
                <a:lnTo>
                  <a:pt x="3308797" y="2747804"/>
                </a:lnTo>
                <a:lnTo>
                  <a:pt x="3329429" y="2746535"/>
                </a:lnTo>
                <a:lnTo>
                  <a:pt x="3350378" y="2744949"/>
                </a:lnTo>
                <a:lnTo>
                  <a:pt x="3371010" y="2743362"/>
                </a:lnTo>
                <a:lnTo>
                  <a:pt x="3391325" y="2741459"/>
                </a:lnTo>
                <a:lnTo>
                  <a:pt x="3411957" y="2738921"/>
                </a:lnTo>
                <a:lnTo>
                  <a:pt x="3431954" y="2736383"/>
                </a:lnTo>
                <a:lnTo>
                  <a:pt x="3451951" y="2733528"/>
                </a:lnTo>
                <a:lnTo>
                  <a:pt x="3471948" y="2730355"/>
                </a:lnTo>
                <a:lnTo>
                  <a:pt x="3491628" y="2726866"/>
                </a:lnTo>
                <a:lnTo>
                  <a:pt x="3510990" y="2723376"/>
                </a:lnTo>
                <a:lnTo>
                  <a:pt x="3530035" y="2719252"/>
                </a:lnTo>
                <a:lnTo>
                  <a:pt x="3548763" y="2715128"/>
                </a:lnTo>
                <a:lnTo>
                  <a:pt x="3567173" y="2710369"/>
                </a:lnTo>
                <a:lnTo>
                  <a:pt x="3585265" y="2705611"/>
                </a:lnTo>
                <a:lnTo>
                  <a:pt x="3603041" y="2700852"/>
                </a:lnTo>
                <a:lnTo>
                  <a:pt x="3620498" y="2695142"/>
                </a:lnTo>
                <a:lnTo>
                  <a:pt x="3637004" y="2689749"/>
                </a:lnTo>
                <a:lnTo>
                  <a:pt x="3653510" y="2683721"/>
                </a:lnTo>
                <a:lnTo>
                  <a:pt x="3669698" y="2678011"/>
                </a:lnTo>
                <a:lnTo>
                  <a:pt x="3685251" y="2671349"/>
                </a:lnTo>
                <a:lnTo>
                  <a:pt x="3700170" y="2665004"/>
                </a:lnTo>
                <a:lnTo>
                  <a:pt x="3714770" y="2657707"/>
                </a:lnTo>
                <a:lnTo>
                  <a:pt x="3728419" y="2650728"/>
                </a:lnTo>
                <a:lnTo>
                  <a:pt x="3741751" y="2643114"/>
                </a:lnTo>
                <a:lnTo>
                  <a:pt x="3754765" y="2635818"/>
                </a:lnTo>
                <a:lnTo>
                  <a:pt x="3767144" y="2627886"/>
                </a:lnTo>
                <a:lnTo>
                  <a:pt x="3778571" y="2619638"/>
                </a:lnTo>
                <a:lnTo>
                  <a:pt x="3789363" y="2611073"/>
                </a:lnTo>
                <a:lnTo>
                  <a:pt x="3789363" y="2718935"/>
                </a:lnTo>
                <a:lnTo>
                  <a:pt x="3788728" y="2718935"/>
                </a:lnTo>
                <a:lnTo>
                  <a:pt x="3788411" y="2728135"/>
                </a:lnTo>
                <a:lnTo>
                  <a:pt x="3787776" y="2733528"/>
                </a:lnTo>
                <a:lnTo>
                  <a:pt x="3786506" y="2738921"/>
                </a:lnTo>
                <a:lnTo>
                  <a:pt x="3785237" y="2744314"/>
                </a:lnTo>
                <a:lnTo>
                  <a:pt x="3783332" y="2749707"/>
                </a:lnTo>
                <a:lnTo>
                  <a:pt x="3781428" y="2755100"/>
                </a:lnTo>
                <a:lnTo>
                  <a:pt x="3778571" y="2760811"/>
                </a:lnTo>
                <a:lnTo>
                  <a:pt x="3775714" y="2765886"/>
                </a:lnTo>
                <a:lnTo>
                  <a:pt x="3772540" y="2770962"/>
                </a:lnTo>
                <a:lnTo>
                  <a:pt x="3769048" y="2776355"/>
                </a:lnTo>
                <a:lnTo>
                  <a:pt x="3765557" y="2781749"/>
                </a:lnTo>
                <a:lnTo>
                  <a:pt x="3761113" y="2786824"/>
                </a:lnTo>
                <a:lnTo>
                  <a:pt x="3756987" y="2791583"/>
                </a:lnTo>
                <a:lnTo>
                  <a:pt x="3752226" y="2796659"/>
                </a:lnTo>
                <a:lnTo>
                  <a:pt x="3747147" y="2801735"/>
                </a:lnTo>
                <a:lnTo>
                  <a:pt x="3741433" y="2806493"/>
                </a:lnTo>
                <a:lnTo>
                  <a:pt x="3736037" y="2811252"/>
                </a:lnTo>
                <a:lnTo>
                  <a:pt x="3723658" y="2820769"/>
                </a:lnTo>
                <a:lnTo>
                  <a:pt x="3710327" y="2829969"/>
                </a:lnTo>
                <a:lnTo>
                  <a:pt x="3696043" y="2838852"/>
                </a:lnTo>
                <a:lnTo>
                  <a:pt x="3680490" y="2847418"/>
                </a:lnTo>
                <a:lnTo>
                  <a:pt x="3663667" y="2855983"/>
                </a:lnTo>
                <a:lnTo>
                  <a:pt x="3646526" y="2863914"/>
                </a:lnTo>
                <a:lnTo>
                  <a:pt x="3627799" y="2871845"/>
                </a:lnTo>
                <a:lnTo>
                  <a:pt x="3608754" y="2879459"/>
                </a:lnTo>
                <a:lnTo>
                  <a:pt x="3588122" y="2886121"/>
                </a:lnTo>
                <a:lnTo>
                  <a:pt x="3566855" y="2892783"/>
                </a:lnTo>
                <a:lnTo>
                  <a:pt x="3544636" y="2899128"/>
                </a:lnTo>
                <a:lnTo>
                  <a:pt x="3522417" y="2905473"/>
                </a:lnTo>
                <a:lnTo>
                  <a:pt x="3498611" y="2910866"/>
                </a:lnTo>
                <a:lnTo>
                  <a:pt x="3474170" y="2915942"/>
                </a:lnTo>
                <a:lnTo>
                  <a:pt x="3449412" y="2920383"/>
                </a:lnTo>
                <a:lnTo>
                  <a:pt x="3423701" y="2924824"/>
                </a:lnTo>
                <a:lnTo>
                  <a:pt x="3397356" y="2928631"/>
                </a:lnTo>
                <a:lnTo>
                  <a:pt x="3370376" y="2931804"/>
                </a:lnTo>
                <a:lnTo>
                  <a:pt x="3343395" y="2934976"/>
                </a:lnTo>
                <a:lnTo>
                  <a:pt x="3315146" y="2937197"/>
                </a:lnTo>
                <a:lnTo>
                  <a:pt x="3286896" y="2938783"/>
                </a:lnTo>
                <a:lnTo>
                  <a:pt x="3258011" y="2940369"/>
                </a:lnTo>
                <a:lnTo>
                  <a:pt x="3228491" y="2941321"/>
                </a:lnTo>
                <a:lnTo>
                  <a:pt x="3198972" y="2941638"/>
                </a:lnTo>
                <a:lnTo>
                  <a:pt x="3168500" y="2941321"/>
                </a:lnTo>
                <a:lnTo>
                  <a:pt x="3138663" y="2940369"/>
                </a:lnTo>
                <a:lnTo>
                  <a:pt x="3109143" y="2938783"/>
                </a:lnTo>
                <a:lnTo>
                  <a:pt x="3080259" y="2936880"/>
                </a:lnTo>
                <a:lnTo>
                  <a:pt x="3051374" y="2934659"/>
                </a:lnTo>
                <a:lnTo>
                  <a:pt x="3023441" y="2931487"/>
                </a:lnTo>
                <a:lnTo>
                  <a:pt x="2996144" y="2927997"/>
                </a:lnTo>
                <a:lnTo>
                  <a:pt x="2969481" y="2923873"/>
                </a:lnTo>
                <a:lnTo>
                  <a:pt x="2943453" y="2919431"/>
                </a:lnTo>
                <a:lnTo>
                  <a:pt x="2917742" y="2914355"/>
                </a:lnTo>
                <a:lnTo>
                  <a:pt x="2892984" y="2909280"/>
                </a:lnTo>
                <a:lnTo>
                  <a:pt x="2869178" y="2903252"/>
                </a:lnTo>
                <a:lnTo>
                  <a:pt x="2846007" y="2897224"/>
                </a:lnTo>
                <a:lnTo>
                  <a:pt x="2823470" y="2890880"/>
                </a:lnTo>
                <a:lnTo>
                  <a:pt x="2802203" y="2883583"/>
                </a:lnTo>
                <a:lnTo>
                  <a:pt x="2781889" y="2876286"/>
                </a:lnTo>
                <a:lnTo>
                  <a:pt x="2762527" y="2868673"/>
                </a:lnTo>
                <a:lnTo>
                  <a:pt x="2743799" y="2860424"/>
                </a:lnTo>
                <a:lnTo>
                  <a:pt x="2726024" y="2852176"/>
                </a:lnTo>
                <a:lnTo>
                  <a:pt x="2709518" y="2843611"/>
                </a:lnTo>
                <a:lnTo>
                  <a:pt x="2694600" y="2834411"/>
                </a:lnTo>
                <a:lnTo>
                  <a:pt x="2679999" y="2824893"/>
                </a:lnTo>
                <a:lnTo>
                  <a:pt x="2666985" y="2815376"/>
                </a:lnTo>
                <a:lnTo>
                  <a:pt x="2660954" y="2810935"/>
                </a:lnTo>
                <a:lnTo>
                  <a:pt x="2655240" y="2805542"/>
                </a:lnTo>
                <a:lnTo>
                  <a:pt x="2650162" y="2800466"/>
                </a:lnTo>
                <a:lnTo>
                  <a:pt x="2645083" y="2795390"/>
                </a:lnTo>
                <a:lnTo>
                  <a:pt x="2639687" y="2790314"/>
                </a:lnTo>
                <a:lnTo>
                  <a:pt x="2635561" y="2785238"/>
                </a:lnTo>
                <a:lnTo>
                  <a:pt x="2631434" y="2780162"/>
                </a:lnTo>
                <a:lnTo>
                  <a:pt x="2627625" y="2774452"/>
                </a:lnTo>
                <a:lnTo>
                  <a:pt x="2624134" y="2769376"/>
                </a:lnTo>
                <a:lnTo>
                  <a:pt x="2620960" y="2763983"/>
                </a:lnTo>
                <a:lnTo>
                  <a:pt x="2618103" y="2758273"/>
                </a:lnTo>
                <a:lnTo>
                  <a:pt x="2615881" y="2752880"/>
                </a:lnTo>
                <a:lnTo>
                  <a:pt x="2613659" y="2747169"/>
                </a:lnTo>
                <a:lnTo>
                  <a:pt x="2612072" y="2741776"/>
                </a:lnTo>
                <a:lnTo>
                  <a:pt x="2610485" y="2736383"/>
                </a:lnTo>
                <a:lnTo>
                  <a:pt x="2609850" y="2730355"/>
                </a:lnTo>
                <a:lnTo>
                  <a:pt x="2609215" y="2724962"/>
                </a:lnTo>
                <a:lnTo>
                  <a:pt x="2609215" y="2718935"/>
                </a:lnTo>
                <a:lnTo>
                  <a:pt x="2608580" y="2719252"/>
                </a:lnTo>
                <a:lnTo>
                  <a:pt x="2608580" y="2573004"/>
                </a:lnTo>
                <a:lnTo>
                  <a:pt x="2608263" y="2569197"/>
                </a:lnTo>
                <a:lnTo>
                  <a:pt x="2608580" y="2560949"/>
                </a:lnTo>
                <a:lnTo>
                  <a:pt x="2609850" y="2552700"/>
                </a:lnTo>
                <a:close/>
                <a:moveTo>
                  <a:pt x="3016148" y="2544763"/>
                </a:moveTo>
                <a:lnTo>
                  <a:pt x="3016148" y="2660333"/>
                </a:lnTo>
                <a:lnTo>
                  <a:pt x="3035827" y="2662556"/>
                </a:lnTo>
                <a:lnTo>
                  <a:pt x="3056142" y="2665096"/>
                </a:lnTo>
                <a:lnTo>
                  <a:pt x="3076456" y="2667318"/>
                </a:lnTo>
                <a:lnTo>
                  <a:pt x="3097406" y="2669223"/>
                </a:lnTo>
                <a:lnTo>
                  <a:pt x="3097406" y="2553971"/>
                </a:lnTo>
                <a:lnTo>
                  <a:pt x="3076456" y="2552066"/>
                </a:lnTo>
                <a:lnTo>
                  <a:pt x="3056142" y="2549843"/>
                </a:lnTo>
                <a:lnTo>
                  <a:pt x="3035827" y="2547303"/>
                </a:lnTo>
                <a:lnTo>
                  <a:pt x="3016148" y="2544763"/>
                </a:lnTo>
                <a:close/>
                <a:moveTo>
                  <a:pt x="1938656" y="2540386"/>
                </a:moveTo>
                <a:lnTo>
                  <a:pt x="1936433" y="2540705"/>
                </a:lnTo>
                <a:lnTo>
                  <a:pt x="1933576" y="2540705"/>
                </a:lnTo>
                <a:lnTo>
                  <a:pt x="1931036" y="2541342"/>
                </a:lnTo>
                <a:lnTo>
                  <a:pt x="1929130" y="2542299"/>
                </a:lnTo>
                <a:lnTo>
                  <a:pt x="1927543" y="2542936"/>
                </a:lnTo>
                <a:lnTo>
                  <a:pt x="1926273" y="2543892"/>
                </a:lnTo>
                <a:lnTo>
                  <a:pt x="1925638" y="2545167"/>
                </a:lnTo>
                <a:lnTo>
                  <a:pt x="1925320" y="2546123"/>
                </a:lnTo>
                <a:lnTo>
                  <a:pt x="1925320" y="2565247"/>
                </a:lnTo>
                <a:lnTo>
                  <a:pt x="1910398" y="2566522"/>
                </a:lnTo>
                <a:lnTo>
                  <a:pt x="1895158" y="2568116"/>
                </a:lnTo>
                <a:lnTo>
                  <a:pt x="1881188" y="2570028"/>
                </a:lnTo>
                <a:lnTo>
                  <a:pt x="1867218" y="2572897"/>
                </a:lnTo>
                <a:lnTo>
                  <a:pt x="1853883" y="2575447"/>
                </a:lnTo>
                <a:lnTo>
                  <a:pt x="1841183" y="2578634"/>
                </a:lnTo>
                <a:lnTo>
                  <a:pt x="1829436" y="2582778"/>
                </a:lnTo>
                <a:lnTo>
                  <a:pt x="1818323" y="2586602"/>
                </a:lnTo>
                <a:lnTo>
                  <a:pt x="1810703" y="2590108"/>
                </a:lnTo>
                <a:lnTo>
                  <a:pt x="1803718" y="2594252"/>
                </a:lnTo>
                <a:lnTo>
                  <a:pt x="1797368" y="2598077"/>
                </a:lnTo>
                <a:lnTo>
                  <a:pt x="1791970" y="2601902"/>
                </a:lnTo>
                <a:lnTo>
                  <a:pt x="1787208" y="2606045"/>
                </a:lnTo>
                <a:lnTo>
                  <a:pt x="1783398" y="2610507"/>
                </a:lnTo>
                <a:lnTo>
                  <a:pt x="1780223" y="2614651"/>
                </a:lnTo>
                <a:lnTo>
                  <a:pt x="1777683" y="2619113"/>
                </a:lnTo>
                <a:lnTo>
                  <a:pt x="1776096" y="2623894"/>
                </a:lnTo>
                <a:lnTo>
                  <a:pt x="1775460" y="2628038"/>
                </a:lnTo>
                <a:lnTo>
                  <a:pt x="1775460" y="2632500"/>
                </a:lnTo>
                <a:lnTo>
                  <a:pt x="1776096" y="2637281"/>
                </a:lnTo>
                <a:lnTo>
                  <a:pt x="1777683" y="2641743"/>
                </a:lnTo>
                <a:lnTo>
                  <a:pt x="1780223" y="2645887"/>
                </a:lnTo>
                <a:lnTo>
                  <a:pt x="1783716" y="2650349"/>
                </a:lnTo>
                <a:lnTo>
                  <a:pt x="1787526" y="2654811"/>
                </a:lnTo>
                <a:lnTo>
                  <a:pt x="1792288" y="2658317"/>
                </a:lnTo>
                <a:lnTo>
                  <a:pt x="1797368" y="2661823"/>
                </a:lnTo>
                <a:lnTo>
                  <a:pt x="1803400" y="2665329"/>
                </a:lnTo>
                <a:lnTo>
                  <a:pt x="1809750" y="2668517"/>
                </a:lnTo>
                <a:lnTo>
                  <a:pt x="1816736" y="2671704"/>
                </a:lnTo>
                <a:lnTo>
                  <a:pt x="1824356" y="2674573"/>
                </a:lnTo>
                <a:lnTo>
                  <a:pt x="1832610" y="2677441"/>
                </a:lnTo>
                <a:lnTo>
                  <a:pt x="1840866" y="2679354"/>
                </a:lnTo>
                <a:lnTo>
                  <a:pt x="1872933" y="2686047"/>
                </a:lnTo>
                <a:lnTo>
                  <a:pt x="1925320" y="2696565"/>
                </a:lnTo>
                <a:lnTo>
                  <a:pt x="1925320" y="2778798"/>
                </a:lnTo>
                <a:lnTo>
                  <a:pt x="1911668" y="2777204"/>
                </a:lnTo>
                <a:lnTo>
                  <a:pt x="1899603" y="2774973"/>
                </a:lnTo>
                <a:lnTo>
                  <a:pt x="1885316" y="2772742"/>
                </a:lnTo>
                <a:lnTo>
                  <a:pt x="1870393" y="2769236"/>
                </a:lnTo>
                <a:lnTo>
                  <a:pt x="1856740" y="2765093"/>
                </a:lnTo>
                <a:lnTo>
                  <a:pt x="1844676" y="2760949"/>
                </a:lnTo>
                <a:lnTo>
                  <a:pt x="1841183" y="2759674"/>
                </a:lnTo>
                <a:lnTo>
                  <a:pt x="1838008" y="2758399"/>
                </a:lnTo>
                <a:lnTo>
                  <a:pt x="1835786" y="2757443"/>
                </a:lnTo>
                <a:lnTo>
                  <a:pt x="1835150" y="2756805"/>
                </a:lnTo>
                <a:lnTo>
                  <a:pt x="1831658" y="2754893"/>
                </a:lnTo>
                <a:lnTo>
                  <a:pt x="1829753" y="2753618"/>
                </a:lnTo>
                <a:lnTo>
                  <a:pt x="1827848" y="2752662"/>
                </a:lnTo>
                <a:lnTo>
                  <a:pt x="1822768" y="2751387"/>
                </a:lnTo>
                <a:lnTo>
                  <a:pt x="1817688" y="2750431"/>
                </a:lnTo>
                <a:lnTo>
                  <a:pt x="1811656" y="2750112"/>
                </a:lnTo>
                <a:lnTo>
                  <a:pt x="1805623" y="2751068"/>
                </a:lnTo>
                <a:lnTo>
                  <a:pt x="1799908" y="2751706"/>
                </a:lnTo>
                <a:lnTo>
                  <a:pt x="1793876" y="2752981"/>
                </a:lnTo>
                <a:lnTo>
                  <a:pt x="1787843" y="2754893"/>
                </a:lnTo>
                <a:lnTo>
                  <a:pt x="1782763" y="2756805"/>
                </a:lnTo>
                <a:lnTo>
                  <a:pt x="1778636" y="2759355"/>
                </a:lnTo>
                <a:lnTo>
                  <a:pt x="1774508" y="2761586"/>
                </a:lnTo>
                <a:lnTo>
                  <a:pt x="1771650" y="2764455"/>
                </a:lnTo>
                <a:lnTo>
                  <a:pt x="1770698" y="2765730"/>
                </a:lnTo>
                <a:lnTo>
                  <a:pt x="1769746" y="2766686"/>
                </a:lnTo>
                <a:lnTo>
                  <a:pt x="1769428" y="2767961"/>
                </a:lnTo>
                <a:lnTo>
                  <a:pt x="1769428" y="2769555"/>
                </a:lnTo>
                <a:lnTo>
                  <a:pt x="1769428" y="2770830"/>
                </a:lnTo>
                <a:lnTo>
                  <a:pt x="1770380" y="2772105"/>
                </a:lnTo>
                <a:lnTo>
                  <a:pt x="1771016" y="2773061"/>
                </a:lnTo>
                <a:lnTo>
                  <a:pt x="1772603" y="2774336"/>
                </a:lnTo>
                <a:lnTo>
                  <a:pt x="1778000" y="2777842"/>
                </a:lnTo>
                <a:lnTo>
                  <a:pt x="1784668" y="2781348"/>
                </a:lnTo>
                <a:lnTo>
                  <a:pt x="1791970" y="2784535"/>
                </a:lnTo>
                <a:lnTo>
                  <a:pt x="1799273" y="2787723"/>
                </a:lnTo>
                <a:lnTo>
                  <a:pt x="1807846" y="2790591"/>
                </a:lnTo>
                <a:lnTo>
                  <a:pt x="1816418" y="2792822"/>
                </a:lnTo>
                <a:lnTo>
                  <a:pt x="1825943" y="2795691"/>
                </a:lnTo>
                <a:lnTo>
                  <a:pt x="1835786" y="2797603"/>
                </a:lnTo>
                <a:lnTo>
                  <a:pt x="1845946" y="2799516"/>
                </a:lnTo>
                <a:lnTo>
                  <a:pt x="1856740" y="2801747"/>
                </a:lnTo>
                <a:lnTo>
                  <a:pt x="1878648" y="2804934"/>
                </a:lnTo>
                <a:lnTo>
                  <a:pt x="1901508" y="2806846"/>
                </a:lnTo>
                <a:lnTo>
                  <a:pt x="1925320" y="2808440"/>
                </a:lnTo>
                <a:lnTo>
                  <a:pt x="1925320" y="2827245"/>
                </a:lnTo>
                <a:lnTo>
                  <a:pt x="1925638" y="2828520"/>
                </a:lnTo>
                <a:lnTo>
                  <a:pt x="1926273" y="2829476"/>
                </a:lnTo>
                <a:lnTo>
                  <a:pt x="1927543" y="2830433"/>
                </a:lnTo>
                <a:lnTo>
                  <a:pt x="1929130" y="2831389"/>
                </a:lnTo>
                <a:lnTo>
                  <a:pt x="1931036" y="2832026"/>
                </a:lnTo>
                <a:lnTo>
                  <a:pt x="1933576" y="2832664"/>
                </a:lnTo>
                <a:lnTo>
                  <a:pt x="1938656" y="2832982"/>
                </a:lnTo>
                <a:lnTo>
                  <a:pt x="1985328" y="2832982"/>
                </a:lnTo>
                <a:lnTo>
                  <a:pt x="1990726" y="2832664"/>
                </a:lnTo>
                <a:lnTo>
                  <a:pt x="1992630" y="2832026"/>
                </a:lnTo>
                <a:lnTo>
                  <a:pt x="1995170" y="2831389"/>
                </a:lnTo>
                <a:lnTo>
                  <a:pt x="1996758" y="2830433"/>
                </a:lnTo>
                <a:lnTo>
                  <a:pt x="1997710" y="2829476"/>
                </a:lnTo>
                <a:lnTo>
                  <a:pt x="1998663" y="2828520"/>
                </a:lnTo>
                <a:lnTo>
                  <a:pt x="1998980" y="2827245"/>
                </a:lnTo>
                <a:lnTo>
                  <a:pt x="1998980" y="2808121"/>
                </a:lnTo>
                <a:lnTo>
                  <a:pt x="2013586" y="2806846"/>
                </a:lnTo>
                <a:lnTo>
                  <a:pt x="2027873" y="2805572"/>
                </a:lnTo>
                <a:lnTo>
                  <a:pt x="2041526" y="2803978"/>
                </a:lnTo>
                <a:lnTo>
                  <a:pt x="2054543" y="2801747"/>
                </a:lnTo>
                <a:lnTo>
                  <a:pt x="2067243" y="2799197"/>
                </a:lnTo>
                <a:lnTo>
                  <a:pt x="2078673" y="2796966"/>
                </a:lnTo>
                <a:lnTo>
                  <a:pt x="2089786" y="2793778"/>
                </a:lnTo>
                <a:lnTo>
                  <a:pt x="2099310" y="2790272"/>
                </a:lnTo>
                <a:lnTo>
                  <a:pt x="2106930" y="2787085"/>
                </a:lnTo>
                <a:lnTo>
                  <a:pt x="2114233" y="2783898"/>
                </a:lnTo>
                <a:lnTo>
                  <a:pt x="2120900" y="2779754"/>
                </a:lnTo>
                <a:lnTo>
                  <a:pt x="2126933" y="2776248"/>
                </a:lnTo>
                <a:lnTo>
                  <a:pt x="2132013" y="2772423"/>
                </a:lnTo>
                <a:lnTo>
                  <a:pt x="2136776" y="2768280"/>
                </a:lnTo>
                <a:lnTo>
                  <a:pt x="2140586" y="2764136"/>
                </a:lnTo>
                <a:lnTo>
                  <a:pt x="2143760" y="2759674"/>
                </a:lnTo>
                <a:lnTo>
                  <a:pt x="2145983" y="2755212"/>
                </a:lnTo>
                <a:lnTo>
                  <a:pt x="2147570" y="2751068"/>
                </a:lnTo>
                <a:lnTo>
                  <a:pt x="2148840" y="2746606"/>
                </a:lnTo>
                <a:lnTo>
                  <a:pt x="2149158" y="2742144"/>
                </a:lnTo>
                <a:lnTo>
                  <a:pt x="2148523" y="2737363"/>
                </a:lnTo>
                <a:lnTo>
                  <a:pt x="2147253" y="2733219"/>
                </a:lnTo>
                <a:lnTo>
                  <a:pt x="2145030" y="2728757"/>
                </a:lnTo>
                <a:lnTo>
                  <a:pt x="2141856" y="2723976"/>
                </a:lnTo>
                <a:lnTo>
                  <a:pt x="2140268" y="2721745"/>
                </a:lnTo>
                <a:lnTo>
                  <a:pt x="2137728" y="2719833"/>
                </a:lnTo>
                <a:lnTo>
                  <a:pt x="2132648" y="2715370"/>
                </a:lnTo>
                <a:lnTo>
                  <a:pt x="2126298" y="2711227"/>
                </a:lnTo>
                <a:lnTo>
                  <a:pt x="2119630" y="2707721"/>
                </a:lnTo>
                <a:lnTo>
                  <a:pt x="2111693" y="2704215"/>
                </a:lnTo>
                <a:lnTo>
                  <a:pt x="2103438" y="2701027"/>
                </a:lnTo>
                <a:lnTo>
                  <a:pt x="2094548" y="2697840"/>
                </a:lnTo>
                <a:lnTo>
                  <a:pt x="2084706" y="2694653"/>
                </a:lnTo>
                <a:lnTo>
                  <a:pt x="2074863" y="2692103"/>
                </a:lnTo>
                <a:lnTo>
                  <a:pt x="2064068" y="2689553"/>
                </a:lnTo>
                <a:lnTo>
                  <a:pt x="2042796" y="2684772"/>
                </a:lnTo>
                <a:lnTo>
                  <a:pt x="2020570" y="2680310"/>
                </a:lnTo>
                <a:lnTo>
                  <a:pt x="1998980" y="2676485"/>
                </a:lnTo>
                <a:lnTo>
                  <a:pt x="1998980" y="2594571"/>
                </a:lnTo>
                <a:lnTo>
                  <a:pt x="2018030" y="2596802"/>
                </a:lnTo>
                <a:lnTo>
                  <a:pt x="2025016" y="2598077"/>
                </a:lnTo>
                <a:lnTo>
                  <a:pt x="2032000" y="2599670"/>
                </a:lnTo>
                <a:lnTo>
                  <a:pt x="2047240" y="2603495"/>
                </a:lnTo>
                <a:lnTo>
                  <a:pt x="2061846" y="2607958"/>
                </a:lnTo>
                <a:lnTo>
                  <a:pt x="2073593" y="2612420"/>
                </a:lnTo>
                <a:lnTo>
                  <a:pt x="2080260" y="2614970"/>
                </a:lnTo>
                <a:lnTo>
                  <a:pt x="2082483" y="2616245"/>
                </a:lnTo>
                <a:lnTo>
                  <a:pt x="2083118" y="2616245"/>
                </a:lnTo>
                <a:lnTo>
                  <a:pt x="2086610" y="2618794"/>
                </a:lnTo>
                <a:lnTo>
                  <a:pt x="2088516" y="2619751"/>
                </a:lnTo>
                <a:lnTo>
                  <a:pt x="2090420" y="2621026"/>
                </a:lnTo>
                <a:lnTo>
                  <a:pt x="2095183" y="2622300"/>
                </a:lnTo>
                <a:lnTo>
                  <a:pt x="2100898" y="2622938"/>
                </a:lnTo>
                <a:lnTo>
                  <a:pt x="2106613" y="2622938"/>
                </a:lnTo>
                <a:lnTo>
                  <a:pt x="2112646" y="2622619"/>
                </a:lnTo>
                <a:lnTo>
                  <a:pt x="2118360" y="2621982"/>
                </a:lnTo>
                <a:lnTo>
                  <a:pt x="2124393" y="2620388"/>
                </a:lnTo>
                <a:lnTo>
                  <a:pt x="2129790" y="2618794"/>
                </a:lnTo>
                <a:lnTo>
                  <a:pt x="2135188" y="2616563"/>
                </a:lnTo>
                <a:lnTo>
                  <a:pt x="2139633" y="2614332"/>
                </a:lnTo>
                <a:lnTo>
                  <a:pt x="2143760" y="2612101"/>
                </a:lnTo>
                <a:lnTo>
                  <a:pt x="2146618" y="2609232"/>
                </a:lnTo>
                <a:lnTo>
                  <a:pt x="2147570" y="2607958"/>
                </a:lnTo>
                <a:lnTo>
                  <a:pt x="2148523" y="2606683"/>
                </a:lnTo>
                <a:lnTo>
                  <a:pt x="2148840" y="2605089"/>
                </a:lnTo>
                <a:lnTo>
                  <a:pt x="2148840" y="2604133"/>
                </a:lnTo>
                <a:lnTo>
                  <a:pt x="2148523" y="2602858"/>
                </a:lnTo>
                <a:lnTo>
                  <a:pt x="2148206" y="2601583"/>
                </a:lnTo>
                <a:lnTo>
                  <a:pt x="2146936" y="2600627"/>
                </a:lnTo>
                <a:lnTo>
                  <a:pt x="2145666" y="2599352"/>
                </a:lnTo>
                <a:lnTo>
                  <a:pt x="2141220" y="2596483"/>
                </a:lnTo>
                <a:lnTo>
                  <a:pt x="2136776" y="2593615"/>
                </a:lnTo>
                <a:lnTo>
                  <a:pt x="2131060" y="2591383"/>
                </a:lnTo>
                <a:lnTo>
                  <a:pt x="2125663" y="2588515"/>
                </a:lnTo>
                <a:lnTo>
                  <a:pt x="2112646" y="2583734"/>
                </a:lnTo>
                <a:lnTo>
                  <a:pt x="2098358" y="2579590"/>
                </a:lnTo>
                <a:lnTo>
                  <a:pt x="2083436" y="2575766"/>
                </a:lnTo>
                <a:lnTo>
                  <a:pt x="2067878" y="2572259"/>
                </a:lnTo>
                <a:lnTo>
                  <a:pt x="2052638" y="2569710"/>
                </a:lnTo>
                <a:lnTo>
                  <a:pt x="2038033" y="2567479"/>
                </a:lnTo>
                <a:lnTo>
                  <a:pt x="2018666" y="2565566"/>
                </a:lnTo>
                <a:lnTo>
                  <a:pt x="1998980" y="2564291"/>
                </a:lnTo>
                <a:lnTo>
                  <a:pt x="1998980" y="2546123"/>
                </a:lnTo>
                <a:lnTo>
                  <a:pt x="1998663" y="2545167"/>
                </a:lnTo>
                <a:lnTo>
                  <a:pt x="1997710" y="2543892"/>
                </a:lnTo>
                <a:lnTo>
                  <a:pt x="1996758" y="2542936"/>
                </a:lnTo>
                <a:lnTo>
                  <a:pt x="1995170" y="2542299"/>
                </a:lnTo>
                <a:lnTo>
                  <a:pt x="1992630" y="2541342"/>
                </a:lnTo>
                <a:lnTo>
                  <a:pt x="1990726" y="2540705"/>
                </a:lnTo>
                <a:lnTo>
                  <a:pt x="1987868" y="2540705"/>
                </a:lnTo>
                <a:lnTo>
                  <a:pt x="1985328" y="2540386"/>
                </a:lnTo>
                <a:lnTo>
                  <a:pt x="1938656" y="2540386"/>
                </a:lnTo>
                <a:close/>
                <a:moveTo>
                  <a:pt x="1959293" y="2522537"/>
                </a:moveTo>
                <a:lnTo>
                  <a:pt x="1982788" y="2522856"/>
                </a:lnTo>
                <a:lnTo>
                  <a:pt x="2005966" y="2523493"/>
                </a:lnTo>
                <a:lnTo>
                  <a:pt x="2028826" y="2524450"/>
                </a:lnTo>
                <a:lnTo>
                  <a:pt x="2051368" y="2526043"/>
                </a:lnTo>
                <a:lnTo>
                  <a:pt x="2073910" y="2527637"/>
                </a:lnTo>
                <a:lnTo>
                  <a:pt x="2095500" y="2529868"/>
                </a:lnTo>
                <a:lnTo>
                  <a:pt x="2116773" y="2532737"/>
                </a:lnTo>
                <a:lnTo>
                  <a:pt x="2137728" y="2535605"/>
                </a:lnTo>
                <a:lnTo>
                  <a:pt x="2158048" y="2538793"/>
                </a:lnTo>
                <a:lnTo>
                  <a:pt x="2177733" y="2542299"/>
                </a:lnTo>
                <a:lnTo>
                  <a:pt x="2197100" y="2546123"/>
                </a:lnTo>
                <a:lnTo>
                  <a:pt x="2215516" y="2550586"/>
                </a:lnTo>
                <a:lnTo>
                  <a:pt x="2233613" y="2555367"/>
                </a:lnTo>
                <a:lnTo>
                  <a:pt x="2251076" y="2560148"/>
                </a:lnTo>
                <a:lnTo>
                  <a:pt x="2267586" y="2565247"/>
                </a:lnTo>
                <a:lnTo>
                  <a:pt x="2283778" y="2570666"/>
                </a:lnTo>
                <a:lnTo>
                  <a:pt x="2298700" y="2576403"/>
                </a:lnTo>
                <a:lnTo>
                  <a:pt x="2313306" y="2582140"/>
                </a:lnTo>
                <a:lnTo>
                  <a:pt x="2326640" y="2588515"/>
                </a:lnTo>
                <a:lnTo>
                  <a:pt x="2339658" y="2594889"/>
                </a:lnTo>
                <a:lnTo>
                  <a:pt x="2351723" y="2601583"/>
                </a:lnTo>
                <a:lnTo>
                  <a:pt x="2362518" y="2608914"/>
                </a:lnTo>
                <a:lnTo>
                  <a:pt x="2372996" y="2615607"/>
                </a:lnTo>
                <a:lnTo>
                  <a:pt x="2381886" y="2622938"/>
                </a:lnTo>
                <a:lnTo>
                  <a:pt x="2390140" y="2630587"/>
                </a:lnTo>
                <a:lnTo>
                  <a:pt x="2397443" y="2638237"/>
                </a:lnTo>
                <a:lnTo>
                  <a:pt x="2403793" y="2645568"/>
                </a:lnTo>
                <a:lnTo>
                  <a:pt x="2406016" y="2649711"/>
                </a:lnTo>
                <a:lnTo>
                  <a:pt x="2408873" y="2653855"/>
                </a:lnTo>
                <a:lnTo>
                  <a:pt x="2410778" y="2657998"/>
                </a:lnTo>
                <a:lnTo>
                  <a:pt x="2412683" y="2661823"/>
                </a:lnTo>
                <a:lnTo>
                  <a:pt x="2414270" y="2665967"/>
                </a:lnTo>
                <a:lnTo>
                  <a:pt x="2415540" y="2670110"/>
                </a:lnTo>
                <a:lnTo>
                  <a:pt x="2416810" y="2674254"/>
                </a:lnTo>
                <a:lnTo>
                  <a:pt x="2417446" y="2678397"/>
                </a:lnTo>
                <a:lnTo>
                  <a:pt x="2417763" y="2682541"/>
                </a:lnTo>
                <a:lnTo>
                  <a:pt x="2417763" y="2686684"/>
                </a:lnTo>
                <a:lnTo>
                  <a:pt x="2417763" y="2691147"/>
                </a:lnTo>
                <a:lnTo>
                  <a:pt x="2417446" y="2694971"/>
                </a:lnTo>
                <a:lnTo>
                  <a:pt x="2416810" y="2699434"/>
                </a:lnTo>
                <a:lnTo>
                  <a:pt x="2415540" y="2703896"/>
                </a:lnTo>
                <a:lnTo>
                  <a:pt x="2414270" y="2707721"/>
                </a:lnTo>
                <a:lnTo>
                  <a:pt x="2412683" y="2711864"/>
                </a:lnTo>
                <a:lnTo>
                  <a:pt x="2410778" y="2716008"/>
                </a:lnTo>
                <a:lnTo>
                  <a:pt x="2408873" y="2720151"/>
                </a:lnTo>
                <a:lnTo>
                  <a:pt x="2406016" y="2723976"/>
                </a:lnTo>
                <a:lnTo>
                  <a:pt x="2403793" y="2728120"/>
                </a:lnTo>
                <a:lnTo>
                  <a:pt x="2397443" y="2735769"/>
                </a:lnTo>
                <a:lnTo>
                  <a:pt x="2390140" y="2743419"/>
                </a:lnTo>
                <a:lnTo>
                  <a:pt x="2381886" y="2751068"/>
                </a:lnTo>
                <a:lnTo>
                  <a:pt x="2372996" y="2758080"/>
                </a:lnTo>
                <a:lnTo>
                  <a:pt x="2362518" y="2765093"/>
                </a:lnTo>
                <a:lnTo>
                  <a:pt x="2351723" y="2772105"/>
                </a:lnTo>
                <a:lnTo>
                  <a:pt x="2339658" y="2778798"/>
                </a:lnTo>
                <a:lnTo>
                  <a:pt x="2326640" y="2785173"/>
                </a:lnTo>
                <a:lnTo>
                  <a:pt x="2313306" y="2791229"/>
                </a:lnTo>
                <a:lnTo>
                  <a:pt x="2298700" y="2797284"/>
                </a:lnTo>
                <a:lnTo>
                  <a:pt x="2283778" y="2803340"/>
                </a:lnTo>
                <a:lnTo>
                  <a:pt x="2267586" y="2808440"/>
                </a:lnTo>
                <a:lnTo>
                  <a:pt x="2251076" y="2813540"/>
                </a:lnTo>
                <a:lnTo>
                  <a:pt x="2233613" y="2818640"/>
                </a:lnTo>
                <a:lnTo>
                  <a:pt x="2215516" y="2823102"/>
                </a:lnTo>
                <a:lnTo>
                  <a:pt x="2197100" y="2827245"/>
                </a:lnTo>
                <a:lnTo>
                  <a:pt x="2177733" y="2831389"/>
                </a:lnTo>
                <a:lnTo>
                  <a:pt x="2158048" y="2834895"/>
                </a:lnTo>
                <a:lnTo>
                  <a:pt x="2137728" y="2838401"/>
                </a:lnTo>
                <a:lnTo>
                  <a:pt x="2116773" y="2841270"/>
                </a:lnTo>
                <a:lnTo>
                  <a:pt x="2095500" y="2844138"/>
                </a:lnTo>
                <a:lnTo>
                  <a:pt x="2073910" y="2846051"/>
                </a:lnTo>
                <a:lnTo>
                  <a:pt x="2051368" y="2847963"/>
                </a:lnTo>
                <a:lnTo>
                  <a:pt x="2028826" y="2849238"/>
                </a:lnTo>
                <a:lnTo>
                  <a:pt x="2005966" y="2850513"/>
                </a:lnTo>
                <a:lnTo>
                  <a:pt x="1982788" y="2851150"/>
                </a:lnTo>
                <a:lnTo>
                  <a:pt x="1959293" y="2851150"/>
                </a:lnTo>
                <a:lnTo>
                  <a:pt x="1935480" y="2851150"/>
                </a:lnTo>
                <a:lnTo>
                  <a:pt x="1912303" y="2850513"/>
                </a:lnTo>
                <a:lnTo>
                  <a:pt x="1889443" y="2849238"/>
                </a:lnTo>
                <a:lnTo>
                  <a:pt x="1866900" y="2847963"/>
                </a:lnTo>
                <a:lnTo>
                  <a:pt x="1844358" y="2846051"/>
                </a:lnTo>
                <a:lnTo>
                  <a:pt x="1822768" y="2844138"/>
                </a:lnTo>
                <a:lnTo>
                  <a:pt x="1801496" y="2841270"/>
                </a:lnTo>
                <a:lnTo>
                  <a:pt x="1780540" y="2838401"/>
                </a:lnTo>
                <a:lnTo>
                  <a:pt x="1760220" y="2834895"/>
                </a:lnTo>
                <a:lnTo>
                  <a:pt x="1740536" y="2831389"/>
                </a:lnTo>
                <a:lnTo>
                  <a:pt x="1721168" y="2827245"/>
                </a:lnTo>
                <a:lnTo>
                  <a:pt x="1702753" y="2823102"/>
                </a:lnTo>
                <a:lnTo>
                  <a:pt x="1684656" y="2818640"/>
                </a:lnTo>
                <a:lnTo>
                  <a:pt x="1667193" y="2813540"/>
                </a:lnTo>
                <a:lnTo>
                  <a:pt x="1650683" y="2808440"/>
                </a:lnTo>
                <a:lnTo>
                  <a:pt x="1634490" y="2803340"/>
                </a:lnTo>
                <a:lnTo>
                  <a:pt x="1619568" y="2797284"/>
                </a:lnTo>
                <a:lnTo>
                  <a:pt x="1604963" y="2791229"/>
                </a:lnTo>
                <a:lnTo>
                  <a:pt x="1591628" y="2785173"/>
                </a:lnTo>
                <a:lnTo>
                  <a:pt x="1578610" y="2778798"/>
                </a:lnTo>
                <a:lnTo>
                  <a:pt x="1566863" y="2772105"/>
                </a:lnTo>
                <a:lnTo>
                  <a:pt x="1555750" y="2765093"/>
                </a:lnTo>
                <a:lnTo>
                  <a:pt x="1545273" y="2758080"/>
                </a:lnTo>
                <a:lnTo>
                  <a:pt x="1536383" y="2751068"/>
                </a:lnTo>
                <a:lnTo>
                  <a:pt x="1528128" y="2743419"/>
                </a:lnTo>
                <a:lnTo>
                  <a:pt x="1520826" y="2735769"/>
                </a:lnTo>
                <a:lnTo>
                  <a:pt x="1514793" y="2728120"/>
                </a:lnTo>
                <a:lnTo>
                  <a:pt x="1511936" y="2723976"/>
                </a:lnTo>
                <a:lnTo>
                  <a:pt x="1509396" y="2720151"/>
                </a:lnTo>
                <a:lnTo>
                  <a:pt x="1507490" y="2716008"/>
                </a:lnTo>
                <a:lnTo>
                  <a:pt x="1505586" y="2711864"/>
                </a:lnTo>
                <a:lnTo>
                  <a:pt x="1503998" y="2707721"/>
                </a:lnTo>
                <a:lnTo>
                  <a:pt x="1502410" y="2703896"/>
                </a:lnTo>
                <a:lnTo>
                  <a:pt x="1501776" y="2699434"/>
                </a:lnTo>
                <a:lnTo>
                  <a:pt x="1500823" y="2694971"/>
                </a:lnTo>
                <a:lnTo>
                  <a:pt x="1500506" y="2691147"/>
                </a:lnTo>
                <a:lnTo>
                  <a:pt x="1500188" y="2686684"/>
                </a:lnTo>
                <a:lnTo>
                  <a:pt x="1500506" y="2682541"/>
                </a:lnTo>
                <a:lnTo>
                  <a:pt x="1500823" y="2678397"/>
                </a:lnTo>
                <a:lnTo>
                  <a:pt x="1501776" y="2674254"/>
                </a:lnTo>
                <a:lnTo>
                  <a:pt x="1502410" y="2670110"/>
                </a:lnTo>
                <a:lnTo>
                  <a:pt x="1503998" y="2665967"/>
                </a:lnTo>
                <a:lnTo>
                  <a:pt x="1505586" y="2661823"/>
                </a:lnTo>
                <a:lnTo>
                  <a:pt x="1507490" y="2657998"/>
                </a:lnTo>
                <a:lnTo>
                  <a:pt x="1509396" y="2653855"/>
                </a:lnTo>
                <a:lnTo>
                  <a:pt x="1511936" y="2649711"/>
                </a:lnTo>
                <a:lnTo>
                  <a:pt x="1514793" y="2645568"/>
                </a:lnTo>
                <a:lnTo>
                  <a:pt x="1520826" y="2638237"/>
                </a:lnTo>
                <a:lnTo>
                  <a:pt x="1528128" y="2630587"/>
                </a:lnTo>
                <a:lnTo>
                  <a:pt x="1536383" y="2622938"/>
                </a:lnTo>
                <a:lnTo>
                  <a:pt x="1545273" y="2615607"/>
                </a:lnTo>
                <a:lnTo>
                  <a:pt x="1555750" y="2608914"/>
                </a:lnTo>
                <a:lnTo>
                  <a:pt x="1566863" y="2601583"/>
                </a:lnTo>
                <a:lnTo>
                  <a:pt x="1578610" y="2594889"/>
                </a:lnTo>
                <a:lnTo>
                  <a:pt x="1591628" y="2588515"/>
                </a:lnTo>
                <a:lnTo>
                  <a:pt x="1604963" y="2582140"/>
                </a:lnTo>
                <a:lnTo>
                  <a:pt x="1619568" y="2576403"/>
                </a:lnTo>
                <a:lnTo>
                  <a:pt x="1634490" y="2570666"/>
                </a:lnTo>
                <a:lnTo>
                  <a:pt x="1650683" y="2565247"/>
                </a:lnTo>
                <a:lnTo>
                  <a:pt x="1667193" y="2560148"/>
                </a:lnTo>
                <a:lnTo>
                  <a:pt x="1684656" y="2555367"/>
                </a:lnTo>
                <a:lnTo>
                  <a:pt x="1702753" y="2550586"/>
                </a:lnTo>
                <a:lnTo>
                  <a:pt x="1721168" y="2546123"/>
                </a:lnTo>
                <a:lnTo>
                  <a:pt x="1740536" y="2542299"/>
                </a:lnTo>
                <a:lnTo>
                  <a:pt x="1760220" y="2538793"/>
                </a:lnTo>
                <a:lnTo>
                  <a:pt x="1780540" y="2535605"/>
                </a:lnTo>
                <a:lnTo>
                  <a:pt x="1801496" y="2532737"/>
                </a:lnTo>
                <a:lnTo>
                  <a:pt x="1822768" y="2529868"/>
                </a:lnTo>
                <a:lnTo>
                  <a:pt x="1844358" y="2527637"/>
                </a:lnTo>
                <a:lnTo>
                  <a:pt x="1866900" y="2526043"/>
                </a:lnTo>
                <a:lnTo>
                  <a:pt x="1889443" y="2524450"/>
                </a:lnTo>
                <a:lnTo>
                  <a:pt x="1912303" y="2523493"/>
                </a:lnTo>
                <a:lnTo>
                  <a:pt x="1935480" y="2522856"/>
                </a:lnTo>
                <a:lnTo>
                  <a:pt x="1959293" y="2522537"/>
                </a:lnTo>
                <a:close/>
                <a:moveTo>
                  <a:pt x="2854584" y="2507933"/>
                </a:moveTo>
                <a:lnTo>
                  <a:pt x="2854584" y="2625091"/>
                </a:lnTo>
                <a:lnTo>
                  <a:pt x="2873946" y="2630488"/>
                </a:lnTo>
                <a:lnTo>
                  <a:pt x="2893626" y="2636203"/>
                </a:lnTo>
                <a:lnTo>
                  <a:pt x="2914258" y="2640966"/>
                </a:lnTo>
                <a:lnTo>
                  <a:pt x="2935524" y="2645728"/>
                </a:lnTo>
                <a:lnTo>
                  <a:pt x="2935524" y="2529523"/>
                </a:lnTo>
                <a:lnTo>
                  <a:pt x="2914258" y="2524761"/>
                </a:lnTo>
                <a:lnTo>
                  <a:pt x="2893626" y="2519363"/>
                </a:lnTo>
                <a:lnTo>
                  <a:pt x="2873946" y="2513965"/>
                </a:lnTo>
                <a:lnTo>
                  <a:pt x="2854584" y="2507933"/>
                </a:lnTo>
                <a:close/>
                <a:moveTo>
                  <a:pt x="2692385" y="2444750"/>
                </a:moveTo>
                <a:lnTo>
                  <a:pt x="2692385" y="2542223"/>
                </a:lnTo>
                <a:lnTo>
                  <a:pt x="2695241" y="2545081"/>
                </a:lnTo>
                <a:lnTo>
                  <a:pt x="2698098" y="2548256"/>
                </a:lnTo>
                <a:lnTo>
                  <a:pt x="2705399" y="2554923"/>
                </a:lnTo>
                <a:lnTo>
                  <a:pt x="2714921" y="2561591"/>
                </a:lnTo>
                <a:lnTo>
                  <a:pt x="2725078" y="2568576"/>
                </a:lnTo>
                <a:lnTo>
                  <a:pt x="2737140" y="2576196"/>
                </a:lnTo>
                <a:lnTo>
                  <a:pt x="2748884" y="2582863"/>
                </a:lnTo>
                <a:lnTo>
                  <a:pt x="2761581" y="2589213"/>
                </a:lnTo>
                <a:lnTo>
                  <a:pt x="2773325" y="2595246"/>
                </a:lnTo>
                <a:lnTo>
                  <a:pt x="2773325" y="2486343"/>
                </a:lnTo>
                <a:lnTo>
                  <a:pt x="2758407" y="2480628"/>
                </a:lnTo>
                <a:lnTo>
                  <a:pt x="2744441" y="2475230"/>
                </a:lnTo>
                <a:lnTo>
                  <a:pt x="2732379" y="2469198"/>
                </a:lnTo>
                <a:lnTo>
                  <a:pt x="2721269" y="2464118"/>
                </a:lnTo>
                <a:lnTo>
                  <a:pt x="2712064" y="2458720"/>
                </a:lnTo>
                <a:lnTo>
                  <a:pt x="2704446" y="2453958"/>
                </a:lnTo>
                <a:lnTo>
                  <a:pt x="2697781" y="2449195"/>
                </a:lnTo>
                <a:lnTo>
                  <a:pt x="2692385" y="2444750"/>
                </a:lnTo>
                <a:close/>
                <a:moveTo>
                  <a:pt x="3744614" y="2439353"/>
                </a:moveTo>
                <a:lnTo>
                  <a:pt x="3737949" y="2444433"/>
                </a:lnTo>
                <a:lnTo>
                  <a:pt x="3730648" y="2449195"/>
                </a:lnTo>
                <a:lnTo>
                  <a:pt x="3722713" y="2454275"/>
                </a:lnTo>
                <a:lnTo>
                  <a:pt x="3715095" y="2459038"/>
                </a:lnTo>
                <a:lnTo>
                  <a:pt x="3706524" y="2462848"/>
                </a:lnTo>
                <a:lnTo>
                  <a:pt x="3698907" y="2466975"/>
                </a:lnTo>
                <a:lnTo>
                  <a:pt x="3691289" y="2470468"/>
                </a:lnTo>
                <a:lnTo>
                  <a:pt x="3683671" y="2473325"/>
                </a:lnTo>
                <a:lnTo>
                  <a:pt x="3683671" y="2592706"/>
                </a:lnTo>
                <a:lnTo>
                  <a:pt x="3692558" y="2588578"/>
                </a:lnTo>
                <a:lnTo>
                  <a:pt x="3701128" y="2583816"/>
                </a:lnTo>
                <a:lnTo>
                  <a:pt x="3709381" y="2579053"/>
                </a:lnTo>
                <a:lnTo>
                  <a:pt x="3717634" y="2573973"/>
                </a:lnTo>
                <a:lnTo>
                  <a:pt x="3725252" y="2568258"/>
                </a:lnTo>
                <a:lnTo>
                  <a:pt x="3732235" y="2563178"/>
                </a:lnTo>
                <a:lnTo>
                  <a:pt x="3738901" y="2557781"/>
                </a:lnTo>
                <a:lnTo>
                  <a:pt x="3744614" y="2553018"/>
                </a:lnTo>
                <a:lnTo>
                  <a:pt x="3744614" y="2439353"/>
                </a:lnTo>
                <a:close/>
                <a:moveTo>
                  <a:pt x="3151360" y="2322195"/>
                </a:moveTo>
                <a:lnTo>
                  <a:pt x="3151360" y="2437130"/>
                </a:lnTo>
                <a:lnTo>
                  <a:pt x="3174848" y="2437765"/>
                </a:lnTo>
                <a:lnTo>
                  <a:pt x="3198972" y="2437765"/>
                </a:lnTo>
                <a:lnTo>
                  <a:pt x="3215477" y="2437765"/>
                </a:lnTo>
                <a:lnTo>
                  <a:pt x="3231983" y="2437448"/>
                </a:lnTo>
                <a:lnTo>
                  <a:pt x="3231983" y="2322512"/>
                </a:lnTo>
                <a:lnTo>
                  <a:pt x="3198972" y="2323147"/>
                </a:lnTo>
                <a:lnTo>
                  <a:pt x="3174848" y="2323147"/>
                </a:lnTo>
                <a:lnTo>
                  <a:pt x="3151360" y="2322195"/>
                </a:lnTo>
                <a:close/>
                <a:moveTo>
                  <a:pt x="3815080" y="2317750"/>
                </a:moveTo>
                <a:lnTo>
                  <a:pt x="3816033" y="2325370"/>
                </a:lnTo>
                <a:lnTo>
                  <a:pt x="3816350" y="2332673"/>
                </a:lnTo>
                <a:lnTo>
                  <a:pt x="3816350" y="2483803"/>
                </a:lnTo>
                <a:lnTo>
                  <a:pt x="3816033" y="2484438"/>
                </a:lnTo>
                <a:lnTo>
                  <a:pt x="3815398" y="2493010"/>
                </a:lnTo>
                <a:lnTo>
                  <a:pt x="3814763" y="2498408"/>
                </a:lnTo>
                <a:lnTo>
                  <a:pt x="3813493" y="2504123"/>
                </a:lnTo>
                <a:lnTo>
                  <a:pt x="3811906" y="2509520"/>
                </a:lnTo>
                <a:lnTo>
                  <a:pt x="3810319" y="2514600"/>
                </a:lnTo>
                <a:lnTo>
                  <a:pt x="3808097" y="2520316"/>
                </a:lnTo>
                <a:lnTo>
                  <a:pt x="3805558" y="2525713"/>
                </a:lnTo>
                <a:lnTo>
                  <a:pt x="3803019" y="2530793"/>
                </a:lnTo>
                <a:lnTo>
                  <a:pt x="3799844" y="2536508"/>
                </a:lnTo>
                <a:lnTo>
                  <a:pt x="3796036" y="2541588"/>
                </a:lnTo>
                <a:lnTo>
                  <a:pt x="3792226" y="2546668"/>
                </a:lnTo>
                <a:lnTo>
                  <a:pt x="3788418" y="2551748"/>
                </a:lnTo>
                <a:lnTo>
                  <a:pt x="3783974" y="2556828"/>
                </a:lnTo>
                <a:lnTo>
                  <a:pt x="3779212" y="2561591"/>
                </a:lnTo>
                <a:lnTo>
                  <a:pt x="3774134" y="2566671"/>
                </a:lnTo>
                <a:lnTo>
                  <a:pt x="3768420" y="2571433"/>
                </a:lnTo>
                <a:lnTo>
                  <a:pt x="3763024" y="2576513"/>
                </a:lnTo>
                <a:lnTo>
                  <a:pt x="3750963" y="2586038"/>
                </a:lnTo>
                <a:lnTo>
                  <a:pt x="3737314" y="2595246"/>
                </a:lnTo>
                <a:lnTo>
                  <a:pt x="3722713" y="2604136"/>
                </a:lnTo>
                <a:lnTo>
                  <a:pt x="3707477" y="2613026"/>
                </a:lnTo>
                <a:lnTo>
                  <a:pt x="3690971" y="2621281"/>
                </a:lnTo>
                <a:lnTo>
                  <a:pt x="3673513" y="2628901"/>
                </a:lnTo>
                <a:lnTo>
                  <a:pt x="3655103" y="2636838"/>
                </a:lnTo>
                <a:lnTo>
                  <a:pt x="3635424" y="2644458"/>
                </a:lnTo>
                <a:lnTo>
                  <a:pt x="3615109" y="2651443"/>
                </a:lnTo>
                <a:lnTo>
                  <a:pt x="3593842" y="2658111"/>
                </a:lnTo>
                <a:lnTo>
                  <a:pt x="3571941" y="2664461"/>
                </a:lnTo>
                <a:lnTo>
                  <a:pt x="3549087" y="2670493"/>
                </a:lnTo>
                <a:lnTo>
                  <a:pt x="3525281" y="2675891"/>
                </a:lnTo>
                <a:lnTo>
                  <a:pt x="3501157" y="2680971"/>
                </a:lnTo>
                <a:lnTo>
                  <a:pt x="3476082" y="2685733"/>
                </a:lnTo>
                <a:lnTo>
                  <a:pt x="3450371" y="2689861"/>
                </a:lnTo>
                <a:lnTo>
                  <a:pt x="3424343" y="2693671"/>
                </a:lnTo>
                <a:lnTo>
                  <a:pt x="3397680" y="2697163"/>
                </a:lnTo>
                <a:lnTo>
                  <a:pt x="3370065" y="2700021"/>
                </a:lnTo>
                <a:lnTo>
                  <a:pt x="3341815" y="2702561"/>
                </a:lnTo>
                <a:lnTo>
                  <a:pt x="3313565" y="2704466"/>
                </a:lnTo>
                <a:lnTo>
                  <a:pt x="3284680" y="2705736"/>
                </a:lnTo>
                <a:lnTo>
                  <a:pt x="3255478" y="2706371"/>
                </a:lnTo>
                <a:lnTo>
                  <a:pt x="3225959" y="2706688"/>
                </a:lnTo>
                <a:lnTo>
                  <a:pt x="3195487" y="2706371"/>
                </a:lnTo>
                <a:lnTo>
                  <a:pt x="3165650" y="2705736"/>
                </a:lnTo>
                <a:lnTo>
                  <a:pt x="3136130" y="2704148"/>
                </a:lnTo>
                <a:lnTo>
                  <a:pt x="3106928" y="2701926"/>
                </a:lnTo>
                <a:lnTo>
                  <a:pt x="3078678" y="2699703"/>
                </a:lnTo>
                <a:lnTo>
                  <a:pt x="3050428" y="2696528"/>
                </a:lnTo>
                <a:lnTo>
                  <a:pt x="3022813" y="2693353"/>
                </a:lnTo>
                <a:lnTo>
                  <a:pt x="2996150" y="2688908"/>
                </a:lnTo>
                <a:lnTo>
                  <a:pt x="2970122" y="2684781"/>
                </a:lnTo>
                <a:lnTo>
                  <a:pt x="2944729" y="2680018"/>
                </a:lnTo>
                <a:lnTo>
                  <a:pt x="2919971" y="2674303"/>
                </a:lnTo>
                <a:lnTo>
                  <a:pt x="2895847" y="2668588"/>
                </a:lnTo>
                <a:lnTo>
                  <a:pt x="2872994" y="2662556"/>
                </a:lnTo>
                <a:lnTo>
                  <a:pt x="2850775" y="2655888"/>
                </a:lnTo>
                <a:lnTo>
                  <a:pt x="2829190" y="2648903"/>
                </a:lnTo>
                <a:lnTo>
                  <a:pt x="2808876" y="2641601"/>
                </a:lnTo>
                <a:lnTo>
                  <a:pt x="2789196" y="2633663"/>
                </a:lnTo>
                <a:lnTo>
                  <a:pt x="2770469" y="2625408"/>
                </a:lnTo>
                <a:lnTo>
                  <a:pt x="2753328" y="2617153"/>
                </a:lnTo>
                <a:lnTo>
                  <a:pt x="2736823" y="2608581"/>
                </a:lnTo>
                <a:lnTo>
                  <a:pt x="2721269" y="2599373"/>
                </a:lnTo>
                <a:lnTo>
                  <a:pt x="2706986" y="2590483"/>
                </a:lnTo>
                <a:lnTo>
                  <a:pt x="2693972" y="2580641"/>
                </a:lnTo>
                <a:lnTo>
                  <a:pt x="2688258" y="2575878"/>
                </a:lnTo>
                <a:lnTo>
                  <a:pt x="2682227" y="2570798"/>
                </a:lnTo>
                <a:lnTo>
                  <a:pt x="2676831" y="2566036"/>
                </a:lnTo>
                <a:lnTo>
                  <a:pt x="2671753" y="2560956"/>
                </a:lnTo>
                <a:lnTo>
                  <a:pt x="2666991" y="2555558"/>
                </a:lnTo>
                <a:lnTo>
                  <a:pt x="2662548" y="2550161"/>
                </a:lnTo>
                <a:lnTo>
                  <a:pt x="2658104" y="2545081"/>
                </a:lnTo>
                <a:lnTo>
                  <a:pt x="2654612" y="2540001"/>
                </a:lnTo>
                <a:lnTo>
                  <a:pt x="2651121" y="2534286"/>
                </a:lnTo>
                <a:lnTo>
                  <a:pt x="2647947" y="2528888"/>
                </a:lnTo>
                <a:lnTo>
                  <a:pt x="2645090" y="2523808"/>
                </a:lnTo>
                <a:lnTo>
                  <a:pt x="2642868" y="2518093"/>
                </a:lnTo>
                <a:lnTo>
                  <a:pt x="2640329" y="2512695"/>
                </a:lnTo>
                <a:lnTo>
                  <a:pt x="2638742" y="2506663"/>
                </a:lnTo>
                <a:lnTo>
                  <a:pt x="2637789" y="2501265"/>
                </a:lnTo>
                <a:lnTo>
                  <a:pt x="2636520" y="2495868"/>
                </a:lnTo>
                <a:lnTo>
                  <a:pt x="2636202" y="2489835"/>
                </a:lnTo>
                <a:lnTo>
                  <a:pt x="2635885" y="2484438"/>
                </a:lnTo>
                <a:lnTo>
                  <a:pt x="2635250" y="2484438"/>
                </a:lnTo>
                <a:lnTo>
                  <a:pt x="2635250" y="2375535"/>
                </a:lnTo>
                <a:lnTo>
                  <a:pt x="2646360" y="2383790"/>
                </a:lnTo>
                <a:lnTo>
                  <a:pt x="2657786" y="2392045"/>
                </a:lnTo>
                <a:lnTo>
                  <a:pt x="2670166" y="2399983"/>
                </a:lnTo>
                <a:lnTo>
                  <a:pt x="2683180" y="2407285"/>
                </a:lnTo>
                <a:lnTo>
                  <a:pt x="2696511" y="2414905"/>
                </a:lnTo>
                <a:lnTo>
                  <a:pt x="2710160" y="2421890"/>
                </a:lnTo>
                <a:lnTo>
                  <a:pt x="2724761" y="2429193"/>
                </a:lnTo>
                <a:lnTo>
                  <a:pt x="2740314" y="2435860"/>
                </a:lnTo>
                <a:lnTo>
                  <a:pt x="2755550" y="2442210"/>
                </a:lnTo>
                <a:lnTo>
                  <a:pt x="2771738" y="2448243"/>
                </a:lnTo>
                <a:lnTo>
                  <a:pt x="2788244" y="2453958"/>
                </a:lnTo>
                <a:lnTo>
                  <a:pt x="2805384" y="2459673"/>
                </a:lnTo>
                <a:lnTo>
                  <a:pt x="2822525" y="2465070"/>
                </a:lnTo>
                <a:lnTo>
                  <a:pt x="2840300" y="2470150"/>
                </a:lnTo>
                <a:lnTo>
                  <a:pt x="2858393" y="2474913"/>
                </a:lnTo>
                <a:lnTo>
                  <a:pt x="2877120" y="2479675"/>
                </a:lnTo>
                <a:lnTo>
                  <a:pt x="2895530" y="2483803"/>
                </a:lnTo>
                <a:lnTo>
                  <a:pt x="2914892" y="2487930"/>
                </a:lnTo>
                <a:lnTo>
                  <a:pt x="2934255" y="2491423"/>
                </a:lnTo>
                <a:lnTo>
                  <a:pt x="2953617" y="2494915"/>
                </a:lnTo>
                <a:lnTo>
                  <a:pt x="2973614" y="2498090"/>
                </a:lnTo>
                <a:lnTo>
                  <a:pt x="2993294" y="2501265"/>
                </a:lnTo>
                <a:lnTo>
                  <a:pt x="3013926" y="2503488"/>
                </a:lnTo>
                <a:lnTo>
                  <a:pt x="3033923" y="2506028"/>
                </a:lnTo>
                <a:lnTo>
                  <a:pt x="3054555" y="2508250"/>
                </a:lnTo>
                <a:lnTo>
                  <a:pt x="3074869" y="2509838"/>
                </a:lnTo>
                <a:lnTo>
                  <a:pt x="3095819" y="2511425"/>
                </a:lnTo>
                <a:lnTo>
                  <a:pt x="3116451" y="2512695"/>
                </a:lnTo>
                <a:lnTo>
                  <a:pt x="3137400" y="2513965"/>
                </a:lnTo>
                <a:lnTo>
                  <a:pt x="3158032" y="2514600"/>
                </a:lnTo>
                <a:lnTo>
                  <a:pt x="3178981" y="2514918"/>
                </a:lnTo>
                <a:lnTo>
                  <a:pt x="3199613" y="2514918"/>
                </a:lnTo>
                <a:lnTo>
                  <a:pt x="3224372" y="2514918"/>
                </a:lnTo>
                <a:lnTo>
                  <a:pt x="3249765" y="2514283"/>
                </a:lnTo>
                <a:lnTo>
                  <a:pt x="3274523" y="2513330"/>
                </a:lnTo>
                <a:lnTo>
                  <a:pt x="3299282" y="2511743"/>
                </a:lnTo>
                <a:lnTo>
                  <a:pt x="3324040" y="2510473"/>
                </a:lnTo>
                <a:lnTo>
                  <a:pt x="3348481" y="2507933"/>
                </a:lnTo>
                <a:lnTo>
                  <a:pt x="3372922" y="2505710"/>
                </a:lnTo>
                <a:lnTo>
                  <a:pt x="3397680" y="2502535"/>
                </a:lnTo>
                <a:lnTo>
                  <a:pt x="3421486" y="2499360"/>
                </a:lnTo>
                <a:lnTo>
                  <a:pt x="3445292" y="2495233"/>
                </a:lnTo>
                <a:lnTo>
                  <a:pt x="3468464" y="2491423"/>
                </a:lnTo>
                <a:lnTo>
                  <a:pt x="3491635" y="2486978"/>
                </a:lnTo>
                <a:lnTo>
                  <a:pt x="3514171" y="2481898"/>
                </a:lnTo>
                <a:lnTo>
                  <a:pt x="3536390" y="2476818"/>
                </a:lnTo>
                <a:lnTo>
                  <a:pt x="3557974" y="2471420"/>
                </a:lnTo>
                <a:lnTo>
                  <a:pt x="3579241" y="2465070"/>
                </a:lnTo>
                <a:lnTo>
                  <a:pt x="3599873" y="2458720"/>
                </a:lnTo>
                <a:lnTo>
                  <a:pt x="3619870" y="2452053"/>
                </a:lnTo>
                <a:lnTo>
                  <a:pt x="3639233" y="2444750"/>
                </a:lnTo>
                <a:lnTo>
                  <a:pt x="3657643" y="2437448"/>
                </a:lnTo>
                <a:lnTo>
                  <a:pt x="3676053" y="2429510"/>
                </a:lnTo>
                <a:lnTo>
                  <a:pt x="3692876" y="2421255"/>
                </a:lnTo>
                <a:lnTo>
                  <a:pt x="3709381" y="2412365"/>
                </a:lnTo>
                <a:lnTo>
                  <a:pt x="3724935" y="2403475"/>
                </a:lnTo>
                <a:lnTo>
                  <a:pt x="3739853" y="2393950"/>
                </a:lnTo>
                <a:lnTo>
                  <a:pt x="3753502" y="2384108"/>
                </a:lnTo>
                <a:lnTo>
                  <a:pt x="3766198" y="2374265"/>
                </a:lnTo>
                <a:lnTo>
                  <a:pt x="3772547" y="2368550"/>
                </a:lnTo>
                <a:lnTo>
                  <a:pt x="3777943" y="2363470"/>
                </a:lnTo>
                <a:lnTo>
                  <a:pt x="3783656" y="2358073"/>
                </a:lnTo>
                <a:lnTo>
                  <a:pt x="3789052" y="2352675"/>
                </a:lnTo>
                <a:lnTo>
                  <a:pt x="3793814" y="2346960"/>
                </a:lnTo>
                <a:lnTo>
                  <a:pt x="3798575" y="2341563"/>
                </a:lnTo>
                <a:lnTo>
                  <a:pt x="3803336" y="2335530"/>
                </a:lnTo>
                <a:lnTo>
                  <a:pt x="3807145" y="2329498"/>
                </a:lnTo>
                <a:lnTo>
                  <a:pt x="3811271" y="2323783"/>
                </a:lnTo>
                <a:lnTo>
                  <a:pt x="3815080" y="2317750"/>
                </a:lnTo>
                <a:close/>
                <a:moveTo>
                  <a:pt x="2989478" y="2307907"/>
                </a:moveTo>
                <a:lnTo>
                  <a:pt x="2989478" y="2423478"/>
                </a:lnTo>
                <a:lnTo>
                  <a:pt x="3009158" y="2426018"/>
                </a:lnTo>
                <a:lnTo>
                  <a:pt x="3029472" y="2428240"/>
                </a:lnTo>
                <a:lnTo>
                  <a:pt x="3049469" y="2430780"/>
                </a:lnTo>
                <a:lnTo>
                  <a:pt x="3070419" y="2432685"/>
                </a:lnTo>
                <a:lnTo>
                  <a:pt x="3070419" y="2317432"/>
                </a:lnTo>
                <a:lnTo>
                  <a:pt x="3049469" y="2315527"/>
                </a:lnTo>
                <a:lnTo>
                  <a:pt x="3029472" y="2313305"/>
                </a:lnTo>
                <a:lnTo>
                  <a:pt x="3009158" y="2310765"/>
                </a:lnTo>
                <a:lnTo>
                  <a:pt x="2989478" y="2307907"/>
                </a:lnTo>
                <a:close/>
                <a:moveTo>
                  <a:pt x="2827597" y="2271395"/>
                </a:moveTo>
                <a:lnTo>
                  <a:pt x="2827597" y="2388553"/>
                </a:lnTo>
                <a:lnTo>
                  <a:pt x="2846959" y="2393950"/>
                </a:lnTo>
                <a:lnTo>
                  <a:pt x="2866956" y="2399665"/>
                </a:lnTo>
                <a:lnTo>
                  <a:pt x="2887588" y="2404428"/>
                </a:lnTo>
                <a:lnTo>
                  <a:pt x="2908220" y="2408873"/>
                </a:lnTo>
                <a:lnTo>
                  <a:pt x="2908220" y="2292985"/>
                </a:lnTo>
                <a:lnTo>
                  <a:pt x="2887588" y="2288222"/>
                </a:lnTo>
                <a:lnTo>
                  <a:pt x="2866956" y="2282825"/>
                </a:lnTo>
                <a:lnTo>
                  <a:pt x="2846959" y="2277110"/>
                </a:lnTo>
                <a:lnTo>
                  <a:pt x="2827597" y="2271395"/>
                </a:lnTo>
                <a:close/>
                <a:moveTo>
                  <a:pt x="3717945" y="2227897"/>
                </a:moveTo>
                <a:lnTo>
                  <a:pt x="3711914" y="2232025"/>
                </a:lnTo>
                <a:lnTo>
                  <a:pt x="3704931" y="2235517"/>
                </a:lnTo>
                <a:lnTo>
                  <a:pt x="3696678" y="2239327"/>
                </a:lnTo>
                <a:lnTo>
                  <a:pt x="3688425" y="2242820"/>
                </a:lnTo>
                <a:lnTo>
                  <a:pt x="3671285" y="2249487"/>
                </a:lnTo>
                <a:lnTo>
                  <a:pt x="3656684" y="2255202"/>
                </a:lnTo>
                <a:lnTo>
                  <a:pt x="3656684" y="2356167"/>
                </a:lnTo>
                <a:lnTo>
                  <a:pt x="3665254" y="2351722"/>
                </a:lnTo>
                <a:lnTo>
                  <a:pt x="3674142" y="2347595"/>
                </a:lnTo>
                <a:lnTo>
                  <a:pt x="3682394" y="2342197"/>
                </a:lnTo>
                <a:lnTo>
                  <a:pt x="3690647" y="2337117"/>
                </a:lnTo>
                <a:lnTo>
                  <a:pt x="3698582" y="2331720"/>
                </a:lnTo>
                <a:lnTo>
                  <a:pt x="3705566" y="2326640"/>
                </a:lnTo>
                <a:lnTo>
                  <a:pt x="3711914" y="2321560"/>
                </a:lnTo>
                <a:lnTo>
                  <a:pt x="3717945" y="2316162"/>
                </a:lnTo>
                <a:lnTo>
                  <a:pt x="3717945" y="2227897"/>
                </a:lnTo>
                <a:close/>
                <a:moveTo>
                  <a:pt x="2665715" y="2187575"/>
                </a:moveTo>
                <a:lnTo>
                  <a:pt x="2665715" y="2305685"/>
                </a:lnTo>
                <a:lnTo>
                  <a:pt x="2668254" y="2308542"/>
                </a:lnTo>
                <a:lnTo>
                  <a:pt x="2671429" y="2311717"/>
                </a:lnTo>
                <a:lnTo>
                  <a:pt x="2678729" y="2318385"/>
                </a:lnTo>
                <a:lnTo>
                  <a:pt x="2687934" y="2325052"/>
                </a:lnTo>
                <a:lnTo>
                  <a:pt x="2698726" y="2332037"/>
                </a:lnTo>
                <a:lnTo>
                  <a:pt x="2710153" y="2339657"/>
                </a:lnTo>
                <a:lnTo>
                  <a:pt x="2722215" y="2346325"/>
                </a:lnTo>
                <a:lnTo>
                  <a:pt x="2734594" y="2352675"/>
                </a:lnTo>
                <a:lnTo>
                  <a:pt x="2746656" y="2358390"/>
                </a:lnTo>
                <a:lnTo>
                  <a:pt x="2746656" y="2239327"/>
                </a:lnTo>
                <a:lnTo>
                  <a:pt x="2734594" y="2233612"/>
                </a:lnTo>
                <a:lnTo>
                  <a:pt x="2723167" y="2227580"/>
                </a:lnTo>
                <a:lnTo>
                  <a:pt x="2712058" y="2221230"/>
                </a:lnTo>
                <a:lnTo>
                  <a:pt x="2701583" y="2214562"/>
                </a:lnTo>
                <a:lnTo>
                  <a:pt x="2691743" y="2208212"/>
                </a:lnTo>
                <a:lnTo>
                  <a:pt x="2682538" y="2201545"/>
                </a:lnTo>
                <a:lnTo>
                  <a:pt x="2673650" y="2194560"/>
                </a:lnTo>
                <a:lnTo>
                  <a:pt x="2665715" y="2187575"/>
                </a:lnTo>
                <a:close/>
                <a:moveTo>
                  <a:pt x="2609850" y="2081212"/>
                </a:moveTo>
                <a:lnTo>
                  <a:pt x="2613342" y="2087245"/>
                </a:lnTo>
                <a:lnTo>
                  <a:pt x="2617468" y="2092960"/>
                </a:lnTo>
                <a:lnTo>
                  <a:pt x="2621594" y="2098675"/>
                </a:lnTo>
                <a:lnTo>
                  <a:pt x="2626038" y="2104390"/>
                </a:lnTo>
                <a:lnTo>
                  <a:pt x="2631117" y="2110105"/>
                </a:lnTo>
                <a:lnTo>
                  <a:pt x="2635878" y="2115502"/>
                </a:lnTo>
                <a:lnTo>
                  <a:pt x="2641274" y="2120900"/>
                </a:lnTo>
                <a:lnTo>
                  <a:pt x="2646988" y="2126615"/>
                </a:lnTo>
                <a:lnTo>
                  <a:pt x="2658732" y="2136775"/>
                </a:lnTo>
                <a:lnTo>
                  <a:pt x="2671746" y="2146935"/>
                </a:lnTo>
                <a:lnTo>
                  <a:pt x="2685712" y="2157095"/>
                </a:lnTo>
                <a:lnTo>
                  <a:pt x="2700631" y="2165985"/>
                </a:lnTo>
                <a:lnTo>
                  <a:pt x="2715867" y="2175192"/>
                </a:lnTo>
                <a:lnTo>
                  <a:pt x="2732372" y="2183765"/>
                </a:lnTo>
                <a:lnTo>
                  <a:pt x="2749830" y="2192020"/>
                </a:lnTo>
                <a:lnTo>
                  <a:pt x="2767923" y="2199957"/>
                </a:lnTo>
                <a:lnTo>
                  <a:pt x="2786650" y="2207895"/>
                </a:lnTo>
                <a:lnTo>
                  <a:pt x="2805695" y="2214880"/>
                </a:lnTo>
                <a:lnTo>
                  <a:pt x="2826009" y="2221547"/>
                </a:lnTo>
                <a:lnTo>
                  <a:pt x="2846959" y="2227897"/>
                </a:lnTo>
                <a:lnTo>
                  <a:pt x="2867591" y="2234247"/>
                </a:lnTo>
                <a:lnTo>
                  <a:pt x="2889492" y="2239645"/>
                </a:lnTo>
                <a:lnTo>
                  <a:pt x="2912029" y="2245042"/>
                </a:lnTo>
                <a:lnTo>
                  <a:pt x="2934248" y="2250122"/>
                </a:lnTo>
                <a:lnTo>
                  <a:pt x="2957102" y="2254250"/>
                </a:lnTo>
                <a:lnTo>
                  <a:pt x="2980908" y="2258695"/>
                </a:lnTo>
                <a:lnTo>
                  <a:pt x="3004396" y="2262187"/>
                </a:lnTo>
                <a:lnTo>
                  <a:pt x="3028203" y="2265680"/>
                </a:lnTo>
                <a:lnTo>
                  <a:pt x="3052644" y="2268537"/>
                </a:lnTo>
                <a:lnTo>
                  <a:pt x="3077084" y="2271395"/>
                </a:lnTo>
                <a:lnTo>
                  <a:pt x="3101525" y="2273300"/>
                </a:lnTo>
                <a:lnTo>
                  <a:pt x="3125966" y="2275205"/>
                </a:lnTo>
                <a:lnTo>
                  <a:pt x="3150725" y="2276792"/>
                </a:lnTo>
                <a:lnTo>
                  <a:pt x="3175800" y="2277745"/>
                </a:lnTo>
                <a:lnTo>
                  <a:pt x="3200559" y="2278380"/>
                </a:lnTo>
                <a:lnTo>
                  <a:pt x="3225317" y="2278380"/>
                </a:lnTo>
                <a:lnTo>
                  <a:pt x="3246266" y="2278380"/>
                </a:lnTo>
                <a:lnTo>
                  <a:pt x="3267216" y="2278062"/>
                </a:lnTo>
                <a:lnTo>
                  <a:pt x="3288165" y="2277110"/>
                </a:lnTo>
                <a:lnTo>
                  <a:pt x="3308797" y="2276157"/>
                </a:lnTo>
                <a:lnTo>
                  <a:pt x="3329429" y="2274887"/>
                </a:lnTo>
                <a:lnTo>
                  <a:pt x="3350378" y="2273300"/>
                </a:lnTo>
                <a:lnTo>
                  <a:pt x="3371010" y="2271712"/>
                </a:lnTo>
                <a:lnTo>
                  <a:pt x="3391325" y="2269807"/>
                </a:lnTo>
                <a:lnTo>
                  <a:pt x="3411957" y="2267267"/>
                </a:lnTo>
                <a:lnTo>
                  <a:pt x="3431954" y="2264727"/>
                </a:lnTo>
                <a:lnTo>
                  <a:pt x="3451951" y="2261870"/>
                </a:lnTo>
                <a:lnTo>
                  <a:pt x="3471948" y="2258695"/>
                </a:lnTo>
                <a:lnTo>
                  <a:pt x="3491628" y="2255202"/>
                </a:lnTo>
                <a:lnTo>
                  <a:pt x="3510990" y="2251710"/>
                </a:lnTo>
                <a:lnTo>
                  <a:pt x="3530035" y="2247582"/>
                </a:lnTo>
                <a:lnTo>
                  <a:pt x="3548763" y="2243455"/>
                </a:lnTo>
                <a:lnTo>
                  <a:pt x="3567173" y="2239010"/>
                </a:lnTo>
                <a:lnTo>
                  <a:pt x="3585265" y="2233930"/>
                </a:lnTo>
                <a:lnTo>
                  <a:pt x="3603041" y="2229167"/>
                </a:lnTo>
                <a:lnTo>
                  <a:pt x="3620498" y="2223452"/>
                </a:lnTo>
                <a:lnTo>
                  <a:pt x="3637004" y="2218055"/>
                </a:lnTo>
                <a:lnTo>
                  <a:pt x="3653510" y="2212022"/>
                </a:lnTo>
                <a:lnTo>
                  <a:pt x="3669698" y="2206307"/>
                </a:lnTo>
                <a:lnTo>
                  <a:pt x="3685251" y="2199957"/>
                </a:lnTo>
                <a:lnTo>
                  <a:pt x="3700170" y="2193290"/>
                </a:lnTo>
                <a:lnTo>
                  <a:pt x="3714770" y="2185987"/>
                </a:lnTo>
                <a:lnTo>
                  <a:pt x="3728419" y="2179002"/>
                </a:lnTo>
                <a:lnTo>
                  <a:pt x="3741751" y="2171382"/>
                </a:lnTo>
                <a:lnTo>
                  <a:pt x="3754765" y="2164080"/>
                </a:lnTo>
                <a:lnTo>
                  <a:pt x="3767144" y="2156142"/>
                </a:lnTo>
                <a:lnTo>
                  <a:pt x="3778571" y="2147887"/>
                </a:lnTo>
                <a:lnTo>
                  <a:pt x="3789363" y="2139632"/>
                </a:lnTo>
                <a:lnTo>
                  <a:pt x="3789363" y="2247265"/>
                </a:lnTo>
                <a:lnTo>
                  <a:pt x="3788728" y="2247582"/>
                </a:lnTo>
                <a:lnTo>
                  <a:pt x="3788728" y="2252027"/>
                </a:lnTo>
                <a:lnTo>
                  <a:pt x="3788411" y="2256472"/>
                </a:lnTo>
                <a:lnTo>
                  <a:pt x="3787776" y="2261870"/>
                </a:lnTo>
                <a:lnTo>
                  <a:pt x="3786506" y="2267267"/>
                </a:lnTo>
                <a:lnTo>
                  <a:pt x="3785237" y="2272982"/>
                </a:lnTo>
                <a:lnTo>
                  <a:pt x="3783332" y="2278062"/>
                </a:lnTo>
                <a:lnTo>
                  <a:pt x="3781428" y="2283460"/>
                </a:lnTo>
                <a:lnTo>
                  <a:pt x="3778571" y="2289175"/>
                </a:lnTo>
                <a:lnTo>
                  <a:pt x="3775714" y="2294255"/>
                </a:lnTo>
                <a:lnTo>
                  <a:pt x="3772540" y="2299335"/>
                </a:lnTo>
                <a:lnTo>
                  <a:pt x="3769048" y="2304732"/>
                </a:lnTo>
                <a:lnTo>
                  <a:pt x="3765557" y="2310130"/>
                </a:lnTo>
                <a:lnTo>
                  <a:pt x="3761113" y="2315210"/>
                </a:lnTo>
                <a:lnTo>
                  <a:pt x="3756987" y="2320290"/>
                </a:lnTo>
                <a:lnTo>
                  <a:pt x="3752226" y="2325052"/>
                </a:lnTo>
                <a:lnTo>
                  <a:pt x="3747147" y="2330132"/>
                </a:lnTo>
                <a:lnTo>
                  <a:pt x="3741433" y="2334895"/>
                </a:lnTo>
                <a:lnTo>
                  <a:pt x="3736037" y="2339975"/>
                </a:lnTo>
                <a:lnTo>
                  <a:pt x="3723658" y="2349500"/>
                </a:lnTo>
                <a:lnTo>
                  <a:pt x="3710327" y="2358390"/>
                </a:lnTo>
                <a:lnTo>
                  <a:pt x="3696043" y="2367598"/>
                </a:lnTo>
                <a:lnTo>
                  <a:pt x="3680490" y="2376170"/>
                </a:lnTo>
                <a:lnTo>
                  <a:pt x="3663667" y="2384425"/>
                </a:lnTo>
                <a:lnTo>
                  <a:pt x="3646526" y="2392363"/>
                </a:lnTo>
                <a:lnTo>
                  <a:pt x="3627799" y="2400300"/>
                </a:lnTo>
                <a:lnTo>
                  <a:pt x="3608754" y="2407920"/>
                </a:lnTo>
                <a:lnTo>
                  <a:pt x="3588122" y="2414905"/>
                </a:lnTo>
                <a:lnTo>
                  <a:pt x="3566855" y="2421573"/>
                </a:lnTo>
                <a:lnTo>
                  <a:pt x="3544636" y="2427923"/>
                </a:lnTo>
                <a:lnTo>
                  <a:pt x="3522417" y="2433955"/>
                </a:lnTo>
                <a:lnTo>
                  <a:pt x="3498611" y="2439353"/>
                </a:lnTo>
                <a:lnTo>
                  <a:pt x="3474170" y="2444433"/>
                </a:lnTo>
                <a:lnTo>
                  <a:pt x="3449412" y="2449195"/>
                </a:lnTo>
                <a:lnTo>
                  <a:pt x="3423701" y="2453323"/>
                </a:lnTo>
                <a:lnTo>
                  <a:pt x="3397356" y="2457133"/>
                </a:lnTo>
                <a:lnTo>
                  <a:pt x="3370376" y="2460625"/>
                </a:lnTo>
                <a:lnTo>
                  <a:pt x="3343395" y="2463483"/>
                </a:lnTo>
                <a:lnTo>
                  <a:pt x="3315146" y="2465705"/>
                </a:lnTo>
                <a:lnTo>
                  <a:pt x="3286896" y="2467928"/>
                </a:lnTo>
                <a:lnTo>
                  <a:pt x="3258011" y="2468880"/>
                </a:lnTo>
                <a:lnTo>
                  <a:pt x="3228491" y="2469833"/>
                </a:lnTo>
                <a:lnTo>
                  <a:pt x="3198972" y="2470150"/>
                </a:lnTo>
                <a:lnTo>
                  <a:pt x="3168500" y="2469833"/>
                </a:lnTo>
                <a:lnTo>
                  <a:pt x="3138663" y="2468880"/>
                </a:lnTo>
                <a:lnTo>
                  <a:pt x="3109143" y="2467293"/>
                </a:lnTo>
                <a:lnTo>
                  <a:pt x="3080259" y="2465388"/>
                </a:lnTo>
                <a:lnTo>
                  <a:pt x="3051374" y="2463165"/>
                </a:lnTo>
                <a:lnTo>
                  <a:pt x="3023441" y="2459990"/>
                </a:lnTo>
                <a:lnTo>
                  <a:pt x="2996144" y="2456815"/>
                </a:lnTo>
                <a:lnTo>
                  <a:pt x="2969481" y="2452370"/>
                </a:lnTo>
                <a:lnTo>
                  <a:pt x="2943453" y="2447925"/>
                </a:lnTo>
                <a:lnTo>
                  <a:pt x="2917742" y="2443480"/>
                </a:lnTo>
                <a:lnTo>
                  <a:pt x="2892984" y="2437765"/>
                </a:lnTo>
                <a:lnTo>
                  <a:pt x="2869178" y="2432050"/>
                </a:lnTo>
                <a:lnTo>
                  <a:pt x="2846007" y="2426018"/>
                </a:lnTo>
                <a:lnTo>
                  <a:pt x="2823470" y="2419350"/>
                </a:lnTo>
                <a:lnTo>
                  <a:pt x="2802203" y="2412048"/>
                </a:lnTo>
                <a:lnTo>
                  <a:pt x="2781889" y="2405063"/>
                </a:lnTo>
                <a:lnTo>
                  <a:pt x="2762527" y="2397125"/>
                </a:lnTo>
                <a:lnTo>
                  <a:pt x="2743799" y="2389188"/>
                </a:lnTo>
                <a:lnTo>
                  <a:pt x="2726024" y="2380615"/>
                </a:lnTo>
                <a:lnTo>
                  <a:pt x="2709518" y="2372043"/>
                </a:lnTo>
                <a:lnTo>
                  <a:pt x="2694600" y="2362835"/>
                </a:lnTo>
                <a:lnTo>
                  <a:pt x="2679999" y="2353945"/>
                </a:lnTo>
                <a:lnTo>
                  <a:pt x="2666985" y="2343785"/>
                </a:lnTo>
                <a:lnTo>
                  <a:pt x="2660954" y="2339340"/>
                </a:lnTo>
                <a:lnTo>
                  <a:pt x="2655240" y="2333942"/>
                </a:lnTo>
                <a:lnTo>
                  <a:pt x="2650162" y="2328862"/>
                </a:lnTo>
                <a:lnTo>
                  <a:pt x="2645083" y="2324100"/>
                </a:lnTo>
                <a:lnTo>
                  <a:pt x="2639687" y="2319020"/>
                </a:lnTo>
                <a:lnTo>
                  <a:pt x="2635561" y="2313622"/>
                </a:lnTo>
                <a:lnTo>
                  <a:pt x="2631434" y="2308542"/>
                </a:lnTo>
                <a:lnTo>
                  <a:pt x="2627625" y="2303145"/>
                </a:lnTo>
                <a:lnTo>
                  <a:pt x="2624134" y="2297747"/>
                </a:lnTo>
                <a:lnTo>
                  <a:pt x="2620960" y="2292350"/>
                </a:lnTo>
                <a:lnTo>
                  <a:pt x="2618103" y="2286635"/>
                </a:lnTo>
                <a:lnTo>
                  <a:pt x="2615881" y="2281555"/>
                </a:lnTo>
                <a:lnTo>
                  <a:pt x="2613659" y="2275840"/>
                </a:lnTo>
                <a:lnTo>
                  <a:pt x="2612072" y="2270125"/>
                </a:lnTo>
                <a:lnTo>
                  <a:pt x="2610485" y="2264727"/>
                </a:lnTo>
                <a:lnTo>
                  <a:pt x="2609850" y="2259012"/>
                </a:lnTo>
                <a:lnTo>
                  <a:pt x="2609215" y="2253297"/>
                </a:lnTo>
                <a:lnTo>
                  <a:pt x="2609215" y="2247582"/>
                </a:lnTo>
                <a:lnTo>
                  <a:pt x="2608580" y="2247582"/>
                </a:lnTo>
                <a:lnTo>
                  <a:pt x="2608580" y="2101215"/>
                </a:lnTo>
                <a:lnTo>
                  <a:pt x="2608263" y="2097405"/>
                </a:lnTo>
                <a:lnTo>
                  <a:pt x="2608580" y="2089150"/>
                </a:lnTo>
                <a:lnTo>
                  <a:pt x="2609850" y="2081212"/>
                </a:lnTo>
                <a:close/>
                <a:moveTo>
                  <a:pt x="3270250" y="1882775"/>
                </a:moveTo>
                <a:lnTo>
                  <a:pt x="3307579" y="1890615"/>
                </a:lnTo>
                <a:lnTo>
                  <a:pt x="3314856" y="1892183"/>
                </a:lnTo>
                <a:lnTo>
                  <a:pt x="3321499" y="1894064"/>
                </a:lnTo>
                <a:lnTo>
                  <a:pt x="3326877" y="1895945"/>
                </a:lnTo>
                <a:lnTo>
                  <a:pt x="3331622" y="1898141"/>
                </a:lnTo>
                <a:lnTo>
                  <a:pt x="3336367" y="1900649"/>
                </a:lnTo>
                <a:lnTo>
                  <a:pt x="3340164" y="1902844"/>
                </a:lnTo>
                <a:lnTo>
                  <a:pt x="3348389" y="1908802"/>
                </a:lnTo>
                <a:lnTo>
                  <a:pt x="3351236" y="1911625"/>
                </a:lnTo>
                <a:lnTo>
                  <a:pt x="3353767" y="1914133"/>
                </a:lnTo>
                <a:lnTo>
                  <a:pt x="3355665" y="1916955"/>
                </a:lnTo>
                <a:lnTo>
                  <a:pt x="3356930" y="1919778"/>
                </a:lnTo>
                <a:lnTo>
                  <a:pt x="3357563" y="1922913"/>
                </a:lnTo>
                <a:lnTo>
                  <a:pt x="3357563" y="1925422"/>
                </a:lnTo>
                <a:lnTo>
                  <a:pt x="3357247" y="1928244"/>
                </a:lnTo>
                <a:lnTo>
                  <a:pt x="3355981" y="1931066"/>
                </a:lnTo>
                <a:lnTo>
                  <a:pt x="3354716" y="1933889"/>
                </a:lnTo>
                <a:lnTo>
                  <a:pt x="3352818" y="1936397"/>
                </a:lnTo>
                <a:lnTo>
                  <a:pt x="3350603" y="1939220"/>
                </a:lnTo>
                <a:lnTo>
                  <a:pt x="3347440" y="1941415"/>
                </a:lnTo>
                <a:lnTo>
                  <a:pt x="3344276" y="1943923"/>
                </a:lnTo>
                <a:lnTo>
                  <a:pt x="3340164" y="1945805"/>
                </a:lnTo>
                <a:lnTo>
                  <a:pt x="3336051" y="1947686"/>
                </a:lnTo>
                <a:lnTo>
                  <a:pt x="3331306" y="1949568"/>
                </a:lnTo>
                <a:lnTo>
                  <a:pt x="3324979" y="1951763"/>
                </a:lnTo>
                <a:lnTo>
                  <a:pt x="3318335" y="1953644"/>
                </a:lnTo>
                <a:lnTo>
                  <a:pt x="3310743" y="1955212"/>
                </a:lnTo>
                <a:lnTo>
                  <a:pt x="3303467" y="1956466"/>
                </a:lnTo>
                <a:lnTo>
                  <a:pt x="3295558" y="1957094"/>
                </a:lnTo>
                <a:lnTo>
                  <a:pt x="3287333" y="1958034"/>
                </a:lnTo>
                <a:lnTo>
                  <a:pt x="3270250" y="1958975"/>
                </a:lnTo>
                <a:lnTo>
                  <a:pt x="3270250" y="1882775"/>
                </a:lnTo>
                <a:close/>
                <a:moveTo>
                  <a:pt x="2635250" y="1862137"/>
                </a:moveTo>
                <a:lnTo>
                  <a:pt x="2635885" y="1868810"/>
                </a:lnTo>
                <a:lnTo>
                  <a:pt x="2636520" y="1875166"/>
                </a:lnTo>
                <a:lnTo>
                  <a:pt x="2637789" y="1881521"/>
                </a:lnTo>
                <a:lnTo>
                  <a:pt x="2639694" y="1887559"/>
                </a:lnTo>
                <a:lnTo>
                  <a:pt x="2641598" y="1893914"/>
                </a:lnTo>
                <a:lnTo>
                  <a:pt x="2644455" y="1900270"/>
                </a:lnTo>
                <a:lnTo>
                  <a:pt x="2647629" y="1906307"/>
                </a:lnTo>
                <a:lnTo>
                  <a:pt x="2650803" y="1912663"/>
                </a:lnTo>
                <a:lnTo>
                  <a:pt x="2654612" y="1918383"/>
                </a:lnTo>
                <a:lnTo>
                  <a:pt x="2659056" y="1924420"/>
                </a:lnTo>
                <a:lnTo>
                  <a:pt x="2663817" y="1930458"/>
                </a:lnTo>
                <a:lnTo>
                  <a:pt x="2668896" y="1936178"/>
                </a:lnTo>
                <a:lnTo>
                  <a:pt x="2673975" y="1941898"/>
                </a:lnTo>
                <a:lnTo>
                  <a:pt x="2680005" y="1947618"/>
                </a:lnTo>
                <a:lnTo>
                  <a:pt x="2686354" y="1953338"/>
                </a:lnTo>
                <a:lnTo>
                  <a:pt x="2692385" y="1958740"/>
                </a:lnTo>
                <a:lnTo>
                  <a:pt x="2692385" y="2069006"/>
                </a:lnTo>
                <a:lnTo>
                  <a:pt x="2695241" y="2071549"/>
                </a:lnTo>
                <a:lnTo>
                  <a:pt x="2698098" y="2074726"/>
                </a:lnTo>
                <a:lnTo>
                  <a:pt x="2705399" y="2081400"/>
                </a:lnTo>
                <a:lnTo>
                  <a:pt x="2714921" y="2088391"/>
                </a:lnTo>
                <a:lnTo>
                  <a:pt x="2725078" y="2095699"/>
                </a:lnTo>
                <a:lnTo>
                  <a:pt x="2737140" y="2103008"/>
                </a:lnTo>
                <a:lnTo>
                  <a:pt x="2748884" y="2109681"/>
                </a:lnTo>
                <a:lnTo>
                  <a:pt x="2761581" y="2116354"/>
                </a:lnTo>
                <a:lnTo>
                  <a:pt x="2773325" y="2121757"/>
                </a:lnTo>
                <a:lnTo>
                  <a:pt x="2773325" y="2007994"/>
                </a:lnTo>
                <a:lnTo>
                  <a:pt x="2792370" y="2016256"/>
                </a:lnTo>
                <a:lnTo>
                  <a:pt x="2812050" y="2024201"/>
                </a:lnTo>
                <a:lnTo>
                  <a:pt x="2832999" y="2031827"/>
                </a:lnTo>
                <a:lnTo>
                  <a:pt x="2854584" y="2038818"/>
                </a:lnTo>
                <a:lnTo>
                  <a:pt x="2854584" y="2151945"/>
                </a:lnTo>
                <a:lnTo>
                  <a:pt x="2873946" y="2157347"/>
                </a:lnTo>
                <a:lnTo>
                  <a:pt x="2893626" y="2162749"/>
                </a:lnTo>
                <a:lnTo>
                  <a:pt x="2914258" y="2167516"/>
                </a:lnTo>
                <a:lnTo>
                  <a:pt x="2935524" y="2172282"/>
                </a:lnTo>
                <a:lnTo>
                  <a:pt x="2935524" y="2060744"/>
                </a:lnTo>
                <a:lnTo>
                  <a:pt x="2955204" y="2064558"/>
                </a:lnTo>
                <a:lnTo>
                  <a:pt x="2974884" y="2068371"/>
                </a:lnTo>
                <a:lnTo>
                  <a:pt x="2995198" y="2071549"/>
                </a:lnTo>
                <a:lnTo>
                  <a:pt x="3016148" y="2075362"/>
                </a:lnTo>
                <a:lnTo>
                  <a:pt x="3016148" y="2186900"/>
                </a:lnTo>
                <a:lnTo>
                  <a:pt x="3035827" y="2189442"/>
                </a:lnTo>
                <a:lnTo>
                  <a:pt x="3056142" y="2191666"/>
                </a:lnTo>
                <a:lnTo>
                  <a:pt x="3076456" y="2194208"/>
                </a:lnTo>
                <a:lnTo>
                  <a:pt x="3097406" y="2196115"/>
                </a:lnTo>
                <a:lnTo>
                  <a:pt x="3097406" y="2084577"/>
                </a:lnTo>
                <a:lnTo>
                  <a:pt x="3117085" y="2086166"/>
                </a:lnTo>
                <a:lnTo>
                  <a:pt x="3137400" y="2087437"/>
                </a:lnTo>
                <a:lnTo>
                  <a:pt x="3157715" y="2088708"/>
                </a:lnTo>
                <a:lnTo>
                  <a:pt x="3178346" y="2089344"/>
                </a:lnTo>
                <a:lnTo>
                  <a:pt x="3178346" y="2200246"/>
                </a:lnTo>
                <a:lnTo>
                  <a:pt x="3201835" y="2201199"/>
                </a:lnTo>
                <a:lnTo>
                  <a:pt x="3225959" y="2201199"/>
                </a:lnTo>
                <a:lnTo>
                  <a:pt x="3258970" y="2200882"/>
                </a:lnTo>
                <a:lnTo>
                  <a:pt x="3258970" y="2089344"/>
                </a:lnTo>
                <a:lnTo>
                  <a:pt x="3291029" y="2088708"/>
                </a:lnTo>
                <a:lnTo>
                  <a:pt x="3322135" y="2087119"/>
                </a:lnTo>
                <a:lnTo>
                  <a:pt x="3352925" y="2084577"/>
                </a:lnTo>
                <a:lnTo>
                  <a:pt x="3383396" y="2082035"/>
                </a:lnTo>
                <a:lnTo>
                  <a:pt x="3412916" y="2078540"/>
                </a:lnTo>
                <a:lnTo>
                  <a:pt x="3441801" y="2074091"/>
                </a:lnTo>
                <a:lnTo>
                  <a:pt x="3470051" y="2069642"/>
                </a:lnTo>
                <a:lnTo>
                  <a:pt x="3497348" y="2064558"/>
                </a:lnTo>
                <a:lnTo>
                  <a:pt x="3524011" y="2058520"/>
                </a:lnTo>
                <a:lnTo>
                  <a:pt x="3549722" y="2052482"/>
                </a:lnTo>
                <a:lnTo>
                  <a:pt x="3574480" y="2046127"/>
                </a:lnTo>
                <a:lnTo>
                  <a:pt x="3598604" y="2038500"/>
                </a:lnTo>
                <a:lnTo>
                  <a:pt x="3621457" y="2030874"/>
                </a:lnTo>
                <a:lnTo>
                  <a:pt x="3643042" y="2023247"/>
                </a:lnTo>
                <a:lnTo>
                  <a:pt x="3663991" y="2014350"/>
                </a:lnTo>
                <a:lnTo>
                  <a:pt x="3683671" y="2005770"/>
                </a:lnTo>
                <a:lnTo>
                  <a:pt x="3683671" y="2119532"/>
                </a:lnTo>
                <a:lnTo>
                  <a:pt x="3692558" y="2115083"/>
                </a:lnTo>
                <a:lnTo>
                  <a:pt x="3701128" y="2110635"/>
                </a:lnTo>
                <a:lnTo>
                  <a:pt x="3709381" y="2105550"/>
                </a:lnTo>
                <a:lnTo>
                  <a:pt x="3717634" y="2100466"/>
                </a:lnTo>
                <a:lnTo>
                  <a:pt x="3725252" y="2095064"/>
                </a:lnTo>
                <a:lnTo>
                  <a:pt x="3732235" y="2089979"/>
                </a:lnTo>
                <a:lnTo>
                  <a:pt x="3738901" y="2084577"/>
                </a:lnTo>
                <a:lnTo>
                  <a:pt x="3744614" y="2079493"/>
                </a:lnTo>
                <a:lnTo>
                  <a:pt x="3744614" y="1970179"/>
                </a:lnTo>
                <a:lnTo>
                  <a:pt x="3752867" y="1964142"/>
                </a:lnTo>
                <a:lnTo>
                  <a:pt x="3760802" y="1958104"/>
                </a:lnTo>
                <a:lnTo>
                  <a:pt x="3767786" y="1951749"/>
                </a:lnTo>
                <a:lnTo>
                  <a:pt x="3774769" y="1945393"/>
                </a:lnTo>
                <a:lnTo>
                  <a:pt x="3781117" y="1939038"/>
                </a:lnTo>
                <a:lnTo>
                  <a:pt x="3786830" y="1932365"/>
                </a:lnTo>
                <a:lnTo>
                  <a:pt x="3792226" y="1925691"/>
                </a:lnTo>
                <a:lnTo>
                  <a:pt x="3796988" y="1919018"/>
                </a:lnTo>
                <a:lnTo>
                  <a:pt x="3801432" y="1912027"/>
                </a:lnTo>
                <a:lnTo>
                  <a:pt x="3805240" y="1905354"/>
                </a:lnTo>
                <a:lnTo>
                  <a:pt x="3808415" y="1898363"/>
                </a:lnTo>
                <a:lnTo>
                  <a:pt x="3811271" y="1891372"/>
                </a:lnTo>
                <a:lnTo>
                  <a:pt x="3813176" y="1884063"/>
                </a:lnTo>
                <a:lnTo>
                  <a:pt x="3814763" y="1877072"/>
                </a:lnTo>
                <a:lnTo>
                  <a:pt x="3816033" y="1869446"/>
                </a:lnTo>
                <a:lnTo>
                  <a:pt x="3816350" y="1862455"/>
                </a:lnTo>
                <a:lnTo>
                  <a:pt x="3816350" y="2010536"/>
                </a:lnTo>
                <a:lnTo>
                  <a:pt x="3816033" y="2010854"/>
                </a:lnTo>
                <a:lnTo>
                  <a:pt x="3815398" y="2019434"/>
                </a:lnTo>
                <a:lnTo>
                  <a:pt x="3814763" y="2025154"/>
                </a:lnTo>
                <a:lnTo>
                  <a:pt x="3813493" y="2030556"/>
                </a:lnTo>
                <a:lnTo>
                  <a:pt x="3811906" y="2036276"/>
                </a:lnTo>
                <a:lnTo>
                  <a:pt x="3810319" y="2041678"/>
                </a:lnTo>
                <a:lnTo>
                  <a:pt x="3808097" y="2046762"/>
                </a:lnTo>
                <a:lnTo>
                  <a:pt x="3805558" y="2052482"/>
                </a:lnTo>
                <a:lnTo>
                  <a:pt x="3803019" y="2057567"/>
                </a:lnTo>
                <a:lnTo>
                  <a:pt x="3799844" y="2062969"/>
                </a:lnTo>
                <a:lnTo>
                  <a:pt x="3796036" y="2068053"/>
                </a:lnTo>
                <a:lnTo>
                  <a:pt x="3792226" y="2073137"/>
                </a:lnTo>
                <a:lnTo>
                  <a:pt x="3788418" y="2078540"/>
                </a:lnTo>
                <a:lnTo>
                  <a:pt x="3783974" y="2083624"/>
                </a:lnTo>
                <a:lnTo>
                  <a:pt x="3779212" y="2088391"/>
                </a:lnTo>
                <a:lnTo>
                  <a:pt x="3774134" y="2093475"/>
                </a:lnTo>
                <a:lnTo>
                  <a:pt x="3768420" y="2098241"/>
                </a:lnTo>
                <a:lnTo>
                  <a:pt x="3763024" y="2103326"/>
                </a:lnTo>
                <a:lnTo>
                  <a:pt x="3750963" y="2112859"/>
                </a:lnTo>
                <a:lnTo>
                  <a:pt x="3737314" y="2121757"/>
                </a:lnTo>
                <a:lnTo>
                  <a:pt x="3722713" y="2130972"/>
                </a:lnTo>
                <a:lnTo>
                  <a:pt x="3707477" y="2139552"/>
                </a:lnTo>
                <a:lnTo>
                  <a:pt x="3690971" y="2147814"/>
                </a:lnTo>
                <a:lnTo>
                  <a:pt x="3673513" y="2156076"/>
                </a:lnTo>
                <a:lnTo>
                  <a:pt x="3655103" y="2163702"/>
                </a:lnTo>
                <a:lnTo>
                  <a:pt x="3635424" y="2171011"/>
                </a:lnTo>
                <a:lnTo>
                  <a:pt x="3615109" y="2178320"/>
                </a:lnTo>
                <a:lnTo>
                  <a:pt x="3593842" y="2184993"/>
                </a:lnTo>
                <a:lnTo>
                  <a:pt x="3571941" y="2191349"/>
                </a:lnTo>
                <a:lnTo>
                  <a:pt x="3549087" y="2197068"/>
                </a:lnTo>
                <a:lnTo>
                  <a:pt x="3525281" y="2202788"/>
                </a:lnTo>
                <a:lnTo>
                  <a:pt x="3501157" y="2207873"/>
                </a:lnTo>
                <a:lnTo>
                  <a:pt x="3476082" y="2212639"/>
                </a:lnTo>
                <a:lnTo>
                  <a:pt x="3450371" y="2217088"/>
                </a:lnTo>
                <a:lnTo>
                  <a:pt x="3424343" y="2220584"/>
                </a:lnTo>
                <a:lnTo>
                  <a:pt x="3397680" y="2224079"/>
                </a:lnTo>
                <a:lnTo>
                  <a:pt x="3370065" y="2226939"/>
                </a:lnTo>
                <a:lnTo>
                  <a:pt x="3341815" y="2229163"/>
                </a:lnTo>
                <a:lnTo>
                  <a:pt x="3313565" y="2231070"/>
                </a:lnTo>
                <a:lnTo>
                  <a:pt x="3284680" y="2232341"/>
                </a:lnTo>
                <a:lnTo>
                  <a:pt x="3255478" y="2233294"/>
                </a:lnTo>
                <a:lnTo>
                  <a:pt x="3225959" y="2233612"/>
                </a:lnTo>
                <a:lnTo>
                  <a:pt x="3195487" y="2233294"/>
                </a:lnTo>
                <a:lnTo>
                  <a:pt x="3165650" y="2232341"/>
                </a:lnTo>
                <a:lnTo>
                  <a:pt x="3136130" y="2231070"/>
                </a:lnTo>
                <a:lnTo>
                  <a:pt x="3106928" y="2229163"/>
                </a:lnTo>
                <a:lnTo>
                  <a:pt x="3078678" y="2226303"/>
                </a:lnTo>
                <a:lnTo>
                  <a:pt x="3050428" y="2223761"/>
                </a:lnTo>
                <a:lnTo>
                  <a:pt x="3022813" y="2220266"/>
                </a:lnTo>
                <a:lnTo>
                  <a:pt x="2996150" y="2216135"/>
                </a:lnTo>
                <a:lnTo>
                  <a:pt x="2970122" y="2211368"/>
                </a:lnTo>
                <a:lnTo>
                  <a:pt x="2944729" y="2206602"/>
                </a:lnTo>
                <a:lnTo>
                  <a:pt x="2919971" y="2201199"/>
                </a:lnTo>
                <a:lnTo>
                  <a:pt x="2895847" y="2195797"/>
                </a:lnTo>
                <a:lnTo>
                  <a:pt x="2872994" y="2189442"/>
                </a:lnTo>
                <a:lnTo>
                  <a:pt x="2850775" y="2182769"/>
                </a:lnTo>
                <a:lnTo>
                  <a:pt x="2829190" y="2175460"/>
                </a:lnTo>
                <a:lnTo>
                  <a:pt x="2808876" y="2168469"/>
                </a:lnTo>
                <a:lnTo>
                  <a:pt x="2789196" y="2160525"/>
                </a:lnTo>
                <a:lnTo>
                  <a:pt x="2770469" y="2152580"/>
                </a:lnTo>
                <a:lnTo>
                  <a:pt x="2753328" y="2144001"/>
                </a:lnTo>
                <a:lnTo>
                  <a:pt x="2736823" y="2135103"/>
                </a:lnTo>
                <a:lnTo>
                  <a:pt x="2721269" y="2126205"/>
                </a:lnTo>
                <a:lnTo>
                  <a:pt x="2706986" y="2116990"/>
                </a:lnTo>
                <a:lnTo>
                  <a:pt x="2693972" y="2107139"/>
                </a:lnTo>
                <a:lnTo>
                  <a:pt x="2688258" y="2102372"/>
                </a:lnTo>
                <a:lnTo>
                  <a:pt x="2682227" y="2097288"/>
                </a:lnTo>
                <a:lnTo>
                  <a:pt x="2676831" y="2092522"/>
                </a:lnTo>
                <a:lnTo>
                  <a:pt x="2671753" y="2087437"/>
                </a:lnTo>
                <a:lnTo>
                  <a:pt x="2666991" y="2082353"/>
                </a:lnTo>
                <a:lnTo>
                  <a:pt x="2662548" y="2076951"/>
                </a:lnTo>
                <a:lnTo>
                  <a:pt x="2658104" y="2071549"/>
                </a:lnTo>
                <a:lnTo>
                  <a:pt x="2654612" y="2066464"/>
                </a:lnTo>
                <a:lnTo>
                  <a:pt x="2651121" y="2061062"/>
                </a:lnTo>
                <a:lnTo>
                  <a:pt x="2647947" y="2055342"/>
                </a:lnTo>
                <a:lnTo>
                  <a:pt x="2645090" y="2050258"/>
                </a:lnTo>
                <a:lnTo>
                  <a:pt x="2642868" y="2044856"/>
                </a:lnTo>
                <a:lnTo>
                  <a:pt x="2640329" y="2039454"/>
                </a:lnTo>
                <a:lnTo>
                  <a:pt x="2638742" y="2033416"/>
                </a:lnTo>
                <a:lnTo>
                  <a:pt x="2637789" y="2027696"/>
                </a:lnTo>
                <a:lnTo>
                  <a:pt x="2636520" y="2022294"/>
                </a:lnTo>
                <a:lnTo>
                  <a:pt x="2636202" y="2016256"/>
                </a:lnTo>
                <a:lnTo>
                  <a:pt x="2635885" y="2010854"/>
                </a:lnTo>
                <a:lnTo>
                  <a:pt x="2635250" y="2010854"/>
                </a:lnTo>
                <a:lnTo>
                  <a:pt x="2635250" y="1862137"/>
                </a:lnTo>
                <a:close/>
                <a:moveTo>
                  <a:pt x="3815353" y="1849331"/>
                </a:moveTo>
                <a:lnTo>
                  <a:pt x="3816061" y="1854393"/>
                </a:lnTo>
                <a:lnTo>
                  <a:pt x="3816350" y="1860279"/>
                </a:lnTo>
                <a:lnTo>
                  <a:pt x="3816061" y="1862137"/>
                </a:lnTo>
                <a:lnTo>
                  <a:pt x="3816061" y="1859040"/>
                </a:lnTo>
                <a:lnTo>
                  <a:pt x="3815773" y="1853154"/>
                </a:lnTo>
                <a:lnTo>
                  <a:pt x="3815353" y="1849331"/>
                </a:lnTo>
                <a:close/>
                <a:moveTo>
                  <a:pt x="2636143" y="1848861"/>
                </a:moveTo>
                <a:lnTo>
                  <a:pt x="2635885" y="1853247"/>
                </a:lnTo>
                <a:lnTo>
                  <a:pt x="2635250" y="1859280"/>
                </a:lnTo>
                <a:lnTo>
                  <a:pt x="2635250" y="1854517"/>
                </a:lnTo>
                <a:lnTo>
                  <a:pt x="2636143" y="1848861"/>
                </a:lnTo>
                <a:close/>
                <a:moveTo>
                  <a:pt x="3814618" y="1842622"/>
                </a:moveTo>
                <a:lnTo>
                  <a:pt x="3815195" y="1847888"/>
                </a:lnTo>
                <a:lnTo>
                  <a:pt x="3815353" y="1849331"/>
                </a:lnTo>
                <a:lnTo>
                  <a:pt x="3815195" y="1848198"/>
                </a:lnTo>
                <a:lnTo>
                  <a:pt x="3814618" y="1842622"/>
                </a:lnTo>
                <a:close/>
                <a:moveTo>
                  <a:pt x="2638425" y="1836737"/>
                </a:moveTo>
                <a:lnTo>
                  <a:pt x="2636838" y="1842770"/>
                </a:lnTo>
                <a:lnTo>
                  <a:pt x="2636202" y="1848485"/>
                </a:lnTo>
                <a:lnTo>
                  <a:pt x="2636143" y="1848861"/>
                </a:lnTo>
                <a:lnTo>
                  <a:pt x="2636202" y="1847850"/>
                </a:lnTo>
                <a:lnTo>
                  <a:pt x="2636838" y="1842452"/>
                </a:lnTo>
                <a:lnTo>
                  <a:pt x="2638425" y="1836737"/>
                </a:lnTo>
                <a:close/>
                <a:moveTo>
                  <a:pt x="3187700" y="1751012"/>
                </a:moveTo>
                <a:lnTo>
                  <a:pt x="3187700" y="1827212"/>
                </a:lnTo>
                <a:lnTo>
                  <a:pt x="3172031" y="1824063"/>
                </a:lnTo>
                <a:lnTo>
                  <a:pt x="3153163" y="1820285"/>
                </a:lnTo>
                <a:lnTo>
                  <a:pt x="3144209" y="1818396"/>
                </a:lnTo>
                <a:lnTo>
                  <a:pt x="3136535" y="1816191"/>
                </a:lnTo>
                <a:lnTo>
                  <a:pt x="3129179" y="1813987"/>
                </a:lnTo>
                <a:lnTo>
                  <a:pt x="3122144" y="1811153"/>
                </a:lnTo>
                <a:lnTo>
                  <a:pt x="3115749" y="1808005"/>
                </a:lnTo>
                <a:lnTo>
                  <a:pt x="3109673" y="1804541"/>
                </a:lnTo>
                <a:lnTo>
                  <a:pt x="3106475" y="1801707"/>
                </a:lnTo>
                <a:lnTo>
                  <a:pt x="3103917" y="1799503"/>
                </a:lnTo>
                <a:lnTo>
                  <a:pt x="3101998" y="1796669"/>
                </a:lnTo>
                <a:lnTo>
                  <a:pt x="3100399" y="1793835"/>
                </a:lnTo>
                <a:lnTo>
                  <a:pt x="3099120" y="1791001"/>
                </a:lnTo>
                <a:lnTo>
                  <a:pt x="3098800" y="1788167"/>
                </a:lnTo>
                <a:lnTo>
                  <a:pt x="3098800" y="1785334"/>
                </a:lnTo>
                <a:lnTo>
                  <a:pt x="3099120" y="1782500"/>
                </a:lnTo>
                <a:lnTo>
                  <a:pt x="3099759" y="1779351"/>
                </a:lnTo>
                <a:lnTo>
                  <a:pt x="3101358" y="1777147"/>
                </a:lnTo>
                <a:lnTo>
                  <a:pt x="3103597" y="1774313"/>
                </a:lnTo>
                <a:lnTo>
                  <a:pt x="3105835" y="1771794"/>
                </a:lnTo>
                <a:lnTo>
                  <a:pt x="3108713" y="1769275"/>
                </a:lnTo>
                <a:lnTo>
                  <a:pt x="3112231" y="1767386"/>
                </a:lnTo>
                <a:lnTo>
                  <a:pt x="3116068" y="1765182"/>
                </a:lnTo>
                <a:lnTo>
                  <a:pt x="3120545" y="1763607"/>
                </a:lnTo>
                <a:lnTo>
                  <a:pt x="3127581" y="1760773"/>
                </a:lnTo>
                <a:lnTo>
                  <a:pt x="3135255" y="1758884"/>
                </a:lnTo>
                <a:lnTo>
                  <a:pt x="3143250" y="1756680"/>
                </a:lnTo>
                <a:lnTo>
                  <a:pt x="3151564" y="1755106"/>
                </a:lnTo>
                <a:lnTo>
                  <a:pt x="3160199" y="1753531"/>
                </a:lnTo>
                <a:lnTo>
                  <a:pt x="3169472" y="1752587"/>
                </a:lnTo>
                <a:lnTo>
                  <a:pt x="3178426" y="1751642"/>
                </a:lnTo>
                <a:lnTo>
                  <a:pt x="3187700" y="1751012"/>
                </a:lnTo>
                <a:close/>
                <a:moveTo>
                  <a:pt x="3203106" y="1692876"/>
                </a:moveTo>
                <a:lnTo>
                  <a:pt x="3200250" y="1693193"/>
                </a:lnTo>
                <a:lnTo>
                  <a:pt x="3197710" y="1693827"/>
                </a:lnTo>
                <a:lnTo>
                  <a:pt x="3194854" y="1694144"/>
                </a:lnTo>
                <a:lnTo>
                  <a:pt x="3192949" y="1694778"/>
                </a:lnTo>
                <a:lnTo>
                  <a:pt x="3191045" y="1696045"/>
                </a:lnTo>
                <a:lnTo>
                  <a:pt x="3189458" y="1697313"/>
                </a:lnTo>
                <a:lnTo>
                  <a:pt x="3188506" y="1698581"/>
                </a:lnTo>
                <a:lnTo>
                  <a:pt x="3188188" y="1699532"/>
                </a:lnTo>
                <a:lnTo>
                  <a:pt x="3188188" y="1720450"/>
                </a:lnTo>
                <a:lnTo>
                  <a:pt x="3171684" y="1721718"/>
                </a:lnTo>
                <a:lnTo>
                  <a:pt x="3155179" y="1723620"/>
                </a:lnTo>
                <a:lnTo>
                  <a:pt x="3139309" y="1726155"/>
                </a:lnTo>
                <a:lnTo>
                  <a:pt x="3123756" y="1728691"/>
                </a:lnTo>
                <a:lnTo>
                  <a:pt x="3108838" y="1731860"/>
                </a:lnTo>
                <a:lnTo>
                  <a:pt x="3095190" y="1735347"/>
                </a:lnTo>
                <a:lnTo>
                  <a:pt x="3081542" y="1739784"/>
                </a:lnTo>
                <a:lnTo>
                  <a:pt x="3069480" y="1744538"/>
                </a:lnTo>
                <a:lnTo>
                  <a:pt x="3061228" y="1748342"/>
                </a:lnTo>
                <a:lnTo>
                  <a:pt x="3053293" y="1752462"/>
                </a:lnTo>
                <a:lnTo>
                  <a:pt x="3046310" y="1756582"/>
                </a:lnTo>
                <a:lnTo>
                  <a:pt x="3040280" y="1761019"/>
                </a:lnTo>
                <a:lnTo>
                  <a:pt x="3034884" y="1765774"/>
                </a:lnTo>
                <a:lnTo>
                  <a:pt x="3030440" y="1770528"/>
                </a:lnTo>
                <a:lnTo>
                  <a:pt x="3026949" y="1775282"/>
                </a:lnTo>
                <a:lnTo>
                  <a:pt x="3024092" y="1780353"/>
                </a:lnTo>
                <a:lnTo>
                  <a:pt x="3022505" y="1785107"/>
                </a:lnTo>
                <a:lnTo>
                  <a:pt x="3021235" y="1790179"/>
                </a:lnTo>
                <a:lnTo>
                  <a:pt x="3021235" y="1794933"/>
                </a:lnTo>
                <a:lnTo>
                  <a:pt x="3022505" y="1800004"/>
                </a:lnTo>
                <a:lnTo>
                  <a:pt x="3024092" y="1805075"/>
                </a:lnTo>
                <a:lnTo>
                  <a:pt x="3026949" y="1809829"/>
                </a:lnTo>
                <a:lnTo>
                  <a:pt x="3030758" y="1814583"/>
                </a:lnTo>
                <a:lnTo>
                  <a:pt x="3035519" y="1819338"/>
                </a:lnTo>
                <a:lnTo>
                  <a:pt x="3040597" y="1823775"/>
                </a:lnTo>
                <a:lnTo>
                  <a:pt x="3046310" y="1827578"/>
                </a:lnTo>
                <a:lnTo>
                  <a:pt x="3052976" y="1831065"/>
                </a:lnTo>
                <a:lnTo>
                  <a:pt x="3059958" y="1835185"/>
                </a:lnTo>
                <a:lnTo>
                  <a:pt x="3067893" y="1838354"/>
                </a:lnTo>
                <a:lnTo>
                  <a:pt x="3076146" y="1841524"/>
                </a:lnTo>
                <a:lnTo>
                  <a:pt x="3084716" y="1844059"/>
                </a:lnTo>
                <a:lnTo>
                  <a:pt x="3094555" y="1846595"/>
                </a:lnTo>
                <a:lnTo>
                  <a:pt x="3130104" y="1853885"/>
                </a:lnTo>
                <a:lnTo>
                  <a:pt x="3188188" y="1865929"/>
                </a:lnTo>
                <a:lnTo>
                  <a:pt x="3188188" y="1956259"/>
                </a:lnTo>
                <a:lnTo>
                  <a:pt x="3173588" y="1954357"/>
                </a:lnTo>
                <a:lnTo>
                  <a:pt x="3159305" y="1952455"/>
                </a:lnTo>
                <a:lnTo>
                  <a:pt x="3152005" y="1951187"/>
                </a:lnTo>
                <a:lnTo>
                  <a:pt x="3144070" y="1949603"/>
                </a:lnTo>
                <a:lnTo>
                  <a:pt x="3127565" y="1945799"/>
                </a:lnTo>
                <a:lnTo>
                  <a:pt x="3111695" y="1941362"/>
                </a:lnTo>
                <a:lnTo>
                  <a:pt x="3098681" y="1936608"/>
                </a:lnTo>
                <a:lnTo>
                  <a:pt x="3095190" y="1935657"/>
                </a:lnTo>
                <a:lnTo>
                  <a:pt x="3091699" y="1934072"/>
                </a:lnTo>
                <a:lnTo>
                  <a:pt x="3088842" y="1932805"/>
                </a:lnTo>
                <a:lnTo>
                  <a:pt x="3088524" y="1932488"/>
                </a:lnTo>
                <a:lnTo>
                  <a:pt x="3084398" y="1929952"/>
                </a:lnTo>
                <a:lnTo>
                  <a:pt x="3082176" y="1928684"/>
                </a:lnTo>
                <a:lnTo>
                  <a:pt x="3079637" y="1927733"/>
                </a:lnTo>
                <a:lnTo>
                  <a:pt x="3077415" y="1926783"/>
                </a:lnTo>
                <a:lnTo>
                  <a:pt x="3074559" y="1926149"/>
                </a:lnTo>
                <a:lnTo>
                  <a:pt x="3068211" y="1925198"/>
                </a:lnTo>
                <a:lnTo>
                  <a:pt x="3061863" y="1924881"/>
                </a:lnTo>
                <a:lnTo>
                  <a:pt x="3055197" y="1925515"/>
                </a:lnTo>
                <a:lnTo>
                  <a:pt x="3048532" y="1926466"/>
                </a:lnTo>
                <a:lnTo>
                  <a:pt x="3042184" y="1928050"/>
                </a:lnTo>
                <a:lnTo>
                  <a:pt x="3035836" y="1929952"/>
                </a:lnTo>
                <a:lnTo>
                  <a:pt x="3030123" y="1932488"/>
                </a:lnTo>
                <a:lnTo>
                  <a:pt x="3025044" y="1934706"/>
                </a:lnTo>
                <a:lnTo>
                  <a:pt x="3020918" y="1937559"/>
                </a:lnTo>
                <a:lnTo>
                  <a:pt x="3017427" y="1940728"/>
                </a:lnTo>
                <a:lnTo>
                  <a:pt x="3016157" y="1941679"/>
                </a:lnTo>
                <a:lnTo>
                  <a:pt x="3015522" y="1943264"/>
                </a:lnTo>
                <a:lnTo>
                  <a:pt x="3015205" y="1944849"/>
                </a:lnTo>
                <a:lnTo>
                  <a:pt x="3015205" y="1946116"/>
                </a:lnTo>
                <a:lnTo>
                  <a:pt x="3015205" y="1947701"/>
                </a:lnTo>
                <a:lnTo>
                  <a:pt x="3015840" y="1948969"/>
                </a:lnTo>
                <a:lnTo>
                  <a:pt x="3017109" y="1950554"/>
                </a:lnTo>
                <a:lnTo>
                  <a:pt x="3018696" y="1951504"/>
                </a:lnTo>
                <a:lnTo>
                  <a:pt x="3025044" y="1955625"/>
                </a:lnTo>
                <a:lnTo>
                  <a:pt x="3032027" y="1959428"/>
                </a:lnTo>
                <a:lnTo>
                  <a:pt x="3039962" y="1962915"/>
                </a:lnTo>
                <a:lnTo>
                  <a:pt x="3048532" y="1966084"/>
                </a:lnTo>
                <a:lnTo>
                  <a:pt x="3057737" y="1969253"/>
                </a:lnTo>
                <a:lnTo>
                  <a:pt x="3067576" y="1972106"/>
                </a:lnTo>
                <a:lnTo>
                  <a:pt x="3077733" y="1974959"/>
                </a:lnTo>
                <a:lnTo>
                  <a:pt x="3088842" y="1977177"/>
                </a:lnTo>
                <a:lnTo>
                  <a:pt x="3100268" y="1979713"/>
                </a:lnTo>
                <a:lnTo>
                  <a:pt x="3111695" y="1981614"/>
                </a:lnTo>
                <a:lnTo>
                  <a:pt x="3123756" y="1983516"/>
                </a:lnTo>
                <a:lnTo>
                  <a:pt x="3136452" y="1985101"/>
                </a:lnTo>
                <a:lnTo>
                  <a:pt x="3149148" y="1986369"/>
                </a:lnTo>
                <a:lnTo>
                  <a:pt x="3162162" y="1987636"/>
                </a:lnTo>
                <a:lnTo>
                  <a:pt x="3188188" y="1989538"/>
                </a:lnTo>
                <a:lnTo>
                  <a:pt x="3188188" y="2009823"/>
                </a:lnTo>
                <a:lnTo>
                  <a:pt x="3188506" y="2011407"/>
                </a:lnTo>
                <a:lnTo>
                  <a:pt x="3189458" y="2012675"/>
                </a:lnTo>
                <a:lnTo>
                  <a:pt x="3191045" y="2013626"/>
                </a:lnTo>
                <a:lnTo>
                  <a:pt x="3192949" y="2014577"/>
                </a:lnTo>
                <a:lnTo>
                  <a:pt x="3194854" y="2015528"/>
                </a:lnTo>
                <a:lnTo>
                  <a:pt x="3197710" y="2015845"/>
                </a:lnTo>
                <a:lnTo>
                  <a:pt x="3200250" y="2016162"/>
                </a:lnTo>
                <a:lnTo>
                  <a:pt x="3203106" y="2016479"/>
                </a:lnTo>
                <a:lnTo>
                  <a:pt x="3254843" y="2016479"/>
                </a:lnTo>
                <a:lnTo>
                  <a:pt x="3258017" y="2016162"/>
                </a:lnTo>
                <a:lnTo>
                  <a:pt x="3260556" y="2015845"/>
                </a:lnTo>
                <a:lnTo>
                  <a:pt x="3263413" y="2015528"/>
                </a:lnTo>
                <a:lnTo>
                  <a:pt x="3265317" y="2014577"/>
                </a:lnTo>
                <a:lnTo>
                  <a:pt x="3267539" y="2013626"/>
                </a:lnTo>
                <a:lnTo>
                  <a:pt x="3269126" y="2012675"/>
                </a:lnTo>
                <a:lnTo>
                  <a:pt x="3269761" y="2011407"/>
                </a:lnTo>
                <a:lnTo>
                  <a:pt x="3270078" y="2009823"/>
                </a:lnTo>
                <a:lnTo>
                  <a:pt x="3270078" y="1988587"/>
                </a:lnTo>
                <a:lnTo>
                  <a:pt x="3286265" y="1987636"/>
                </a:lnTo>
                <a:lnTo>
                  <a:pt x="3302136" y="1986369"/>
                </a:lnTo>
                <a:lnTo>
                  <a:pt x="3317371" y="1984467"/>
                </a:lnTo>
                <a:lnTo>
                  <a:pt x="3331971" y="1981931"/>
                </a:lnTo>
                <a:lnTo>
                  <a:pt x="3345937" y="1979079"/>
                </a:lnTo>
                <a:lnTo>
                  <a:pt x="3358950" y="1976543"/>
                </a:lnTo>
                <a:lnTo>
                  <a:pt x="3370694" y="1973057"/>
                </a:lnTo>
                <a:lnTo>
                  <a:pt x="3381486" y="1968937"/>
                </a:lnTo>
                <a:lnTo>
                  <a:pt x="3390056" y="1965450"/>
                </a:lnTo>
                <a:lnTo>
                  <a:pt x="3398308" y="1961964"/>
                </a:lnTo>
                <a:lnTo>
                  <a:pt x="3405291" y="1957843"/>
                </a:lnTo>
                <a:lnTo>
                  <a:pt x="3411956" y="1953723"/>
                </a:lnTo>
                <a:lnTo>
                  <a:pt x="3417670" y="1949286"/>
                </a:lnTo>
                <a:lnTo>
                  <a:pt x="3422748" y="1944849"/>
                </a:lnTo>
                <a:lnTo>
                  <a:pt x="3427192" y="1940094"/>
                </a:lnTo>
                <a:lnTo>
                  <a:pt x="3430683" y="1935657"/>
                </a:lnTo>
                <a:lnTo>
                  <a:pt x="3433540" y="1930903"/>
                </a:lnTo>
                <a:lnTo>
                  <a:pt x="3435444" y="1926149"/>
                </a:lnTo>
                <a:lnTo>
                  <a:pt x="3436396" y="1921078"/>
                </a:lnTo>
                <a:lnTo>
                  <a:pt x="3437031" y="1916323"/>
                </a:lnTo>
                <a:lnTo>
                  <a:pt x="3436079" y="1910935"/>
                </a:lnTo>
                <a:lnTo>
                  <a:pt x="3434492" y="1905864"/>
                </a:lnTo>
                <a:lnTo>
                  <a:pt x="3432270" y="1901110"/>
                </a:lnTo>
                <a:lnTo>
                  <a:pt x="3429096" y="1896039"/>
                </a:lnTo>
                <a:lnTo>
                  <a:pt x="3426557" y="1893820"/>
                </a:lnTo>
                <a:lnTo>
                  <a:pt x="3424335" y="1890968"/>
                </a:lnTo>
                <a:lnTo>
                  <a:pt x="3418304" y="1886530"/>
                </a:lnTo>
                <a:lnTo>
                  <a:pt x="3411639" y="1882093"/>
                </a:lnTo>
                <a:lnTo>
                  <a:pt x="3404339" y="1877973"/>
                </a:lnTo>
                <a:lnTo>
                  <a:pt x="3395451" y="1874169"/>
                </a:lnTo>
                <a:lnTo>
                  <a:pt x="3385929" y="1870683"/>
                </a:lnTo>
                <a:lnTo>
                  <a:pt x="3375772" y="1866880"/>
                </a:lnTo>
                <a:lnTo>
                  <a:pt x="3365298" y="1863710"/>
                </a:lnTo>
                <a:lnTo>
                  <a:pt x="3354189" y="1860541"/>
                </a:lnTo>
                <a:lnTo>
                  <a:pt x="3342763" y="1858005"/>
                </a:lnTo>
                <a:lnTo>
                  <a:pt x="3318640" y="1852300"/>
                </a:lnTo>
                <a:lnTo>
                  <a:pt x="3294200" y="1847546"/>
                </a:lnTo>
                <a:lnTo>
                  <a:pt x="3270078" y="1843426"/>
                </a:lnTo>
                <a:lnTo>
                  <a:pt x="3270078" y="1752779"/>
                </a:lnTo>
                <a:lnTo>
                  <a:pt x="3291026" y="1755631"/>
                </a:lnTo>
                <a:lnTo>
                  <a:pt x="3298961" y="1756582"/>
                </a:lnTo>
                <a:lnTo>
                  <a:pt x="3306896" y="1758801"/>
                </a:lnTo>
                <a:lnTo>
                  <a:pt x="3323719" y="1762921"/>
                </a:lnTo>
                <a:lnTo>
                  <a:pt x="3339589" y="1767992"/>
                </a:lnTo>
                <a:lnTo>
                  <a:pt x="3352920" y="1772746"/>
                </a:lnTo>
                <a:lnTo>
                  <a:pt x="3360537" y="1775599"/>
                </a:lnTo>
                <a:lnTo>
                  <a:pt x="3363076" y="1777184"/>
                </a:lnTo>
                <a:lnTo>
                  <a:pt x="3367203" y="1779402"/>
                </a:lnTo>
                <a:lnTo>
                  <a:pt x="3369424" y="1780670"/>
                </a:lnTo>
                <a:lnTo>
                  <a:pt x="3371964" y="1781938"/>
                </a:lnTo>
                <a:lnTo>
                  <a:pt x="3374186" y="1783206"/>
                </a:lnTo>
                <a:lnTo>
                  <a:pt x="3377042" y="1783523"/>
                </a:lnTo>
                <a:lnTo>
                  <a:pt x="3383390" y="1784157"/>
                </a:lnTo>
                <a:lnTo>
                  <a:pt x="3389738" y="1784790"/>
                </a:lnTo>
                <a:lnTo>
                  <a:pt x="3396404" y="1784157"/>
                </a:lnTo>
                <a:lnTo>
                  <a:pt x="3403069" y="1783206"/>
                </a:lnTo>
                <a:lnTo>
                  <a:pt x="3409417" y="1781621"/>
                </a:lnTo>
                <a:lnTo>
                  <a:pt x="3415765" y="1779402"/>
                </a:lnTo>
                <a:lnTo>
                  <a:pt x="3421478" y="1777184"/>
                </a:lnTo>
                <a:lnTo>
                  <a:pt x="3426557" y="1774965"/>
                </a:lnTo>
                <a:lnTo>
                  <a:pt x="3430683" y="1772113"/>
                </a:lnTo>
                <a:lnTo>
                  <a:pt x="3434174" y="1769260"/>
                </a:lnTo>
                <a:lnTo>
                  <a:pt x="3435127" y="1767675"/>
                </a:lnTo>
                <a:lnTo>
                  <a:pt x="3436079" y="1766091"/>
                </a:lnTo>
                <a:lnTo>
                  <a:pt x="3436396" y="1765140"/>
                </a:lnTo>
                <a:lnTo>
                  <a:pt x="3436396" y="1763555"/>
                </a:lnTo>
                <a:lnTo>
                  <a:pt x="3436079" y="1761970"/>
                </a:lnTo>
                <a:lnTo>
                  <a:pt x="3435761" y="1760702"/>
                </a:lnTo>
                <a:lnTo>
                  <a:pt x="3434492" y="1759118"/>
                </a:lnTo>
                <a:lnTo>
                  <a:pt x="3432905" y="1757850"/>
                </a:lnTo>
                <a:lnTo>
                  <a:pt x="3428144" y="1754997"/>
                </a:lnTo>
                <a:lnTo>
                  <a:pt x="3423065" y="1752145"/>
                </a:lnTo>
                <a:lnTo>
                  <a:pt x="3417352" y="1749292"/>
                </a:lnTo>
                <a:lnTo>
                  <a:pt x="3410369" y="1746440"/>
                </a:lnTo>
                <a:lnTo>
                  <a:pt x="3403386" y="1743587"/>
                </a:lnTo>
                <a:lnTo>
                  <a:pt x="3396404" y="1741369"/>
                </a:lnTo>
                <a:lnTo>
                  <a:pt x="3380534" y="1736614"/>
                </a:lnTo>
                <a:lnTo>
                  <a:pt x="3363711" y="1732177"/>
                </a:lnTo>
                <a:lnTo>
                  <a:pt x="3346572" y="1728374"/>
                </a:lnTo>
                <a:lnTo>
                  <a:pt x="3329749" y="1725204"/>
                </a:lnTo>
                <a:lnTo>
                  <a:pt x="3313562" y="1723303"/>
                </a:lnTo>
                <a:lnTo>
                  <a:pt x="3292296" y="1720767"/>
                </a:lnTo>
                <a:lnTo>
                  <a:pt x="3270078" y="1719182"/>
                </a:lnTo>
                <a:lnTo>
                  <a:pt x="3270078" y="1699532"/>
                </a:lnTo>
                <a:lnTo>
                  <a:pt x="3269761" y="1698581"/>
                </a:lnTo>
                <a:lnTo>
                  <a:pt x="3269126" y="1697313"/>
                </a:lnTo>
                <a:lnTo>
                  <a:pt x="3267539" y="1696045"/>
                </a:lnTo>
                <a:lnTo>
                  <a:pt x="3265317" y="1694778"/>
                </a:lnTo>
                <a:lnTo>
                  <a:pt x="3263413" y="1694144"/>
                </a:lnTo>
                <a:lnTo>
                  <a:pt x="3260556" y="1693827"/>
                </a:lnTo>
                <a:lnTo>
                  <a:pt x="3258017" y="1693193"/>
                </a:lnTo>
                <a:lnTo>
                  <a:pt x="3254843" y="1692876"/>
                </a:lnTo>
                <a:lnTo>
                  <a:pt x="3203106" y="1692876"/>
                </a:lnTo>
                <a:close/>
                <a:moveTo>
                  <a:pt x="3225959" y="1673225"/>
                </a:moveTo>
                <a:lnTo>
                  <a:pt x="3251986" y="1673542"/>
                </a:lnTo>
                <a:lnTo>
                  <a:pt x="3278013" y="1674493"/>
                </a:lnTo>
                <a:lnTo>
                  <a:pt x="3303722" y="1675444"/>
                </a:lnTo>
                <a:lnTo>
                  <a:pt x="3328480" y="1677028"/>
                </a:lnTo>
                <a:lnTo>
                  <a:pt x="3353237" y="1679247"/>
                </a:lnTo>
                <a:lnTo>
                  <a:pt x="3377360" y="1681466"/>
                </a:lnTo>
                <a:lnTo>
                  <a:pt x="3401165" y="1684318"/>
                </a:lnTo>
                <a:lnTo>
                  <a:pt x="3424335" y="1687805"/>
                </a:lnTo>
                <a:lnTo>
                  <a:pt x="3446870" y="1691291"/>
                </a:lnTo>
                <a:lnTo>
                  <a:pt x="3468771" y="1695411"/>
                </a:lnTo>
                <a:lnTo>
                  <a:pt x="3490037" y="1699532"/>
                </a:lnTo>
                <a:lnTo>
                  <a:pt x="3510668" y="1704286"/>
                </a:lnTo>
                <a:lnTo>
                  <a:pt x="3530664" y="1709357"/>
                </a:lnTo>
                <a:lnTo>
                  <a:pt x="3550026" y="1715062"/>
                </a:lnTo>
                <a:lnTo>
                  <a:pt x="3568752" y="1720450"/>
                </a:lnTo>
                <a:lnTo>
                  <a:pt x="3586527" y="1726789"/>
                </a:lnTo>
                <a:lnTo>
                  <a:pt x="3603349" y="1733128"/>
                </a:lnTo>
                <a:lnTo>
                  <a:pt x="3619219" y="1739467"/>
                </a:lnTo>
                <a:lnTo>
                  <a:pt x="3634454" y="1746440"/>
                </a:lnTo>
                <a:lnTo>
                  <a:pt x="3648738" y="1753413"/>
                </a:lnTo>
                <a:lnTo>
                  <a:pt x="3661751" y="1760702"/>
                </a:lnTo>
                <a:lnTo>
                  <a:pt x="3673812" y="1768626"/>
                </a:lnTo>
                <a:lnTo>
                  <a:pt x="3685239" y="1776550"/>
                </a:lnTo>
                <a:lnTo>
                  <a:pt x="3695713" y="1784157"/>
                </a:lnTo>
                <a:lnTo>
                  <a:pt x="3704600" y="1792397"/>
                </a:lnTo>
                <a:lnTo>
                  <a:pt x="3708726" y="1796834"/>
                </a:lnTo>
                <a:lnTo>
                  <a:pt x="3712535" y="1800955"/>
                </a:lnTo>
                <a:lnTo>
                  <a:pt x="3716027" y="1805075"/>
                </a:lnTo>
                <a:lnTo>
                  <a:pt x="3719518" y="1809512"/>
                </a:lnTo>
                <a:lnTo>
                  <a:pt x="3722375" y="1813950"/>
                </a:lnTo>
                <a:lnTo>
                  <a:pt x="3725231" y="1818704"/>
                </a:lnTo>
                <a:lnTo>
                  <a:pt x="3727453" y="1822824"/>
                </a:lnTo>
                <a:lnTo>
                  <a:pt x="3729357" y="1827261"/>
                </a:lnTo>
                <a:lnTo>
                  <a:pt x="3731579" y="1832015"/>
                </a:lnTo>
                <a:lnTo>
                  <a:pt x="3733166" y="1836136"/>
                </a:lnTo>
                <a:lnTo>
                  <a:pt x="3733801" y="1840890"/>
                </a:lnTo>
                <a:lnTo>
                  <a:pt x="3735071" y="1845644"/>
                </a:lnTo>
                <a:lnTo>
                  <a:pt x="3735388" y="1850081"/>
                </a:lnTo>
                <a:lnTo>
                  <a:pt x="3735388" y="1854836"/>
                </a:lnTo>
                <a:lnTo>
                  <a:pt x="3735388" y="1859590"/>
                </a:lnTo>
                <a:lnTo>
                  <a:pt x="3735071" y="1864344"/>
                </a:lnTo>
                <a:lnTo>
                  <a:pt x="3733801" y="1869098"/>
                </a:lnTo>
                <a:lnTo>
                  <a:pt x="3733166" y="1873219"/>
                </a:lnTo>
                <a:lnTo>
                  <a:pt x="3731579" y="1877973"/>
                </a:lnTo>
                <a:lnTo>
                  <a:pt x="3729357" y="1882727"/>
                </a:lnTo>
                <a:lnTo>
                  <a:pt x="3727453" y="1887164"/>
                </a:lnTo>
                <a:lnTo>
                  <a:pt x="3725231" y="1891285"/>
                </a:lnTo>
                <a:lnTo>
                  <a:pt x="3722375" y="1895722"/>
                </a:lnTo>
                <a:lnTo>
                  <a:pt x="3719518" y="1900476"/>
                </a:lnTo>
                <a:lnTo>
                  <a:pt x="3716027" y="1904913"/>
                </a:lnTo>
                <a:lnTo>
                  <a:pt x="3712535" y="1908717"/>
                </a:lnTo>
                <a:lnTo>
                  <a:pt x="3708726" y="1913154"/>
                </a:lnTo>
                <a:lnTo>
                  <a:pt x="3704600" y="1917274"/>
                </a:lnTo>
                <a:lnTo>
                  <a:pt x="3695713" y="1925515"/>
                </a:lnTo>
                <a:lnTo>
                  <a:pt x="3685239" y="1933438"/>
                </a:lnTo>
                <a:lnTo>
                  <a:pt x="3673812" y="1941362"/>
                </a:lnTo>
                <a:lnTo>
                  <a:pt x="3661751" y="1948969"/>
                </a:lnTo>
                <a:lnTo>
                  <a:pt x="3648738" y="1956259"/>
                </a:lnTo>
                <a:lnTo>
                  <a:pt x="3634454" y="1963548"/>
                </a:lnTo>
                <a:lnTo>
                  <a:pt x="3619219" y="1970521"/>
                </a:lnTo>
                <a:lnTo>
                  <a:pt x="3603349" y="1976860"/>
                </a:lnTo>
                <a:lnTo>
                  <a:pt x="3586527" y="1983199"/>
                </a:lnTo>
                <a:lnTo>
                  <a:pt x="3568752" y="1989538"/>
                </a:lnTo>
                <a:lnTo>
                  <a:pt x="3550026" y="1994926"/>
                </a:lnTo>
                <a:lnTo>
                  <a:pt x="3530664" y="2000631"/>
                </a:lnTo>
                <a:lnTo>
                  <a:pt x="3510668" y="2005702"/>
                </a:lnTo>
                <a:lnTo>
                  <a:pt x="3490037" y="2010457"/>
                </a:lnTo>
                <a:lnTo>
                  <a:pt x="3468771" y="2014577"/>
                </a:lnTo>
                <a:lnTo>
                  <a:pt x="3446870" y="2018697"/>
                </a:lnTo>
                <a:lnTo>
                  <a:pt x="3424335" y="2022184"/>
                </a:lnTo>
                <a:lnTo>
                  <a:pt x="3401165" y="2025670"/>
                </a:lnTo>
                <a:lnTo>
                  <a:pt x="3377360" y="2028523"/>
                </a:lnTo>
                <a:lnTo>
                  <a:pt x="3353237" y="2030741"/>
                </a:lnTo>
                <a:lnTo>
                  <a:pt x="3328480" y="2032643"/>
                </a:lnTo>
                <a:lnTo>
                  <a:pt x="3303722" y="2034228"/>
                </a:lnTo>
                <a:lnTo>
                  <a:pt x="3278013" y="2035495"/>
                </a:lnTo>
                <a:lnTo>
                  <a:pt x="3251986" y="2036446"/>
                </a:lnTo>
                <a:lnTo>
                  <a:pt x="3225959" y="2036763"/>
                </a:lnTo>
                <a:lnTo>
                  <a:pt x="3199615" y="2036446"/>
                </a:lnTo>
                <a:lnTo>
                  <a:pt x="3173905" y="2035495"/>
                </a:lnTo>
                <a:lnTo>
                  <a:pt x="3148196" y="2034228"/>
                </a:lnTo>
                <a:lnTo>
                  <a:pt x="3123121" y="2032643"/>
                </a:lnTo>
                <a:lnTo>
                  <a:pt x="3098681" y="2030741"/>
                </a:lnTo>
                <a:lnTo>
                  <a:pt x="3074241" y="2028523"/>
                </a:lnTo>
                <a:lnTo>
                  <a:pt x="3050436" y="2025670"/>
                </a:lnTo>
                <a:lnTo>
                  <a:pt x="3027584" y="2022184"/>
                </a:lnTo>
                <a:lnTo>
                  <a:pt x="3004731" y="2018697"/>
                </a:lnTo>
                <a:lnTo>
                  <a:pt x="2983147" y="2014577"/>
                </a:lnTo>
                <a:lnTo>
                  <a:pt x="2961564" y="2010457"/>
                </a:lnTo>
                <a:lnTo>
                  <a:pt x="2940933" y="2005702"/>
                </a:lnTo>
                <a:lnTo>
                  <a:pt x="2920937" y="2000631"/>
                </a:lnTo>
                <a:lnTo>
                  <a:pt x="2901575" y="1994926"/>
                </a:lnTo>
                <a:lnTo>
                  <a:pt x="2883483" y="1989538"/>
                </a:lnTo>
                <a:lnTo>
                  <a:pt x="2865709" y="1983199"/>
                </a:lnTo>
                <a:lnTo>
                  <a:pt x="2848569" y="1976860"/>
                </a:lnTo>
                <a:lnTo>
                  <a:pt x="2832382" y="1970521"/>
                </a:lnTo>
                <a:lnTo>
                  <a:pt x="2817464" y="1963548"/>
                </a:lnTo>
                <a:lnTo>
                  <a:pt x="2803181" y="1956259"/>
                </a:lnTo>
                <a:lnTo>
                  <a:pt x="2789850" y="1948969"/>
                </a:lnTo>
                <a:lnTo>
                  <a:pt x="2777789" y="1941362"/>
                </a:lnTo>
                <a:lnTo>
                  <a:pt x="2766362" y="1933438"/>
                </a:lnTo>
                <a:lnTo>
                  <a:pt x="2755888" y="1925515"/>
                </a:lnTo>
                <a:lnTo>
                  <a:pt x="2747001" y="1917274"/>
                </a:lnTo>
                <a:lnTo>
                  <a:pt x="2742875" y="1913154"/>
                </a:lnTo>
                <a:lnTo>
                  <a:pt x="2739066" y="1908717"/>
                </a:lnTo>
                <a:lnTo>
                  <a:pt x="2735574" y="1904913"/>
                </a:lnTo>
                <a:lnTo>
                  <a:pt x="2732400" y="1900476"/>
                </a:lnTo>
                <a:lnTo>
                  <a:pt x="2729226" y="1895722"/>
                </a:lnTo>
                <a:lnTo>
                  <a:pt x="2726370" y="1891285"/>
                </a:lnTo>
                <a:lnTo>
                  <a:pt x="2724148" y="1887164"/>
                </a:lnTo>
                <a:lnTo>
                  <a:pt x="2722244" y="1882727"/>
                </a:lnTo>
                <a:lnTo>
                  <a:pt x="2720022" y="1877973"/>
                </a:lnTo>
                <a:lnTo>
                  <a:pt x="2718435" y="1873219"/>
                </a:lnTo>
                <a:lnTo>
                  <a:pt x="2717800" y="1869098"/>
                </a:lnTo>
                <a:lnTo>
                  <a:pt x="2716530" y="1864344"/>
                </a:lnTo>
                <a:lnTo>
                  <a:pt x="2716213" y="1859590"/>
                </a:lnTo>
                <a:lnTo>
                  <a:pt x="2716213" y="1854836"/>
                </a:lnTo>
                <a:lnTo>
                  <a:pt x="2716213" y="1850081"/>
                </a:lnTo>
                <a:lnTo>
                  <a:pt x="2716530" y="1845644"/>
                </a:lnTo>
                <a:lnTo>
                  <a:pt x="2717800" y="1840890"/>
                </a:lnTo>
                <a:lnTo>
                  <a:pt x="2718435" y="1836136"/>
                </a:lnTo>
                <a:lnTo>
                  <a:pt x="2720022" y="1832015"/>
                </a:lnTo>
                <a:lnTo>
                  <a:pt x="2722244" y="1827261"/>
                </a:lnTo>
                <a:lnTo>
                  <a:pt x="2724148" y="1822824"/>
                </a:lnTo>
                <a:lnTo>
                  <a:pt x="2726370" y="1818704"/>
                </a:lnTo>
                <a:lnTo>
                  <a:pt x="2729226" y="1813950"/>
                </a:lnTo>
                <a:lnTo>
                  <a:pt x="2732400" y="1809512"/>
                </a:lnTo>
                <a:lnTo>
                  <a:pt x="2735574" y="1805075"/>
                </a:lnTo>
                <a:lnTo>
                  <a:pt x="2739066" y="1800955"/>
                </a:lnTo>
                <a:lnTo>
                  <a:pt x="2742875" y="1796834"/>
                </a:lnTo>
                <a:lnTo>
                  <a:pt x="2747001" y="1792397"/>
                </a:lnTo>
                <a:lnTo>
                  <a:pt x="2755888" y="1784157"/>
                </a:lnTo>
                <a:lnTo>
                  <a:pt x="2766362" y="1776550"/>
                </a:lnTo>
                <a:lnTo>
                  <a:pt x="2777789" y="1768626"/>
                </a:lnTo>
                <a:lnTo>
                  <a:pt x="2789850" y="1760702"/>
                </a:lnTo>
                <a:lnTo>
                  <a:pt x="2803181" y="1753413"/>
                </a:lnTo>
                <a:lnTo>
                  <a:pt x="2817464" y="1746440"/>
                </a:lnTo>
                <a:lnTo>
                  <a:pt x="2832382" y="1739467"/>
                </a:lnTo>
                <a:lnTo>
                  <a:pt x="2848569" y="1733128"/>
                </a:lnTo>
                <a:lnTo>
                  <a:pt x="2865709" y="1726789"/>
                </a:lnTo>
                <a:lnTo>
                  <a:pt x="2883483" y="1720450"/>
                </a:lnTo>
                <a:lnTo>
                  <a:pt x="2901575" y="1715062"/>
                </a:lnTo>
                <a:lnTo>
                  <a:pt x="2920937" y="1709357"/>
                </a:lnTo>
                <a:lnTo>
                  <a:pt x="2940933" y="1704286"/>
                </a:lnTo>
                <a:lnTo>
                  <a:pt x="2961564" y="1699532"/>
                </a:lnTo>
                <a:lnTo>
                  <a:pt x="2983147" y="1695411"/>
                </a:lnTo>
                <a:lnTo>
                  <a:pt x="3004731" y="1691291"/>
                </a:lnTo>
                <a:lnTo>
                  <a:pt x="3027584" y="1687805"/>
                </a:lnTo>
                <a:lnTo>
                  <a:pt x="3050436" y="1684318"/>
                </a:lnTo>
                <a:lnTo>
                  <a:pt x="3074241" y="1681466"/>
                </a:lnTo>
                <a:lnTo>
                  <a:pt x="3098681" y="1679247"/>
                </a:lnTo>
                <a:lnTo>
                  <a:pt x="3123121" y="1677028"/>
                </a:lnTo>
                <a:lnTo>
                  <a:pt x="3148196" y="1675444"/>
                </a:lnTo>
                <a:lnTo>
                  <a:pt x="3173905" y="1674493"/>
                </a:lnTo>
                <a:lnTo>
                  <a:pt x="3199615" y="1673542"/>
                </a:lnTo>
                <a:lnTo>
                  <a:pt x="3225959" y="1673225"/>
                </a:lnTo>
                <a:close/>
                <a:moveTo>
                  <a:pt x="3454389" y="0"/>
                </a:moveTo>
                <a:lnTo>
                  <a:pt x="3461374" y="0"/>
                </a:lnTo>
                <a:lnTo>
                  <a:pt x="3468995" y="635"/>
                </a:lnTo>
                <a:lnTo>
                  <a:pt x="3475981" y="1587"/>
                </a:lnTo>
                <a:lnTo>
                  <a:pt x="3482966" y="3174"/>
                </a:lnTo>
                <a:lnTo>
                  <a:pt x="3490270" y="5079"/>
                </a:lnTo>
                <a:lnTo>
                  <a:pt x="3497255" y="7300"/>
                </a:lnTo>
                <a:lnTo>
                  <a:pt x="3503923" y="9839"/>
                </a:lnTo>
                <a:lnTo>
                  <a:pt x="3510591" y="13013"/>
                </a:lnTo>
                <a:lnTo>
                  <a:pt x="3517259" y="16505"/>
                </a:lnTo>
                <a:lnTo>
                  <a:pt x="3523610" y="20314"/>
                </a:lnTo>
                <a:lnTo>
                  <a:pt x="3529643" y="24757"/>
                </a:lnTo>
                <a:lnTo>
                  <a:pt x="3535676" y="29518"/>
                </a:lnTo>
                <a:lnTo>
                  <a:pt x="3541074" y="34596"/>
                </a:lnTo>
                <a:lnTo>
                  <a:pt x="3546472" y="39992"/>
                </a:lnTo>
                <a:lnTo>
                  <a:pt x="3551235" y="45705"/>
                </a:lnTo>
                <a:lnTo>
                  <a:pt x="3555998" y="51418"/>
                </a:lnTo>
                <a:lnTo>
                  <a:pt x="3560443" y="57766"/>
                </a:lnTo>
                <a:lnTo>
                  <a:pt x="3564254" y="64113"/>
                </a:lnTo>
                <a:lnTo>
                  <a:pt x="3567746" y="70779"/>
                </a:lnTo>
                <a:lnTo>
                  <a:pt x="3570922" y="77444"/>
                </a:lnTo>
                <a:lnTo>
                  <a:pt x="3573462" y="84109"/>
                </a:lnTo>
                <a:lnTo>
                  <a:pt x="3575684" y="91410"/>
                </a:lnTo>
                <a:lnTo>
                  <a:pt x="3577590" y="98709"/>
                </a:lnTo>
                <a:lnTo>
                  <a:pt x="3579177" y="106009"/>
                </a:lnTo>
                <a:lnTo>
                  <a:pt x="3580448" y="113309"/>
                </a:lnTo>
                <a:lnTo>
                  <a:pt x="3580765" y="120927"/>
                </a:lnTo>
                <a:lnTo>
                  <a:pt x="3581400" y="128544"/>
                </a:lnTo>
                <a:lnTo>
                  <a:pt x="3580765" y="136162"/>
                </a:lnTo>
                <a:lnTo>
                  <a:pt x="3530913" y="1012801"/>
                </a:lnTo>
                <a:lnTo>
                  <a:pt x="3529960" y="1019149"/>
                </a:lnTo>
                <a:lnTo>
                  <a:pt x="3529326" y="1025814"/>
                </a:lnTo>
                <a:lnTo>
                  <a:pt x="3528055" y="1032162"/>
                </a:lnTo>
                <a:lnTo>
                  <a:pt x="3526785" y="1038510"/>
                </a:lnTo>
                <a:lnTo>
                  <a:pt x="3524880" y="1044541"/>
                </a:lnTo>
                <a:lnTo>
                  <a:pt x="3522975" y="1050254"/>
                </a:lnTo>
                <a:lnTo>
                  <a:pt x="3520434" y="1056284"/>
                </a:lnTo>
                <a:lnTo>
                  <a:pt x="3518212" y="1062315"/>
                </a:lnTo>
                <a:lnTo>
                  <a:pt x="3515354" y="1067710"/>
                </a:lnTo>
                <a:lnTo>
                  <a:pt x="3512179" y="1072789"/>
                </a:lnTo>
                <a:lnTo>
                  <a:pt x="3508686" y="1077867"/>
                </a:lnTo>
                <a:lnTo>
                  <a:pt x="3505193" y="1083263"/>
                </a:lnTo>
                <a:lnTo>
                  <a:pt x="3501700" y="1087706"/>
                </a:lnTo>
                <a:lnTo>
                  <a:pt x="3497572" y="1092467"/>
                </a:lnTo>
                <a:lnTo>
                  <a:pt x="3493445" y="1096910"/>
                </a:lnTo>
                <a:lnTo>
                  <a:pt x="3488999" y="1101354"/>
                </a:lnTo>
                <a:lnTo>
                  <a:pt x="3484554" y="1105163"/>
                </a:lnTo>
                <a:lnTo>
                  <a:pt x="3479791" y="1108654"/>
                </a:lnTo>
                <a:lnTo>
                  <a:pt x="3474710" y="1112463"/>
                </a:lnTo>
                <a:lnTo>
                  <a:pt x="3469630" y="1115319"/>
                </a:lnTo>
                <a:lnTo>
                  <a:pt x="3464550" y="1118493"/>
                </a:lnTo>
                <a:lnTo>
                  <a:pt x="3459152" y="1121350"/>
                </a:lnTo>
                <a:lnTo>
                  <a:pt x="3453436" y="1123889"/>
                </a:lnTo>
                <a:lnTo>
                  <a:pt x="3448038" y="1126111"/>
                </a:lnTo>
                <a:lnTo>
                  <a:pt x="3442005" y="1128015"/>
                </a:lnTo>
                <a:lnTo>
                  <a:pt x="3435972" y="1129602"/>
                </a:lnTo>
                <a:lnTo>
                  <a:pt x="3430256" y="1130871"/>
                </a:lnTo>
                <a:lnTo>
                  <a:pt x="3423906" y="1132141"/>
                </a:lnTo>
                <a:lnTo>
                  <a:pt x="3417873" y="1132776"/>
                </a:lnTo>
                <a:lnTo>
                  <a:pt x="3411522" y="1133093"/>
                </a:lnTo>
                <a:lnTo>
                  <a:pt x="3405490" y="1133093"/>
                </a:lnTo>
                <a:lnTo>
                  <a:pt x="3398504" y="1132776"/>
                </a:lnTo>
                <a:lnTo>
                  <a:pt x="3392471" y="1132458"/>
                </a:lnTo>
                <a:lnTo>
                  <a:pt x="3386120" y="1131189"/>
                </a:lnTo>
                <a:lnTo>
                  <a:pt x="3379770" y="1129919"/>
                </a:lnTo>
                <a:lnTo>
                  <a:pt x="3373736" y="1128332"/>
                </a:lnTo>
                <a:lnTo>
                  <a:pt x="3368021" y="1126745"/>
                </a:lnTo>
                <a:lnTo>
                  <a:pt x="3361988" y="1124524"/>
                </a:lnTo>
                <a:lnTo>
                  <a:pt x="3356590" y="1122302"/>
                </a:lnTo>
                <a:lnTo>
                  <a:pt x="3350874" y="1119763"/>
                </a:lnTo>
                <a:lnTo>
                  <a:pt x="3345476" y="1116589"/>
                </a:lnTo>
                <a:lnTo>
                  <a:pt x="3340396" y="1113415"/>
                </a:lnTo>
                <a:lnTo>
                  <a:pt x="3334998" y="1109924"/>
                </a:lnTo>
                <a:lnTo>
                  <a:pt x="3330553" y="1106432"/>
                </a:lnTo>
                <a:lnTo>
                  <a:pt x="3325790" y="1102306"/>
                </a:lnTo>
                <a:lnTo>
                  <a:pt x="3321344" y="1098497"/>
                </a:lnTo>
                <a:lnTo>
                  <a:pt x="3316899" y="1094054"/>
                </a:lnTo>
                <a:lnTo>
                  <a:pt x="3312771" y="1089293"/>
                </a:lnTo>
                <a:lnTo>
                  <a:pt x="3308961" y="1084849"/>
                </a:lnTo>
                <a:lnTo>
                  <a:pt x="3305150" y="1080089"/>
                </a:lnTo>
                <a:lnTo>
                  <a:pt x="3301975" y="1074693"/>
                </a:lnTo>
                <a:lnTo>
                  <a:pt x="3298482" y="1069615"/>
                </a:lnTo>
                <a:lnTo>
                  <a:pt x="3295625" y="1064219"/>
                </a:lnTo>
                <a:lnTo>
                  <a:pt x="3293084" y="1058823"/>
                </a:lnTo>
                <a:lnTo>
                  <a:pt x="3290544" y="1053110"/>
                </a:lnTo>
                <a:lnTo>
                  <a:pt x="3288639" y="1047397"/>
                </a:lnTo>
                <a:lnTo>
                  <a:pt x="3286734" y="1041367"/>
                </a:lnTo>
                <a:lnTo>
                  <a:pt x="3285146" y="1035019"/>
                </a:lnTo>
                <a:lnTo>
                  <a:pt x="3283558" y="1028988"/>
                </a:lnTo>
                <a:lnTo>
                  <a:pt x="3282606" y="1022640"/>
                </a:lnTo>
                <a:lnTo>
                  <a:pt x="3281971" y="1015975"/>
                </a:lnTo>
                <a:lnTo>
                  <a:pt x="3281654" y="1009627"/>
                </a:lnTo>
                <a:lnTo>
                  <a:pt x="3281018" y="1003597"/>
                </a:lnTo>
                <a:lnTo>
                  <a:pt x="3281654" y="996614"/>
                </a:lnTo>
                <a:lnTo>
                  <a:pt x="3306103" y="573529"/>
                </a:lnTo>
                <a:lnTo>
                  <a:pt x="3299118" y="568768"/>
                </a:lnTo>
                <a:lnTo>
                  <a:pt x="2057582" y="2162081"/>
                </a:lnTo>
                <a:lnTo>
                  <a:pt x="2052502" y="2168112"/>
                </a:lnTo>
                <a:lnTo>
                  <a:pt x="2047422" y="2173825"/>
                </a:lnTo>
                <a:lnTo>
                  <a:pt x="2042024" y="2178903"/>
                </a:lnTo>
                <a:lnTo>
                  <a:pt x="2036626" y="2183981"/>
                </a:lnTo>
                <a:lnTo>
                  <a:pt x="2030592" y="2188742"/>
                </a:lnTo>
                <a:lnTo>
                  <a:pt x="2024877" y="2193186"/>
                </a:lnTo>
                <a:lnTo>
                  <a:pt x="2018844" y="2197629"/>
                </a:lnTo>
                <a:lnTo>
                  <a:pt x="2012493" y="2201121"/>
                </a:lnTo>
                <a:lnTo>
                  <a:pt x="2006143" y="2204612"/>
                </a:lnTo>
                <a:lnTo>
                  <a:pt x="1999475" y="2207786"/>
                </a:lnTo>
                <a:lnTo>
                  <a:pt x="1992807" y="2210642"/>
                </a:lnTo>
                <a:lnTo>
                  <a:pt x="1986139" y="2213182"/>
                </a:lnTo>
                <a:lnTo>
                  <a:pt x="1979470" y="2215403"/>
                </a:lnTo>
                <a:lnTo>
                  <a:pt x="1972485" y="2217308"/>
                </a:lnTo>
                <a:lnTo>
                  <a:pt x="1965499" y="2218577"/>
                </a:lnTo>
                <a:lnTo>
                  <a:pt x="1958514" y="2219529"/>
                </a:lnTo>
                <a:lnTo>
                  <a:pt x="1951528" y="2220482"/>
                </a:lnTo>
                <a:lnTo>
                  <a:pt x="1944225" y="2221116"/>
                </a:lnTo>
                <a:lnTo>
                  <a:pt x="1937239" y="2221116"/>
                </a:lnTo>
                <a:lnTo>
                  <a:pt x="1929619" y="2221116"/>
                </a:lnTo>
                <a:lnTo>
                  <a:pt x="1922633" y="2220482"/>
                </a:lnTo>
                <a:lnTo>
                  <a:pt x="1915647" y="2219529"/>
                </a:lnTo>
                <a:lnTo>
                  <a:pt x="1908344" y="2218577"/>
                </a:lnTo>
                <a:lnTo>
                  <a:pt x="1901358" y="2216990"/>
                </a:lnTo>
                <a:lnTo>
                  <a:pt x="1894690" y="2214769"/>
                </a:lnTo>
                <a:lnTo>
                  <a:pt x="1887387" y="2212547"/>
                </a:lnTo>
                <a:lnTo>
                  <a:pt x="1880402" y="2210008"/>
                </a:lnTo>
                <a:lnTo>
                  <a:pt x="1873734" y="2207151"/>
                </a:lnTo>
                <a:lnTo>
                  <a:pt x="1867066" y="2203977"/>
                </a:lnTo>
                <a:lnTo>
                  <a:pt x="1860715" y="2199851"/>
                </a:lnTo>
                <a:lnTo>
                  <a:pt x="1854047" y="2196042"/>
                </a:lnTo>
                <a:lnTo>
                  <a:pt x="1847696" y="2191599"/>
                </a:lnTo>
                <a:lnTo>
                  <a:pt x="1229469" y="1731062"/>
                </a:lnTo>
                <a:lnTo>
                  <a:pt x="271487" y="2768937"/>
                </a:lnTo>
                <a:lnTo>
                  <a:pt x="266406" y="2774967"/>
                </a:lnTo>
                <a:lnTo>
                  <a:pt x="260691" y="2780680"/>
                </a:lnTo>
                <a:lnTo>
                  <a:pt x="254975" y="2785759"/>
                </a:lnTo>
                <a:lnTo>
                  <a:pt x="248942" y="2791154"/>
                </a:lnTo>
                <a:lnTo>
                  <a:pt x="242592" y="2795915"/>
                </a:lnTo>
                <a:lnTo>
                  <a:pt x="236241" y="2800041"/>
                </a:lnTo>
                <a:lnTo>
                  <a:pt x="230208" y="2804167"/>
                </a:lnTo>
                <a:lnTo>
                  <a:pt x="223223" y="2807659"/>
                </a:lnTo>
                <a:lnTo>
                  <a:pt x="216554" y="2810833"/>
                </a:lnTo>
                <a:lnTo>
                  <a:pt x="209886" y="2814007"/>
                </a:lnTo>
                <a:lnTo>
                  <a:pt x="202901" y="2816228"/>
                </a:lnTo>
                <a:lnTo>
                  <a:pt x="195915" y="2818767"/>
                </a:lnTo>
                <a:lnTo>
                  <a:pt x="188612" y="2820354"/>
                </a:lnTo>
                <a:lnTo>
                  <a:pt x="181309" y="2821941"/>
                </a:lnTo>
                <a:lnTo>
                  <a:pt x="174006" y="2822894"/>
                </a:lnTo>
                <a:lnTo>
                  <a:pt x="166703" y="2823846"/>
                </a:lnTo>
                <a:lnTo>
                  <a:pt x="159082" y="2824163"/>
                </a:lnTo>
                <a:lnTo>
                  <a:pt x="152096" y="2824163"/>
                </a:lnTo>
                <a:lnTo>
                  <a:pt x="144476" y="2823846"/>
                </a:lnTo>
                <a:lnTo>
                  <a:pt x="136855" y="2823528"/>
                </a:lnTo>
                <a:lnTo>
                  <a:pt x="129552" y="2822259"/>
                </a:lnTo>
                <a:lnTo>
                  <a:pt x="122249" y="2820672"/>
                </a:lnTo>
                <a:lnTo>
                  <a:pt x="114945" y="2819085"/>
                </a:lnTo>
                <a:lnTo>
                  <a:pt x="107642" y="2816546"/>
                </a:lnTo>
                <a:lnTo>
                  <a:pt x="100657" y="2814324"/>
                </a:lnTo>
                <a:lnTo>
                  <a:pt x="93671" y="2811467"/>
                </a:lnTo>
                <a:lnTo>
                  <a:pt x="87003" y="2807976"/>
                </a:lnTo>
                <a:lnTo>
                  <a:pt x="80335" y="2804485"/>
                </a:lnTo>
                <a:lnTo>
                  <a:pt x="73349" y="2800359"/>
                </a:lnTo>
                <a:lnTo>
                  <a:pt x="66681" y="2796233"/>
                </a:lnTo>
                <a:lnTo>
                  <a:pt x="60331" y="2791472"/>
                </a:lnTo>
                <a:lnTo>
                  <a:pt x="54298" y="2785759"/>
                </a:lnTo>
                <a:lnTo>
                  <a:pt x="48265" y="2780680"/>
                </a:lnTo>
                <a:lnTo>
                  <a:pt x="42867" y="2774967"/>
                </a:lnTo>
                <a:lnTo>
                  <a:pt x="37469" y="2768937"/>
                </a:lnTo>
                <a:lnTo>
                  <a:pt x="32388" y="2762906"/>
                </a:lnTo>
                <a:lnTo>
                  <a:pt x="28260" y="2756876"/>
                </a:lnTo>
                <a:lnTo>
                  <a:pt x="23815" y="2749893"/>
                </a:lnTo>
                <a:lnTo>
                  <a:pt x="19687" y="2743228"/>
                </a:lnTo>
                <a:lnTo>
                  <a:pt x="16194" y="2736563"/>
                </a:lnTo>
                <a:lnTo>
                  <a:pt x="13019" y="2729580"/>
                </a:lnTo>
                <a:lnTo>
                  <a:pt x="10479" y="2722280"/>
                </a:lnTo>
                <a:lnTo>
                  <a:pt x="7938" y="2715297"/>
                </a:lnTo>
                <a:lnTo>
                  <a:pt x="5716" y="2708315"/>
                </a:lnTo>
                <a:lnTo>
                  <a:pt x="3811" y="2700697"/>
                </a:lnTo>
                <a:lnTo>
                  <a:pt x="2540" y="2693080"/>
                </a:lnTo>
                <a:lnTo>
                  <a:pt x="1270" y="2685780"/>
                </a:lnTo>
                <a:lnTo>
                  <a:pt x="635" y="2678162"/>
                </a:lnTo>
                <a:lnTo>
                  <a:pt x="0" y="2670228"/>
                </a:lnTo>
                <a:lnTo>
                  <a:pt x="0" y="2662927"/>
                </a:lnTo>
                <a:lnTo>
                  <a:pt x="0" y="2655310"/>
                </a:lnTo>
                <a:lnTo>
                  <a:pt x="953" y="2648010"/>
                </a:lnTo>
                <a:lnTo>
                  <a:pt x="1588" y="2640075"/>
                </a:lnTo>
                <a:lnTo>
                  <a:pt x="3176" y="2632458"/>
                </a:lnTo>
                <a:lnTo>
                  <a:pt x="4763" y="2625158"/>
                </a:lnTo>
                <a:lnTo>
                  <a:pt x="6668" y="2617858"/>
                </a:lnTo>
                <a:lnTo>
                  <a:pt x="9526" y="2610558"/>
                </a:lnTo>
                <a:lnTo>
                  <a:pt x="12384" y="2603258"/>
                </a:lnTo>
                <a:lnTo>
                  <a:pt x="15559" y="2596275"/>
                </a:lnTo>
                <a:lnTo>
                  <a:pt x="19052" y="2588975"/>
                </a:lnTo>
                <a:lnTo>
                  <a:pt x="22545" y="2582310"/>
                </a:lnTo>
                <a:lnTo>
                  <a:pt x="26990" y="2575644"/>
                </a:lnTo>
                <a:lnTo>
                  <a:pt x="31753" y="2569297"/>
                </a:lnTo>
                <a:lnTo>
                  <a:pt x="36516" y="2562631"/>
                </a:lnTo>
                <a:lnTo>
                  <a:pt x="1086264" y="1414621"/>
                </a:lnTo>
                <a:lnTo>
                  <a:pt x="1091027" y="1408908"/>
                </a:lnTo>
                <a:lnTo>
                  <a:pt x="1096742" y="1403829"/>
                </a:lnTo>
                <a:lnTo>
                  <a:pt x="1101823" y="1398751"/>
                </a:lnTo>
                <a:lnTo>
                  <a:pt x="1107221" y="1393990"/>
                </a:lnTo>
                <a:lnTo>
                  <a:pt x="1113254" y="1389229"/>
                </a:lnTo>
                <a:lnTo>
                  <a:pt x="1119287" y="1385103"/>
                </a:lnTo>
                <a:lnTo>
                  <a:pt x="1125002" y="1381295"/>
                </a:lnTo>
                <a:lnTo>
                  <a:pt x="1131353" y="1377803"/>
                </a:lnTo>
                <a:lnTo>
                  <a:pt x="1137703" y="1374629"/>
                </a:lnTo>
                <a:lnTo>
                  <a:pt x="1144054" y="1371455"/>
                </a:lnTo>
                <a:lnTo>
                  <a:pt x="1150722" y="1368599"/>
                </a:lnTo>
                <a:lnTo>
                  <a:pt x="1157390" y="1366694"/>
                </a:lnTo>
                <a:lnTo>
                  <a:pt x="1164058" y="1364790"/>
                </a:lnTo>
                <a:lnTo>
                  <a:pt x="1170726" y="1362568"/>
                </a:lnTo>
                <a:lnTo>
                  <a:pt x="1177394" y="1361616"/>
                </a:lnTo>
                <a:lnTo>
                  <a:pt x="1184698" y="1360347"/>
                </a:lnTo>
                <a:lnTo>
                  <a:pt x="1191683" y="1360029"/>
                </a:lnTo>
                <a:lnTo>
                  <a:pt x="1198351" y="1359712"/>
                </a:lnTo>
                <a:lnTo>
                  <a:pt x="1205654" y="1359077"/>
                </a:lnTo>
                <a:lnTo>
                  <a:pt x="1212640" y="1359712"/>
                </a:lnTo>
                <a:lnTo>
                  <a:pt x="1219626" y="1360347"/>
                </a:lnTo>
                <a:lnTo>
                  <a:pt x="1226294" y="1361299"/>
                </a:lnTo>
                <a:lnTo>
                  <a:pt x="1233597" y="1362251"/>
                </a:lnTo>
                <a:lnTo>
                  <a:pt x="1240582" y="1363838"/>
                </a:lnTo>
                <a:lnTo>
                  <a:pt x="1247251" y="1365742"/>
                </a:lnTo>
                <a:lnTo>
                  <a:pt x="1253919" y="1368281"/>
                </a:lnTo>
                <a:lnTo>
                  <a:pt x="1260904" y="1371138"/>
                </a:lnTo>
                <a:lnTo>
                  <a:pt x="1267572" y="1373677"/>
                </a:lnTo>
                <a:lnTo>
                  <a:pt x="1274240" y="1376851"/>
                </a:lnTo>
                <a:lnTo>
                  <a:pt x="1280591" y="1380977"/>
                </a:lnTo>
                <a:lnTo>
                  <a:pt x="1286942" y="1384786"/>
                </a:lnTo>
                <a:lnTo>
                  <a:pt x="1292975" y="1389229"/>
                </a:lnTo>
                <a:lnTo>
                  <a:pt x="1907709" y="1846910"/>
                </a:lnTo>
                <a:lnTo>
                  <a:pt x="3043507" y="389124"/>
                </a:lnTo>
                <a:lnTo>
                  <a:pt x="3023186" y="374841"/>
                </a:lnTo>
                <a:lnTo>
                  <a:pt x="2660568" y="470377"/>
                </a:lnTo>
                <a:lnTo>
                  <a:pt x="2654853" y="471646"/>
                </a:lnTo>
                <a:lnTo>
                  <a:pt x="2648502" y="472598"/>
                </a:lnTo>
                <a:lnTo>
                  <a:pt x="2642152" y="473551"/>
                </a:lnTo>
                <a:lnTo>
                  <a:pt x="2635801" y="473868"/>
                </a:lnTo>
                <a:lnTo>
                  <a:pt x="2629450" y="474185"/>
                </a:lnTo>
                <a:lnTo>
                  <a:pt x="2623418" y="473868"/>
                </a:lnTo>
                <a:lnTo>
                  <a:pt x="2617384" y="473551"/>
                </a:lnTo>
                <a:lnTo>
                  <a:pt x="2611352" y="472598"/>
                </a:lnTo>
                <a:lnTo>
                  <a:pt x="2605318" y="471964"/>
                </a:lnTo>
                <a:lnTo>
                  <a:pt x="2599603" y="470377"/>
                </a:lnTo>
                <a:lnTo>
                  <a:pt x="2593570" y="468790"/>
                </a:lnTo>
                <a:lnTo>
                  <a:pt x="2587537" y="466885"/>
                </a:lnTo>
                <a:lnTo>
                  <a:pt x="2582139" y="464346"/>
                </a:lnTo>
                <a:lnTo>
                  <a:pt x="2576741" y="462124"/>
                </a:lnTo>
                <a:lnTo>
                  <a:pt x="2571660" y="459268"/>
                </a:lnTo>
                <a:lnTo>
                  <a:pt x="2565945" y="456094"/>
                </a:lnTo>
                <a:lnTo>
                  <a:pt x="2560864" y="452920"/>
                </a:lnTo>
                <a:lnTo>
                  <a:pt x="2556102" y="449429"/>
                </a:lnTo>
                <a:lnTo>
                  <a:pt x="2551339" y="445937"/>
                </a:lnTo>
                <a:lnTo>
                  <a:pt x="2546576" y="441811"/>
                </a:lnTo>
                <a:lnTo>
                  <a:pt x="2542448" y="437685"/>
                </a:lnTo>
                <a:lnTo>
                  <a:pt x="2538002" y="433242"/>
                </a:lnTo>
                <a:lnTo>
                  <a:pt x="2533875" y="428481"/>
                </a:lnTo>
                <a:lnTo>
                  <a:pt x="2530064" y="423402"/>
                </a:lnTo>
                <a:lnTo>
                  <a:pt x="2526572" y="418324"/>
                </a:lnTo>
                <a:lnTo>
                  <a:pt x="2523396" y="413246"/>
                </a:lnTo>
                <a:lnTo>
                  <a:pt x="2520221" y="407533"/>
                </a:lnTo>
                <a:lnTo>
                  <a:pt x="2517363" y="402137"/>
                </a:lnTo>
                <a:lnTo>
                  <a:pt x="2514823" y="396107"/>
                </a:lnTo>
                <a:lnTo>
                  <a:pt x="2512283" y="390394"/>
                </a:lnTo>
                <a:lnTo>
                  <a:pt x="2510378" y="384046"/>
                </a:lnTo>
                <a:lnTo>
                  <a:pt x="2508472" y="377698"/>
                </a:lnTo>
                <a:lnTo>
                  <a:pt x="2507202" y="371350"/>
                </a:lnTo>
                <a:lnTo>
                  <a:pt x="2505932" y="364685"/>
                </a:lnTo>
                <a:lnTo>
                  <a:pt x="2505297" y="358337"/>
                </a:lnTo>
                <a:lnTo>
                  <a:pt x="2504980" y="351989"/>
                </a:lnTo>
                <a:lnTo>
                  <a:pt x="2504344" y="345641"/>
                </a:lnTo>
                <a:lnTo>
                  <a:pt x="2504344" y="339293"/>
                </a:lnTo>
                <a:lnTo>
                  <a:pt x="2505297" y="332946"/>
                </a:lnTo>
                <a:lnTo>
                  <a:pt x="2505615" y="326915"/>
                </a:lnTo>
                <a:lnTo>
                  <a:pt x="2506885" y="320567"/>
                </a:lnTo>
                <a:lnTo>
                  <a:pt x="2508155" y="314537"/>
                </a:lnTo>
                <a:lnTo>
                  <a:pt x="2509425" y="308506"/>
                </a:lnTo>
                <a:lnTo>
                  <a:pt x="2511648" y="302793"/>
                </a:lnTo>
                <a:lnTo>
                  <a:pt x="2513870" y="296763"/>
                </a:lnTo>
                <a:lnTo>
                  <a:pt x="2516410" y="291367"/>
                </a:lnTo>
                <a:lnTo>
                  <a:pt x="2518633" y="285654"/>
                </a:lnTo>
                <a:lnTo>
                  <a:pt x="2521808" y="280576"/>
                </a:lnTo>
                <a:lnTo>
                  <a:pt x="2524984" y="275180"/>
                </a:lnTo>
                <a:lnTo>
                  <a:pt x="2528159" y="270102"/>
                </a:lnTo>
                <a:lnTo>
                  <a:pt x="2531970" y="265341"/>
                </a:lnTo>
                <a:lnTo>
                  <a:pt x="2535462" y="260580"/>
                </a:lnTo>
                <a:lnTo>
                  <a:pt x="2539908" y="256136"/>
                </a:lnTo>
                <a:lnTo>
                  <a:pt x="2544353" y="251693"/>
                </a:lnTo>
                <a:lnTo>
                  <a:pt x="2548481" y="247567"/>
                </a:lnTo>
                <a:lnTo>
                  <a:pt x="2553244" y="243441"/>
                </a:lnTo>
                <a:lnTo>
                  <a:pt x="2558642" y="239949"/>
                </a:lnTo>
                <a:lnTo>
                  <a:pt x="2563722" y="236458"/>
                </a:lnTo>
                <a:lnTo>
                  <a:pt x="2568803" y="233284"/>
                </a:lnTo>
                <a:lnTo>
                  <a:pt x="2574201" y="230428"/>
                </a:lnTo>
                <a:lnTo>
                  <a:pt x="2579916" y="227889"/>
                </a:lnTo>
                <a:lnTo>
                  <a:pt x="2585632" y="225349"/>
                </a:lnTo>
                <a:lnTo>
                  <a:pt x="2591982" y="223445"/>
                </a:lnTo>
                <a:lnTo>
                  <a:pt x="2598015" y="221541"/>
                </a:lnTo>
                <a:lnTo>
                  <a:pt x="3425176" y="4126"/>
                </a:lnTo>
                <a:lnTo>
                  <a:pt x="3432162" y="2222"/>
                </a:lnTo>
                <a:lnTo>
                  <a:pt x="3439782" y="952"/>
                </a:lnTo>
                <a:lnTo>
                  <a:pt x="3446768" y="318"/>
                </a:lnTo>
                <a:lnTo>
                  <a:pt x="3454389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4" name="Rectangle 4"/>
          <p:cNvSpPr/>
          <p:nvPr/>
        </p:nvSpPr>
        <p:spPr>
          <a:xfrm>
            <a:off x="-4445" y="1769110"/>
            <a:ext cx="9152255" cy="152019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5155">
              <a:latin typeface="+mn-ea"/>
            </a:endParaRPr>
          </a:p>
        </p:txBody>
      </p:sp>
      <p:pic>
        <p:nvPicPr>
          <p:cNvPr id="2049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0050" y="699135"/>
            <a:ext cx="3460750" cy="9664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00" name="文本框 15"/>
          <p:cNvSpPr txBox="1"/>
          <p:nvPr/>
        </p:nvSpPr>
        <p:spPr>
          <a:xfrm>
            <a:off x="782955" y="770573"/>
            <a:ext cx="3263900" cy="8102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黑体" panose="02010609060101010101" charset="-122"/>
              </a:rPr>
              <a:t>使用系统：秤心管家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黑体" panose="02010609060101010101" charset="-122"/>
              </a:rPr>
              <a:t>门店数量：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黑体" panose="02010609060101010101" charset="-122"/>
              </a:rPr>
              <a:t>90+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黑体" panose="02010609060101010101" charset="-122"/>
              </a:rPr>
              <a:t>分店（今年扩大至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黑体" panose="02010609060101010101" charset="-122"/>
              </a:rPr>
              <a:t>150+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黑体" panose="02010609060101010101" charset="-122"/>
              </a:rPr>
              <a:t>分店）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黑体" panose="02010609060101010101" charset="-122"/>
              </a:rPr>
              <a:t>上线城市：湖南长沙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黑体" panose="02010609060101010101" charset="-122"/>
            </a:endParaRPr>
          </a:p>
        </p:txBody>
      </p:sp>
      <p:sp>
        <p:nvSpPr>
          <p:cNvPr id="20501" name="文本框 18"/>
          <p:cNvSpPr txBox="1"/>
          <p:nvPr/>
        </p:nvSpPr>
        <p:spPr>
          <a:xfrm>
            <a:off x="876935" y="3372485"/>
            <a:ext cx="3938270" cy="1398905"/>
          </a:xfrm>
          <a:prstGeom prst="rect">
            <a:avLst/>
          </a:prstGeom>
          <a:noFill/>
          <a:ln w="25400">
            <a:noFill/>
          </a:ln>
        </p:spPr>
        <p:txBody>
          <a:bodyPr wrap="square" anchor="t">
            <a:spAutoFit/>
          </a:bodyPr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因加盟门店不断增多，让加盟店老板投资直接营业，需求软硬件一体化解决方案。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门店的操作人员良莠不齐，门店想实现订货，配货，收货简单有效管理。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移动互联网+的时候，需要符合更多年轻化的消费者的消费习惯。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503" name="文本框 4"/>
          <p:cNvSpPr txBox="1"/>
          <p:nvPr/>
        </p:nvSpPr>
        <p:spPr>
          <a:xfrm>
            <a:off x="782320" y="1974850"/>
            <a:ext cx="8158480" cy="10502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12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舌尖零食 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牌为湖南舌尖商贸有限公司旗下品牌，其公司致力于开发、挖掘和整合休闲食品资源，从事休闲食品零售及批发，打造零食连锁品牌；其公司主营东南亚、欧美及全球各地金卡食品、进口牛奶、休闲食品、酒水、饮料、熟食及各地特产；目前其公司已成功挖掘三十几个国家及地区，十几个系列，共计三千多钟商品，能满足不同年龄层次的顾客对休闲美食的追求。</a:t>
            </a:r>
            <a:endParaRPr lang="zh-CN" altLang="en-US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504" name="文本框 24"/>
          <p:cNvSpPr txBox="1"/>
          <p:nvPr/>
        </p:nvSpPr>
        <p:spPr>
          <a:xfrm>
            <a:off x="5588635" y="3332480"/>
            <a:ext cx="3558540" cy="1799590"/>
          </a:xfrm>
          <a:prstGeom prst="rect">
            <a:avLst/>
          </a:prstGeom>
          <a:noFill/>
          <a:ln w="25400">
            <a:noFill/>
          </a:ln>
        </p:spPr>
        <p:txBody>
          <a:bodyPr wrap="square" anchor="t">
            <a:spAutoFit/>
          </a:bodyPr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思迅秤心管家专门为休闲食品等称重食品量身定制的称重、收银、管理一体化解决方案，为舌尖零食门店扩展降低人工及硬件耗材方面等运营成本。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系统采用智能采购、只能配送补货方案，从门店销量、库存指标等多维度智能配货给分店，让配送更加简单。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秤心管家全面支持思迅微商城线上、能轻松面对更多消费习惯的挑战。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6365" y="3331210"/>
            <a:ext cx="792480" cy="3308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1200" b="1" dirty="0" smtClean="0">
                <a:solidFill>
                  <a:srgbClr val="F296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客户需求</a:t>
            </a:r>
            <a:endParaRPr lang="zh-CN" altLang="en-US" sz="1200" b="1" dirty="0" smtClean="0">
              <a:solidFill>
                <a:srgbClr val="F296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34255" y="3331210"/>
            <a:ext cx="792480" cy="3308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1200" b="1" dirty="0" smtClean="0">
                <a:solidFill>
                  <a:srgbClr val="F296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解决方案</a:t>
            </a:r>
            <a:endParaRPr lang="zh-CN" altLang="en-US" sz="1200" b="1" dirty="0" smtClean="0">
              <a:solidFill>
                <a:srgbClr val="F296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特特水果</a:t>
            </a:r>
            <a:endParaRPr lang="zh-CN" altLang="en-US" dirty="0"/>
          </a:p>
        </p:txBody>
      </p:sp>
      <p:sp>
        <p:nvSpPr>
          <p:cNvPr id="29" name="KSO_Shape"/>
          <p:cNvSpPr/>
          <p:nvPr/>
        </p:nvSpPr>
        <p:spPr bwMode="auto">
          <a:xfrm>
            <a:off x="269901" y="127407"/>
            <a:ext cx="280168" cy="268962"/>
          </a:xfrm>
          <a:custGeom>
            <a:avLst/>
            <a:gdLst>
              <a:gd name="T0" fmla="*/ 1618108 w 3816350"/>
              <a:gd name="T1" fmla="*/ 3491708 h 3665538"/>
              <a:gd name="T2" fmla="*/ 3711914 w 3816350"/>
              <a:gd name="T3" fmla="*/ 3515947 h 3665538"/>
              <a:gd name="T4" fmla="*/ 1938033 w 3816350"/>
              <a:gd name="T5" fmla="*/ 3320852 h 3665538"/>
              <a:gd name="T6" fmla="*/ 2466975 w 3816350"/>
              <a:gd name="T7" fmla="*/ 3464378 h 3665538"/>
              <a:gd name="T8" fmla="*/ 1420823 w 3816350"/>
              <a:gd name="T9" fmla="*/ 3514907 h 3665538"/>
              <a:gd name="T10" fmla="*/ 1072366 w 3816350"/>
              <a:gd name="T11" fmla="*/ 3448171 h 3665538"/>
              <a:gd name="T12" fmla="*/ 350995 w 3816350"/>
              <a:gd name="T13" fmla="*/ 3613421 h 3665538"/>
              <a:gd name="T14" fmla="*/ 2826009 w 3816350"/>
              <a:gd name="T15" fmla="*/ 3416327 h 3665538"/>
              <a:gd name="T16" fmla="*/ 3710327 w 3816350"/>
              <a:gd name="T17" fmla="*/ 3553504 h 3665538"/>
              <a:gd name="T18" fmla="*/ 1625482 w 3816350"/>
              <a:gd name="T19" fmla="*/ 3379536 h 3665538"/>
              <a:gd name="T20" fmla="*/ 2426374 w 3816350"/>
              <a:gd name="T21" fmla="*/ 3213000 h 3665538"/>
              <a:gd name="T22" fmla="*/ 771525 w 3816350"/>
              <a:gd name="T23" fmla="*/ 3205163 h 3665538"/>
              <a:gd name="T24" fmla="*/ 1067953 w 3816350"/>
              <a:gd name="T25" fmla="*/ 3277053 h 3665538"/>
              <a:gd name="T26" fmla="*/ 784892 w 3816350"/>
              <a:gd name="T27" fmla="*/ 3451540 h 3665538"/>
              <a:gd name="T28" fmla="*/ 2490788 w 3816350"/>
              <a:gd name="T29" fmla="*/ 3116568 h 3665538"/>
              <a:gd name="T30" fmla="*/ 1449375 w 3816350"/>
              <a:gd name="T31" fmla="*/ 3307847 h 3665538"/>
              <a:gd name="T32" fmla="*/ 2434307 w 3816350"/>
              <a:gd name="T33" fmla="*/ 3163198 h 3665538"/>
              <a:gd name="T34" fmla="*/ 3783974 w 3816350"/>
              <a:gd name="T35" fmla="*/ 3278823 h 3665538"/>
              <a:gd name="T36" fmla="*/ 2635250 w 3816350"/>
              <a:gd name="T37" fmla="*/ 3206432 h 3665538"/>
              <a:gd name="T38" fmla="*/ 3815080 w 3816350"/>
              <a:gd name="T39" fmla="*/ 3040062 h 3665538"/>
              <a:gd name="T40" fmla="*/ 2866956 w 3816350"/>
              <a:gd name="T41" fmla="*/ 3006725 h 3665538"/>
              <a:gd name="T42" fmla="*/ 657993 w 3816350"/>
              <a:gd name="T43" fmla="*/ 3196983 h 3665538"/>
              <a:gd name="T44" fmla="*/ 872062 w 3816350"/>
              <a:gd name="T45" fmla="*/ 3214746 h 3665538"/>
              <a:gd name="T46" fmla="*/ 825374 w 3816350"/>
              <a:gd name="T47" fmla="*/ 2994614 h 3665538"/>
              <a:gd name="T48" fmla="*/ 1190307 w 3816350"/>
              <a:gd name="T49" fmla="*/ 3120223 h 3665538"/>
              <a:gd name="T50" fmla="*/ 273368 w 3816350"/>
              <a:gd name="T51" fmla="*/ 3120223 h 3665538"/>
              <a:gd name="T52" fmla="*/ 1472924 w 3816350"/>
              <a:gd name="T53" fmla="*/ 2958852 h 3665538"/>
              <a:gd name="T54" fmla="*/ 2445690 w 3816350"/>
              <a:gd name="T55" fmla="*/ 3096148 h 3665538"/>
              <a:gd name="T56" fmla="*/ 1403350 w 3816350"/>
              <a:gd name="T57" fmla="*/ 2909186 h 3665538"/>
              <a:gd name="T58" fmla="*/ 3767144 w 3816350"/>
              <a:gd name="T59" fmla="*/ 2880042 h 3665538"/>
              <a:gd name="T60" fmla="*/ 2660954 w 3816350"/>
              <a:gd name="T61" fmla="*/ 3062923 h 3665538"/>
              <a:gd name="T62" fmla="*/ 2077078 w 3816350"/>
              <a:gd name="T63" fmla="*/ 2755988 h 3665538"/>
              <a:gd name="T64" fmla="*/ 2064323 w 3816350"/>
              <a:gd name="T65" fmla="*/ 3023556 h 3665538"/>
              <a:gd name="T66" fmla="*/ 1553136 w 3816350"/>
              <a:gd name="T67" fmla="*/ 2926811 h 3665538"/>
              <a:gd name="T68" fmla="*/ 2489519 w 3816350"/>
              <a:gd name="T69" fmla="*/ 2707310 h 3665538"/>
              <a:gd name="T70" fmla="*/ 1846579 w 3816350"/>
              <a:gd name="T71" fmla="*/ 2621224 h 3665538"/>
              <a:gd name="T72" fmla="*/ 3411957 w 3816350"/>
              <a:gd name="T73" fmla="*/ 2738921 h 3665538"/>
              <a:gd name="T74" fmla="*/ 3080259 w 3816350"/>
              <a:gd name="T75" fmla="*/ 2936880 h 3665538"/>
              <a:gd name="T76" fmla="*/ 1829436 w 3816350"/>
              <a:gd name="T77" fmla="*/ 2582778 h 3665538"/>
              <a:gd name="T78" fmla="*/ 1856740 w 3816350"/>
              <a:gd name="T79" fmla="*/ 2801747 h 3665538"/>
              <a:gd name="T80" fmla="*/ 2088516 w 3816350"/>
              <a:gd name="T81" fmla="*/ 2619751 h 3665538"/>
              <a:gd name="T82" fmla="*/ 2403793 w 3816350"/>
              <a:gd name="T83" fmla="*/ 2645568 h 3665538"/>
              <a:gd name="T84" fmla="*/ 1545273 w 3816350"/>
              <a:gd name="T85" fmla="*/ 2758080 h 3665538"/>
              <a:gd name="T86" fmla="*/ 2737140 w 3816350"/>
              <a:gd name="T87" fmla="*/ 2576196 h 3665538"/>
              <a:gd name="T88" fmla="*/ 3655103 w 3816350"/>
              <a:gd name="T89" fmla="*/ 2636838 h 3665538"/>
              <a:gd name="T90" fmla="*/ 2771738 w 3816350"/>
              <a:gd name="T91" fmla="*/ 2448243 h 3665538"/>
              <a:gd name="T92" fmla="*/ 2989478 w 3816350"/>
              <a:gd name="T93" fmla="*/ 2307907 h 3665538"/>
              <a:gd name="T94" fmla="*/ 2867591 w 3816350"/>
              <a:gd name="T95" fmla="*/ 2234247 h 3665538"/>
              <a:gd name="T96" fmla="*/ 3696043 w 3816350"/>
              <a:gd name="T97" fmla="*/ 2367598 h 3665538"/>
              <a:gd name="T98" fmla="*/ 3314856 w 3816350"/>
              <a:gd name="T99" fmla="*/ 1892183 h 3665538"/>
              <a:gd name="T100" fmla="*/ 2974884 w 3816350"/>
              <a:gd name="T101" fmla="*/ 2068371 h 3665538"/>
              <a:gd name="T102" fmla="*/ 3799844 w 3816350"/>
              <a:gd name="T103" fmla="*/ 2062969 h 3665538"/>
              <a:gd name="T104" fmla="*/ 2637789 w 3816350"/>
              <a:gd name="T105" fmla="*/ 2027696 h 3665538"/>
              <a:gd name="T106" fmla="*/ 3189458 w 3816350"/>
              <a:gd name="T107" fmla="*/ 1697313 h 3665538"/>
              <a:gd name="T108" fmla="*/ 3015840 w 3816350"/>
              <a:gd name="T109" fmla="*/ 1948969 h 3665538"/>
              <a:gd name="T110" fmla="*/ 3354189 w 3816350"/>
              <a:gd name="T111" fmla="*/ 1860541 h 3665538"/>
              <a:gd name="T112" fmla="*/ 3468771 w 3816350"/>
              <a:gd name="T113" fmla="*/ 1695411 h 3665538"/>
              <a:gd name="T114" fmla="*/ 3173905 w 3816350"/>
              <a:gd name="T115" fmla="*/ 2035495 h 3665538"/>
              <a:gd name="T116" fmla="*/ 3074241 w 3816350"/>
              <a:gd name="T117" fmla="*/ 1681466 h 3665538"/>
              <a:gd name="T118" fmla="*/ 3386120 w 3816350"/>
              <a:gd name="T119" fmla="*/ 1131189 h 3665538"/>
              <a:gd name="T120" fmla="*/ 254975 w 3816350"/>
              <a:gd name="T121" fmla="*/ 2785759 h 3665538"/>
              <a:gd name="T122" fmla="*/ 1131353 w 3816350"/>
              <a:gd name="T123" fmla="*/ 1377803 h 3665538"/>
              <a:gd name="T124" fmla="*/ 2508155 w 3816350"/>
              <a:gd name="T125" fmla="*/ 314537 h 3665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16350" h="3665538">
                <a:moveTo>
                  <a:pt x="1892592" y="3532067"/>
                </a:moveTo>
                <a:lnTo>
                  <a:pt x="1892592" y="3635348"/>
                </a:lnTo>
                <a:lnTo>
                  <a:pt x="1913877" y="3636302"/>
                </a:lnTo>
                <a:lnTo>
                  <a:pt x="1935480" y="3636302"/>
                </a:lnTo>
                <a:lnTo>
                  <a:pt x="1965343" y="3635666"/>
                </a:lnTo>
                <a:lnTo>
                  <a:pt x="1965343" y="3532385"/>
                </a:lnTo>
                <a:lnTo>
                  <a:pt x="1935480" y="3532703"/>
                </a:lnTo>
                <a:lnTo>
                  <a:pt x="1913877" y="3532703"/>
                </a:lnTo>
                <a:lnTo>
                  <a:pt x="1892592" y="3532067"/>
                </a:lnTo>
                <a:close/>
                <a:moveTo>
                  <a:pt x="665284" y="3532067"/>
                </a:moveTo>
                <a:lnTo>
                  <a:pt x="665284" y="3635348"/>
                </a:lnTo>
                <a:lnTo>
                  <a:pt x="686575" y="3636302"/>
                </a:lnTo>
                <a:lnTo>
                  <a:pt x="708185" y="3636302"/>
                </a:lnTo>
                <a:lnTo>
                  <a:pt x="738374" y="3635666"/>
                </a:lnTo>
                <a:lnTo>
                  <a:pt x="738374" y="3532385"/>
                </a:lnTo>
                <a:lnTo>
                  <a:pt x="708185" y="3532703"/>
                </a:lnTo>
                <a:lnTo>
                  <a:pt x="686575" y="3532703"/>
                </a:lnTo>
                <a:lnTo>
                  <a:pt x="665284" y="3532067"/>
                </a:lnTo>
                <a:close/>
                <a:moveTo>
                  <a:pt x="1746773" y="3519356"/>
                </a:moveTo>
                <a:lnTo>
                  <a:pt x="1746773" y="3623272"/>
                </a:lnTo>
                <a:lnTo>
                  <a:pt x="1764563" y="3625497"/>
                </a:lnTo>
                <a:lnTo>
                  <a:pt x="1782671" y="3628039"/>
                </a:lnTo>
                <a:lnTo>
                  <a:pt x="1800780" y="3629628"/>
                </a:lnTo>
                <a:lnTo>
                  <a:pt x="1819841" y="3631535"/>
                </a:lnTo>
                <a:lnTo>
                  <a:pt x="1819841" y="3527618"/>
                </a:lnTo>
                <a:lnTo>
                  <a:pt x="1800780" y="3526029"/>
                </a:lnTo>
                <a:lnTo>
                  <a:pt x="1782671" y="3524123"/>
                </a:lnTo>
                <a:lnTo>
                  <a:pt x="1764563" y="3521580"/>
                </a:lnTo>
                <a:lnTo>
                  <a:pt x="1746773" y="3519356"/>
                </a:lnTo>
                <a:close/>
                <a:moveTo>
                  <a:pt x="519421" y="3519356"/>
                </a:moveTo>
                <a:lnTo>
                  <a:pt x="519421" y="3623272"/>
                </a:lnTo>
                <a:lnTo>
                  <a:pt x="537217" y="3625497"/>
                </a:lnTo>
                <a:lnTo>
                  <a:pt x="555330" y="3628039"/>
                </a:lnTo>
                <a:lnTo>
                  <a:pt x="573762" y="3629946"/>
                </a:lnTo>
                <a:lnTo>
                  <a:pt x="592511" y="3631535"/>
                </a:lnTo>
                <a:lnTo>
                  <a:pt x="592511" y="3527618"/>
                </a:lnTo>
                <a:lnTo>
                  <a:pt x="573762" y="3526029"/>
                </a:lnTo>
                <a:lnTo>
                  <a:pt x="555330" y="3524123"/>
                </a:lnTo>
                <a:lnTo>
                  <a:pt x="537217" y="3521580"/>
                </a:lnTo>
                <a:lnTo>
                  <a:pt x="519421" y="3519356"/>
                </a:lnTo>
                <a:close/>
                <a:moveTo>
                  <a:pt x="3151360" y="3517220"/>
                </a:moveTo>
                <a:lnTo>
                  <a:pt x="3151360" y="3632118"/>
                </a:lnTo>
                <a:lnTo>
                  <a:pt x="3174848" y="3632755"/>
                </a:lnTo>
                <a:lnTo>
                  <a:pt x="3198972" y="3633073"/>
                </a:lnTo>
                <a:lnTo>
                  <a:pt x="3231983" y="3632755"/>
                </a:lnTo>
                <a:lnTo>
                  <a:pt x="3231983" y="3517539"/>
                </a:lnTo>
                <a:lnTo>
                  <a:pt x="3198972" y="3517857"/>
                </a:lnTo>
                <a:lnTo>
                  <a:pt x="3174848" y="3517539"/>
                </a:lnTo>
                <a:lnTo>
                  <a:pt x="3151360" y="3517220"/>
                </a:lnTo>
                <a:close/>
                <a:moveTo>
                  <a:pt x="2989478" y="3502580"/>
                </a:moveTo>
                <a:lnTo>
                  <a:pt x="2989478" y="3618432"/>
                </a:lnTo>
                <a:lnTo>
                  <a:pt x="3009158" y="3620979"/>
                </a:lnTo>
                <a:lnTo>
                  <a:pt x="3029472" y="3623525"/>
                </a:lnTo>
                <a:lnTo>
                  <a:pt x="3049469" y="3625753"/>
                </a:lnTo>
                <a:lnTo>
                  <a:pt x="3070419" y="3627344"/>
                </a:lnTo>
                <a:lnTo>
                  <a:pt x="3070419" y="3512446"/>
                </a:lnTo>
                <a:lnTo>
                  <a:pt x="3049469" y="3510537"/>
                </a:lnTo>
                <a:lnTo>
                  <a:pt x="3029472" y="3507990"/>
                </a:lnTo>
                <a:lnTo>
                  <a:pt x="3009158" y="3505763"/>
                </a:lnTo>
                <a:lnTo>
                  <a:pt x="2989478" y="3502580"/>
                </a:lnTo>
                <a:close/>
                <a:moveTo>
                  <a:pt x="1600953" y="3486306"/>
                </a:moveTo>
                <a:lnTo>
                  <a:pt x="1600953" y="3591494"/>
                </a:lnTo>
                <a:lnTo>
                  <a:pt x="1618744" y="3596578"/>
                </a:lnTo>
                <a:lnTo>
                  <a:pt x="1636217" y="3601345"/>
                </a:lnTo>
                <a:lnTo>
                  <a:pt x="1654960" y="3606112"/>
                </a:lnTo>
                <a:lnTo>
                  <a:pt x="1673704" y="3610243"/>
                </a:lnTo>
                <a:lnTo>
                  <a:pt x="1673704" y="3506009"/>
                </a:lnTo>
                <a:lnTo>
                  <a:pt x="1654960" y="3501242"/>
                </a:lnTo>
                <a:lnTo>
                  <a:pt x="1636217" y="3496475"/>
                </a:lnTo>
                <a:lnTo>
                  <a:pt x="1618108" y="3491708"/>
                </a:lnTo>
                <a:lnTo>
                  <a:pt x="1600953" y="3486306"/>
                </a:lnTo>
                <a:close/>
                <a:moveTo>
                  <a:pt x="373875" y="3486306"/>
                </a:moveTo>
                <a:lnTo>
                  <a:pt x="373875" y="3591494"/>
                </a:lnTo>
                <a:lnTo>
                  <a:pt x="391353" y="3596578"/>
                </a:lnTo>
                <a:lnTo>
                  <a:pt x="409149" y="3601345"/>
                </a:lnTo>
                <a:lnTo>
                  <a:pt x="427581" y="3606112"/>
                </a:lnTo>
                <a:lnTo>
                  <a:pt x="446648" y="3610243"/>
                </a:lnTo>
                <a:lnTo>
                  <a:pt x="446648" y="3506009"/>
                </a:lnTo>
                <a:lnTo>
                  <a:pt x="427581" y="3501242"/>
                </a:lnTo>
                <a:lnTo>
                  <a:pt x="409149" y="3496475"/>
                </a:lnTo>
                <a:lnTo>
                  <a:pt x="390718" y="3491708"/>
                </a:lnTo>
                <a:lnTo>
                  <a:pt x="373875" y="3486306"/>
                </a:lnTo>
                <a:close/>
                <a:moveTo>
                  <a:pt x="2827597" y="3465978"/>
                </a:moveTo>
                <a:lnTo>
                  <a:pt x="2827597" y="3583104"/>
                </a:lnTo>
                <a:lnTo>
                  <a:pt x="2846959" y="3589151"/>
                </a:lnTo>
                <a:lnTo>
                  <a:pt x="2866956" y="3594243"/>
                </a:lnTo>
                <a:lnTo>
                  <a:pt x="2887588" y="3599336"/>
                </a:lnTo>
                <a:lnTo>
                  <a:pt x="2908220" y="3604110"/>
                </a:lnTo>
                <a:lnTo>
                  <a:pt x="2908220" y="3487939"/>
                </a:lnTo>
                <a:lnTo>
                  <a:pt x="2887588" y="3482847"/>
                </a:lnTo>
                <a:lnTo>
                  <a:pt x="2866956" y="3477436"/>
                </a:lnTo>
                <a:lnTo>
                  <a:pt x="2846959" y="3472025"/>
                </a:lnTo>
                <a:lnTo>
                  <a:pt x="2827597" y="3465978"/>
                </a:lnTo>
                <a:close/>
                <a:moveTo>
                  <a:pt x="2402802" y="3447218"/>
                </a:moveTo>
                <a:lnTo>
                  <a:pt x="2397719" y="3450714"/>
                </a:lnTo>
                <a:lnTo>
                  <a:pt x="2391365" y="3453891"/>
                </a:lnTo>
                <a:lnTo>
                  <a:pt x="2383740" y="3457387"/>
                </a:lnTo>
                <a:lnTo>
                  <a:pt x="2376433" y="3460565"/>
                </a:lnTo>
                <a:lnTo>
                  <a:pt x="2347841" y="3472005"/>
                </a:lnTo>
                <a:lnTo>
                  <a:pt x="2347841" y="3562893"/>
                </a:lnTo>
                <a:lnTo>
                  <a:pt x="2355784" y="3558761"/>
                </a:lnTo>
                <a:lnTo>
                  <a:pt x="2363408" y="3554630"/>
                </a:lnTo>
                <a:lnTo>
                  <a:pt x="2371033" y="3550181"/>
                </a:lnTo>
                <a:lnTo>
                  <a:pt x="2378340" y="3545414"/>
                </a:lnTo>
                <a:lnTo>
                  <a:pt x="2385329" y="3540648"/>
                </a:lnTo>
                <a:lnTo>
                  <a:pt x="2391683" y="3535881"/>
                </a:lnTo>
                <a:lnTo>
                  <a:pt x="2397719" y="3531114"/>
                </a:lnTo>
                <a:lnTo>
                  <a:pt x="2402802" y="3526983"/>
                </a:lnTo>
                <a:lnTo>
                  <a:pt x="2402802" y="3447218"/>
                </a:lnTo>
                <a:close/>
                <a:moveTo>
                  <a:pt x="1175646" y="3447218"/>
                </a:moveTo>
                <a:lnTo>
                  <a:pt x="1170561" y="3450714"/>
                </a:lnTo>
                <a:lnTo>
                  <a:pt x="1164205" y="3453891"/>
                </a:lnTo>
                <a:lnTo>
                  <a:pt x="1156578" y="3457387"/>
                </a:lnTo>
                <a:lnTo>
                  <a:pt x="1149269" y="3460565"/>
                </a:lnTo>
                <a:lnTo>
                  <a:pt x="1120669" y="3472005"/>
                </a:lnTo>
                <a:lnTo>
                  <a:pt x="1120669" y="3562893"/>
                </a:lnTo>
                <a:lnTo>
                  <a:pt x="1128613" y="3558761"/>
                </a:lnTo>
                <a:lnTo>
                  <a:pt x="1136240" y="3554630"/>
                </a:lnTo>
                <a:lnTo>
                  <a:pt x="1144185" y="3550181"/>
                </a:lnTo>
                <a:lnTo>
                  <a:pt x="1151176" y="3545414"/>
                </a:lnTo>
                <a:lnTo>
                  <a:pt x="1158167" y="3540648"/>
                </a:lnTo>
                <a:lnTo>
                  <a:pt x="1164523" y="3535881"/>
                </a:lnTo>
                <a:lnTo>
                  <a:pt x="1170561" y="3531114"/>
                </a:lnTo>
                <a:lnTo>
                  <a:pt x="1175646" y="3526347"/>
                </a:lnTo>
                <a:lnTo>
                  <a:pt x="1175646" y="3447218"/>
                </a:lnTo>
                <a:close/>
                <a:moveTo>
                  <a:pt x="3717945" y="3422692"/>
                </a:moveTo>
                <a:lnTo>
                  <a:pt x="3711914" y="3426193"/>
                </a:lnTo>
                <a:lnTo>
                  <a:pt x="3704931" y="3430013"/>
                </a:lnTo>
                <a:lnTo>
                  <a:pt x="3696678" y="3433832"/>
                </a:lnTo>
                <a:lnTo>
                  <a:pt x="3688425" y="3437651"/>
                </a:lnTo>
                <a:lnTo>
                  <a:pt x="3671285" y="3444335"/>
                </a:lnTo>
                <a:lnTo>
                  <a:pt x="3656684" y="3450064"/>
                </a:lnTo>
                <a:lnTo>
                  <a:pt x="3656684" y="3551276"/>
                </a:lnTo>
                <a:lnTo>
                  <a:pt x="3665254" y="3546820"/>
                </a:lnTo>
                <a:lnTo>
                  <a:pt x="3674142" y="3542046"/>
                </a:lnTo>
                <a:lnTo>
                  <a:pt x="3682394" y="3537272"/>
                </a:lnTo>
                <a:lnTo>
                  <a:pt x="3690647" y="3532179"/>
                </a:lnTo>
                <a:lnTo>
                  <a:pt x="3698582" y="3526769"/>
                </a:lnTo>
                <a:lnTo>
                  <a:pt x="3705566" y="3521358"/>
                </a:lnTo>
                <a:lnTo>
                  <a:pt x="3711914" y="3515947"/>
                </a:lnTo>
                <a:lnTo>
                  <a:pt x="3717945" y="3510855"/>
                </a:lnTo>
                <a:lnTo>
                  <a:pt x="3717945" y="3422692"/>
                </a:lnTo>
                <a:close/>
                <a:moveTo>
                  <a:pt x="1455133" y="3410672"/>
                </a:moveTo>
                <a:lnTo>
                  <a:pt x="1455133" y="3516813"/>
                </a:lnTo>
                <a:lnTo>
                  <a:pt x="1457675" y="3519674"/>
                </a:lnTo>
                <a:lnTo>
                  <a:pt x="1460216" y="3522534"/>
                </a:lnTo>
                <a:lnTo>
                  <a:pt x="1466888" y="3528572"/>
                </a:lnTo>
                <a:lnTo>
                  <a:pt x="1475466" y="3534610"/>
                </a:lnTo>
                <a:lnTo>
                  <a:pt x="1484679" y="3540965"/>
                </a:lnTo>
                <a:lnTo>
                  <a:pt x="1495162" y="3547639"/>
                </a:lnTo>
                <a:lnTo>
                  <a:pt x="1505964" y="3553677"/>
                </a:lnTo>
                <a:lnTo>
                  <a:pt x="1517083" y="3559715"/>
                </a:lnTo>
                <a:lnTo>
                  <a:pt x="1528202" y="3564799"/>
                </a:lnTo>
                <a:lnTo>
                  <a:pt x="1528202" y="3457387"/>
                </a:lnTo>
                <a:lnTo>
                  <a:pt x="1517083" y="3452302"/>
                </a:lnTo>
                <a:lnTo>
                  <a:pt x="1506917" y="3446582"/>
                </a:lnTo>
                <a:lnTo>
                  <a:pt x="1497068" y="3441180"/>
                </a:lnTo>
                <a:lnTo>
                  <a:pt x="1487538" y="3435142"/>
                </a:lnTo>
                <a:lnTo>
                  <a:pt x="1478960" y="3429422"/>
                </a:lnTo>
                <a:lnTo>
                  <a:pt x="1470700" y="3423384"/>
                </a:lnTo>
                <a:lnTo>
                  <a:pt x="1462758" y="3417028"/>
                </a:lnTo>
                <a:lnTo>
                  <a:pt x="1455133" y="3410672"/>
                </a:lnTo>
                <a:close/>
                <a:moveTo>
                  <a:pt x="227694" y="3410672"/>
                </a:moveTo>
                <a:lnTo>
                  <a:pt x="227694" y="3516813"/>
                </a:lnTo>
                <a:lnTo>
                  <a:pt x="230237" y="3519674"/>
                </a:lnTo>
                <a:lnTo>
                  <a:pt x="233097" y="3522534"/>
                </a:lnTo>
                <a:lnTo>
                  <a:pt x="239770" y="3528572"/>
                </a:lnTo>
                <a:lnTo>
                  <a:pt x="248033" y="3534610"/>
                </a:lnTo>
                <a:lnTo>
                  <a:pt x="257566" y="3540965"/>
                </a:lnTo>
                <a:lnTo>
                  <a:pt x="267735" y="3547639"/>
                </a:lnTo>
                <a:lnTo>
                  <a:pt x="278858" y="3553677"/>
                </a:lnTo>
                <a:lnTo>
                  <a:pt x="289662" y="3559715"/>
                </a:lnTo>
                <a:lnTo>
                  <a:pt x="300785" y="3564799"/>
                </a:lnTo>
                <a:lnTo>
                  <a:pt x="300785" y="3457387"/>
                </a:lnTo>
                <a:lnTo>
                  <a:pt x="289662" y="3452302"/>
                </a:lnTo>
                <a:lnTo>
                  <a:pt x="279493" y="3446582"/>
                </a:lnTo>
                <a:lnTo>
                  <a:pt x="269642" y="3441180"/>
                </a:lnTo>
                <a:lnTo>
                  <a:pt x="260108" y="3435142"/>
                </a:lnTo>
                <a:lnTo>
                  <a:pt x="251528" y="3429422"/>
                </a:lnTo>
                <a:lnTo>
                  <a:pt x="243266" y="3423384"/>
                </a:lnTo>
                <a:lnTo>
                  <a:pt x="235321" y="3417028"/>
                </a:lnTo>
                <a:lnTo>
                  <a:pt x="227694" y="3410672"/>
                </a:lnTo>
                <a:close/>
                <a:moveTo>
                  <a:pt x="2665715" y="3381953"/>
                </a:moveTo>
                <a:lnTo>
                  <a:pt x="2665715" y="3500670"/>
                </a:lnTo>
                <a:lnTo>
                  <a:pt x="2668254" y="3503216"/>
                </a:lnTo>
                <a:lnTo>
                  <a:pt x="2671429" y="3506399"/>
                </a:lnTo>
                <a:lnTo>
                  <a:pt x="2678729" y="3512765"/>
                </a:lnTo>
                <a:lnTo>
                  <a:pt x="2687934" y="3519767"/>
                </a:lnTo>
                <a:lnTo>
                  <a:pt x="2698726" y="3527087"/>
                </a:lnTo>
                <a:lnTo>
                  <a:pt x="2710153" y="3534089"/>
                </a:lnTo>
                <a:lnTo>
                  <a:pt x="2722215" y="3541409"/>
                </a:lnTo>
                <a:lnTo>
                  <a:pt x="2734594" y="3547457"/>
                </a:lnTo>
                <a:lnTo>
                  <a:pt x="2746656" y="3553504"/>
                </a:lnTo>
                <a:lnTo>
                  <a:pt x="2746656" y="3434150"/>
                </a:lnTo>
                <a:lnTo>
                  <a:pt x="2734594" y="3428103"/>
                </a:lnTo>
                <a:lnTo>
                  <a:pt x="2723167" y="3422374"/>
                </a:lnTo>
                <a:lnTo>
                  <a:pt x="2712058" y="3416009"/>
                </a:lnTo>
                <a:lnTo>
                  <a:pt x="2701583" y="3409325"/>
                </a:lnTo>
                <a:lnTo>
                  <a:pt x="2691743" y="3402959"/>
                </a:lnTo>
                <a:lnTo>
                  <a:pt x="2682538" y="3396276"/>
                </a:lnTo>
                <a:lnTo>
                  <a:pt x="2673650" y="3388955"/>
                </a:lnTo>
                <a:lnTo>
                  <a:pt x="2665715" y="3381953"/>
                </a:lnTo>
                <a:close/>
                <a:moveTo>
                  <a:pt x="1916773" y="3320218"/>
                </a:moveTo>
                <a:lnTo>
                  <a:pt x="1916773" y="3423312"/>
                </a:lnTo>
                <a:lnTo>
                  <a:pt x="1938033" y="3423629"/>
                </a:lnTo>
                <a:lnTo>
                  <a:pt x="1959928" y="3424263"/>
                </a:lnTo>
                <a:lnTo>
                  <a:pt x="1989755" y="3423629"/>
                </a:lnTo>
                <a:lnTo>
                  <a:pt x="1989755" y="3320535"/>
                </a:lnTo>
                <a:lnTo>
                  <a:pt x="1959293" y="3320852"/>
                </a:lnTo>
                <a:lnTo>
                  <a:pt x="1938033" y="3320852"/>
                </a:lnTo>
                <a:lnTo>
                  <a:pt x="1916773" y="3320218"/>
                </a:lnTo>
                <a:close/>
                <a:moveTo>
                  <a:pt x="1404938" y="3314700"/>
                </a:moveTo>
                <a:lnTo>
                  <a:pt x="1408115" y="3320420"/>
                </a:lnTo>
                <a:lnTo>
                  <a:pt x="1411928" y="3325505"/>
                </a:lnTo>
                <a:lnTo>
                  <a:pt x="1415740" y="3330590"/>
                </a:lnTo>
                <a:lnTo>
                  <a:pt x="1419552" y="3335992"/>
                </a:lnTo>
                <a:lnTo>
                  <a:pt x="1424000" y="3340759"/>
                </a:lnTo>
                <a:lnTo>
                  <a:pt x="1428447" y="3346161"/>
                </a:lnTo>
                <a:lnTo>
                  <a:pt x="1438296" y="3356013"/>
                </a:lnTo>
                <a:lnTo>
                  <a:pt x="1448780" y="3365229"/>
                </a:lnTo>
                <a:lnTo>
                  <a:pt x="1460852" y="3374444"/>
                </a:lnTo>
                <a:lnTo>
                  <a:pt x="1472924" y="3383025"/>
                </a:lnTo>
                <a:lnTo>
                  <a:pt x="1486267" y="3391287"/>
                </a:lnTo>
                <a:lnTo>
                  <a:pt x="1500563" y="3399550"/>
                </a:lnTo>
                <a:lnTo>
                  <a:pt x="1515494" y="3407494"/>
                </a:lnTo>
                <a:lnTo>
                  <a:pt x="1531061" y="3415121"/>
                </a:lnTo>
                <a:lnTo>
                  <a:pt x="1547263" y="3422113"/>
                </a:lnTo>
                <a:lnTo>
                  <a:pt x="1564101" y="3428786"/>
                </a:lnTo>
                <a:lnTo>
                  <a:pt x="1581574" y="3435142"/>
                </a:lnTo>
                <a:lnTo>
                  <a:pt x="1599682" y="3441498"/>
                </a:lnTo>
                <a:lnTo>
                  <a:pt x="1618108" y="3447218"/>
                </a:lnTo>
                <a:lnTo>
                  <a:pt x="1637170" y="3452620"/>
                </a:lnTo>
                <a:lnTo>
                  <a:pt x="1656866" y="3457705"/>
                </a:lnTo>
                <a:lnTo>
                  <a:pt x="1676881" y="3462472"/>
                </a:lnTo>
                <a:lnTo>
                  <a:pt x="1697213" y="3466921"/>
                </a:lnTo>
                <a:lnTo>
                  <a:pt x="1718180" y="3471052"/>
                </a:lnTo>
                <a:lnTo>
                  <a:pt x="1738830" y="3474865"/>
                </a:lnTo>
                <a:lnTo>
                  <a:pt x="1760116" y="3478361"/>
                </a:lnTo>
                <a:lnTo>
                  <a:pt x="1782036" y="3480903"/>
                </a:lnTo>
                <a:lnTo>
                  <a:pt x="1803639" y="3483763"/>
                </a:lnTo>
                <a:lnTo>
                  <a:pt x="1825877" y="3486306"/>
                </a:lnTo>
                <a:lnTo>
                  <a:pt x="1847798" y="3488213"/>
                </a:lnTo>
                <a:lnTo>
                  <a:pt x="1870036" y="3489801"/>
                </a:lnTo>
                <a:lnTo>
                  <a:pt x="1891957" y="3490755"/>
                </a:lnTo>
                <a:lnTo>
                  <a:pt x="1914513" y="3492026"/>
                </a:lnTo>
                <a:lnTo>
                  <a:pt x="1936751" y="3492344"/>
                </a:lnTo>
                <a:lnTo>
                  <a:pt x="1959307" y="3492979"/>
                </a:lnTo>
                <a:lnTo>
                  <a:pt x="1978051" y="3492344"/>
                </a:lnTo>
                <a:lnTo>
                  <a:pt x="1996794" y="3492026"/>
                </a:lnTo>
                <a:lnTo>
                  <a:pt x="2015538" y="3491708"/>
                </a:lnTo>
                <a:lnTo>
                  <a:pt x="2034599" y="3490437"/>
                </a:lnTo>
                <a:lnTo>
                  <a:pt x="2053025" y="3489801"/>
                </a:lnTo>
                <a:lnTo>
                  <a:pt x="2071769" y="3488213"/>
                </a:lnTo>
                <a:lnTo>
                  <a:pt x="2090513" y="3486624"/>
                </a:lnTo>
                <a:lnTo>
                  <a:pt x="2108621" y="3484717"/>
                </a:lnTo>
                <a:lnTo>
                  <a:pt x="2127365" y="3482492"/>
                </a:lnTo>
                <a:lnTo>
                  <a:pt x="2145473" y="3480268"/>
                </a:lnTo>
                <a:lnTo>
                  <a:pt x="2163581" y="3477408"/>
                </a:lnTo>
                <a:lnTo>
                  <a:pt x="2181372" y="3474865"/>
                </a:lnTo>
                <a:lnTo>
                  <a:pt x="2199163" y="3471688"/>
                </a:lnTo>
                <a:lnTo>
                  <a:pt x="2216318" y="3468510"/>
                </a:lnTo>
                <a:lnTo>
                  <a:pt x="2233473" y="3464696"/>
                </a:lnTo>
                <a:lnTo>
                  <a:pt x="2250311" y="3460883"/>
                </a:lnTo>
                <a:lnTo>
                  <a:pt x="2266830" y="3457069"/>
                </a:lnTo>
                <a:lnTo>
                  <a:pt x="2283668" y="3452620"/>
                </a:lnTo>
                <a:lnTo>
                  <a:pt x="2299235" y="3448171"/>
                </a:lnTo>
                <a:lnTo>
                  <a:pt x="2315119" y="3443404"/>
                </a:lnTo>
                <a:lnTo>
                  <a:pt x="2330051" y="3438320"/>
                </a:lnTo>
                <a:lnTo>
                  <a:pt x="2344982" y="3432917"/>
                </a:lnTo>
                <a:lnTo>
                  <a:pt x="2359278" y="3427833"/>
                </a:lnTo>
                <a:lnTo>
                  <a:pt x="2373574" y="3421795"/>
                </a:lnTo>
                <a:lnTo>
                  <a:pt x="2386917" y="3415757"/>
                </a:lnTo>
                <a:lnTo>
                  <a:pt x="2399942" y="3409719"/>
                </a:lnTo>
                <a:lnTo>
                  <a:pt x="2412650" y="3403363"/>
                </a:lnTo>
                <a:lnTo>
                  <a:pt x="2424722" y="3396690"/>
                </a:lnTo>
                <a:lnTo>
                  <a:pt x="2436159" y="3389380"/>
                </a:lnTo>
                <a:lnTo>
                  <a:pt x="2446961" y="3382389"/>
                </a:lnTo>
                <a:lnTo>
                  <a:pt x="2457444" y="3375080"/>
                </a:lnTo>
                <a:lnTo>
                  <a:pt x="2466975" y="3367453"/>
                </a:lnTo>
                <a:lnTo>
                  <a:pt x="2466975" y="3464378"/>
                </a:lnTo>
                <a:lnTo>
                  <a:pt x="2466657" y="3464696"/>
                </a:lnTo>
                <a:lnTo>
                  <a:pt x="2466340" y="3472641"/>
                </a:lnTo>
                <a:lnTo>
                  <a:pt x="2466022" y="3477408"/>
                </a:lnTo>
                <a:lnTo>
                  <a:pt x="2464751" y="3482492"/>
                </a:lnTo>
                <a:lnTo>
                  <a:pt x="2463480" y="3487895"/>
                </a:lnTo>
                <a:lnTo>
                  <a:pt x="2461892" y="3492344"/>
                </a:lnTo>
                <a:lnTo>
                  <a:pt x="2459986" y="3497111"/>
                </a:lnTo>
                <a:lnTo>
                  <a:pt x="2457444" y="3501877"/>
                </a:lnTo>
                <a:lnTo>
                  <a:pt x="2455220" y="3506962"/>
                </a:lnTo>
                <a:lnTo>
                  <a:pt x="2452361" y="3511729"/>
                </a:lnTo>
                <a:lnTo>
                  <a:pt x="2449184" y="3516178"/>
                </a:lnTo>
                <a:lnTo>
                  <a:pt x="2445690" y="3520945"/>
                </a:lnTo>
                <a:lnTo>
                  <a:pt x="2441878" y="3525712"/>
                </a:lnTo>
                <a:lnTo>
                  <a:pt x="2437748" y="3529843"/>
                </a:lnTo>
                <a:lnTo>
                  <a:pt x="2429170" y="3539059"/>
                </a:lnTo>
                <a:lnTo>
                  <a:pt x="2419322" y="3547639"/>
                </a:lnTo>
                <a:lnTo>
                  <a:pt x="2408202" y="3556537"/>
                </a:lnTo>
                <a:lnTo>
                  <a:pt x="2396130" y="3564799"/>
                </a:lnTo>
                <a:lnTo>
                  <a:pt x="2383423" y="3572744"/>
                </a:lnTo>
                <a:lnTo>
                  <a:pt x="2369127" y="3580689"/>
                </a:lnTo>
                <a:lnTo>
                  <a:pt x="2354195" y="3587998"/>
                </a:lnTo>
                <a:lnTo>
                  <a:pt x="2338311" y="3595625"/>
                </a:lnTo>
                <a:lnTo>
                  <a:pt x="2321791" y="3602298"/>
                </a:lnTo>
                <a:lnTo>
                  <a:pt x="2304636" y="3608972"/>
                </a:lnTo>
                <a:lnTo>
                  <a:pt x="2285892" y="3615328"/>
                </a:lnTo>
                <a:lnTo>
                  <a:pt x="2266830" y="3621683"/>
                </a:lnTo>
                <a:lnTo>
                  <a:pt x="2247134" y="3627086"/>
                </a:lnTo>
                <a:lnTo>
                  <a:pt x="2226802" y="3632806"/>
                </a:lnTo>
                <a:lnTo>
                  <a:pt x="2205516" y="3637255"/>
                </a:lnTo>
                <a:lnTo>
                  <a:pt x="2183278" y="3642022"/>
                </a:lnTo>
                <a:lnTo>
                  <a:pt x="2160722" y="3646471"/>
                </a:lnTo>
                <a:lnTo>
                  <a:pt x="2137848" y="3649967"/>
                </a:lnTo>
                <a:lnTo>
                  <a:pt x="2114340" y="3653462"/>
                </a:lnTo>
                <a:lnTo>
                  <a:pt x="2089877" y="3656640"/>
                </a:lnTo>
                <a:lnTo>
                  <a:pt x="2065415" y="3659182"/>
                </a:lnTo>
                <a:lnTo>
                  <a:pt x="2040000" y="3661407"/>
                </a:lnTo>
                <a:lnTo>
                  <a:pt x="2014267" y="3662996"/>
                </a:lnTo>
                <a:lnTo>
                  <a:pt x="1988217" y="3664267"/>
                </a:lnTo>
                <a:lnTo>
                  <a:pt x="1962166" y="3664903"/>
                </a:lnTo>
                <a:lnTo>
                  <a:pt x="1935480" y="3665538"/>
                </a:lnTo>
                <a:lnTo>
                  <a:pt x="1908159" y="3664903"/>
                </a:lnTo>
                <a:lnTo>
                  <a:pt x="1881155" y="3664267"/>
                </a:lnTo>
                <a:lnTo>
                  <a:pt x="1854469" y="3662996"/>
                </a:lnTo>
                <a:lnTo>
                  <a:pt x="1828419" y="3661089"/>
                </a:lnTo>
                <a:lnTo>
                  <a:pt x="1803004" y="3659182"/>
                </a:lnTo>
                <a:lnTo>
                  <a:pt x="1777588" y="3656322"/>
                </a:lnTo>
                <a:lnTo>
                  <a:pt x="1752809" y="3653145"/>
                </a:lnTo>
                <a:lnTo>
                  <a:pt x="1728664" y="3649649"/>
                </a:lnTo>
                <a:lnTo>
                  <a:pt x="1705155" y="3645835"/>
                </a:lnTo>
                <a:lnTo>
                  <a:pt x="1682282" y="3641069"/>
                </a:lnTo>
                <a:lnTo>
                  <a:pt x="1660043" y="3636302"/>
                </a:lnTo>
                <a:lnTo>
                  <a:pt x="1638440" y="3631217"/>
                </a:lnTo>
                <a:lnTo>
                  <a:pt x="1617791" y="3625497"/>
                </a:lnTo>
                <a:lnTo>
                  <a:pt x="1597776" y="3619777"/>
                </a:lnTo>
                <a:lnTo>
                  <a:pt x="1578397" y="3613421"/>
                </a:lnTo>
                <a:lnTo>
                  <a:pt x="1559653" y="3606747"/>
                </a:lnTo>
                <a:lnTo>
                  <a:pt x="1542498" y="3599438"/>
                </a:lnTo>
                <a:lnTo>
                  <a:pt x="1525343" y="3592447"/>
                </a:lnTo>
                <a:lnTo>
                  <a:pt x="1509776" y="3584820"/>
                </a:lnTo>
                <a:lnTo>
                  <a:pt x="1495162" y="3576875"/>
                </a:lnTo>
                <a:lnTo>
                  <a:pt x="1481184" y="3568613"/>
                </a:lnTo>
                <a:lnTo>
                  <a:pt x="1468159" y="3560350"/>
                </a:lnTo>
                <a:lnTo>
                  <a:pt x="1456404" y="3551770"/>
                </a:lnTo>
                <a:lnTo>
                  <a:pt x="1445603" y="3542554"/>
                </a:lnTo>
                <a:lnTo>
                  <a:pt x="1440837" y="3538423"/>
                </a:lnTo>
                <a:lnTo>
                  <a:pt x="1436390" y="3533656"/>
                </a:lnTo>
                <a:lnTo>
                  <a:pt x="1431942" y="3529207"/>
                </a:lnTo>
                <a:lnTo>
                  <a:pt x="1428130" y="3524440"/>
                </a:lnTo>
                <a:lnTo>
                  <a:pt x="1424318" y="3519674"/>
                </a:lnTo>
                <a:lnTo>
                  <a:pt x="1420823" y="3514907"/>
                </a:lnTo>
                <a:lnTo>
                  <a:pt x="1417646" y="3510140"/>
                </a:lnTo>
                <a:lnTo>
                  <a:pt x="1415105" y="3505055"/>
                </a:lnTo>
                <a:lnTo>
                  <a:pt x="1412563" y="3500288"/>
                </a:lnTo>
                <a:lnTo>
                  <a:pt x="1410339" y="3495204"/>
                </a:lnTo>
                <a:lnTo>
                  <a:pt x="1408115" y="3490437"/>
                </a:lnTo>
                <a:lnTo>
                  <a:pt x="1407162" y="3485352"/>
                </a:lnTo>
                <a:lnTo>
                  <a:pt x="1405892" y="3480268"/>
                </a:lnTo>
                <a:lnTo>
                  <a:pt x="1404621" y="3475183"/>
                </a:lnTo>
                <a:lnTo>
                  <a:pt x="1404303" y="3470099"/>
                </a:lnTo>
                <a:lnTo>
                  <a:pt x="1404303" y="3464696"/>
                </a:lnTo>
                <a:lnTo>
                  <a:pt x="1403350" y="3464696"/>
                </a:lnTo>
                <a:lnTo>
                  <a:pt x="1403350" y="3333132"/>
                </a:lnTo>
                <a:lnTo>
                  <a:pt x="1403350" y="3329318"/>
                </a:lnTo>
                <a:lnTo>
                  <a:pt x="1403985" y="3322327"/>
                </a:lnTo>
                <a:lnTo>
                  <a:pt x="1404938" y="3314700"/>
                </a:lnTo>
                <a:close/>
                <a:moveTo>
                  <a:pt x="177802" y="3314700"/>
                </a:moveTo>
                <a:lnTo>
                  <a:pt x="180980" y="3320420"/>
                </a:lnTo>
                <a:lnTo>
                  <a:pt x="184476" y="3325505"/>
                </a:lnTo>
                <a:lnTo>
                  <a:pt x="188289" y="3330590"/>
                </a:lnTo>
                <a:lnTo>
                  <a:pt x="192420" y="3335992"/>
                </a:lnTo>
                <a:lnTo>
                  <a:pt x="196551" y="3340759"/>
                </a:lnTo>
                <a:lnTo>
                  <a:pt x="201000" y="3346161"/>
                </a:lnTo>
                <a:lnTo>
                  <a:pt x="210852" y="3356013"/>
                </a:lnTo>
                <a:lnTo>
                  <a:pt x="221656" y="3365229"/>
                </a:lnTo>
                <a:lnTo>
                  <a:pt x="233414" y="3374444"/>
                </a:lnTo>
                <a:lnTo>
                  <a:pt x="245490" y="3383025"/>
                </a:lnTo>
                <a:lnTo>
                  <a:pt x="259155" y="3391287"/>
                </a:lnTo>
                <a:lnTo>
                  <a:pt x="273138" y="3399550"/>
                </a:lnTo>
                <a:lnTo>
                  <a:pt x="288073" y="3407494"/>
                </a:lnTo>
                <a:lnTo>
                  <a:pt x="303645" y="3415121"/>
                </a:lnTo>
                <a:lnTo>
                  <a:pt x="319852" y="3422113"/>
                </a:lnTo>
                <a:lnTo>
                  <a:pt x="336694" y="3428786"/>
                </a:lnTo>
                <a:lnTo>
                  <a:pt x="354173" y="3435142"/>
                </a:lnTo>
                <a:lnTo>
                  <a:pt x="372286" y="3441498"/>
                </a:lnTo>
                <a:lnTo>
                  <a:pt x="390718" y="3447218"/>
                </a:lnTo>
                <a:lnTo>
                  <a:pt x="409785" y="3452620"/>
                </a:lnTo>
                <a:lnTo>
                  <a:pt x="429488" y="3457705"/>
                </a:lnTo>
                <a:lnTo>
                  <a:pt x="449826" y="3462472"/>
                </a:lnTo>
                <a:lnTo>
                  <a:pt x="469846" y="3466921"/>
                </a:lnTo>
                <a:lnTo>
                  <a:pt x="490820" y="3471052"/>
                </a:lnTo>
                <a:lnTo>
                  <a:pt x="511794" y="3474865"/>
                </a:lnTo>
                <a:lnTo>
                  <a:pt x="533085" y="3478361"/>
                </a:lnTo>
                <a:lnTo>
                  <a:pt x="554695" y="3480903"/>
                </a:lnTo>
                <a:lnTo>
                  <a:pt x="576304" y="3483763"/>
                </a:lnTo>
                <a:lnTo>
                  <a:pt x="598549" y="3486306"/>
                </a:lnTo>
                <a:lnTo>
                  <a:pt x="620476" y="3488213"/>
                </a:lnTo>
                <a:lnTo>
                  <a:pt x="642721" y="3489801"/>
                </a:lnTo>
                <a:lnTo>
                  <a:pt x="664966" y="3490755"/>
                </a:lnTo>
                <a:lnTo>
                  <a:pt x="687211" y="3492026"/>
                </a:lnTo>
                <a:lnTo>
                  <a:pt x="709456" y="3492344"/>
                </a:lnTo>
                <a:lnTo>
                  <a:pt x="732018" y="3492344"/>
                </a:lnTo>
                <a:lnTo>
                  <a:pt x="750768" y="3492344"/>
                </a:lnTo>
                <a:lnTo>
                  <a:pt x="769517" y="3492026"/>
                </a:lnTo>
                <a:lnTo>
                  <a:pt x="788266" y="3491708"/>
                </a:lnTo>
                <a:lnTo>
                  <a:pt x="807333" y="3490437"/>
                </a:lnTo>
                <a:lnTo>
                  <a:pt x="825765" y="3489801"/>
                </a:lnTo>
                <a:lnTo>
                  <a:pt x="844832" y="3488213"/>
                </a:lnTo>
                <a:lnTo>
                  <a:pt x="863263" y="3486624"/>
                </a:lnTo>
                <a:lnTo>
                  <a:pt x="881695" y="3484717"/>
                </a:lnTo>
                <a:lnTo>
                  <a:pt x="900126" y="3482492"/>
                </a:lnTo>
                <a:lnTo>
                  <a:pt x="918240" y="3480268"/>
                </a:lnTo>
                <a:lnTo>
                  <a:pt x="936354" y="3477408"/>
                </a:lnTo>
                <a:lnTo>
                  <a:pt x="954150" y="3474865"/>
                </a:lnTo>
                <a:lnTo>
                  <a:pt x="971946" y="3471688"/>
                </a:lnTo>
                <a:lnTo>
                  <a:pt x="989424" y="3468510"/>
                </a:lnTo>
                <a:lnTo>
                  <a:pt x="1006266" y="3464696"/>
                </a:lnTo>
                <a:lnTo>
                  <a:pt x="1023109" y="3460883"/>
                </a:lnTo>
                <a:lnTo>
                  <a:pt x="1039952" y="3457069"/>
                </a:lnTo>
                <a:lnTo>
                  <a:pt x="1056476" y="3452620"/>
                </a:lnTo>
                <a:lnTo>
                  <a:pt x="1072366" y="3448171"/>
                </a:lnTo>
                <a:lnTo>
                  <a:pt x="1087937" y="3443087"/>
                </a:lnTo>
                <a:lnTo>
                  <a:pt x="1102873" y="3438320"/>
                </a:lnTo>
                <a:lnTo>
                  <a:pt x="1118126" y="3432917"/>
                </a:lnTo>
                <a:lnTo>
                  <a:pt x="1132109" y="3427833"/>
                </a:lnTo>
                <a:lnTo>
                  <a:pt x="1146409" y="3421795"/>
                </a:lnTo>
                <a:lnTo>
                  <a:pt x="1159756" y="3415757"/>
                </a:lnTo>
                <a:lnTo>
                  <a:pt x="1172785" y="3409719"/>
                </a:lnTo>
                <a:lnTo>
                  <a:pt x="1185497" y="3403363"/>
                </a:lnTo>
                <a:lnTo>
                  <a:pt x="1197890" y="3396690"/>
                </a:lnTo>
                <a:lnTo>
                  <a:pt x="1209331" y="3389380"/>
                </a:lnTo>
                <a:lnTo>
                  <a:pt x="1219818" y="3382389"/>
                </a:lnTo>
                <a:lnTo>
                  <a:pt x="1230622" y="3375080"/>
                </a:lnTo>
                <a:lnTo>
                  <a:pt x="1239838" y="3367453"/>
                </a:lnTo>
                <a:lnTo>
                  <a:pt x="1239838" y="3464378"/>
                </a:lnTo>
                <a:lnTo>
                  <a:pt x="1239838" y="3464696"/>
                </a:lnTo>
                <a:lnTo>
                  <a:pt x="1239520" y="3468827"/>
                </a:lnTo>
                <a:lnTo>
                  <a:pt x="1239202" y="3472641"/>
                </a:lnTo>
                <a:lnTo>
                  <a:pt x="1238885" y="3477408"/>
                </a:lnTo>
                <a:lnTo>
                  <a:pt x="1237614" y="3482492"/>
                </a:lnTo>
                <a:lnTo>
                  <a:pt x="1236342" y="3487895"/>
                </a:lnTo>
                <a:lnTo>
                  <a:pt x="1234754" y="3492344"/>
                </a:lnTo>
                <a:lnTo>
                  <a:pt x="1232847" y="3497111"/>
                </a:lnTo>
                <a:lnTo>
                  <a:pt x="1230622" y="3501877"/>
                </a:lnTo>
                <a:lnTo>
                  <a:pt x="1228080" y="3506962"/>
                </a:lnTo>
                <a:lnTo>
                  <a:pt x="1225538" y="3511729"/>
                </a:lnTo>
                <a:lnTo>
                  <a:pt x="1222360" y="3516178"/>
                </a:lnTo>
                <a:lnTo>
                  <a:pt x="1218546" y="3520945"/>
                </a:lnTo>
                <a:lnTo>
                  <a:pt x="1214733" y="3525712"/>
                </a:lnTo>
                <a:lnTo>
                  <a:pt x="1210920" y="3529843"/>
                </a:lnTo>
                <a:lnTo>
                  <a:pt x="1202022" y="3539059"/>
                </a:lnTo>
                <a:lnTo>
                  <a:pt x="1192170" y="3547639"/>
                </a:lnTo>
                <a:lnTo>
                  <a:pt x="1181048" y="3556537"/>
                </a:lnTo>
                <a:lnTo>
                  <a:pt x="1169290" y="3564799"/>
                </a:lnTo>
                <a:lnTo>
                  <a:pt x="1156261" y="3572744"/>
                </a:lnTo>
                <a:lnTo>
                  <a:pt x="1141960" y="3580689"/>
                </a:lnTo>
                <a:lnTo>
                  <a:pt x="1127024" y="3587998"/>
                </a:lnTo>
                <a:lnTo>
                  <a:pt x="1111453" y="3595625"/>
                </a:lnTo>
                <a:lnTo>
                  <a:pt x="1094610" y="3602298"/>
                </a:lnTo>
                <a:lnTo>
                  <a:pt x="1077450" y="3608972"/>
                </a:lnTo>
                <a:lnTo>
                  <a:pt x="1058701" y="3615328"/>
                </a:lnTo>
                <a:lnTo>
                  <a:pt x="1039952" y="3621683"/>
                </a:lnTo>
                <a:lnTo>
                  <a:pt x="1020249" y="3627086"/>
                </a:lnTo>
                <a:lnTo>
                  <a:pt x="999593" y="3632806"/>
                </a:lnTo>
                <a:lnTo>
                  <a:pt x="978301" y="3637255"/>
                </a:lnTo>
                <a:lnTo>
                  <a:pt x="956056" y="3642022"/>
                </a:lnTo>
                <a:lnTo>
                  <a:pt x="933494" y="3646471"/>
                </a:lnTo>
                <a:lnTo>
                  <a:pt x="910613" y="3649967"/>
                </a:lnTo>
                <a:lnTo>
                  <a:pt x="887097" y="3653462"/>
                </a:lnTo>
                <a:lnTo>
                  <a:pt x="862946" y="3656640"/>
                </a:lnTo>
                <a:lnTo>
                  <a:pt x="838158" y="3659182"/>
                </a:lnTo>
                <a:lnTo>
                  <a:pt x="812736" y="3661407"/>
                </a:lnTo>
                <a:lnTo>
                  <a:pt x="787313" y="3662996"/>
                </a:lnTo>
                <a:lnTo>
                  <a:pt x="761572" y="3664267"/>
                </a:lnTo>
                <a:lnTo>
                  <a:pt x="735196" y="3664903"/>
                </a:lnTo>
                <a:lnTo>
                  <a:pt x="708185" y="3665538"/>
                </a:lnTo>
                <a:lnTo>
                  <a:pt x="680855" y="3664903"/>
                </a:lnTo>
                <a:lnTo>
                  <a:pt x="654161" y="3664267"/>
                </a:lnTo>
                <a:lnTo>
                  <a:pt x="627467" y="3662996"/>
                </a:lnTo>
                <a:lnTo>
                  <a:pt x="601409" y="3661089"/>
                </a:lnTo>
                <a:lnTo>
                  <a:pt x="575668" y="3659182"/>
                </a:lnTo>
                <a:lnTo>
                  <a:pt x="550246" y="3656322"/>
                </a:lnTo>
                <a:lnTo>
                  <a:pt x="525458" y="3653145"/>
                </a:lnTo>
                <a:lnTo>
                  <a:pt x="501307" y="3649649"/>
                </a:lnTo>
                <a:lnTo>
                  <a:pt x="478109" y="3645835"/>
                </a:lnTo>
                <a:lnTo>
                  <a:pt x="455228" y="3641069"/>
                </a:lnTo>
                <a:lnTo>
                  <a:pt x="432665" y="3636302"/>
                </a:lnTo>
                <a:lnTo>
                  <a:pt x="411374" y="3631217"/>
                </a:lnTo>
                <a:lnTo>
                  <a:pt x="390400" y="3625497"/>
                </a:lnTo>
                <a:lnTo>
                  <a:pt x="370380" y="3619777"/>
                </a:lnTo>
                <a:lnTo>
                  <a:pt x="350995" y="3613421"/>
                </a:lnTo>
                <a:lnTo>
                  <a:pt x="332563" y="3606747"/>
                </a:lnTo>
                <a:lnTo>
                  <a:pt x="315085" y="3599438"/>
                </a:lnTo>
                <a:lnTo>
                  <a:pt x="297925" y="3592447"/>
                </a:lnTo>
                <a:lnTo>
                  <a:pt x="282353" y="3584820"/>
                </a:lnTo>
                <a:lnTo>
                  <a:pt x="267735" y="3576875"/>
                </a:lnTo>
                <a:lnTo>
                  <a:pt x="253753" y="3568613"/>
                </a:lnTo>
                <a:lnTo>
                  <a:pt x="240724" y="3560350"/>
                </a:lnTo>
                <a:lnTo>
                  <a:pt x="229283" y="3551770"/>
                </a:lnTo>
                <a:lnTo>
                  <a:pt x="218796" y="3542872"/>
                </a:lnTo>
                <a:lnTo>
                  <a:pt x="213712" y="3538423"/>
                </a:lnTo>
                <a:lnTo>
                  <a:pt x="208945" y="3533656"/>
                </a:lnTo>
                <a:lnTo>
                  <a:pt x="204814" y="3529207"/>
                </a:lnTo>
                <a:lnTo>
                  <a:pt x="200683" y="3524440"/>
                </a:lnTo>
                <a:lnTo>
                  <a:pt x="196869" y="3519674"/>
                </a:lnTo>
                <a:lnTo>
                  <a:pt x="193374" y="3514907"/>
                </a:lnTo>
                <a:lnTo>
                  <a:pt x="190196" y="3510140"/>
                </a:lnTo>
                <a:lnTo>
                  <a:pt x="187653" y="3505055"/>
                </a:lnTo>
                <a:lnTo>
                  <a:pt x="185111" y="3500288"/>
                </a:lnTo>
                <a:lnTo>
                  <a:pt x="182887" y="3495204"/>
                </a:lnTo>
                <a:lnTo>
                  <a:pt x="181298" y="3490437"/>
                </a:lnTo>
                <a:lnTo>
                  <a:pt x="179709" y="3485352"/>
                </a:lnTo>
                <a:lnTo>
                  <a:pt x="178438" y="3480268"/>
                </a:lnTo>
                <a:lnTo>
                  <a:pt x="177802" y="3475183"/>
                </a:lnTo>
                <a:lnTo>
                  <a:pt x="176849" y="3470099"/>
                </a:lnTo>
                <a:lnTo>
                  <a:pt x="176849" y="3464696"/>
                </a:lnTo>
                <a:lnTo>
                  <a:pt x="176531" y="3464696"/>
                </a:lnTo>
                <a:lnTo>
                  <a:pt x="176531" y="3333132"/>
                </a:lnTo>
                <a:lnTo>
                  <a:pt x="176213" y="3329318"/>
                </a:lnTo>
                <a:lnTo>
                  <a:pt x="176531" y="3322327"/>
                </a:lnTo>
                <a:lnTo>
                  <a:pt x="177802" y="3314700"/>
                </a:lnTo>
                <a:close/>
                <a:moveTo>
                  <a:pt x="1771445" y="3307529"/>
                </a:moveTo>
                <a:lnTo>
                  <a:pt x="1771445" y="3411258"/>
                </a:lnTo>
                <a:lnTo>
                  <a:pt x="1789215" y="3413478"/>
                </a:lnTo>
                <a:lnTo>
                  <a:pt x="1807301" y="3415698"/>
                </a:lnTo>
                <a:lnTo>
                  <a:pt x="1825388" y="3417285"/>
                </a:lnTo>
                <a:lnTo>
                  <a:pt x="1843792" y="3419505"/>
                </a:lnTo>
                <a:lnTo>
                  <a:pt x="1843792" y="3315777"/>
                </a:lnTo>
                <a:lnTo>
                  <a:pt x="1825388" y="3314191"/>
                </a:lnTo>
                <a:lnTo>
                  <a:pt x="1807301" y="3312287"/>
                </a:lnTo>
                <a:lnTo>
                  <a:pt x="1789215" y="3309750"/>
                </a:lnTo>
                <a:lnTo>
                  <a:pt x="1771445" y="3307529"/>
                </a:lnTo>
                <a:close/>
                <a:moveTo>
                  <a:pt x="3178346" y="3281045"/>
                </a:moveTo>
                <a:lnTo>
                  <a:pt x="3178346" y="3395980"/>
                </a:lnTo>
                <a:lnTo>
                  <a:pt x="3201835" y="3396298"/>
                </a:lnTo>
                <a:lnTo>
                  <a:pt x="3225959" y="3396615"/>
                </a:lnTo>
                <a:lnTo>
                  <a:pt x="3258970" y="3396298"/>
                </a:lnTo>
                <a:lnTo>
                  <a:pt x="3258970" y="3281363"/>
                </a:lnTo>
                <a:lnTo>
                  <a:pt x="3225641" y="3281680"/>
                </a:lnTo>
                <a:lnTo>
                  <a:pt x="3201835" y="3281363"/>
                </a:lnTo>
                <a:lnTo>
                  <a:pt x="3178346" y="3281045"/>
                </a:lnTo>
                <a:close/>
                <a:moveTo>
                  <a:pt x="2609850" y="3275012"/>
                </a:moveTo>
                <a:lnTo>
                  <a:pt x="2613342" y="3281059"/>
                </a:lnTo>
                <a:lnTo>
                  <a:pt x="2617468" y="3287107"/>
                </a:lnTo>
                <a:lnTo>
                  <a:pt x="2621594" y="3292836"/>
                </a:lnTo>
                <a:lnTo>
                  <a:pt x="2626038" y="3298883"/>
                </a:lnTo>
                <a:lnTo>
                  <a:pt x="2631117" y="3304294"/>
                </a:lnTo>
                <a:lnTo>
                  <a:pt x="2635878" y="3310023"/>
                </a:lnTo>
                <a:lnTo>
                  <a:pt x="2641274" y="3315433"/>
                </a:lnTo>
                <a:lnTo>
                  <a:pt x="2646988" y="3320844"/>
                </a:lnTo>
                <a:lnTo>
                  <a:pt x="2658732" y="3331347"/>
                </a:lnTo>
                <a:lnTo>
                  <a:pt x="2671746" y="3341532"/>
                </a:lnTo>
                <a:lnTo>
                  <a:pt x="2685712" y="3351080"/>
                </a:lnTo>
                <a:lnTo>
                  <a:pt x="2700631" y="3360629"/>
                </a:lnTo>
                <a:lnTo>
                  <a:pt x="2715867" y="3369540"/>
                </a:lnTo>
                <a:lnTo>
                  <a:pt x="2732372" y="3378452"/>
                </a:lnTo>
                <a:lnTo>
                  <a:pt x="2749830" y="3386727"/>
                </a:lnTo>
                <a:lnTo>
                  <a:pt x="2767923" y="3394684"/>
                </a:lnTo>
                <a:lnTo>
                  <a:pt x="2786650" y="3402004"/>
                </a:lnTo>
                <a:lnTo>
                  <a:pt x="2805695" y="3409325"/>
                </a:lnTo>
                <a:lnTo>
                  <a:pt x="2826009" y="3416327"/>
                </a:lnTo>
                <a:lnTo>
                  <a:pt x="2846959" y="3422692"/>
                </a:lnTo>
                <a:lnTo>
                  <a:pt x="2867591" y="3428421"/>
                </a:lnTo>
                <a:lnTo>
                  <a:pt x="2889492" y="3434469"/>
                </a:lnTo>
                <a:lnTo>
                  <a:pt x="2912029" y="3439561"/>
                </a:lnTo>
                <a:lnTo>
                  <a:pt x="2934248" y="3444654"/>
                </a:lnTo>
                <a:lnTo>
                  <a:pt x="2957102" y="3449109"/>
                </a:lnTo>
                <a:lnTo>
                  <a:pt x="2980908" y="3453565"/>
                </a:lnTo>
                <a:lnTo>
                  <a:pt x="3004396" y="3457066"/>
                </a:lnTo>
                <a:lnTo>
                  <a:pt x="3028203" y="3460567"/>
                </a:lnTo>
                <a:lnTo>
                  <a:pt x="3052644" y="3463432"/>
                </a:lnTo>
                <a:lnTo>
                  <a:pt x="3077084" y="3465978"/>
                </a:lnTo>
                <a:lnTo>
                  <a:pt x="3101525" y="3468206"/>
                </a:lnTo>
                <a:lnTo>
                  <a:pt x="3125966" y="3470116"/>
                </a:lnTo>
                <a:lnTo>
                  <a:pt x="3150725" y="3471389"/>
                </a:lnTo>
                <a:lnTo>
                  <a:pt x="3175800" y="3472344"/>
                </a:lnTo>
                <a:lnTo>
                  <a:pt x="3200559" y="3472980"/>
                </a:lnTo>
                <a:lnTo>
                  <a:pt x="3225317" y="3473298"/>
                </a:lnTo>
                <a:lnTo>
                  <a:pt x="3246266" y="3473298"/>
                </a:lnTo>
                <a:lnTo>
                  <a:pt x="3267216" y="3472344"/>
                </a:lnTo>
                <a:lnTo>
                  <a:pt x="3288165" y="3472025"/>
                </a:lnTo>
                <a:lnTo>
                  <a:pt x="3308797" y="3470752"/>
                </a:lnTo>
                <a:lnTo>
                  <a:pt x="3329429" y="3469797"/>
                </a:lnTo>
                <a:lnTo>
                  <a:pt x="3350378" y="3468206"/>
                </a:lnTo>
                <a:lnTo>
                  <a:pt x="3371010" y="3466615"/>
                </a:lnTo>
                <a:lnTo>
                  <a:pt x="3391325" y="3464068"/>
                </a:lnTo>
                <a:lnTo>
                  <a:pt x="3411957" y="3462159"/>
                </a:lnTo>
                <a:lnTo>
                  <a:pt x="3431954" y="3459294"/>
                </a:lnTo>
                <a:lnTo>
                  <a:pt x="3451951" y="3456748"/>
                </a:lnTo>
                <a:lnTo>
                  <a:pt x="3471948" y="3453565"/>
                </a:lnTo>
                <a:lnTo>
                  <a:pt x="3491628" y="3450064"/>
                </a:lnTo>
                <a:lnTo>
                  <a:pt x="3510990" y="3446245"/>
                </a:lnTo>
                <a:lnTo>
                  <a:pt x="3530035" y="3442107"/>
                </a:lnTo>
                <a:lnTo>
                  <a:pt x="3548763" y="3437970"/>
                </a:lnTo>
                <a:lnTo>
                  <a:pt x="3567173" y="3433196"/>
                </a:lnTo>
                <a:lnTo>
                  <a:pt x="3585265" y="3428421"/>
                </a:lnTo>
                <a:lnTo>
                  <a:pt x="3603041" y="3423329"/>
                </a:lnTo>
                <a:lnTo>
                  <a:pt x="3620498" y="3418237"/>
                </a:lnTo>
                <a:lnTo>
                  <a:pt x="3637004" y="3412826"/>
                </a:lnTo>
                <a:lnTo>
                  <a:pt x="3653510" y="3406779"/>
                </a:lnTo>
                <a:lnTo>
                  <a:pt x="3669698" y="3400731"/>
                </a:lnTo>
                <a:lnTo>
                  <a:pt x="3685251" y="3394048"/>
                </a:lnTo>
                <a:lnTo>
                  <a:pt x="3700170" y="3387682"/>
                </a:lnTo>
                <a:lnTo>
                  <a:pt x="3714770" y="3380680"/>
                </a:lnTo>
                <a:lnTo>
                  <a:pt x="3728419" y="3373678"/>
                </a:lnTo>
                <a:lnTo>
                  <a:pt x="3741751" y="3366039"/>
                </a:lnTo>
                <a:lnTo>
                  <a:pt x="3754765" y="3358719"/>
                </a:lnTo>
                <a:lnTo>
                  <a:pt x="3767144" y="3350762"/>
                </a:lnTo>
                <a:lnTo>
                  <a:pt x="3778571" y="3342487"/>
                </a:lnTo>
                <a:lnTo>
                  <a:pt x="3789363" y="3333575"/>
                </a:lnTo>
                <a:lnTo>
                  <a:pt x="3789363" y="3441471"/>
                </a:lnTo>
                <a:lnTo>
                  <a:pt x="3788728" y="3442107"/>
                </a:lnTo>
                <a:lnTo>
                  <a:pt x="3788411" y="3451019"/>
                </a:lnTo>
                <a:lnTo>
                  <a:pt x="3787776" y="3456748"/>
                </a:lnTo>
                <a:lnTo>
                  <a:pt x="3786506" y="3462159"/>
                </a:lnTo>
                <a:lnTo>
                  <a:pt x="3785237" y="3467569"/>
                </a:lnTo>
                <a:lnTo>
                  <a:pt x="3783332" y="3472980"/>
                </a:lnTo>
                <a:lnTo>
                  <a:pt x="3781428" y="3478391"/>
                </a:lnTo>
                <a:lnTo>
                  <a:pt x="3778571" y="3483801"/>
                </a:lnTo>
                <a:lnTo>
                  <a:pt x="3775714" y="3489212"/>
                </a:lnTo>
                <a:lnTo>
                  <a:pt x="3772540" y="3494305"/>
                </a:lnTo>
                <a:lnTo>
                  <a:pt x="3769048" y="3499715"/>
                </a:lnTo>
                <a:lnTo>
                  <a:pt x="3765557" y="3504808"/>
                </a:lnTo>
                <a:lnTo>
                  <a:pt x="3761113" y="3509900"/>
                </a:lnTo>
                <a:lnTo>
                  <a:pt x="3756987" y="3514674"/>
                </a:lnTo>
                <a:lnTo>
                  <a:pt x="3752226" y="3519767"/>
                </a:lnTo>
                <a:lnTo>
                  <a:pt x="3747147" y="3525177"/>
                </a:lnTo>
                <a:lnTo>
                  <a:pt x="3741433" y="3529633"/>
                </a:lnTo>
                <a:lnTo>
                  <a:pt x="3736037" y="3534407"/>
                </a:lnTo>
                <a:lnTo>
                  <a:pt x="3723658" y="3543956"/>
                </a:lnTo>
                <a:lnTo>
                  <a:pt x="3710327" y="3553504"/>
                </a:lnTo>
                <a:lnTo>
                  <a:pt x="3696043" y="3562097"/>
                </a:lnTo>
                <a:lnTo>
                  <a:pt x="3680490" y="3571009"/>
                </a:lnTo>
                <a:lnTo>
                  <a:pt x="3663667" y="3579603"/>
                </a:lnTo>
                <a:lnTo>
                  <a:pt x="3646526" y="3587560"/>
                </a:lnTo>
                <a:lnTo>
                  <a:pt x="3627799" y="3595516"/>
                </a:lnTo>
                <a:lnTo>
                  <a:pt x="3608754" y="3602837"/>
                </a:lnTo>
                <a:lnTo>
                  <a:pt x="3588122" y="3609521"/>
                </a:lnTo>
                <a:lnTo>
                  <a:pt x="3566855" y="3616523"/>
                </a:lnTo>
                <a:lnTo>
                  <a:pt x="3544636" y="3622570"/>
                </a:lnTo>
                <a:lnTo>
                  <a:pt x="3522417" y="3628935"/>
                </a:lnTo>
                <a:lnTo>
                  <a:pt x="3498611" y="3634664"/>
                </a:lnTo>
                <a:lnTo>
                  <a:pt x="3474170" y="3639757"/>
                </a:lnTo>
                <a:lnTo>
                  <a:pt x="3449412" y="3644213"/>
                </a:lnTo>
                <a:lnTo>
                  <a:pt x="3423701" y="3648350"/>
                </a:lnTo>
                <a:lnTo>
                  <a:pt x="3397356" y="3652488"/>
                </a:lnTo>
                <a:lnTo>
                  <a:pt x="3370376" y="3655671"/>
                </a:lnTo>
                <a:lnTo>
                  <a:pt x="3343395" y="3658853"/>
                </a:lnTo>
                <a:lnTo>
                  <a:pt x="3315146" y="3661081"/>
                </a:lnTo>
                <a:lnTo>
                  <a:pt x="3286896" y="3662673"/>
                </a:lnTo>
                <a:lnTo>
                  <a:pt x="3258011" y="3664264"/>
                </a:lnTo>
                <a:lnTo>
                  <a:pt x="3228491" y="3664901"/>
                </a:lnTo>
                <a:lnTo>
                  <a:pt x="3198972" y="3665537"/>
                </a:lnTo>
                <a:lnTo>
                  <a:pt x="3168500" y="3664901"/>
                </a:lnTo>
                <a:lnTo>
                  <a:pt x="3138663" y="3664264"/>
                </a:lnTo>
                <a:lnTo>
                  <a:pt x="3109143" y="3662673"/>
                </a:lnTo>
                <a:lnTo>
                  <a:pt x="3080259" y="3660763"/>
                </a:lnTo>
                <a:lnTo>
                  <a:pt x="3051374" y="3658217"/>
                </a:lnTo>
                <a:lnTo>
                  <a:pt x="3023441" y="3655034"/>
                </a:lnTo>
                <a:lnTo>
                  <a:pt x="2996144" y="3651533"/>
                </a:lnTo>
                <a:lnTo>
                  <a:pt x="2969481" y="3647714"/>
                </a:lnTo>
                <a:lnTo>
                  <a:pt x="2943453" y="3643258"/>
                </a:lnTo>
                <a:lnTo>
                  <a:pt x="2917742" y="3638165"/>
                </a:lnTo>
                <a:lnTo>
                  <a:pt x="2892984" y="3633073"/>
                </a:lnTo>
                <a:lnTo>
                  <a:pt x="2869178" y="3627026"/>
                </a:lnTo>
                <a:lnTo>
                  <a:pt x="2846007" y="3620660"/>
                </a:lnTo>
                <a:lnTo>
                  <a:pt x="2823470" y="3614295"/>
                </a:lnTo>
                <a:lnTo>
                  <a:pt x="2802203" y="3607293"/>
                </a:lnTo>
                <a:lnTo>
                  <a:pt x="2781889" y="3599654"/>
                </a:lnTo>
                <a:lnTo>
                  <a:pt x="2762527" y="3592334"/>
                </a:lnTo>
                <a:lnTo>
                  <a:pt x="2743799" y="3584059"/>
                </a:lnTo>
                <a:lnTo>
                  <a:pt x="2726024" y="3575783"/>
                </a:lnTo>
                <a:lnTo>
                  <a:pt x="2709518" y="3566872"/>
                </a:lnTo>
                <a:lnTo>
                  <a:pt x="2694600" y="3557960"/>
                </a:lnTo>
                <a:lnTo>
                  <a:pt x="2679999" y="3548412"/>
                </a:lnTo>
                <a:lnTo>
                  <a:pt x="2666985" y="3538863"/>
                </a:lnTo>
                <a:lnTo>
                  <a:pt x="2660954" y="3533771"/>
                </a:lnTo>
                <a:lnTo>
                  <a:pt x="2655240" y="3528997"/>
                </a:lnTo>
                <a:lnTo>
                  <a:pt x="2650162" y="3523904"/>
                </a:lnTo>
                <a:lnTo>
                  <a:pt x="2645083" y="3518812"/>
                </a:lnTo>
                <a:lnTo>
                  <a:pt x="2639687" y="3513719"/>
                </a:lnTo>
                <a:lnTo>
                  <a:pt x="2635561" y="3508309"/>
                </a:lnTo>
                <a:lnTo>
                  <a:pt x="2631434" y="3503216"/>
                </a:lnTo>
                <a:lnTo>
                  <a:pt x="2627625" y="3497806"/>
                </a:lnTo>
                <a:lnTo>
                  <a:pt x="2624134" y="3492713"/>
                </a:lnTo>
                <a:lnTo>
                  <a:pt x="2620960" y="3486984"/>
                </a:lnTo>
                <a:lnTo>
                  <a:pt x="2618103" y="3481574"/>
                </a:lnTo>
                <a:lnTo>
                  <a:pt x="2615881" y="3476163"/>
                </a:lnTo>
                <a:lnTo>
                  <a:pt x="2613659" y="3470434"/>
                </a:lnTo>
                <a:lnTo>
                  <a:pt x="2612072" y="3465023"/>
                </a:lnTo>
                <a:lnTo>
                  <a:pt x="2610485" y="3459294"/>
                </a:lnTo>
                <a:lnTo>
                  <a:pt x="2609850" y="3453565"/>
                </a:lnTo>
                <a:lnTo>
                  <a:pt x="2609215" y="3447836"/>
                </a:lnTo>
                <a:lnTo>
                  <a:pt x="2609215" y="3442107"/>
                </a:lnTo>
                <a:lnTo>
                  <a:pt x="2608580" y="3442426"/>
                </a:lnTo>
                <a:lnTo>
                  <a:pt x="2608580" y="3295700"/>
                </a:lnTo>
                <a:lnTo>
                  <a:pt x="2608263" y="3291881"/>
                </a:lnTo>
                <a:lnTo>
                  <a:pt x="2608580" y="3283287"/>
                </a:lnTo>
                <a:lnTo>
                  <a:pt x="2609850" y="3275012"/>
                </a:lnTo>
                <a:close/>
                <a:moveTo>
                  <a:pt x="1625482" y="3274222"/>
                </a:moveTo>
                <a:lnTo>
                  <a:pt x="1625482" y="3379536"/>
                </a:lnTo>
                <a:lnTo>
                  <a:pt x="1642935" y="3384612"/>
                </a:lnTo>
                <a:lnTo>
                  <a:pt x="1661021" y="3389370"/>
                </a:lnTo>
                <a:lnTo>
                  <a:pt x="1679425" y="3394128"/>
                </a:lnTo>
                <a:lnTo>
                  <a:pt x="1698464" y="3398252"/>
                </a:lnTo>
                <a:lnTo>
                  <a:pt x="1698464" y="3294206"/>
                </a:lnTo>
                <a:lnTo>
                  <a:pt x="1679425" y="3289448"/>
                </a:lnTo>
                <a:lnTo>
                  <a:pt x="1661021" y="3284690"/>
                </a:lnTo>
                <a:lnTo>
                  <a:pt x="1642935" y="3279932"/>
                </a:lnTo>
                <a:lnTo>
                  <a:pt x="1625482" y="3274222"/>
                </a:lnTo>
                <a:close/>
                <a:moveTo>
                  <a:pt x="3016148" y="3266758"/>
                </a:moveTo>
                <a:lnTo>
                  <a:pt x="3016148" y="3382010"/>
                </a:lnTo>
                <a:lnTo>
                  <a:pt x="3035827" y="3384868"/>
                </a:lnTo>
                <a:lnTo>
                  <a:pt x="3056142" y="3387090"/>
                </a:lnTo>
                <a:lnTo>
                  <a:pt x="3076456" y="3389630"/>
                </a:lnTo>
                <a:lnTo>
                  <a:pt x="3097406" y="3391535"/>
                </a:lnTo>
                <a:lnTo>
                  <a:pt x="3097406" y="3276283"/>
                </a:lnTo>
                <a:lnTo>
                  <a:pt x="3076456" y="3274378"/>
                </a:lnTo>
                <a:lnTo>
                  <a:pt x="3056142" y="3271838"/>
                </a:lnTo>
                <a:lnTo>
                  <a:pt x="3035827" y="3269615"/>
                </a:lnTo>
                <a:lnTo>
                  <a:pt x="3016148" y="3266758"/>
                </a:lnTo>
                <a:close/>
                <a:moveTo>
                  <a:pt x="2854584" y="3230245"/>
                </a:moveTo>
                <a:lnTo>
                  <a:pt x="2854584" y="3347403"/>
                </a:lnTo>
                <a:lnTo>
                  <a:pt x="2873946" y="3352800"/>
                </a:lnTo>
                <a:lnTo>
                  <a:pt x="2893626" y="3357880"/>
                </a:lnTo>
                <a:lnTo>
                  <a:pt x="2914258" y="3362960"/>
                </a:lnTo>
                <a:lnTo>
                  <a:pt x="2935524" y="3367723"/>
                </a:lnTo>
                <a:lnTo>
                  <a:pt x="2935524" y="3251835"/>
                </a:lnTo>
                <a:lnTo>
                  <a:pt x="2914258" y="3246755"/>
                </a:lnTo>
                <a:lnTo>
                  <a:pt x="2893626" y="3241675"/>
                </a:lnTo>
                <a:lnTo>
                  <a:pt x="2873946" y="3235960"/>
                </a:lnTo>
                <a:lnTo>
                  <a:pt x="2854584" y="3230245"/>
                </a:lnTo>
                <a:close/>
                <a:moveTo>
                  <a:pt x="1480154" y="3217441"/>
                </a:moveTo>
                <a:lnTo>
                  <a:pt x="1480154" y="3305626"/>
                </a:lnTo>
                <a:lnTo>
                  <a:pt x="1482375" y="3307847"/>
                </a:lnTo>
                <a:lnTo>
                  <a:pt x="1484914" y="3310701"/>
                </a:lnTo>
                <a:lnTo>
                  <a:pt x="1491895" y="3316411"/>
                </a:lnTo>
                <a:lnTo>
                  <a:pt x="1500145" y="3322755"/>
                </a:lnTo>
                <a:lnTo>
                  <a:pt x="1509664" y="3329100"/>
                </a:lnTo>
                <a:lnTo>
                  <a:pt x="1519818" y="3335444"/>
                </a:lnTo>
                <a:lnTo>
                  <a:pt x="1530924" y="3341788"/>
                </a:lnTo>
                <a:lnTo>
                  <a:pt x="1542030" y="3347498"/>
                </a:lnTo>
                <a:lnTo>
                  <a:pt x="1553136" y="3352891"/>
                </a:lnTo>
                <a:lnTo>
                  <a:pt x="1553136" y="3255189"/>
                </a:lnTo>
                <a:lnTo>
                  <a:pt x="1539174" y="3249797"/>
                </a:lnTo>
                <a:lnTo>
                  <a:pt x="1527116" y="3244721"/>
                </a:lnTo>
                <a:lnTo>
                  <a:pt x="1516010" y="3239646"/>
                </a:lnTo>
                <a:lnTo>
                  <a:pt x="1506174" y="3234888"/>
                </a:lnTo>
                <a:lnTo>
                  <a:pt x="1497924" y="3230130"/>
                </a:lnTo>
                <a:lnTo>
                  <a:pt x="1490626" y="3226006"/>
                </a:lnTo>
                <a:lnTo>
                  <a:pt x="1484914" y="3221565"/>
                </a:lnTo>
                <a:lnTo>
                  <a:pt x="1480154" y="3217441"/>
                </a:lnTo>
                <a:close/>
                <a:moveTo>
                  <a:pt x="2426374" y="3213000"/>
                </a:moveTo>
                <a:lnTo>
                  <a:pt x="2420662" y="3217124"/>
                </a:lnTo>
                <a:lnTo>
                  <a:pt x="2413999" y="3221565"/>
                </a:lnTo>
                <a:lnTo>
                  <a:pt x="2406701" y="3226323"/>
                </a:lnTo>
                <a:lnTo>
                  <a:pt x="2399720" y="3230130"/>
                </a:lnTo>
                <a:lnTo>
                  <a:pt x="2392739" y="3234253"/>
                </a:lnTo>
                <a:lnTo>
                  <a:pt x="2385124" y="3237743"/>
                </a:lnTo>
                <a:lnTo>
                  <a:pt x="2378460" y="3240915"/>
                </a:lnTo>
                <a:lnTo>
                  <a:pt x="2371797" y="3243135"/>
                </a:lnTo>
                <a:lnTo>
                  <a:pt x="2371797" y="3350353"/>
                </a:lnTo>
                <a:lnTo>
                  <a:pt x="2379729" y="3346864"/>
                </a:lnTo>
                <a:lnTo>
                  <a:pt x="2387028" y="3342423"/>
                </a:lnTo>
                <a:lnTo>
                  <a:pt x="2394643" y="3338299"/>
                </a:lnTo>
                <a:lnTo>
                  <a:pt x="2401941" y="3333541"/>
                </a:lnTo>
                <a:lnTo>
                  <a:pt x="2409239" y="3328782"/>
                </a:lnTo>
                <a:lnTo>
                  <a:pt x="2415585" y="3324024"/>
                </a:lnTo>
                <a:lnTo>
                  <a:pt x="2421297" y="3319266"/>
                </a:lnTo>
                <a:lnTo>
                  <a:pt x="2426374" y="3314508"/>
                </a:lnTo>
                <a:lnTo>
                  <a:pt x="2426374" y="3213000"/>
                </a:lnTo>
                <a:close/>
                <a:moveTo>
                  <a:pt x="2692385" y="3167062"/>
                </a:moveTo>
                <a:lnTo>
                  <a:pt x="2692385" y="3264535"/>
                </a:lnTo>
                <a:lnTo>
                  <a:pt x="2695241" y="3267393"/>
                </a:lnTo>
                <a:lnTo>
                  <a:pt x="2698098" y="3270250"/>
                </a:lnTo>
                <a:lnTo>
                  <a:pt x="2705399" y="3276600"/>
                </a:lnTo>
                <a:lnTo>
                  <a:pt x="2714921" y="3283903"/>
                </a:lnTo>
                <a:lnTo>
                  <a:pt x="2725078" y="3290888"/>
                </a:lnTo>
                <a:lnTo>
                  <a:pt x="2737140" y="3297873"/>
                </a:lnTo>
                <a:lnTo>
                  <a:pt x="2748884" y="3305175"/>
                </a:lnTo>
                <a:lnTo>
                  <a:pt x="2761581" y="3311525"/>
                </a:lnTo>
                <a:lnTo>
                  <a:pt x="2773325" y="3317240"/>
                </a:lnTo>
                <a:lnTo>
                  <a:pt x="2773325" y="3208337"/>
                </a:lnTo>
                <a:lnTo>
                  <a:pt x="2758407" y="3202940"/>
                </a:lnTo>
                <a:lnTo>
                  <a:pt x="2744441" y="3196907"/>
                </a:lnTo>
                <a:lnTo>
                  <a:pt x="2732379" y="3191510"/>
                </a:lnTo>
                <a:lnTo>
                  <a:pt x="2721269" y="3186430"/>
                </a:lnTo>
                <a:lnTo>
                  <a:pt x="2712064" y="3180715"/>
                </a:lnTo>
                <a:lnTo>
                  <a:pt x="2704446" y="3176270"/>
                </a:lnTo>
                <a:lnTo>
                  <a:pt x="2697781" y="3171507"/>
                </a:lnTo>
                <a:lnTo>
                  <a:pt x="2692385" y="3167062"/>
                </a:lnTo>
                <a:close/>
                <a:moveTo>
                  <a:pt x="3744614" y="3161665"/>
                </a:moveTo>
                <a:lnTo>
                  <a:pt x="3737949" y="3166745"/>
                </a:lnTo>
                <a:lnTo>
                  <a:pt x="3730648" y="3171507"/>
                </a:lnTo>
                <a:lnTo>
                  <a:pt x="3722713" y="3176587"/>
                </a:lnTo>
                <a:lnTo>
                  <a:pt x="3715095" y="3180715"/>
                </a:lnTo>
                <a:lnTo>
                  <a:pt x="3706524" y="3185160"/>
                </a:lnTo>
                <a:lnTo>
                  <a:pt x="3698907" y="3189287"/>
                </a:lnTo>
                <a:lnTo>
                  <a:pt x="3691289" y="3192780"/>
                </a:lnTo>
                <a:lnTo>
                  <a:pt x="3683671" y="3195320"/>
                </a:lnTo>
                <a:lnTo>
                  <a:pt x="3683671" y="3315018"/>
                </a:lnTo>
                <a:lnTo>
                  <a:pt x="3692558" y="3310573"/>
                </a:lnTo>
                <a:lnTo>
                  <a:pt x="3701128" y="3305810"/>
                </a:lnTo>
                <a:lnTo>
                  <a:pt x="3709381" y="3301048"/>
                </a:lnTo>
                <a:lnTo>
                  <a:pt x="3717634" y="3295968"/>
                </a:lnTo>
                <a:lnTo>
                  <a:pt x="3725252" y="3290570"/>
                </a:lnTo>
                <a:lnTo>
                  <a:pt x="3732235" y="3285490"/>
                </a:lnTo>
                <a:lnTo>
                  <a:pt x="3738901" y="3279775"/>
                </a:lnTo>
                <a:lnTo>
                  <a:pt x="3744614" y="3275013"/>
                </a:lnTo>
                <a:lnTo>
                  <a:pt x="3744614" y="3161665"/>
                </a:lnTo>
                <a:close/>
                <a:moveTo>
                  <a:pt x="771525" y="3136900"/>
                </a:moveTo>
                <a:lnTo>
                  <a:pt x="805634" y="3143476"/>
                </a:lnTo>
                <a:lnTo>
                  <a:pt x="812009" y="3145042"/>
                </a:lnTo>
                <a:lnTo>
                  <a:pt x="818066" y="3146921"/>
                </a:lnTo>
                <a:lnTo>
                  <a:pt x="823167" y="3148486"/>
                </a:lnTo>
                <a:lnTo>
                  <a:pt x="827311" y="3150365"/>
                </a:lnTo>
                <a:lnTo>
                  <a:pt x="831455" y="3152557"/>
                </a:lnTo>
                <a:lnTo>
                  <a:pt x="835280" y="3155062"/>
                </a:lnTo>
                <a:lnTo>
                  <a:pt x="842612" y="3160072"/>
                </a:lnTo>
                <a:lnTo>
                  <a:pt x="845162" y="3162890"/>
                </a:lnTo>
                <a:lnTo>
                  <a:pt x="847075" y="3165082"/>
                </a:lnTo>
                <a:lnTo>
                  <a:pt x="848669" y="3167587"/>
                </a:lnTo>
                <a:lnTo>
                  <a:pt x="849944" y="3170092"/>
                </a:lnTo>
                <a:lnTo>
                  <a:pt x="850900" y="3172597"/>
                </a:lnTo>
                <a:lnTo>
                  <a:pt x="850900" y="3175416"/>
                </a:lnTo>
                <a:lnTo>
                  <a:pt x="850262" y="3177608"/>
                </a:lnTo>
                <a:lnTo>
                  <a:pt x="849625" y="3180426"/>
                </a:lnTo>
                <a:lnTo>
                  <a:pt x="848031" y="3182618"/>
                </a:lnTo>
                <a:lnTo>
                  <a:pt x="846437" y="3185123"/>
                </a:lnTo>
                <a:lnTo>
                  <a:pt x="844206" y="3187315"/>
                </a:lnTo>
                <a:lnTo>
                  <a:pt x="841656" y="3189820"/>
                </a:lnTo>
                <a:lnTo>
                  <a:pt x="838468" y="3191699"/>
                </a:lnTo>
                <a:lnTo>
                  <a:pt x="834961" y="3193577"/>
                </a:lnTo>
                <a:lnTo>
                  <a:pt x="831136" y="3195143"/>
                </a:lnTo>
                <a:lnTo>
                  <a:pt x="826992" y="3197022"/>
                </a:lnTo>
                <a:lnTo>
                  <a:pt x="820935" y="3198587"/>
                </a:lnTo>
                <a:lnTo>
                  <a:pt x="815197" y="3200153"/>
                </a:lnTo>
                <a:lnTo>
                  <a:pt x="808503" y="3201719"/>
                </a:lnTo>
                <a:lnTo>
                  <a:pt x="801171" y="3202971"/>
                </a:lnTo>
                <a:lnTo>
                  <a:pt x="787145" y="3204537"/>
                </a:lnTo>
                <a:lnTo>
                  <a:pt x="771525" y="3205163"/>
                </a:lnTo>
                <a:lnTo>
                  <a:pt x="771525" y="3136900"/>
                </a:lnTo>
                <a:close/>
                <a:moveTo>
                  <a:pt x="200025" y="3117850"/>
                </a:moveTo>
                <a:lnTo>
                  <a:pt x="200343" y="3123582"/>
                </a:lnTo>
                <a:lnTo>
                  <a:pt x="201296" y="3129631"/>
                </a:lnTo>
                <a:lnTo>
                  <a:pt x="202567" y="3135044"/>
                </a:lnTo>
                <a:lnTo>
                  <a:pt x="204155" y="3141094"/>
                </a:lnTo>
                <a:lnTo>
                  <a:pt x="206061" y="3146507"/>
                </a:lnTo>
                <a:lnTo>
                  <a:pt x="208285" y="3152238"/>
                </a:lnTo>
                <a:lnTo>
                  <a:pt x="211144" y="3157651"/>
                </a:lnTo>
                <a:lnTo>
                  <a:pt x="214321" y="3163064"/>
                </a:lnTo>
                <a:lnTo>
                  <a:pt x="217816" y="3168795"/>
                </a:lnTo>
                <a:lnTo>
                  <a:pt x="221310" y="3173890"/>
                </a:lnTo>
                <a:lnTo>
                  <a:pt x="225758" y="3179303"/>
                </a:lnTo>
                <a:lnTo>
                  <a:pt x="230206" y="3184715"/>
                </a:lnTo>
                <a:lnTo>
                  <a:pt x="235289" y="3189810"/>
                </a:lnTo>
                <a:lnTo>
                  <a:pt x="240372" y="3194904"/>
                </a:lnTo>
                <a:lnTo>
                  <a:pt x="245773" y="3199999"/>
                </a:lnTo>
                <a:lnTo>
                  <a:pt x="251809" y="3205093"/>
                </a:lnTo>
                <a:lnTo>
                  <a:pt x="251809" y="3304436"/>
                </a:lnTo>
                <a:lnTo>
                  <a:pt x="254032" y="3306983"/>
                </a:lnTo>
                <a:lnTo>
                  <a:pt x="256574" y="3309531"/>
                </a:lnTo>
                <a:lnTo>
                  <a:pt x="263563" y="3315580"/>
                </a:lnTo>
                <a:lnTo>
                  <a:pt x="271823" y="3321948"/>
                </a:lnTo>
                <a:lnTo>
                  <a:pt x="281354" y="3328317"/>
                </a:lnTo>
                <a:lnTo>
                  <a:pt x="291520" y="3335003"/>
                </a:lnTo>
                <a:lnTo>
                  <a:pt x="302639" y="3340734"/>
                </a:lnTo>
                <a:lnTo>
                  <a:pt x="313758" y="3346784"/>
                </a:lnTo>
                <a:lnTo>
                  <a:pt x="324877" y="3351879"/>
                </a:lnTo>
                <a:lnTo>
                  <a:pt x="324877" y="3249352"/>
                </a:lnTo>
                <a:lnTo>
                  <a:pt x="341715" y="3256994"/>
                </a:lnTo>
                <a:lnTo>
                  <a:pt x="359505" y="3263999"/>
                </a:lnTo>
                <a:lnTo>
                  <a:pt x="377931" y="3270685"/>
                </a:lnTo>
                <a:lnTo>
                  <a:pt x="397311" y="3277053"/>
                </a:lnTo>
                <a:lnTo>
                  <a:pt x="397311" y="3378943"/>
                </a:lnTo>
                <a:lnTo>
                  <a:pt x="414783" y="3384038"/>
                </a:lnTo>
                <a:lnTo>
                  <a:pt x="432892" y="3388814"/>
                </a:lnTo>
                <a:lnTo>
                  <a:pt x="451318" y="3393590"/>
                </a:lnTo>
                <a:lnTo>
                  <a:pt x="470379" y="3397729"/>
                </a:lnTo>
                <a:lnTo>
                  <a:pt x="470379" y="3296476"/>
                </a:lnTo>
                <a:lnTo>
                  <a:pt x="488170" y="3300615"/>
                </a:lnTo>
                <a:lnTo>
                  <a:pt x="506278" y="3303799"/>
                </a:lnTo>
                <a:lnTo>
                  <a:pt x="524386" y="3306983"/>
                </a:lnTo>
                <a:lnTo>
                  <a:pt x="543448" y="3309849"/>
                </a:lnTo>
                <a:lnTo>
                  <a:pt x="543448" y="3410465"/>
                </a:lnTo>
                <a:lnTo>
                  <a:pt x="561238" y="3412694"/>
                </a:lnTo>
                <a:lnTo>
                  <a:pt x="579347" y="3415241"/>
                </a:lnTo>
                <a:lnTo>
                  <a:pt x="597455" y="3417152"/>
                </a:lnTo>
                <a:lnTo>
                  <a:pt x="615881" y="3418744"/>
                </a:lnTo>
                <a:lnTo>
                  <a:pt x="615881" y="3318446"/>
                </a:lnTo>
                <a:lnTo>
                  <a:pt x="634307" y="3320038"/>
                </a:lnTo>
                <a:lnTo>
                  <a:pt x="652415" y="3320993"/>
                </a:lnTo>
                <a:lnTo>
                  <a:pt x="670524" y="3321948"/>
                </a:lnTo>
                <a:lnTo>
                  <a:pt x="688950" y="3322585"/>
                </a:lnTo>
                <a:lnTo>
                  <a:pt x="688950" y="3422883"/>
                </a:lnTo>
                <a:lnTo>
                  <a:pt x="710235" y="3423520"/>
                </a:lnTo>
                <a:lnTo>
                  <a:pt x="732155" y="3423520"/>
                </a:lnTo>
                <a:lnTo>
                  <a:pt x="762018" y="3423201"/>
                </a:lnTo>
                <a:lnTo>
                  <a:pt x="762018" y="3322904"/>
                </a:lnTo>
                <a:lnTo>
                  <a:pt x="790928" y="3321948"/>
                </a:lnTo>
                <a:lnTo>
                  <a:pt x="818884" y="3320675"/>
                </a:lnTo>
                <a:lnTo>
                  <a:pt x="846524" y="3318446"/>
                </a:lnTo>
                <a:lnTo>
                  <a:pt x="873845" y="3315899"/>
                </a:lnTo>
                <a:lnTo>
                  <a:pt x="900531" y="3312715"/>
                </a:lnTo>
                <a:lnTo>
                  <a:pt x="926581" y="3309212"/>
                </a:lnTo>
                <a:lnTo>
                  <a:pt x="951996" y="3304755"/>
                </a:lnTo>
                <a:lnTo>
                  <a:pt x="976776" y="3299978"/>
                </a:lnTo>
                <a:lnTo>
                  <a:pt x="1000921" y="3294884"/>
                </a:lnTo>
                <a:lnTo>
                  <a:pt x="1023794" y="3289471"/>
                </a:lnTo>
                <a:lnTo>
                  <a:pt x="1046350" y="3283421"/>
                </a:lnTo>
                <a:lnTo>
                  <a:pt x="1067953" y="3277053"/>
                </a:lnTo>
                <a:lnTo>
                  <a:pt x="1088285" y="3270048"/>
                </a:lnTo>
                <a:lnTo>
                  <a:pt x="1108300" y="3263043"/>
                </a:lnTo>
                <a:lnTo>
                  <a:pt x="1126726" y="3255083"/>
                </a:lnTo>
                <a:lnTo>
                  <a:pt x="1144516" y="3247123"/>
                </a:lnTo>
                <a:lnTo>
                  <a:pt x="1144516" y="3349968"/>
                </a:lnTo>
                <a:lnTo>
                  <a:pt x="1152459" y="3346147"/>
                </a:lnTo>
                <a:lnTo>
                  <a:pt x="1159766" y="3342008"/>
                </a:lnTo>
                <a:lnTo>
                  <a:pt x="1167390" y="3337232"/>
                </a:lnTo>
                <a:lnTo>
                  <a:pt x="1175015" y="3332456"/>
                </a:lnTo>
                <a:lnTo>
                  <a:pt x="1182004" y="3327680"/>
                </a:lnTo>
                <a:lnTo>
                  <a:pt x="1188358" y="3322904"/>
                </a:lnTo>
                <a:lnTo>
                  <a:pt x="1194076" y="3318446"/>
                </a:lnTo>
                <a:lnTo>
                  <a:pt x="1199477" y="3313988"/>
                </a:lnTo>
                <a:lnTo>
                  <a:pt x="1199477" y="3215601"/>
                </a:lnTo>
                <a:lnTo>
                  <a:pt x="1206784" y="3209870"/>
                </a:lnTo>
                <a:lnTo>
                  <a:pt x="1213455" y="3204457"/>
                </a:lnTo>
                <a:lnTo>
                  <a:pt x="1220126" y="3198725"/>
                </a:lnTo>
                <a:lnTo>
                  <a:pt x="1226163" y="3192994"/>
                </a:lnTo>
                <a:lnTo>
                  <a:pt x="1232199" y="3186944"/>
                </a:lnTo>
                <a:lnTo>
                  <a:pt x="1237282" y="3181531"/>
                </a:lnTo>
                <a:lnTo>
                  <a:pt x="1242047" y="3175163"/>
                </a:lnTo>
                <a:lnTo>
                  <a:pt x="1246177" y="3169114"/>
                </a:lnTo>
                <a:lnTo>
                  <a:pt x="1250307" y="3162745"/>
                </a:lnTo>
                <a:lnTo>
                  <a:pt x="1253802" y="3157014"/>
                </a:lnTo>
                <a:lnTo>
                  <a:pt x="1256661" y="3150646"/>
                </a:lnTo>
                <a:lnTo>
                  <a:pt x="1258885" y="3144278"/>
                </a:lnTo>
                <a:lnTo>
                  <a:pt x="1260791" y="3137910"/>
                </a:lnTo>
                <a:lnTo>
                  <a:pt x="1262379" y="3131223"/>
                </a:lnTo>
                <a:lnTo>
                  <a:pt x="1263332" y="3124855"/>
                </a:lnTo>
                <a:lnTo>
                  <a:pt x="1263650" y="3118169"/>
                </a:lnTo>
                <a:lnTo>
                  <a:pt x="1263650" y="3251581"/>
                </a:lnTo>
                <a:lnTo>
                  <a:pt x="1263332" y="3251899"/>
                </a:lnTo>
                <a:lnTo>
                  <a:pt x="1263332" y="3255720"/>
                </a:lnTo>
                <a:lnTo>
                  <a:pt x="1263015" y="3259859"/>
                </a:lnTo>
                <a:lnTo>
                  <a:pt x="1262379" y="3264635"/>
                </a:lnTo>
                <a:lnTo>
                  <a:pt x="1261426" y="3269730"/>
                </a:lnTo>
                <a:lnTo>
                  <a:pt x="1260155" y="3274506"/>
                </a:lnTo>
                <a:lnTo>
                  <a:pt x="1258567" y="3279600"/>
                </a:lnTo>
                <a:lnTo>
                  <a:pt x="1256661" y="3284377"/>
                </a:lnTo>
                <a:lnTo>
                  <a:pt x="1254119" y="3289153"/>
                </a:lnTo>
                <a:lnTo>
                  <a:pt x="1251896" y="3294247"/>
                </a:lnTo>
                <a:lnTo>
                  <a:pt x="1248719" y="3299023"/>
                </a:lnTo>
                <a:lnTo>
                  <a:pt x="1245542" y="3303162"/>
                </a:lnTo>
                <a:lnTo>
                  <a:pt x="1242365" y="3307939"/>
                </a:lnTo>
                <a:lnTo>
                  <a:pt x="1238552" y="3312715"/>
                </a:lnTo>
                <a:lnTo>
                  <a:pt x="1234423" y="3317172"/>
                </a:lnTo>
                <a:lnTo>
                  <a:pt x="1225845" y="3326088"/>
                </a:lnTo>
                <a:lnTo>
                  <a:pt x="1215997" y="3335003"/>
                </a:lnTo>
                <a:lnTo>
                  <a:pt x="1204877" y="3343600"/>
                </a:lnTo>
                <a:lnTo>
                  <a:pt x="1192488" y="3351879"/>
                </a:lnTo>
                <a:lnTo>
                  <a:pt x="1179462" y="3360157"/>
                </a:lnTo>
                <a:lnTo>
                  <a:pt x="1165802" y="3367799"/>
                </a:lnTo>
                <a:lnTo>
                  <a:pt x="1150870" y="3375122"/>
                </a:lnTo>
                <a:lnTo>
                  <a:pt x="1134986" y="3382764"/>
                </a:lnTo>
                <a:lnTo>
                  <a:pt x="1118466" y="3389769"/>
                </a:lnTo>
                <a:lnTo>
                  <a:pt x="1100993" y="3396137"/>
                </a:lnTo>
                <a:lnTo>
                  <a:pt x="1082567" y="3402824"/>
                </a:lnTo>
                <a:lnTo>
                  <a:pt x="1063506" y="3408873"/>
                </a:lnTo>
                <a:lnTo>
                  <a:pt x="1043491" y="3414286"/>
                </a:lnTo>
                <a:lnTo>
                  <a:pt x="1022841" y="3420017"/>
                </a:lnTo>
                <a:lnTo>
                  <a:pt x="1001874" y="3424794"/>
                </a:lnTo>
                <a:lnTo>
                  <a:pt x="979953" y="3429570"/>
                </a:lnTo>
                <a:lnTo>
                  <a:pt x="957397" y="3433709"/>
                </a:lnTo>
                <a:lnTo>
                  <a:pt x="934524" y="3437848"/>
                </a:lnTo>
                <a:lnTo>
                  <a:pt x="910697" y="3441032"/>
                </a:lnTo>
                <a:lnTo>
                  <a:pt x="886235" y="3444216"/>
                </a:lnTo>
                <a:lnTo>
                  <a:pt x="861773" y="3446764"/>
                </a:lnTo>
                <a:lnTo>
                  <a:pt x="836675" y="3448992"/>
                </a:lnTo>
                <a:lnTo>
                  <a:pt x="810942" y="3450584"/>
                </a:lnTo>
                <a:lnTo>
                  <a:pt x="784892" y="3451540"/>
                </a:lnTo>
                <a:lnTo>
                  <a:pt x="758841" y="3452495"/>
                </a:lnTo>
                <a:lnTo>
                  <a:pt x="732155" y="3452813"/>
                </a:lnTo>
                <a:lnTo>
                  <a:pt x="704834" y="3452495"/>
                </a:lnTo>
                <a:lnTo>
                  <a:pt x="677513" y="3451540"/>
                </a:lnTo>
                <a:lnTo>
                  <a:pt x="651145" y="3450584"/>
                </a:lnTo>
                <a:lnTo>
                  <a:pt x="625094" y="3448356"/>
                </a:lnTo>
                <a:lnTo>
                  <a:pt x="599361" y="3446445"/>
                </a:lnTo>
                <a:lnTo>
                  <a:pt x="574264" y="3443579"/>
                </a:lnTo>
                <a:lnTo>
                  <a:pt x="549484" y="3440395"/>
                </a:lnTo>
                <a:lnTo>
                  <a:pt x="525339" y="3436893"/>
                </a:lnTo>
                <a:lnTo>
                  <a:pt x="501513" y="3433072"/>
                </a:lnTo>
                <a:lnTo>
                  <a:pt x="478639" y="3428296"/>
                </a:lnTo>
                <a:lnTo>
                  <a:pt x="456718" y="3423520"/>
                </a:lnTo>
                <a:lnTo>
                  <a:pt x="434798" y="3418425"/>
                </a:lnTo>
                <a:lnTo>
                  <a:pt x="413830" y="3412694"/>
                </a:lnTo>
                <a:lnTo>
                  <a:pt x="394134" y="3406963"/>
                </a:lnTo>
                <a:lnTo>
                  <a:pt x="374755" y="3400595"/>
                </a:lnTo>
                <a:lnTo>
                  <a:pt x="356329" y="3393908"/>
                </a:lnTo>
                <a:lnTo>
                  <a:pt x="338538" y="3386585"/>
                </a:lnTo>
                <a:lnTo>
                  <a:pt x="322018" y="3379580"/>
                </a:lnTo>
                <a:lnTo>
                  <a:pt x="306134" y="3372257"/>
                </a:lnTo>
                <a:lnTo>
                  <a:pt x="291520" y="3364296"/>
                </a:lnTo>
                <a:lnTo>
                  <a:pt x="277542" y="3356018"/>
                </a:lnTo>
                <a:lnTo>
                  <a:pt x="264834" y="3347421"/>
                </a:lnTo>
                <a:lnTo>
                  <a:pt x="253079" y="3338824"/>
                </a:lnTo>
                <a:lnTo>
                  <a:pt x="242278" y="3330227"/>
                </a:lnTo>
                <a:lnTo>
                  <a:pt x="237513" y="3325451"/>
                </a:lnTo>
                <a:lnTo>
                  <a:pt x="232747" y="3320675"/>
                </a:lnTo>
                <a:lnTo>
                  <a:pt x="228617" y="3316217"/>
                </a:lnTo>
                <a:lnTo>
                  <a:pt x="224487" y="3311441"/>
                </a:lnTo>
                <a:lnTo>
                  <a:pt x="220993" y="3306983"/>
                </a:lnTo>
                <a:lnTo>
                  <a:pt x="217498" y="3302207"/>
                </a:lnTo>
                <a:lnTo>
                  <a:pt x="214321" y="3297431"/>
                </a:lnTo>
                <a:lnTo>
                  <a:pt x="211462" y="3292337"/>
                </a:lnTo>
                <a:lnTo>
                  <a:pt x="208921" y="3287561"/>
                </a:lnTo>
                <a:lnTo>
                  <a:pt x="206697" y="3282148"/>
                </a:lnTo>
                <a:lnTo>
                  <a:pt x="204791" y="3277690"/>
                </a:lnTo>
                <a:lnTo>
                  <a:pt x="203202" y="3272277"/>
                </a:lnTo>
                <a:lnTo>
                  <a:pt x="201931" y="3267183"/>
                </a:lnTo>
                <a:lnTo>
                  <a:pt x="201296" y="3262088"/>
                </a:lnTo>
                <a:lnTo>
                  <a:pt x="200978" y="3256994"/>
                </a:lnTo>
                <a:lnTo>
                  <a:pt x="200343" y="3251899"/>
                </a:lnTo>
                <a:lnTo>
                  <a:pt x="200025" y="3251899"/>
                </a:lnTo>
                <a:lnTo>
                  <a:pt x="200025" y="3117850"/>
                </a:lnTo>
                <a:close/>
                <a:moveTo>
                  <a:pt x="1263332" y="3111818"/>
                </a:moveTo>
                <a:lnTo>
                  <a:pt x="1263650" y="3117533"/>
                </a:lnTo>
                <a:lnTo>
                  <a:pt x="1263332" y="3119438"/>
                </a:lnTo>
                <a:lnTo>
                  <a:pt x="1263332" y="3116263"/>
                </a:lnTo>
                <a:lnTo>
                  <a:pt x="1263332" y="3111818"/>
                </a:lnTo>
                <a:close/>
                <a:moveTo>
                  <a:pt x="1263253" y="3110548"/>
                </a:moveTo>
                <a:lnTo>
                  <a:pt x="1263332" y="3111183"/>
                </a:lnTo>
                <a:lnTo>
                  <a:pt x="1263332" y="3111818"/>
                </a:lnTo>
                <a:lnTo>
                  <a:pt x="1263253" y="3110548"/>
                </a:lnTo>
                <a:close/>
                <a:moveTo>
                  <a:pt x="1892592" y="3107220"/>
                </a:moveTo>
                <a:lnTo>
                  <a:pt x="1892592" y="3210034"/>
                </a:lnTo>
                <a:lnTo>
                  <a:pt x="1913877" y="3210983"/>
                </a:lnTo>
                <a:lnTo>
                  <a:pt x="1935480" y="3210983"/>
                </a:lnTo>
                <a:lnTo>
                  <a:pt x="1965343" y="3210667"/>
                </a:lnTo>
                <a:lnTo>
                  <a:pt x="1965343" y="3107537"/>
                </a:lnTo>
                <a:lnTo>
                  <a:pt x="1935480" y="3107853"/>
                </a:lnTo>
                <a:lnTo>
                  <a:pt x="1913877" y="3107853"/>
                </a:lnTo>
                <a:lnTo>
                  <a:pt x="1892592" y="3107220"/>
                </a:lnTo>
                <a:close/>
                <a:moveTo>
                  <a:pt x="200819" y="3107046"/>
                </a:moveTo>
                <a:lnTo>
                  <a:pt x="200378" y="3110133"/>
                </a:lnTo>
                <a:lnTo>
                  <a:pt x="200025" y="3115072"/>
                </a:lnTo>
                <a:lnTo>
                  <a:pt x="200025" y="3110751"/>
                </a:lnTo>
                <a:lnTo>
                  <a:pt x="200819" y="3107046"/>
                </a:lnTo>
                <a:close/>
                <a:moveTo>
                  <a:pt x="2489519" y="3103562"/>
                </a:moveTo>
                <a:lnTo>
                  <a:pt x="2490471" y="3109906"/>
                </a:lnTo>
                <a:lnTo>
                  <a:pt x="2490788" y="3116568"/>
                </a:lnTo>
                <a:lnTo>
                  <a:pt x="2490788" y="3252652"/>
                </a:lnTo>
                <a:lnTo>
                  <a:pt x="2490471" y="3252969"/>
                </a:lnTo>
                <a:lnTo>
                  <a:pt x="2489836" y="3260899"/>
                </a:lnTo>
                <a:lnTo>
                  <a:pt x="2489519" y="3265657"/>
                </a:lnTo>
                <a:lnTo>
                  <a:pt x="2488250" y="3270733"/>
                </a:lnTo>
                <a:lnTo>
                  <a:pt x="2487298" y="3275491"/>
                </a:lnTo>
                <a:lnTo>
                  <a:pt x="2485711" y="3280566"/>
                </a:lnTo>
                <a:lnTo>
                  <a:pt x="2483490" y="3285325"/>
                </a:lnTo>
                <a:lnTo>
                  <a:pt x="2481269" y="3290083"/>
                </a:lnTo>
                <a:lnTo>
                  <a:pt x="2479048" y="3294841"/>
                </a:lnTo>
                <a:lnTo>
                  <a:pt x="2475874" y="3299599"/>
                </a:lnTo>
                <a:lnTo>
                  <a:pt x="2472701" y="3304357"/>
                </a:lnTo>
                <a:lnTo>
                  <a:pt x="2469528" y="3309115"/>
                </a:lnTo>
                <a:lnTo>
                  <a:pt x="2465403" y="3313874"/>
                </a:lnTo>
                <a:lnTo>
                  <a:pt x="2461595" y="3317997"/>
                </a:lnTo>
                <a:lnTo>
                  <a:pt x="2453028" y="3327196"/>
                </a:lnTo>
                <a:lnTo>
                  <a:pt x="2443191" y="3335761"/>
                </a:lnTo>
                <a:lnTo>
                  <a:pt x="2432086" y="3344643"/>
                </a:lnTo>
                <a:lnTo>
                  <a:pt x="2419710" y="3352891"/>
                </a:lnTo>
                <a:lnTo>
                  <a:pt x="2406701" y="3360504"/>
                </a:lnTo>
                <a:lnTo>
                  <a:pt x="2393056" y="3368434"/>
                </a:lnTo>
                <a:lnTo>
                  <a:pt x="2378143" y="3376047"/>
                </a:lnTo>
                <a:lnTo>
                  <a:pt x="2362277" y="3383660"/>
                </a:lnTo>
                <a:lnTo>
                  <a:pt x="2345777" y="3390322"/>
                </a:lnTo>
                <a:lnTo>
                  <a:pt x="2328325" y="3396983"/>
                </a:lnTo>
                <a:lnTo>
                  <a:pt x="2309921" y="3403327"/>
                </a:lnTo>
                <a:lnTo>
                  <a:pt x="2290882" y="3409671"/>
                </a:lnTo>
                <a:lnTo>
                  <a:pt x="2270892" y="3415064"/>
                </a:lnTo>
                <a:lnTo>
                  <a:pt x="2250267" y="3420139"/>
                </a:lnTo>
                <a:lnTo>
                  <a:pt x="2229324" y="3425215"/>
                </a:lnTo>
                <a:lnTo>
                  <a:pt x="2207430" y="3429973"/>
                </a:lnTo>
                <a:lnTo>
                  <a:pt x="2184901" y="3434414"/>
                </a:lnTo>
                <a:lnTo>
                  <a:pt x="2162054" y="3437903"/>
                </a:lnTo>
                <a:lnTo>
                  <a:pt x="2138256" y="3441393"/>
                </a:lnTo>
                <a:lnTo>
                  <a:pt x="2113823" y="3444565"/>
                </a:lnTo>
                <a:lnTo>
                  <a:pt x="2089390" y="3447102"/>
                </a:lnTo>
                <a:lnTo>
                  <a:pt x="2064323" y="3449006"/>
                </a:lnTo>
                <a:lnTo>
                  <a:pt x="2038621" y="3450909"/>
                </a:lnTo>
                <a:lnTo>
                  <a:pt x="2012601" y="3452178"/>
                </a:lnTo>
                <a:lnTo>
                  <a:pt x="1986582" y="3452812"/>
                </a:lnTo>
                <a:lnTo>
                  <a:pt x="1959928" y="3452812"/>
                </a:lnTo>
                <a:lnTo>
                  <a:pt x="1932639" y="3452812"/>
                </a:lnTo>
                <a:lnTo>
                  <a:pt x="1905350" y="3452178"/>
                </a:lnTo>
                <a:lnTo>
                  <a:pt x="1879014" y="3450592"/>
                </a:lnTo>
                <a:lnTo>
                  <a:pt x="1852994" y="3449006"/>
                </a:lnTo>
                <a:lnTo>
                  <a:pt x="1827292" y="3446468"/>
                </a:lnTo>
                <a:lnTo>
                  <a:pt x="1802224" y="3443930"/>
                </a:lnTo>
                <a:lnTo>
                  <a:pt x="1777157" y="3441075"/>
                </a:lnTo>
                <a:lnTo>
                  <a:pt x="1753359" y="3437269"/>
                </a:lnTo>
                <a:lnTo>
                  <a:pt x="1729560" y="3433145"/>
                </a:lnTo>
                <a:lnTo>
                  <a:pt x="1706714" y="3428704"/>
                </a:lnTo>
                <a:lnTo>
                  <a:pt x="1684502" y="3424263"/>
                </a:lnTo>
                <a:lnTo>
                  <a:pt x="1662925" y="3418871"/>
                </a:lnTo>
                <a:lnTo>
                  <a:pt x="1641983" y="3413478"/>
                </a:lnTo>
                <a:lnTo>
                  <a:pt x="1622309" y="3407134"/>
                </a:lnTo>
                <a:lnTo>
                  <a:pt x="1602953" y="3400790"/>
                </a:lnTo>
                <a:lnTo>
                  <a:pt x="1584549" y="3394445"/>
                </a:lnTo>
                <a:lnTo>
                  <a:pt x="1566780" y="3387467"/>
                </a:lnTo>
                <a:lnTo>
                  <a:pt x="1550280" y="3380488"/>
                </a:lnTo>
                <a:lnTo>
                  <a:pt x="1534414" y="3372558"/>
                </a:lnTo>
                <a:lnTo>
                  <a:pt x="1519501" y="3364945"/>
                </a:lnTo>
                <a:lnTo>
                  <a:pt x="1505539" y="3356697"/>
                </a:lnTo>
                <a:lnTo>
                  <a:pt x="1493164" y="3348450"/>
                </a:lnTo>
                <a:lnTo>
                  <a:pt x="1481106" y="3339885"/>
                </a:lnTo>
                <a:lnTo>
                  <a:pt x="1470635" y="3330686"/>
                </a:lnTo>
                <a:lnTo>
                  <a:pt x="1465875" y="3326245"/>
                </a:lnTo>
                <a:lnTo>
                  <a:pt x="1461116" y="3321487"/>
                </a:lnTo>
                <a:lnTo>
                  <a:pt x="1456673" y="3317363"/>
                </a:lnTo>
                <a:lnTo>
                  <a:pt x="1452866" y="3312605"/>
                </a:lnTo>
                <a:lnTo>
                  <a:pt x="1449375" y="3307847"/>
                </a:lnTo>
                <a:lnTo>
                  <a:pt x="1445885" y="3303088"/>
                </a:lnTo>
                <a:lnTo>
                  <a:pt x="1442712" y="3298013"/>
                </a:lnTo>
                <a:lnTo>
                  <a:pt x="1439856" y="3293255"/>
                </a:lnTo>
                <a:lnTo>
                  <a:pt x="1437000" y="3288497"/>
                </a:lnTo>
                <a:lnTo>
                  <a:pt x="1435096" y="3283421"/>
                </a:lnTo>
                <a:lnTo>
                  <a:pt x="1433192" y="3278346"/>
                </a:lnTo>
                <a:lnTo>
                  <a:pt x="1431606" y="3273588"/>
                </a:lnTo>
                <a:lnTo>
                  <a:pt x="1430337" y="3268512"/>
                </a:lnTo>
                <a:lnTo>
                  <a:pt x="1429702" y="3263437"/>
                </a:lnTo>
                <a:lnTo>
                  <a:pt x="1429385" y="3258044"/>
                </a:lnTo>
                <a:lnTo>
                  <a:pt x="1428750" y="3252969"/>
                </a:lnTo>
                <a:lnTo>
                  <a:pt x="1428750" y="3155268"/>
                </a:lnTo>
                <a:lnTo>
                  <a:pt x="1438269" y="3162881"/>
                </a:lnTo>
                <a:lnTo>
                  <a:pt x="1449058" y="3170177"/>
                </a:lnTo>
                <a:lnTo>
                  <a:pt x="1459846" y="3177473"/>
                </a:lnTo>
                <a:lnTo>
                  <a:pt x="1471270" y="3184134"/>
                </a:lnTo>
                <a:lnTo>
                  <a:pt x="1483645" y="3190795"/>
                </a:lnTo>
                <a:lnTo>
                  <a:pt x="1496337" y="3197140"/>
                </a:lnTo>
                <a:lnTo>
                  <a:pt x="1509347" y="3203484"/>
                </a:lnTo>
                <a:lnTo>
                  <a:pt x="1522674" y="3209194"/>
                </a:lnTo>
                <a:lnTo>
                  <a:pt x="1536953" y="3215221"/>
                </a:lnTo>
                <a:lnTo>
                  <a:pt x="1550915" y="3220613"/>
                </a:lnTo>
                <a:lnTo>
                  <a:pt x="1566145" y="3226006"/>
                </a:lnTo>
                <a:lnTo>
                  <a:pt x="1581376" y="3231081"/>
                </a:lnTo>
                <a:lnTo>
                  <a:pt x="1597242" y="3235839"/>
                </a:lnTo>
                <a:lnTo>
                  <a:pt x="1612790" y="3240598"/>
                </a:lnTo>
                <a:lnTo>
                  <a:pt x="1628973" y="3244721"/>
                </a:lnTo>
                <a:lnTo>
                  <a:pt x="1646108" y="3248845"/>
                </a:lnTo>
                <a:lnTo>
                  <a:pt x="1662608" y="3252652"/>
                </a:lnTo>
                <a:lnTo>
                  <a:pt x="1680060" y="3256141"/>
                </a:lnTo>
                <a:lnTo>
                  <a:pt x="1697195" y="3259313"/>
                </a:lnTo>
                <a:lnTo>
                  <a:pt x="1714964" y="3262485"/>
                </a:lnTo>
                <a:lnTo>
                  <a:pt x="1732733" y="3265657"/>
                </a:lnTo>
                <a:lnTo>
                  <a:pt x="1750820" y="3268195"/>
                </a:lnTo>
                <a:lnTo>
                  <a:pt x="1768907" y="3270416"/>
                </a:lnTo>
                <a:lnTo>
                  <a:pt x="1786993" y="3272636"/>
                </a:lnTo>
                <a:lnTo>
                  <a:pt x="1805715" y="3274857"/>
                </a:lnTo>
                <a:lnTo>
                  <a:pt x="1824119" y="3276443"/>
                </a:lnTo>
                <a:lnTo>
                  <a:pt x="1842840" y="3277394"/>
                </a:lnTo>
                <a:lnTo>
                  <a:pt x="1861561" y="3278663"/>
                </a:lnTo>
                <a:lnTo>
                  <a:pt x="1880283" y="3279615"/>
                </a:lnTo>
                <a:lnTo>
                  <a:pt x="1898687" y="3280249"/>
                </a:lnTo>
                <a:lnTo>
                  <a:pt x="1917725" y="3280566"/>
                </a:lnTo>
                <a:lnTo>
                  <a:pt x="1936129" y="3280566"/>
                </a:lnTo>
                <a:lnTo>
                  <a:pt x="1958658" y="3280566"/>
                </a:lnTo>
                <a:lnTo>
                  <a:pt x="1981187" y="3280249"/>
                </a:lnTo>
                <a:lnTo>
                  <a:pt x="2003399" y="3278980"/>
                </a:lnTo>
                <a:lnTo>
                  <a:pt x="2025928" y="3278029"/>
                </a:lnTo>
                <a:lnTo>
                  <a:pt x="2048140" y="3276443"/>
                </a:lnTo>
                <a:lnTo>
                  <a:pt x="2070034" y="3274222"/>
                </a:lnTo>
                <a:lnTo>
                  <a:pt x="2092246" y="3272002"/>
                </a:lnTo>
                <a:lnTo>
                  <a:pt x="2114458" y="3269464"/>
                </a:lnTo>
                <a:lnTo>
                  <a:pt x="2135718" y="3266609"/>
                </a:lnTo>
                <a:lnTo>
                  <a:pt x="2157295" y="3263437"/>
                </a:lnTo>
                <a:lnTo>
                  <a:pt x="2178237" y="3259313"/>
                </a:lnTo>
                <a:lnTo>
                  <a:pt x="2198545" y="3255507"/>
                </a:lnTo>
                <a:lnTo>
                  <a:pt x="2219170" y="3251066"/>
                </a:lnTo>
                <a:lnTo>
                  <a:pt x="2239161" y="3246307"/>
                </a:lnTo>
                <a:lnTo>
                  <a:pt x="2258517" y="3241232"/>
                </a:lnTo>
                <a:lnTo>
                  <a:pt x="2277555" y="3235839"/>
                </a:lnTo>
                <a:lnTo>
                  <a:pt x="2295959" y="3230130"/>
                </a:lnTo>
                <a:lnTo>
                  <a:pt x="2314046" y="3223785"/>
                </a:lnTo>
                <a:lnTo>
                  <a:pt x="2331498" y="3217441"/>
                </a:lnTo>
                <a:lnTo>
                  <a:pt x="2348316" y="3210780"/>
                </a:lnTo>
                <a:lnTo>
                  <a:pt x="2364498" y="3203801"/>
                </a:lnTo>
                <a:lnTo>
                  <a:pt x="2380047" y="3196188"/>
                </a:lnTo>
                <a:lnTo>
                  <a:pt x="2394643" y="3188575"/>
                </a:lnTo>
                <a:lnTo>
                  <a:pt x="2408605" y="3180645"/>
                </a:lnTo>
                <a:lnTo>
                  <a:pt x="2422249" y="3171763"/>
                </a:lnTo>
                <a:lnTo>
                  <a:pt x="2434307" y="3163198"/>
                </a:lnTo>
                <a:lnTo>
                  <a:pt x="2445730" y="3153999"/>
                </a:lnTo>
                <a:lnTo>
                  <a:pt x="2456518" y="3144800"/>
                </a:lnTo>
                <a:lnTo>
                  <a:pt x="2466355" y="3134966"/>
                </a:lnTo>
                <a:lnTo>
                  <a:pt x="2471115" y="3129574"/>
                </a:lnTo>
                <a:lnTo>
                  <a:pt x="2474922" y="3124498"/>
                </a:lnTo>
                <a:lnTo>
                  <a:pt x="2479365" y="3119423"/>
                </a:lnTo>
                <a:lnTo>
                  <a:pt x="2482855" y="3114347"/>
                </a:lnTo>
                <a:lnTo>
                  <a:pt x="2486346" y="3108955"/>
                </a:lnTo>
                <a:lnTo>
                  <a:pt x="2489519" y="3103562"/>
                </a:lnTo>
                <a:close/>
                <a:moveTo>
                  <a:pt x="201789" y="3100564"/>
                </a:moveTo>
                <a:lnTo>
                  <a:pt x="201084" y="3105812"/>
                </a:lnTo>
                <a:lnTo>
                  <a:pt x="200819" y="3107046"/>
                </a:lnTo>
                <a:lnTo>
                  <a:pt x="201084" y="3105194"/>
                </a:lnTo>
                <a:lnTo>
                  <a:pt x="201789" y="3100564"/>
                </a:lnTo>
                <a:close/>
                <a:moveTo>
                  <a:pt x="1260475" y="3095625"/>
                </a:moveTo>
                <a:lnTo>
                  <a:pt x="1262062" y="3101340"/>
                </a:lnTo>
                <a:lnTo>
                  <a:pt x="1263015" y="3106738"/>
                </a:lnTo>
                <a:lnTo>
                  <a:pt x="1263253" y="3110548"/>
                </a:lnTo>
                <a:lnTo>
                  <a:pt x="1262698" y="3106103"/>
                </a:lnTo>
                <a:lnTo>
                  <a:pt x="1261745" y="3100705"/>
                </a:lnTo>
                <a:lnTo>
                  <a:pt x="1260475" y="3095625"/>
                </a:lnTo>
                <a:close/>
                <a:moveTo>
                  <a:pt x="1746773" y="3094566"/>
                </a:moveTo>
                <a:lnTo>
                  <a:pt x="1746773" y="3198013"/>
                </a:lnTo>
                <a:lnTo>
                  <a:pt x="1764563" y="3200227"/>
                </a:lnTo>
                <a:lnTo>
                  <a:pt x="1782671" y="3202758"/>
                </a:lnTo>
                <a:lnTo>
                  <a:pt x="1800780" y="3204656"/>
                </a:lnTo>
                <a:lnTo>
                  <a:pt x="1819841" y="3206238"/>
                </a:lnTo>
                <a:lnTo>
                  <a:pt x="1819841" y="3102791"/>
                </a:lnTo>
                <a:lnTo>
                  <a:pt x="1800780" y="3101210"/>
                </a:lnTo>
                <a:lnTo>
                  <a:pt x="1782671" y="3099312"/>
                </a:lnTo>
                <a:lnTo>
                  <a:pt x="1764563" y="3097097"/>
                </a:lnTo>
                <a:lnTo>
                  <a:pt x="1746773" y="3094566"/>
                </a:lnTo>
                <a:close/>
                <a:moveTo>
                  <a:pt x="1600953" y="3061666"/>
                </a:moveTo>
                <a:lnTo>
                  <a:pt x="1600953" y="3166378"/>
                </a:lnTo>
                <a:lnTo>
                  <a:pt x="1618744" y="3171756"/>
                </a:lnTo>
                <a:lnTo>
                  <a:pt x="1636217" y="3176501"/>
                </a:lnTo>
                <a:lnTo>
                  <a:pt x="1654960" y="3180930"/>
                </a:lnTo>
                <a:lnTo>
                  <a:pt x="1673704" y="3185042"/>
                </a:lnTo>
                <a:lnTo>
                  <a:pt x="1673704" y="3080963"/>
                </a:lnTo>
                <a:lnTo>
                  <a:pt x="1654960" y="3076534"/>
                </a:lnTo>
                <a:lnTo>
                  <a:pt x="1636217" y="3071789"/>
                </a:lnTo>
                <a:lnTo>
                  <a:pt x="1618108" y="3066728"/>
                </a:lnTo>
                <a:lnTo>
                  <a:pt x="1600953" y="3061666"/>
                </a:lnTo>
                <a:close/>
                <a:moveTo>
                  <a:pt x="3151360" y="3046095"/>
                </a:moveTo>
                <a:lnTo>
                  <a:pt x="3151360" y="3160713"/>
                </a:lnTo>
                <a:lnTo>
                  <a:pt x="3174848" y="3161665"/>
                </a:lnTo>
                <a:lnTo>
                  <a:pt x="3198972" y="3161665"/>
                </a:lnTo>
                <a:lnTo>
                  <a:pt x="3231983" y="3161348"/>
                </a:lnTo>
                <a:lnTo>
                  <a:pt x="3231983" y="3046413"/>
                </a:lnTo>
                <a:lnTo>
                  <a:pt x="3198972" y="3046730"/>
                </a:lnTo>
                <a:lnTo>
                  <a:pt x="3174848" y="3046413"/>
                </a:lnTo>
                <a:lnTo>
                  <a:pt x="3151360" y="3046095"/>
                </a:lnTo>
                <a:close/>
                <a:moveTo>
                  <a:pt x="3815080" y="3040062"/>
                </a:moveTo>
                <a:lnTo>
                  <a:pt x="3816033" y="3047365"/>
                </a:lnTo>
                <a:lnTo>
                  <a:pt x="3816350" y="3054985"/>
                </a:lnTo>
                <a:lnTo>
                  <a:pt x="3816350" y="3206115"/>
                </a:lnTo>
                <a:lnTo>
                  <a:pt x="3816033" y="3206432"/>
                </a:lnTo>
                <a:lnTo>
                  <a:pt x="3815398" y="3214687"/>
                </a:lnTo>
                <a:lnTo>
                  <a:pt x="3814763" y="3220720"/>
                </a:lnTo>
                <a:lnTo>
                  <a:pt x="3813493" y="3226117"/>
                </a:lnTo>
                <a:lnTo>
                  <a:pt x="3811906" y="3231197"/>
                </a:lnTo>
                <a:lnTo>
                  <a:pt x="3810319" y="3236912"/>
                </a:lnTo>
                <a:lnTo>
                  <a:pt x="3808097" y="3242310"/>
                </a:lnTo>
                <a:lnTo>
                  <a:pt x="3805558" y="3248025"/>
                </a:lnTo>
                <a:lnTo>
                  <a:pt x="3803019" y="3253105"/>
                </a:lnTo>
                <a:lnTo>
                  <a:pt x="3799844" y="3258185"/>
                </a:lnTo>
                <a:lnTo>
                  <a:pt x="3796036" y="3263583"/>
                </a:lnTo>
                <a:lnTo>
                  <a:pt x="3792226" y="3268663"/>
                </a:lnTo>
                <a:lnTo>
                  <a:pt x="3788418" y="3274060"/>
                </a:lnTo>
                <a:lnTo>
                  <a:pt x="3783974" y="3278823"/>
                </a:lnTo>
                <a:lnTo>
                  <a:pt x="3779212" y="3283903"/>
                </a:lnTo>
                <a:lnTo>
                  <a:pt x="3774134" y="3288983"/>
                </a:lnTo>
                <a:lnTo>
                  <a:pt x="3768420" y="3293745"/>
                </a:lnTo>
                <a:lnTo>
                  <a:pt x="3763024" y="3298508"/>
                </a:lnTo>
                <a:lnTo>
                  <a:pt x="3750963" y="3307715"/>
                </a:lnTo>
                <a:lnTo>
                  <a:pt x="3737314" y="3317240"/>
                </a:lnTo>
                <a:lnTo>
                  <a:pt x="3722713" y="3326448"/>
                </a:lnTo>
                <a:lnTo>
                  <a:pt x="3707477" y="3335020"/>
                </a:lnTo>
                <a:lnTo>
                  <a:pt x="3690971" y="3343275"/>
                </a:lnTo>
                <a:lnTo>
                  <a:pt x="3673513" y="3351213"/>
                </a:lnTo>
                <a:lnTo>
                  <a:pt x="3655103" y="3359150"/>
                </a:lnTo>
                <a:lnTo>
                  <a:pt x="3635424" y="3366770"/>
                </a:lnTo>
                <a:lnTo>
                  <a:pt x="3615109" y="3373755"/>
                </a:lnTo>
                <a:lnTo>
                  <a:pt x="3593842" y="3380423"/>
                </a:lnTo>
                <a:lnTo>
                  <a:pt x="3571941" y="3386773"/>
                </a:lnTo>
                <a:lnTo>
                  <a:pt x="3549087" y="3392805"/>
                </a:lnTo>
                <a:lnTo>
                  <a:pt x="3525281" y="3398203"/>
                </a:lnTo>
                <a:lnTo>
                  <a:pt x="3501157" y="3403283"/>
                </a:lnTo>
                <a:lnTo>
                  <a:pt x="3476082" y="3408045"/>
                </a:lnTo>
                <a:lnTo>
                  <a:pt x="3450371" y="3411855"/>
                </a:lnTo>
                <a:lnTo>
                  <a:pt x="3424343" y="3415983"/>
                </a:lnTo>
                <a:lnTo>
                  <a:pt x="3397680" y="3419475"/>
                </a:lnTo>
                <a:lnTo>
                  <a:pt x="3370065" y="3422333"/>
                </a:lnTo>
                <a:lnTo>
                  <a:pt x="3341815" y="3424555"/>
                </a:lnTo>
                <a:lnTo>
                  <a:pt x="3313565" y="3426460"/>
                </a:lnTo>
                <a:lnTo>
                  <a:pt x="3284680" y="3427730"/>
                </a:lnTo>
                <a:lnTo>
                  <a:pt x="3255478" y="3428683"/>
                </a:lnTo>
                <a:lnTo>
                  <a:pt x="3225959" y="3429000"/>
                </a:lnTo>
                <a:lnTo>
                  <a:pt x="3195487" y="3428683"/>
                </a:lnTo>
                <a:lnTo>
                  <a:pt x="3165650" y="3427730"/>
                </a:lnTo>
                <a:lnTo>
                  <a:pt x="3136130" y="3426143"/>
                </a:lnTo>
                <a:lnTo>
                  <a:pt x="3106928" y="3424238"/>
                </a:lnTo>
                <a:lnTo>
                  <a:pt x="3078678" y="3422015"/>
                </a:lnTo>
                <a:lnTo>
                  <a:pt x="3050428" y="3418840"/>
                </a:lnTo>
                <a:lnTo>
                  <a:pt x="3022813" y="3415030"/>
                </a:lnTo>
                <a:lnTo>
                  <a:pt x="2996150" y="3411220"/>
                </a:lnTo>
                <a:lnTo>
                  <a:pt x="2970122" y="3406775"/>
                </a:lnTo>
                <a:lnTo>
                  <a:pt x="2944729" y="3402013"/>
                </a:lnTo>
                <a:lnTo>
                  <a:pt x="2919971" y="3396615"/>
                </a:lnTo>
                <a:lnTo>
                  <a:pt x="2895847" y="3390583"/>
                </a:lnTo>
                <a:lnTo>
                  <a:pt x="2872994" y="3384868"/>
                </a:lnTo>
                <a:lnTo>
                  <a:pt x="2850775" y="3378200"/>
                </a:lnTo>
                <a:lnTo>
                  <a:pt x="2829190" y="3370898"/>
                </a:lnTo>
                <a:lnTo>
                  <a:pt x="2808876" y="3363595"/>
                </a:lnTo>
                <a:lnTo>
                  <a:pt x="2789196" y="3355975"/>
                </a:lnTo>
                <a:lnTo>
                  <a:pt x="2770469" y="3347720"/>
                </a:lnTo>
                <a:lnTo>
                  <a:pt x="2753328" y="3339465"/>
                </a:lnTo>
                <a:lnTo>
                  <a:pt x="2736823" y="3330893"/>
                </a:lnTo>
                <a:lnTo>
                  <a:pt x="2721269" y="3321685"/>
                </a:lnTo>
                <a:lnTo>
                  <a:pt x="2706986" y="3312160"/>
                </a:lnTo>
                <a:lnTo>
                  <a:pt x="2693972" y="3302635"/>
                </a:lnTo>
                <a:lnTo>
                  <a:pt x="2688258" y="3297873"/>
                </a:lnTo>
                <a:lnTo>
                  <a:pt x="2682227" y="3292793"/>
                </a:lnTo>
                <a:lnTo>
                  <a:pt x="2676831" y="3287713"/>
                </a:lnTo>
                <a:lnTo>
                  <a:pt x="2671753" y="3282950"/>
                </a:lnTo>
                <a:lnTo>
                  <a:pt x="2666991" y="3277870"/>
                </a:lnTo>
                <a:lnTo>
                  <a:pt x="2662548" y="3272473"/>
                </a:lnTo>
                <a:lnTo>
                  <a:pt x="2658104" y="3267393"/>
                </a:lnTo>
                <a:lnTo>
                  <a:pt x="2654612" y="3261995"/>
                </a:lnTo>
                <a:lnTo>
                  <a:pt x="2651121" y="3256598"/>
                </a:lnTo>
                <a:lnTo>
                  <a:pt x="2647947" y="3251200"/>
                </a:lnTo>
                <a:lnTo>
                  <a:pt x="2645090" y="3245485"/>
                </a:lnTo>
                <a:lnTo>
                  <a:pt x="2642868" y="3240405"/>
                </a:lnTo>
                <a:lnTo>
                  <a:pt x="2640329" y="3234372"/>
                </a:lnTo>
                <a:lnTo>
                  <a:pt x="2638742" y="3228975"/>
                </a:lnTo>
                <a:lnTo>
                  <a:pt x="2637789" y="3223577"/>
                </a:lnTo>
                <a:lnTo>
                  <a:pt x="2636520" y="3217862"/>
                </a:lnTo>
                <a:lnTo>
                  <a:pt x="2636202" y="3212147"/>
                </a:lnTo>
                <a:lnTo>
                  <a:pt x="2635885" y="3206432"/>
                </a:lnTo>
                <a:lnTo>
                  <a:pt x="2635250" y="3206432"/>
                </a:lnTo>
                <a:lnTo>
                  <a:pt x="2635250" y="3097530"/>
                </a:lnTo>
                <a:lnTo>
                  <a:pt x="2646360" y="3105785"/>
                </a:lnTo>
                <a:lnTo>
                  <a:pt x="2657786" y="3114040"/>
                </a:lnTo>
                <a:lnTo>
                  <a:pt x="2670166" y="3121977"/>
                </a:lnTo>
                <a:lnTo>
                  <a:pt x="2683180" y="3129597"/>
                </a:lnTo>
                <a:lnTo>
                  <a:pt x="2696511" y="3136900"/>
                </a:lnTo>
                <a:lnTo>
                  <a:pt x="2710160" y="3144202"/>
                </a:lnTo>
                <a:lnTo>
                  <a:pt x="2724761" y="3151187"/>
                </a:lnTo>
                <a:lnTo>
                  <a:pt x="2740314" y="3157855"/>
                </a:lnTo>
                <a:lnTo>
                  <a:pt x="2755550" y="3164205"/>
                </a:lnTo>
                <a:lnTo>
                  <a:pt x="2771738" y="3170237"/>
                </a:lnTo>
                <a:lnTo>
                  <a:pt x="2788244" y="3176270"/>
                </a:lnTo>
                <a:lnTo>
                  <a:pt x="2805384" y="3181985"/>
                </a:lnTo>
                <a:lnTo>
                  <a:pt x="2822525" y="3187065"/>
                </a:lnTo>
                <a:lnTo>
                  <a:pt x="2840300" y="3192145"/>
                </a:lnTo>
                <a:lnTo>
                  <a:pt x="2858393" y="3196907"/>
                </a:lnTo>
                <a:lnTo>
                  <a:pt x="2877120" y="3201670"/>
                </a:lnTo>
                <a:lnTo>
                  <a:pt x="2895530" y="3205797"/>
                </a:lnTo>
                <a:lnTo>
                  <a:pt x="2914892" y="3209925"/>
                </a:lnTo>
                <a:lnTo>
                  <a:pt x="2934255" y="3213735"/>
                </a:lnTo>
                <a:lnTo>
                  <a:pt x="2953617" y="3217227"/>
                </a:lnTo>
                <a:lnTo>
                  <a:pt x="2973614" y="3220402"/>
                </a:lnTo>
                <a:lnTo>
                  <a:pt x="2993294" y="3222942"/>
                </a:lnTo>
                <a:lnTo>
                  <a:pt x="3013926" y="3225800"/>
                </a:lnTo>
                <a:lnTo>
                  <a:pt x="3033923" y="3228340"/>
                </a:lnTo>
                <a:lnTo>
                  <a:pt x="3054555" y="3230245"/>
                </a:lnTo>
                <a:lnTo>
                  <a:pt x="3074869" y="3232150"/>
                </a:lnTo>
                <a:lnTo>
                  <a:pt x="3095819" y="3233737"/>
                </a:lnTo>
                <a:lnTo>
                  <a:pt x="3116451" y="3235007"/>
                </a:lnTo>
                <a:lnTo>
                  <a:pt x="3137400" y="3235960"/>
                </a:lnTo>
                <a:lnTo>
                  <a:pt x="3158032" y="3236595"/>
                </a:lnTo>
                <a:lnTo>
                  <a:pt x="3178981" y="3237230"/>
                </a:lnTo>
                <a:lnTo>
                  <a:pt x="3199613" y="3237230"/>
                </a:lnTo>
                <a:lnTo>
                  <a:pt x="3224372" y="3236912"/>
                </a:lnTo>
                <a:lnTo>
                  <a:pt x="3249765" y="3236595"/>
                </a:lnTo>
                <a:lnTo>
                  <a:pt x="3274523" y="3235325"/>
                </a:lnTo>
                <a:lnTo>
                  <a:pt x="3299282" y="3234055"/>
                </a:lnTo>
                <a:lnTo>
                  <a:pt x="3324040" y="3232150"/>
                </a:lnTo>
                <a:lnTo>
                  <a:pt x="3348481" y="3230245"/>
                </a:lnTo>
                <a:lnTo>
                  <a:pt x="3372922" y="3227387"/>
                </a:lnTo>
                <a:lnTo>
                  <a:pt x="3397680" y="3224530"/>
                </a:lnTo>
                <a:lnTo>
                  <a:pt x="3421486" y="3221355"/>
                </a:lnTo>
                <a:lnTo>
                  <a:pt x="3445292" y="3217545"/>
                </a:lnTo>
                <a:lnTo>
                  <a:pt x="3468464" y="3213735"/>
                </a:lnTo>
                <a:lnTo>
                  <a:pt x="3491635" y="3208972"/>
                </a:lnTo>
                <a:lnTo>
                  <a:pt x="3514171" y="3204210"/>
                </a:lnTo>
                <a:lnTo>
                  <a:pt x="3536390" y="3199130"/>
                </a:lnTo>
                <a:lnTo>
                  <a:pt x="3557974" y="3193097"/>
                </a:lnTo>
                <a:lnTo>
                  <a:pt x="3579241" y="3187065"/>
                </a:lnTo>
                <a:lnTo>
                  <a:pt x="3599873" y="3180715"/>
                </a:lnTo>
                <a:lnTo>
                  <a:pt x="3619870" y="3174047"/>
                </a:lnTo>
                <a:lnTo>
                  <a:pt x="3639233" y="3167062"/>
                </a:lnTo>
                <a:lnTo>
                  <a:pt x="3657643" y="3159442"/>
                </a:lnTo>
                <a:lnTo>
                  <a:pt x="3676053" y="3151505"/>
                </a:lnTo>
                <a:lnTo>
                  <a:pt x="3692876" y="3143250"/>
                </a:lnTo>
                <a:lnTo>
                  <a:pt x="3709381" y="3134677"/>
                </a:lnTo>
                <a:lnTo>
                  <a:pt x="3724935" y="3125470"/>
                </a:lnTo>
                <a:lnTo>
                  <a:pt x="3739853" y="3116262"/>
                </a:lnTo>
                <a:lnTo>
                  <a:pt x="3753502" y="3106420"/>
                </a:lnTo>
                <a:lnTo>
                  <a:pt x="3766198" y="3096577"/>
                </a:lnTo>
                <a:lnTo>
                  <a:pt x="3772547" y="3090862"/>
                </a:lnTo>
                <a:lnTo>
                  <a:pt x="3777943" y="3085782"/>
                </a:lnTo>
                <a:lnTo>
                  <a:pt x="3783656" y="3080385"/>
                </a:lnTo>
                <a:lnTo>
                  <a:pt x="3789052" y="3074670"/>
                </a:lnTo>
                <a:lnTo>
                  <a:pt x="3793814" y="3069272"/>
                </a:lnTo>
                <a:lnTo>
                  <a:pt x="3798575" y="3063557"/>
                </a:lnTo>
                <a:lnTo>
                  <a:pt x="3803336" y="3057842"/>
                </a:lnTo>
                <a:lnTo>
                  <a:pt x="3807145" y="3051810"/>
                </a:lnTo>
                <a:lnTo>
                  <a:pt x="3811271" y="3045777"/>
                </a:lnTo>
                <a:lnTo>
                  <a:pt x="3815080" y="3040062"/>
                </a:lnTo>
                <a:close/>
                <a:moveTo>
                  <a:pt x="2989478" y="3031808"/>
                </a:moveTo>
                <a:lnTo>
                  <a:pt x="2989478" y="3147378"/>
                </a:lnTo>
                <a:lnTo>
                  <a:pt x="3009158" y="3149918"/>
                </a:lnTo>
                <a:lnTo>
                  <a:pt x="3029472" y="3152140"/>
                </a:lnTo>
                <a:lnTo>
                  <a:pt x="3049469" y="3154363"/>
                </a:lnTo>
                <a:lnTo>
                  <a:pt x="3070419" y="3155950"/>
                </a:lnTo>
                <a:lnTo>
                  <a:pt x="3070419" y="3041333"/>
                </a:lnTo>
                <a:lnTo>
                  <a:pt x="3049469" y="3039428"/>
                </a:lnTo>
                <a:lnTo>
                  <a:pt x="3029472" y="3036888"/>
                </a:lnTo>
                <a:lnTo>
                  <a:pt x="3009158" y="3034665"/>
                </a:lnTo>
                <a:lnTo>
                  <a:pt x="2989478" y="3031808"/>
                </a:lnTo>
                <a:close/>
                <a:moveTo>
                  <a:pt x="2402802" y="3022755"/>
                </a:moveTo>
                <a:lnTo>
                  <a:pt x="2397719" y="3026235"/>
                </a:lnTo>
                <a:lnTo>
                  <a:pt x="2391365" y="3029398"/>
                </a:lnTo>
                <a:lnTo>
                  <a:pt x="2383740" y="3032878"/>
                </a:lnTo>
                <a:lnTo>
                  <a:pt x="2376433" y="3036042"/>
                </a:lnTo>
                <a:lnTo>
                  <a:pt x="2360867" y="3042369"/>
                </a:lnTo>
                <a:lnTo>
                  <a:pt x="2347841" y="3047114"/>
                </a:lnTo>
                <a:lnTo>
                  <a:pt x="2347841" y="3137274"/>
                </a:lnTo>
                <a:lnTo>
                  <a:pt x="2355784" y="3133794"/>
                </a:lnTo>
                <a:lnTo>
                  <a:pt x="2363408" y="3129681"/>
                </a:lnTo>
                <a:lnTo>
                  <a:pt x="2371033" y="3125252"/>
                </a:lnTo>
                <a:lnTo>
                  <a:pt x="2378340" y="3120507"/>
                </a:lnTo>
                <a:lnTo>
                  <a:pt x="2385329" y="3115762"/>
                </a:lnTo>
                <a:lnTo>
                  <a:pt x="2391683" y="3111017"/>
                </a:lnTo>
                <a:lnTo>
                  <a:pt x="2397719" y="3106271"/>
                </a:lnTo>
                <a:lnTo>
                  <a:pt x="2402802" y="3101526"/>
                </a:lnTo>
                <a:lnTo>
                  <a:pt x="2402802" y="3022755"/>
                </a:lnTo>
                <a:close/>
                <a:moveTo>
                  <a:pt x="698500" y="3017837"/>
                </a:moveTo>
                <a:lnTo>
                  <a:pt x="698500" y="3086100"/>
                </a:lnTo>
                <a:lnTo>
                  <a:pt x="684586" y="3083595"/>
                </a:lnTo>
                <a:lnTo>
                  <a:pt x="667825" y="3079838"/>
                </a:lnTo>
                <a:lnTo>
                  <a:pt x="659920" y="3077959"/>
                </a:lnTo>
                <a:lnTo>
                  <a:pt x="652962" y="3076393"/>
                </a:lnTo>
                <a:lnTo>
                  <a:pt x="646321" y="3074201"/>
                </a:lnTo>
                <a:lnTo>
                  <a:pt x="640313" y="3071696"/>
                </a:lnTo>
                <a:lnTo>
                  <a:pt x="634305" y="3069191"/>
                </a:lnTo>
                <a:lnTo>
                  <a:pt x="629245" y="3065433"/>
                </a:lnTo>
                <a:lnTo>
                  <a:pt x="626082" y="3063555"/>
                </a:lnTo>
                <a:lnTo>
                  <a:pt x="623869" y="3061363"/>
                </a:lnTo>
                <a:lnTo>
                  <a:pt x="622288" y="3058545"/>
                </a:lnTo>
                <a:lnTo>
                  <a:pt x="620706" y="3056353"/>
                </a:lnTo>
                <a:lnTo>
                  <a:pt x="619441" y="3053534"/>
                </a:lnTo>
                <a:lnTo>
                  <a:pt x="619125" y="3051029"/>
                </a:lnTo>
                <a:lnTo>
                  <a:pt x="619125" y="3048524"/>
                </a:lnTo>
                <a:lnTo>
                  <a:pt x="619441" y="3046019"/>
                </a:lnTo>
                <a:lnTo>
                  <a:pt x="620390" y="3043514"/>
                </a:lnTo>
                <a:lnTo>
                  <a:pt x="621971" y="3041009"/>
                </a:lnTo>
                <a:lnTo>
                  <a:pt x="623553" y="3038817"/>
                </a:lnTo>
                <a:lnTo>
                  <a:pt x="625766" y="3036312"/>
                </a:lnTo>
                <a:lnTo>
                  <a:pt x="628296" y="3034433"/>
                </a:lnTo>
                <a:lnTo>
                  <a:pt x="631142" y="3032555"/>
                </a:lnTo>
                <a:lnTo>
                  <a:pt x="634937" y="3030676"/>
                </a:lnTo>
                <a:lnTo>
                  <a:pt x="638732" y="3029110"/>
                </a:lnTo>
                <a:lnTo>
                  <a:pt x="645057" y="3026605"/>
                </a:lnTo>
                <a:lnTo>
                  <a:pt x="651697" y="3024726"/>
                </a:lnTo>
                <a:lnTo>
                  <a:pt x="658655" y="3023161"/>
                </a:lnTo>
                <a:lnTo>
                  <a:pt x="666244" y="3021595"/>
                </a:lnTo>
                <a:lnTo>
                  <a:pt x="674150" y="3020342"/>
                </a:lnTo>
                <a:lnTo>
                  <a:pt x="682056" y="3019403"/>
                </a:lnTo>
                <a:lnTo>
                  <a:pt x="698500" y="3017837"/>
                </a:lnTo>
                <a:close/>
                <a:moveTo>
                  <a:pt x="2827597" y="2994977"/>
                </a:moveTo>
                <a:lnTo>
                  <a:pt x="2827597" y="3112135"/>
                </a:lnTo>
                <a:lnTo>
                  <a:pt x="2846959" y="3117850"/>
                </a:lnTo>
                <a:lnTo>
                  <a:pt x="2866956" y="3123248"/>
                </a:lnTo>
                <a:lnTo>
                  <a:pt x="2887588" y="3128010"/>
                </a:lnTo>
                <a:lnTo>
                  <a:pt x="2908220" y="3132773"/>
                </a:lnTo>
                <a:lnTo>
                  <a:pt x="2908220" y="3016885"/>
                </a:lnTo>
                <a:lnTo>
                  <a:pt x="2887588" y="3011805"/>
                </a:lnTo>
                <a:lnTo>
                  <a:pt x="2866956" y="3006725"/>
                </a:lnTo>
                <a:lnTo>
                  <a:pt x="2846959" y="3001010"/>
                </a:lnTo>
                <a:lnTo>
                  <a:pt x="2827597" y="2994977"/>
                </a:lnTo>
                <a:close/>
                <a:moveTo>
                  <a:pt x="1455133" y="2986375"/>
                </a:moveTo>
                <a:lnTo>
                  <a:pt x="1455133" y="3092352"/>
                </a:lnTo>
                <a:lnTo>
                  <a:pt x="1457675" y="3094883"/>
                </a:lnTo>
                <a:lnTo>
                  <a:pt x="1460216" y="3097730"/>
                </a:lnTo>
                <a:lnTo>
                  <a:pt x="1466888" y="3103741"/>
                </a:lnTo>
                <a:lnTo>
                  <a:pt x="1475466" y="3110068"/>
                </a:lnTo>
                <a:lnTo>
                  <a:pt x="1484679" y="3116078"/>
                </a:lnTo>
                <a:lnTo>
                  <a:pt x="1495162" y="3122405"/>
                </a:lnTo>
                <a:lnTo>
                  <a:pt x="1505964" y="3128732"/>
                </a:lnTo>
                <a:lnTo>
                  <a:pt x="1517083" y="3134743"/>
                </a:lnTo>
                <a:lnTo>
                  <a:pt x="1528202" y="3139804"/>
                </a:lnTo>
                <a:lnTo>
                  <a:pt x="1528202" y="3033195"/>
                </a:lnTo>
                <a:lnTo>
                  <a:pt x="1517083" y="3027817"/>
                </a:lnTo>
                <a:lnTo>
                  <a:pt x="1506917" y="3022122"/>
                </a:lnTo>
                <a:lnTo>
                  <a:pt x="1497068" y="3016428"/>
                </a:lnTo>
                <a:lnTo>
                  <a:pt x="1487538" y="3010734"/>
                </a:lnTo>
                <a:lnTo>
                  <a:pt x="1478960" y="3005039"/>
                </a:lnTo>
                <a:lnTo>
                  <a:pt x="1470700" y="2998712"/>
                </a:lnTo>
                <a:lnTo>
                  <a:pt x="1462758" y="2992702"/>
                </a:lnTo>
                <a:lnTo>
                  <a:pt x="1455133" y="2986375"/>
                </a:lnTo>
                <a:close/>
                <a:moveTo>
                  <a:pt x="711352" y="2965750"/>
                </a:moveTo>
                <a:lnTo>
                  <a:pt x="709129" y="2966067"/>
                </a:lnTo>
                <a:lnTo>
                  <a:pt x="706270" y="2966384"/>
                </a:lnTo>
                <a:lnTo>
                  <a:pt x="704047" y="2966702"/>
                </a:lnTo>
                <a:lnTo>
                  <a:pt x="701824" y="2967653"/>
                </a:lnTo>
                <a:lnTo>
                  <a:pt x="700236" y="2968288"/>
                </a:lnTo>
                <a:lnTo>
                  <a:pt x="699283" y="2969556"/>
                </a:lnTo>
                <a:lnTo>
                  <a:pt x="698330" y="2970191"/>
                </a:lnTo>
                <a:lnTo>
                  <a:pt x="698012" y="2971459"/>
                </a:lnTo>
                <a:lnTo>
                  <a:pt x="698012" y="2990491"/>
                </a:lnTo>
                <a:lnTo>
                  <a:pt x="683085" y="2991760"/>
                </a:lnTo>
                <a:lnTo>
                  <a:pt x="667839" y="2993346"/>
                </a:lnTo>
                <a:lnTo>
                  <a:pt x="653865" y="2995249"/>
                </a:lnTo>
                <a:lnTo>
                  <a:pt x="639890" y="2997786"/>
                </a:lnTo>
                <a:lnTo>
                  <a:pt x="626550" y="3000641"/>
                </a:lnTo>
                <a:lnTo>
                  <a:pt x="613846" y="3004130"/>
                </a:lnTo>
                <a:lnTo>
                  <a:pt x="602094" y="3007619"/>
                </a:lnTo>
                <a:lnTo>
                  <a:pt x="590978" y="3012060"/>
                </a:lnTo>
                <a:lnTo>
                  <a:pt x="583673" y="3015549"/>
                </a:lnTo>
                <a:lnTo>
                  <a:pt x="576368" y="3019355"/>
                </a:lnTo>
                <a:lnTo>
                  <a:pt x="570015" y="3023162"/>
                </a:lnTo>
                <a:lnTo>
                  <a:pt x="564616" y="3026968"/>
                </a:lnTo>
                <a:lnTo>
                  <a:pt x="559852" y="3031092"/>
                </a:lnTo>
                <a:lnTo>
                  <a:pt x="556041" y="3035215"/>
                </a:lnTo>
                <a:lnTo>
                  <a:pt x="552865" y="3039656"/>
                </a:lnTo>
                <a:lnTo>
                  <a:pt x="550324" y="3044096"/>
                </a:lnTo>
                <a:lnTo>
                  <a:pt x="548736" y="3048854"/>
                </a:lnTo>
                <a:lnTo>
                  <a:pt x="547783" y="3052978"/>
                </a:lnTo>
                <a:lnTo>
                  <a:pt x="547783" y="3057736"/>
                </a:lnTo>
                <a:lnTo>
                  <a:pt x="548736" y="3062176"/>
                </a:lnTo>
                <a:lnTo>
                  <a:pt x="550324" y="3066617"/>
                </a:lnTo>
                <a:lnTo>
                  <a:pt x="552865" y="3070741"/>
                </a:lnTo>
                <a:lnTo>
                  <a:pt x="556358" y="3075181"/>
                </a:lnTo>
                <a:lnTo>
                  <a:pt x="560805" y="3079622"/>
                </a:lnTo>
                <a:lnTo>
                  <a:pt x="564934" y="3083111"/>
                </a:lnTo>
                <a:lnTo>
                  <a:pt x="570015" y="3086917"/>
                </a:lnTo>
                <a:lnTo>
                  <a:pt x="576050" y="3090089"/>
                </a:lnTo>
                <a:lnTo>
                  <a:pt x="582720" y="3093578"/>
                </a:lnTo>
                <a:lnTo>
                  <a:pt x="589390" y="3096433"/>
                </a:lnTo>
                <a:lnTo>
                  <a:pt x="597012" y="3099288"/>
                </a:lnTo>
                <a:lnTo>
                  <a:pt x="605270" y="3101825"/>
                </a:lnTo>
                <a:lnTo>
                  <a:pt x="613528" y="3104046"/>
                </a:lnTo>
                <a:lnTo>
                  <a:pt x="645607" y="3110707"/>
                </a:lnTo>
                <a:lnTo>
                  <a:pt x="698012" y="3121808"/>
                </a:lnTo>
                <a:lnTo>
                  <a:pt x="698012" y="3203010"/>
                </a:lnTo>
                <a:lnTo>
                  <a:pt x="684673" y="3201424"/>
                </a:lnTo>
                <a:lnTo>
                  <a:pt x="672286" y="3199203"/>
                </a:lnTo>
                <a:lnTo>
                  <a:pt x="657993" y="3196983"/>
                </a:lnTo>
                <a:lnTo>
                  <a:pt x="643066" y="3193494"/>
                </a:lnTo>
                <a:lnTo>
                  <a:pt x="629409" y="3189370"/>
                </a:lnTo>
                <a:lnTo>
                  <a:pt x="617022" y="3185247"/>
                </a:lnTo>
                <a:lnTo>
                  <a:pt x="613846" y="3183978"/>
                </a:lnTo>
                <a:lnTo>
                  <a:pt x="610670" y="3182709"/>
                </a:lnTo>
                <a:lnTo>
                  <a:pt x="608129" y="3181441"/>
                </a:lnTo>
                <a:lnTo>
                  <a:pt x="608446" y="3181441"/>
                </a:lnTo>
                <a:lnTo>
                  <a:pt x="608129" y="3181123"/>
                </a:lnTo>
                <a:lnTo>
                  <a:pt x="604317" y="3179220"/>
                </a:lnTo>
                <a:lnTo>
                  <a:pt x="602412" y="3177951"/>
                </a:lnTo>
                <a:lnTo>
                  <a:pt x="600506" y="3177000"/>
                </a:lnTo>
                <a:lnTo>
                  <a:pt x="595424" y="3175731"/>
                </a:lnTo>
                <a:lnTo>
                  <a:pt x="590343" y="3174780"/>
                </a:lnTo>
                <a:lnTo>
                  <a:pt x="584308" y="3174780"/>
                </a:lnTo>
                <a:lnTo>
                  <a:pt x="578273" y="3175414"/>
                </a:lnTo>
                <a:lnTo>
                  <a:pt x="572556" y="3176048"/>
                </a:lnTo>
                <a:lnTo>
                  <a:pt x="566522" y="3177634"/>
                </a:lnTo>
                <a:lnTo>
                  <a:pt x="560805" y="3179220"/>
                </a:lnTo>
                <a:lnTo>
                  <a:pt x="555405" y="3181123"/>
                </a:lnTo>
                <a:lnTo>
                  <a:pt x="551277" y="3183661"/>
                </a:lnTo>
                <a:lnTo>
                  <a:pt x="547148" y="3185881"/>
                </a:lnTo>
                <a:lnTo>
                  <a:pt x="544607" y="3188736"/>
                </a:lnTo>
                <a:lnTo>
                  <a:pt x="543336" y="3190005"/>
                </a:lnTo>
                <a:lnTo>
                  <a:pt x="542383" y="3190956"/>
                </a:lnTo>
                <a:lnTo>
                  <a:pt x="542066" y="3192542"/>
                </a:lnTo>
                <a:lnTo>
                  <a:pt x="542066" y="3193811"/>
                </a:lnTo>
                <a:lnTo>
                  <a:pt x="542066" y="3195080"/>
                </a:lnTo>
                <a:lnTo>
                  <a:pt x="543019" y="3196031"/>
                </a:lnTo>
                <a:lnTo>
                  <a:pt x="543654" y="3197300"/>
                </a:lnTo>
                <a:lnTo>
                  <a:pt x="545242" y="3198569"/>
                </a:lnTo>
                <a:lnTo>
                  <a:pt x="550959" y="3202058"/>
                </a:lnTo>
                <a:lnTo>
                  <a:pt x="557629" y="3205547"/>
                </a:lnTo>
                <a:lnTo>
                  <a:pt x="564299" y="3208719"/>
                </a:lnTo>
                <a:lnTo>
                  <a:pt x="572239" y="3211891"/>
                </a:lnTo>
                <a:lnTo>
                  <a:pt x="580497" y="3214746"/>
                </a:lnTo>
                <a:lnTo>
                  <a:pt x="589072" y="3216966"/>
                </a:lnTo>
                <a:lnTo>
                  <a:pt x="598600" y="3219821"/>
                </a:lnTo>
                <a:lnTo>
                  <a:pt x="608446" y="3221724"/>
                </a:lnTo>
                <a:lnTo>
                  <a:pt x="618610" y="3223627"/>
                </a:lnTo>
                <a:lnTo>
                  <a:pt x="629409" y="3225847"/>
                </a:lnTo>
                <a:lnTo>
                  <a:pt x="651324" y="3229019"/>
                </a:lnTo>
                <a:lnTo>
                  <a:pt x="674192" y="3230923"/>
                </a:lnTo>
                <a:lnTo>
                  <a:pt x="698012" y="3232509"/>
                </a:lnTo>
                <a:lnTo>
                  <a:pt x="698012" y="3251223"/>
                </a:lnTo>
                <a:lnTo>
                  <a:pt x="698330" y="3252492"/>
                </a:lnTo>
                <a:lnTo>
                  <a:pt x="699283" y="3253443"/>
                </a:lnTo>
                <a:lnTo>
                  <a:pt x="700236" y="3254395"/>
                </a:lnTo>
                <a:lnTo>
                  <a:pt x="701824" y="3255346"/>
                </a:lnTo>
                <a:lnTo>
                  <a:pt x="704047" y="3255981"/>
                </a:lnTo>
                <a:lnTo>
                  <a:pt x="706270" y="3256298"/>
                </a:lnTo>
                <a:lnTo>
                  <a:pt x="709129" y="3256932"/>
                </a:lnTo>
                <a:lnTo>
                  <a:pt x="711352" y="3257249"/>
                </a:lnTo>
                <a:lnTo>
                  <a:pt x="758358" y="3257249"/>
                </a:lnTo>
                <a:lnTo>
                  <a:pt x="760581" y="3256932"/>
                </a:lnTo>
                <a:lnTo>
                  <a:pt x="763440" y="3256298"/>
                </a:lnTo>
                <a:lnTo>
                  <a:pt x="765345" y="3255981"/>
                </a:lnTo>
                <a:lnTo>
                  <a:pt x="767886" y="3255346"/>
                </a:lnTo>
                <a:lnTo>
                  <a:pt x="769474" y="3254395"/>
                </a:lnTo>
                <a:lnTo>
                  <a:pt x="770427" y="3253443"/>
                </a:lnTo>
                <a:lnTo>
                  <a:pt x="771380" y="3252492"/>
                </a:lnTo>
                <a:lnTo>
                  <a:pt x="771698" y="3251223"/>
                </a:lnTo>
                <a:lnTo>
                  <a:pt x="771698" y="3231874"/>
                </a:lnTo>
                <a:lnTo>
                  <a:pt x="786308" y="3230923"/>
                </a:lnTo>
                <a:lnTo>
                  <a:pt x="800600" y="3229654"/>
                </a:lnTo>
                <a:lnTo>
                  <a:pt x="814257" y="3228068"/>
                </a:lnTo>
                <a:lnTo>
                  <a:pt x="827279" y="3226165"/>
                </a:lnTo>
                <a:lnTo>
                  <a:pt x="839984" y="3223627"/>
                </a:lnTo>
                <a:lnTo>
                  <a:pt x="851418" y="3221090"/>
                </a:lnTo>
                <a:lnTo>
                  <a:pt x="862534" y="3217918"/>
                </a:lnTo>
                <a:lnTo>
                  <a:pt x="872062" y="3214746"/>
                </a:lnTo>
                <a:lnTo>
                  <a:pt x="880002" y="3211257"/>
                </a:lnTo>
                <a:lnTo>
                  <a:pt x="886990" y="3208085"/>
                </a:lnTo>
                <a:lnTo>
                  <a:pt x="893660" y="3204278"/>
                </a:lnTo>
                <a:lnTo>
                  <a:pt x="899694" y="3200472"/>
                </a:lnTo>
                <a:lnTo>
                  <a:pt x="904776" y="3196666"/>
                </a:lnTo>
                <a:lnTo>
                  <a:pt x="909540" y="3192542"/>
                </a:lnTo>
                <a:lnTo>
                  <a:pt x="913352" y="3188419"/>
                </a:lnTo>
                <a:lnTo>
                  <a:pt x="916528" y="3184295"/>
                </a:lnTo>
                <a:lnTo>
                  <a:pt x="919069" y="3179855"/>
                </a:lnTo>
                <a:lnTo>
                  <a:pt x="920657" y="3175414"/>
                </a:lnTo>
                <a:lnTo>
                  <a:pt x="921609" y="3170973"/>
                </a:lnTo>
                <a:lnTo>
                  <a:pt x="921927" y="3166533"/>
                </a:lnTo>
                <a:lnTo>
                  <a:pt x="921292" y="3161775"/>
                </a:lnTo>
                <a:lnTo>
                  <a:pt x="920021" y="3157651"/>
                </a:lnTo>
                <a:lnTo>
                  <a:pt x="917798" y="3153210"/>
                </a:lnTo>
                <a:lnTo>
                  <a:pt x="914622" y="3148453"/>
                </a:lnTo>
                <a:lnTo>
                  <a:pt x="912716" y="3146549"/>
                </a:lnTo>
                <a:lnTo>
                  <a:pt x="910493" y="3144012"/>
                </a:lnTo>
                <a:lnTo>
                  <a:pt x="905411" y="3139888"/>
                </a:lnTo>
                <a:lnTo>
                  <a:pt x="899059" y="3135765"/>
                </a:lnTo>
                <a:lnTo>
                  <a:pt x="892389" y="3132276"/>
                </a:lnTo>
                <a:lnTo>
                  <a:pt x="884449" y="3128787"/>
                </a:lnTo>
                <a:lnTo>
                  <a:pt x="876191" y="3125615"/>
                </a:lnTo>
                <a:lnTo>
                  <a:pt x="867298" y="3122443"/>
                </a:lnTo>
                <a:lnTo>
                  <a:pt x="857452" y="3119588"/>
                </a:lnTo>
                <a:lnTo>
                  <a:pt x="847606" y="3117051"/>
                </a:lnTo>
                <a:lnTo>
                  <a:pt x="836808" y="3114196"/>
                </a:lnTo>
                <a:lnTo>
                  <a:pt x="815528" y="3109438"/>
                </a:lnTo>
                <a:lnTo>
                  <a:pt x="793613" y="3104997"/>
                </a:lnTo>
                <a:lnTo>
                  <a:pt x="771698" y="3101191"/>
                </a:lnTo>
                <a:lnTo>
                  <a:pt x="771698" y="3019673"/>
                </a:lnTo>
                <a:lnTo>
                  <a:pt x="790754" y="3021893"/>
                </a:lnTo>
                <a:lnTo>
                  <a:pt x="797742" y="3023162"/>
                </a:lnTo>
                <a:lnTo>
                  <a:pt x="805047" y="3024748"/>
                </a:lnTo>
                <a:lnTo>
                  <a:pt x="819974" y="3028554"/>
                </a:lnTo>
                <a:lnTo>
                  <a:pt x="834584" y="3033312"/>
                </a:lnTo>
                <a:lnTo>
                  <a:pt x="846336" y="3037435"/>
                </a:lnTo>
                <a:lnTo>
                  <a:pt x="853006" y="3039973"/>
                </a:lnTo>
                <a:lnTo>
                  <a:pt x="855547" y="3041242"/>
                </a:lnTo>
                <a:lnTo>
                  <a:pt x="859358" y="3043779"/>
                </a:lnTo>
                <a:lnTo>
                  <a:pt x="861264" y="3044731"/>
                </a:lnTo>
                <a:lnTo>
                  <a:pt x="863169" y="3046000"/>
                </a:lnTo>
                <a:lnTo>
                  <a:pt x="867933" y="3047268"/>
                </a:lnTo>
                <a:lnTo>
                  <a:pt x="873650" y="3047903"/>
                </a:lnTo>
                <a:lnTo>
                  <a:pt x="879367" y="3048220"/>
                </a:lnTo>
                <a:lnTo>
                  <a:pt x="885402" y="3047586"/>
                </a:lnTo>
                <a:lnTo>
                  <a:pt x="891436" y="3046634"/>
                </a:lnTo>
                <a:lnTo>
                  <a:pt x="897153" y="3045682"/>
                </a:lnTo>
                <a:lnTo>
                  <a:pt x="902870" y="3043779"/>
                </a:lnTo>
                <a:lnTo>
                  <a:pt x="907952" y="3041559"/>
                </a:lnTo>
                <a:lnTo>
                  <a:pt x="912716" y="3039339"/>
                </a:lnTo>
                <a:lnTo>
                  <a:pt x="916528" y="3036801"/>
                </a:lnTo>
                <a:lnTo>
                  <a:pt x="919386" y="3034263"/>
                </a:lnTo>
                <a:lnTo>
                  <a:pt x="920657" y="3032995"/>
                </a:lnTo>
                <a:lnTo>
                  <a:pt x="921292" y="3031726"/>
                </a:lnTo>
                <a:lnTo>
                  <a:pt x="921609" y="3030140"/>
                </a:lnTo>
                <a:lnTo>
                  <a:pt x="921609" y="3029188"/>
                </a:lnTo>
                <a:lnTo>
                  <a:pt x="921292" y="3027920"/>
                </a:lnTo>
                <a:lnTo>
                  <a:pt x="920974" y="3026651"/>
                </a:lnTo>
                <a:lnTo>
                  <a:pt x="919704" y="3025382"/>
                </a:lnTo>
                <a:lnTo>
                  <a:pt x="918433" y="3024431"/>
                </a:lnTo>
                <a:lnTo>
                  <a:pt x="914304" y="3021576"/>
                </a:lnTo>
                <a:lnTo>
                  <a:pt x="909540" y="3018721"/>
                </a:lnTo>
                <a:lnTo>
                  <a:pt x="903823" y="3016501"/>
                </a:lnTo>
                <a:lnTo>
                  <a:pt x="898424" y="3013963"/>
                </a:lnTo>
                <a:lnTo>
                  <a:pt x="885402" y="3009205"/>
                </a:lnTo>
                <a:lnTo>
                  <a:pt x="871109" y="3005082"/>
                </a:lnTo>
                <a:lnTo>
                  <a:pt x="856182" y="3000958"/>
                </a:lnTo>
                <a:lnTo>
                  <a:pt x="840936" y="2997469"/>
                </a:lnTo>
                <a:lnTo>
                  <a:pt x="825374" y="2994614"/>
                </a:lnTo>
                <a:lnTo>
                  <a:pt x="810764" y="2992711"/>
                </a:lnTo>
                <a:lnTo>
                  <a:pt x="791389" y="2990808"/>
                </a:lnTo>
                <a:lnTo>
                  <a:pt x="771698" y="2989539"/>
                </a:lnTo>
                <a:lnTo>
                  <a:pt x="771698" y="2971459"/>
                </a:lnTo>
                <a:lnTo>
                  <a:pt x="771380" y="2970191"/>
                </a:lnTo>
                <a:lnTo>
                  <a:pt x="770427" y="2969556"/>
                </a:lnTo>
                <a:lnTo>
                  <a:pt x="769474" y="2968288"/>
                </a:lnTo>
                <a:lnTo>
                  <a:pt x="767886" y="2967653"/>
                </a:lnTo>
                <a:lnTo>
                  <a:pt x="765345" y="2966702"/>
                </a:lnTo>
                <a:lnTo>
                  <a:pt x="763440" y="2966384"/>
                </a:lnTo>
                <a:lnTo>
                  <a:pt x="760581" y="2966067"/>
                </a:lnTo>
                <a:lnTo>
                  <a:pt x="758358" y="2965750"/>
                </a:lnTo>
                <a:lnTo>
                  <a:pt x="711352" y="2965750"/>
                </a:lnTo>
                <a:close/>
                <a:moveTo>
                  <a:pt x="3717945" y="2951797"/>
                </a:moveTo>
                <a:lnTo>
                  <a:pt x="3711914" y="2955607"/>
                </a:lnTo>
                <a:lnTo>
                  <a:pt x="3704931" y="2959100"/>
                </a:lnTo>
                <a:lnTo>
                  <a:pt x="3696678" y="2963227"/>
                </a:lnTo>
                <a:lnTo>
                  <a:pt x="3688425" y="2966720"/>
                </a:lnTo>
                <a:lnTo>
                  <a:pt x="3671285" y="2973387"/>
                </a:lnTo>
                <a:lnTo>
                  <a:pt x="3656684" y="2979102"/>
                </a:lnTo>
                <a:lnTo>
                  <a:pt x="3656684" y="3080068"/>
                </a:lnTo>
                <a:lnTo>
                  <a:pt x="3665254" y="3075623"/>
                </a:lnTo>
                <a:lnTo>
                  <a:pt x="3674142" y="3070860"/>
                </a:lnTo>
                <a:lnTo>
                  <a:pt x="3682394" y="3066098"/>
                </a:lnTo>
                <a:lnTo>
                  <a:pt x="3690647" y="3061018"/>
                </a:lnTo>
                <a:lnTo>
                  <a:pt x="3698582" y="3055620"/>
                </a:lnTo>
                <a:lnTo>
                  <a:pt x="3705566" y="3050223"/>
                </a:lnTo>
                <a:lnTo>
                  <a:pt x="3711914" y="3044825"/>
                </a:lnTo>
                <a:lnTo>
                  <a:pt x="3717945" y="3040063"/>
                </a:lnTo>
                <a:lnTo>
                  <a:pt x="3717945" y="2951797"/>
                </a:lnTo>
                <a:close/>
                <a:moveTo>
                  <a:pt x="731996" y="2947987"/>
                </a:moveTo>
                <a:lnTo>
                  <a:pt x="755499" y="2948304"/>
                </a:lnTo>
                <a:lnTo>
                  <a:pt x="779003" y="2948939"/>
                </a:lnTo>
                <a:lnTo>
                  <a:pt x="801870" y="2949890"/>
                </a:lnTo>
                <a:lnTo>
                  <a:pt x="824103" y="2951476"/>
                </a:lnTo>
                <a:lnTo>
                  <a:pt x="846654" y="2953380"/>
                </a:lnTo>
                <a:lnTo>
                  <a:pt x="868569" y="2955283"/>
                </a:lnTo>
                <a:lnTo>
                  <a:pt x="889848" y="2958137"/>
                </a:lnTo>
                <a:lnTo>
                  <a:pt x="910493" y="2960992"/>
                </a:lnTo>
                <a:lnTo>
                  <a:pt x="930820" y="2964164"/>
                </a:lnTo>
                <a:lnTo>
                  <a:pt x="950512" y="2967970"/>
                </a:lnTo>
                <a:lnTo>
                  <a:pt x="969886" y="2971777"/>
                </a:lnTo>
                <a:lnTo>
                  <a:pt x="988308" y="2975900"/>
                </a:lnTo>
                <a:lnTo>
                  <a:pt x="1006411" y="2980658"/>
                </a:lnTo>
                <a:lnTo>
                  <a:pt x="1023880" y="2985416"/>
                </a:lnTo>
                <a:lnTo>
                  <a:pt x="1040396" y="2990491"/>
                </a:lnTo>
                <a:lnTo>
                  <a:pt x="1056594" y="2995883"/>
                </a:lnTo>
                <a:lnTo>
                  <a:pt x="1071521" y="3001593"/>
                </a:lnTo>
                <a:lnTo>
                  <a:pt x="1086131" y="3007302"/>
                </a:lnTo>
                <a:lnTo>
                  <a:pt x="1099471" y="3013646"/>
                </a:lnTo>
                <a:lnTo>
                  <a:pt x="1112493" y="3019990"/>
                </a:lnTo>
                <a:lnTo>
                  <a:pt x="1124562" y="3026651"/>
                </a:lnTo>
                <a:lnTo>
                  <a:pt x="1135678" y="3033629"/>
                </a:lnTo>
                <a:lnTo>
                  <a:pt x="1145842" y="3040925"/>
                </a:lnTo>
                <a:lnTo>
                  <a:pt x="1154735" y="3047903"/>
                </a:lnTo>
                <a:lnTo>
                  <a:pt x="1162993" y="3055515"/>
                </a:lnTo>
                <a:lnTo>
                  <a:pt x="1170298" y="3062811"/>
                </a:lnTo>
                <a:lnTo>
                  <a:pt x="1176650" y="3070741"/>
                </a:lnTo>
                <a:lnTo>
                  <a:pt x="1178873" y="3074864"/>
                </a:lnTo>
                <a:lnTo>
                  <a:pt x="1181732" y="3078670"/>
                </a:lnTo>
                <a:lnTo>
                  <a:pt x="1183638" y="3082794"/>
                </a:lnTo>
                <a:lnTo>
                  <a:pt x="1185543" y="3086600"/>
                </a:lnTo>
                <a:lnTo>
                  <a:pt x="1187131" y="3090406"/>
                </a:lnTo>
                <a:lnTo>
                  <a:pt x="1188402" y="3094847"/>
                </a:lnTo>
                <a:lnTo>
                  <a:pt x="1189672" y="3098653"/>
                </a:lnTo>
                <a:lnTo>
                  <a:pt x="1190307" y="3103094"/>
                </a:lnTo>
                <a:lnTo>
                  <a:pt x="1190625" y="3107535"/>
                </a:lnTo>
                <a:lnTo>
                  <a:pt x="1190625" y="3111341"/>
                </a:lnTo>
                <a:lnTo>
                  <a:pt x="1190625" y="3115782"/>
                </a:lnTo>
                <a:lnTo>
                  <a:pt x="1190307" y="3120223"/>
                </a:lnTo>
                <a:lnTo>
                  <a:pt x="1189672" y="3124029"/>
                </a:lnTo>
                <a:lnTo>
                  <a:pt x="1188402" y="3128470"/>
                </a:lnTo>
                <a:lnTo>
                  <a:pt x="1187131" y="3132276"/>
                </a:lnTo>
                <a:lnTo>
                  <a:pt x="1185543" y="3136399"/>
                </a:lnTo>
                <a:lnTo>
                  <a:pt x="1183638" y="3140523"/>
                </a:lnTo>
                <a:lnTo>
                  <a:pt x="1181732" y="3144646"/>
                </a:lnTo>
                <a:lnTo>
                  <a:pt x="1178873" y="3148453"/>
                </a:lnTo>
                <a:lnTo>
                  <a:pt x="1176650" y="3152259"/>
                </a:lnTo>
                <a:lnTo>
                  <a:pt x="1170298" y="3160189"/>
                </a:lnTo>
                <a:lnTo>
                  <a:pt x="1162993" y="3167801"/>
                </a:lnTo>
                <a:lnTo>
                  <a:pt x="1154735" y="3175414"/>
                </a:lnTo>
                <a:lnTo>
                  <a:pt x="1145842" y="3182392"/>
                </a:lnTo>
                <a:lnTo>
                  <a:pt x="1135678" y="3189370"/>
                </a:lnTo>
                <a:lnTo>
                  <a:pt x="1124562" y="3196031"/>
                </a:lnTo>
                <a:lnTo>
                  <a:pt x="1112493" y="3203010"/>
                </a:lnTo>
                <a:lnTo>
                  <a:pt x="1099471" y="3209671"/>
                </a:lnTo>
                <a:lnTo>
                  <a:pt x="1086131" y="3215380"/>
                </a:lnTo>
                <a:lnTo>
                  <a:pt x="1071521" y="3221407"/>
                </a:lnTo>
                <a:lnTo>
                  <a:pt x="1056594" y="3227433"/>
                </a:lnTo>
                <a:lnTo>
                  <a:pt x="1040396" y="3232509"/>
                </a:lnTo>
                <a:lnTo>
                  <a:pt x="1023880" y="3237584"/>
                </a:lnTo>
                <a:lnTo>
                  <a:pt x="1006411" y="3242659"/>
                </a:lnTo>
                <a:lnTo>
                  <a:pt x="988308" y="3247099"/>
                </a:lnTo>
                <a:lnTo>
                  <a:pt x="969886" y="3251223"/>
                </a:lnTo>
                <a:lnTo>
                  <a:pt x="950512" y="3255346"/>
                </a:lnTo>
                <a:lnTo>
                  <a:pt x="930820" y="3258835"/>
                </a:lnTo>
                <a:lnTo>
                  <a:pt x="910493" y="3262325"/>
                </a:lnTo>
                <a:lnTo>
                  <a:pt x="889848" y="3265179"/>
                </a:lnTo>
                <a:lnTo>
                  <a:pt x="868569" y="3268034"/>
                </a:lnTo>
                <a:lnTo>
                  <a:pt x="846654" y="3269937"/>
                </a:lnTo>
                <a:lnTo>
                  <a:pt x="824103" y="3271840"/>
                </a:lnTo>
                <a:lnTo>
                  <a:pt x="801870" y="3273426"/>
                </a:lnTo>
                <a:lnTo>
                  <a:pt x="779003" y="3274061"/>
                </a:lnTo>
                <a:lnTo>
                  <a:pt x="755499" y="3275012"/>
                </a:lnTo>
                <a:lnTo>
                  <a:pt x="731996" y="3275012"/>
                </a:lnTo>
                <a:lnTo>
                  <a:pt x="708176" y="3275012"/>
                </a:lnTo>
                <a:lnTo>
                  <a:pt x="684990" y="3274061"/>
                </a:lnTo>
                <a:lnTo>
                  <a:pt x="662122" y="3273426"/>
                </a:lnTo>
                <a:lnTo>
                  <a:pt x="639572" y="3271840"/>
                </a:lnTo>
                <a:lnTo>
                  <a:pt x="617022" y="3269937"/>
                </a:lnTo>
                <a:lnTo>
                  <a:pt x="595424" y="3268034"/>
                </a:lnTo>
                <a:lnTo>
                  <a:pt x="574144" y="3265179"/>
                </a:lnTo>
                <a:lnTo>
                  <a:pt x="553182" y="3262325"/>
                </a:lnTo>
                <a:lnTo>
                  <a:pt x="533173" y="3258835"/>
                </a:lnTo>
                <a:lnTo>
                  <a:pt x="513481" y="3255346"/>
                </a:lnTo>
                <a:lnTo>
                  <a:pt x="494107" y="3251223"/>
                </a:lnTo>
                <a:lnTo>
                  <a:pt x="475368" y="3247099"/>
                </a:lnTo>
                <a:lnTo>
                  <a:pt x="457264" y="3242659"/>
                </a:lnTo>
                <a:lnTo>
                  <a:pt x="439795" y="3237584"/>
                </a:lnTo>
                <a:lnTo>
                  <a:pt x="423280" y="3232509"/>
                </a:lnTo>
                <a:lnTo>
                  <a:pt x="407082" y="3227433"/>
                </a:lnTo>
                <a:lnTo>
                  <a:pt x="392154" y="3221407"/>
                </a:lnTo>
                <a:lnTo>
                  <a:pt x="377544" y="3215380"/>
                </a:lnTo>
                <a:lnTo>
                  <a:pt x="364204" y="3209671"/>
                </a:lnTo>
                <a:lnTo>
                  <a:pt x="351182" y="3203010"/>
                </a:lnTo>
                <a:lnTo>
                  <a:pt x="339431" y="3196031"/>
                </a:lnTo>
                <a:lnTo>
                  <a:pt x="328314" y="3189370"/>
                </a:lnTo>
                <a:lnTo>
                  <a:pt x="318151" y="3182392"/>
                </a:lnTo>
                <a:lnTo>
                  <a:pt x="308940" y="3175414"/>
                </a:lnTo>
                <a:lnTo>
                  <a:pt x="300682" y="3167801"/>
                </a:lnTo>
                <a:lnTo>
                  <a:pt x="293695" y="3160189"/>
                </a:lnTo>
                <a:lnTo>
                  <a:pt x="287343" y="3152259"/>
                </a:lnTo>
                <a:lnTo>
                  <a:pt x="284484" y="3148453"/>
                </a:lnTo>
                <a:lnTo>
                  <a:pt x="282261" y="3144646"/>
                </a:lnTo>
                <a:lnTo>
                  <a:pt x="280038" y="3140523"/>
                </a:lnTo>
                <a:lnTo>
                  <a:pt x="278132" y="3136399"/>
                </a:lnTo>
                <a:lnTo>
                  <a:pt x="276544" y="3132276"/>
                </a:lnTo>
                <a:lnTo>
                  <a:pt x="275274" y="3128470"/>
                </a:lnTo>
                <a:lnTo>
                  <a:pt x="274321" y="3124029"/>
                </a:lnTo>
                <a:lnTo>
                  <a:pt x="273368" y="3120223"/>
                </a:lnTo>
                <a:lnTo>
                  <a:pt x="273050" y="3115782"/>
                </a:lnTo>
                <a:lnTo>
                  <a:pt x="273050" y="3111341"/>
                </a:lnTo>
                <a:lnTo>
                  <a:pt x="273050" y="3107535"/>
                </a:lnTo>
                <a:lnTo>
                  <a:pt x="273368" y="3103094"/>
                </a:lnTo>
                <a:lnTo>
                  <a:pt x="274321" y="3098653"/>
                </a:lnTo>
                <a:lnTo>
                  <a:pt x="275274" y="3094847"/>
                </a:lnTo>
                <a:lnTo>
                  <a:pt x="276544" y="3090406"/>
                </a:lnTo>
                <a:lnTo>
                  <a:pt x="278132" y="3086600"/>
                </a:lnTo>
                <a:lnTo>
                  <a:pt x="280038" y="3082794"/>
                </a:lnTo>
                <a:lnTo>
                  <a:pt x="282261" y="3078670"/>
                </a:lnTo>
                <a:lnTo>
                  <a:pt x="284484" y="3074864"/>
                </a:lnTo>
                <a:lnTo>
                  <a:pt x="287343" y="3070741"/>
                </a:lnTo>
                <a:lnTo>
                  <a:pt x="293695" y="3062811"/>
                </a:lnTo>
                <a:lnTo>
                  <a:pt x="300682" y="3055515"/>
                </a:lnTo>
                <a:lnTo>
                  <a:pt x="308940" y="3047903"/>
                </a:lnTo>
                <a:lnTo>
                  <a:pt x="318151" y="3040925"/>
                </a:lnTo>
                <a:lnTo>
                  <a:pt x="328314" y="3033629"/>
                </a:lnTo>
                <a:lnTo>
                  <a:pt x="339431" y="3026651"/>
                </a:lnTo>
                <a:lnTo>
                  <a:pt x="351182" y="3019990"/>
                </a:lnTo>
                <a:lnTo>
                  <a:pt x="364204" y="3013646"/>
                </a:lnTo>
                <a:lnTo>
                  <a:pt x="377544" y="3007302"/>
                </a:lnTo>
                <a:lnTo>
                  <a:pt x="392154" y="3001593"/>
                </a:lnTo>
                <a:lnTo>
                  <a:pt x="407082" y="2995883"/>
                </a:lnTo>
                <a:lnTo>
                  <a:pt x="423280" y="2990491"/>
                </a:lnTo>
                <a:lnTo>
                  <a:pt x="439795" y="2985416"/>
                </a:lnTo>
                <a:lnTo>
                  <a:pt x="457264" y="2980658"/>
                </a:lnTo>
                <a:lnTo>
                  <a:pt x="475368" y="2975900"/>
                </a:lnTo>
                <a:lnTo>
                  <a:pt x="494107" y="2971777"/>
                </a:lnTo>
                <a:lnTo>
                  <a:pt x="513481" y="2967970"/>
                </a:lnTo>
                <a:lnTo>
                  <a:pt x="533173" y="2964164"/>
                </a:lnTo>
                <a:lnTo>
                  <a:pt x="553182" y="2960992"/>
                </a:lnTo>
                <a:lnTo>
                  <a:pt x="574144" y="2958137"/>
                </a:lnTo>
                <a:lnTo>
                  <a:pt x="595424" y="2955283"/>
                </a:lnTo>
                <a:lnTo>
                  <a:pt x="617022" y="2953380"/>
                </a:lnTo>
                <a:lnTo>
                  <a:pt x="639572" y="2951476"/>
                </a:lnTo>
                <a:lnTo>
                  <a:pt x="662122" y="2949890"/>
                </a:lnTo>
                <a:lnTo>
                  <a:pt x="684990" y="2948939"/>
                </a:lnTo>
                <a:lnTo>
                  <a:pt x="708176" y="2948304"/>
                </a:lnTo>
                <a:lnTo>
                  <a:pt x="731996" y="2947987"/>
                </a:lnTo>
                <a:close/>
                <a:moveTo>
                  <a:pt x="2665715" y="2911157"/>
                </a:moveTo>
                <a:lnTo>
                  <a:pt x="2665715" y="3029585"/>
                </a:lnTo>
                <a:lnTo>
                  <a:pt x="2668254" y="3032125"/>
                </a:lnTo>
                <a:lnTo>
                  <a:pt x="2671429" y="3035300"/>
                </a:lnTo>
                <a:lnTo>
                  <a:pt x="2678729" y="3041650"/>
                </a:lnTo>
                <a:lnTo>
                  <a:pt x="2687934" y="3048635"/>
                </a:lnTo>
                <a:lnTo>
                  <a:pt x="2698726" y="3055938"/>
                </a:lnTo>
                <a:lnTo>
                  <a:pt x="2710153" y="3063240"/>
                </a:lnTo>
                <a:lnTo>
                  <a:pt x="2722215" y="3070225"/>
                </a:lnTo>
                <a:lnTo>
                  <a:pt x="2734594" y="3076258"/>
                </a:lnTo>
                <a:lnTo>
                  <a:pt x="2746656" y="3082290"/>
                </a:lnTo>
                <a:lnTo>
                  <a:pt x="2746656" y="2963227"/>
                </a:lnTo>
                <a:lnTo>
                  <a:pt x="2734594" y="2957195"/>
                </a:lnTo>
                <a:lnTo>
                  <a:pt x="2723167" y="2951480"/>
                </a:lnTo>
                <a:lnTo>
                  <a:pt x="2712058" y="2945130"/>
                </a:lnTo>
                <a:lnTo>
                  <a:pt x="2701583" y="2938462"/>
                </a:lnTo>
                <a:lnTo>
                  <a:pt x="2691743" y="2932112"/>
                </a:lnTo>
                <a:lnTo>
                  <a:pt x="2682538" y="2925445"/>
                </a:lnTo>
                <a:lnTo>
                  <a:pt x="2673650" y="2918142"/>
                </a:lnTo>
                <a:lnTo>
                  <a:pt x="2665715" y="2911157"/>
                </a:lnTo>
                <a:close/>
                <a:moveTo>
                  <a:pt x="1404938" y="2890837"/>
                </a:moveTo>
                <a:lnTo>
                  <a:pt x="1408115" y="2896532"/>
                </a:lnTo>
                <a:lnTo>
                  <a:pt x="1411928" y="2901593"/>
                </a:lnTo>
                <a:lnTo>
                  <a:pt x="1415740" y="2906655"/>
                </a:lnTo>
                <a:lnTo>
                  <a:pt x="1419552" y="2911716"/>
                </a:lnTo>
                <a:lnTo>
                  <a:pt x="1424000" y="2916778"/>
                </a:lnTo>
                <a:lnTo>
                  <a:pt x="1428447" y="2922156"/>
                </a:lnTo>
                <a:lnTo>
                  <a:pt x="1438296" y="2931963"/>
                </a:lnTo>
                <a:lnTo>
                  <a:pt x="1448780" y="2941453"/>
                </a:lnTo>
                <a:lnTo>
                  <a:pt x="1460852" y="2950311"/>
                </a:lnTo>
                <a:lnTo>
                  <a:pt x="1472924" y="2958852"/>
                </a:lnTo>
                <a:lnTo>
                  <a:pt x="1486267" y="2967394"/>
                </a:lnTo>
                <a:lnTo>
                  <a:pt x="1500563" y="2975619"/>
                </a:lnTo>
                <a:lnTo>
                  <a:pt x="1515494" y="2983211"/>
                </a:lnTo>
                <a:lnTo>
                  <a:pt x="1531061" y="2990487"/>
                </a:lnTo>
                <a:lnTo>
                  <a:pt x="1547263" y="2997763"/>
                </a:lnTo>
                <a:lnTo>
                  <a:pt x="1564101" y="3004723"/>
                </a:lnTo>
                <a:lnTo>
                  <a:pt x="1581574" y="3010734"/>
                </a:lnTo>
                <a:lnTo>
                  <a:pt x="1599682" y="3017061"/>
                </a:lnTo>
                <a:lnTo>
                  <a:pt x="1618108" y="3022755"/>
                </a:lnTo>
                <a:lnTo>
                  <a:pt x="1637170" y="3028133"/>
                </a:lnTo>
                <a:lnTo>
                  <a:pt x="1656866" y="3033195"/>
                </a:lnTo>
                <a:lnTo>
                  <a:pt x="1676881" y="3037940"/>
                </a:lnTo>
                <a:lnTo>
                  <a:pt x="1697213" y="3042369"/>
                </a:lnTo>
                <a:lnTo>
                  <a:pt x="1718180" y="3046481"/>
                </a:lnTo>
                <a:lnTo>
                  <a:pt x="1738830" y="3050277"/>
                </a:lnTo>
                <a:lnTo>
                  <a:pt x="1760116" y="3053757"/>
                </a:lnTo>
                <a:lnTo>
                  <a:pt x="1782036" y="3056604"/>
                </a:lnTo>
                <a:lnTo>
                  <a:pt x="1803639" y="3059135"/>
                </a:lnTo>
                <a:lnTo>
                  <a:pt x="1825877" y="3061666"/>
                </a:lnTo>
                <a:lnTo>
                  <a:pt x="1847798" y="3063564"/>
                </a:lnTo>
                <a:lnTo>
                  <a:pt x="1870036" y="3065146"/>
                </a:lnTo>
                <a:lnTo>
                  <a:pt x="1891957" y="3066411"/>
                </a:lnTo>
                <a:lnTo>
                  <a:pt x="1914513" y="3067360"/>
                </a:lnTo>
                <a:lnTo>
                  <a:pt x="1936751" y="3067993"/>
                </a:lnTo>
                <a:lnTo>
                  <a:pt x="1959307" y="3067993"/>
                </a:lnTo>
                <a:lnTo>
                  <a:pt x="1978051" y="3067993"/>
                </a:lnTo>
                <a:lnTo>
                  <a:pt x="1996794" y="3067360"/>
                </a:lnTo>
                <a:lnTo>
                  <a:pt x="2015538" y="3067044"/>
                </a:lnTo>
                <a:lnTo>
                  <a:pt x="2034599" y="3065779"/>
                </a:lnTo>
                <a:lnTo>
                  <a:pt x="2053025" y="3064830"/>
                </a:lnTo>
                <a:lnTo>
                  <a:pt x="2071769" y="3063564"/>
                </a:lnTo>
                <a:lnTo>
                  <a:pt x="2090513" y="3061982"/>
                </a:lnTo>
                <a:lnTo>
                  <a:pt x="2108621" y="3060084"/>
                </a:lnTo>
                <a:lnTo>
                  <a:pt x="2127365" y="3058186"/>
                </a:lnTo>
                <a:lnTo>
                  <a:pt x="2145473" y="3055655"/>
                </a:lnTo>
                <a:lnTo>
                  <a:pt x="2163581" y="3052808"/>
                </a:lnTo>
                <a:lnTo>
                  <a:pt x="2181372" y="3050277"/>
                </a:lnTo>
                <a:lnTo>
                  <a:pt x="2199163" y="3047114"/>
                </a:lnTo>
                <a:lnTo>
                  <a:pt x="2216318" y="3043950"/>
                </a:lnTo>
                <a:lnTo>
                  <a:pt x="2233473" y="3040471"/>
                </a:lnTo>
                <a:lnTo>
                  <a:pt x="2250311" y="3036358"/>
                </a:lnTo>
                <a:lnTo>
                  <a:pt x="2266830" y="3032562"/>
                </a:lnTo>
                <a:lnTo>
                  <a:pt x="2283668" y="3028133"/>
                </a:lnTo>
                <a:lnTo>
                  <a:pt x="2299235" y="3023704"/>
                </a:lnTo>
                <a:lnTo>
                  <a:pt x="2315119" y="3018642"/>
                </a:lnTo>
                <a:lnTo>
                  <a:pt x="2330051" y="3013897"/>
                </a:lnTo>
                <a:lnTo>
                  <a:pt x="2344982" y="3008519"/>
                </a:lnTo>
                <a:lnTo>
                  <a:pt x="2359278" y="3003141"/>
                </a:lnTo>
                <a:lnTo>
                  <a:pt x="2373574" y="2997447"/>
                </a:lnTo>
                <a:lnTo>
                  <a:pt x="2386917" y="2991753"/>
                </a:lnTo>
                <a:lnTo>
                  <a:pt x="2399942" y="2985426"/>
                </a:lnTo>
                <a:lnTo>
                  <a:pt x="2412650" y="2979099"/>
                </a:lnTo>
                <a:lnTo>
                  <a:pt x="2424722" y="2972455"/>
                </a:lnTo>
                <a:lnTo>
                  <a:pt x="2436159" y="2965179"/>
                </a:lnTo>
                <a:lnTo>
                  <a:pt x="2446961" y="2958220"/>
                </a:lnTo>
                <a:lnTo>
                  <a:pt x="2457444" y="2950627"/>
                </a:lnTo>
                <a:lnTo>
                  <a:pt x="2466975" y="2943351"/>
                </a:lnTo>
                <a:lnTo>
                  <a:pt x="2466975" y="3039838"/>
                </a:lnTo>
                <a:lnTo>
                  <a:pt x="2466657" y="3040471"/>
                </a:lnTo>
                <a:lnTo>
                  <a:pt x="2466340" y="3048063"/>
                </a:lnTo>
                <a:lnTo>
                  <a:pt x="2466022" y="3052808"/>
                </a:lnTo>
                <a:lnTo>
                  <a:pt x="2464751" y="3058186"/>
                </a:lnTo>
                <a:lnTo>
                  <a:pt x="2463480" y="3062615"/>
                </a:lnTo>
                <a:lnTo>
                  <a:pt x="2461892" y="3067993"/>
                </a:lnTo>
                <a:lnTo>
                  <a:pt x="2459986" y="3072422"/>
                </a:lnTo>
                <a:lnTo>
                  <a:pt x="2457444" y="3077167"/>
                </a:lnTo>
                <a:lnTo>
                  <a:pt x="2455220" y="3081912"/>
                </a:lnTo>
                <a:lnTo>
                  <a:pt x="2452361" y="3086658"/>
                </a:lnTo>
                <a:lnTo>
                  <a:pt x="2449184" y="3091403"/>
                </a:lnTo>
                <a:lnTo>
                  <a:pt x="2445690" y="3096148"/>
                </a:lnTo>
                <a:lnTo>
                  <a:pt x="2441878" y="3100893"/>
                </a:lnTo>
                <a:lnTo>
                  <a:pt x="2437748" y="3105322"/>
                </a:lnTo>
                <a:lnTo>
                  <a:pt x="2429170" y="3114180"/>
                </a:lnTo>
                <a:lnTo>
                  <a:pt x="2419322" y="3123038"/>
                </a:lnTo>
                <a:lnTo>
                  <a:pt x="2408202" y="3131579"/>
                </a:lnTo>
                <a:lnTo>
                  <a:pt x="2396130" y="3139804"/>
                </a:lnTo>
                <a:lnTo>
                  <a:pt x="2383423" y="3147713"/>
                </a:lnTo>
                <a:lnTo>
                  <a:pt x="2369127" y="3155622"/>
                </a:lnTo>
                <a:lnTo>
                  <a:pt x="2354195" y="3162898"/>
                </a:lnTo>
                <a:lnTo>
                  <a:pt x="2338311" y="3170490"/>
                </a:lnTo>
                <a:lnTo>
                  <a:pt x="2321791" y="3177134"/>
                </a:lnTo>
                <a:lnTo>
                  <a:pt x="2304636" y="3183777"/>
                </a:lnTo>
                <a:lnTo>
                  <a:pt x="2285892" y="3190104"/>
                </a:lnTo>
                <a:lnTo>
                  <a:pt x="2266830" y="3196431"/>
                </a:lnTo>
                <a:lnTo>
                  <a:pt x="2247134" y="3201809"/>
                </a:lnTo>
                <a:lnTo>
                  <a:pt x="2226802" y="3207503"/>
                </a:lnTo>
                <a:lnTo>
                  <a:pt x="2205516" y="3212248"/>
                </a:lnTo>
                <a:lnTo>
                  <a:pt x="2183278" y="3216677"/>
                </a:lnTo>
                <a:lnTo>
                  <a:pt x="2160722" y="3221106"/>
                </a:lnTo>
                <a:lnTo>
                  <a:pt x="2137848" y="3224586"/>
                </a:lnTo>
                <a:lnTo>
                  <a:pt x="2114340" y="3228382"/>
                </a:lnTo>
                <a:lnTo>
                  <a:pt x="2089877" y="3231229"/>
                </a:lnTo>
                <a:lnTo>
                  <a:pt x="2065415" y="3233760"/>
                </a:lnTo>
                <a:lnTo>
                  <a:pt x="2040000" y="3235975"/>
                </a:lnTo>
                <a:lnTo>
                  <a:pt x="2014267" y="3237556"/>
                </a:lnTo>
                <a:lnTo>
                  <a:pt x="1988217" y="3238822"/>
                </a:lnTo>
                <a:lnTo>
                  <a:pt x="1962166" y="3239771"/>
                </a:lnTo>
                <a:lnTo>
                  <a:pt x="1935480" y="3240087"/>
                </a:lnTo>
                <a:lnTo>
                  <a:pt x="1908159" y="3239771"/>
                </a:lnTo>
                <a:lnTo>
                  <a:pt x="1881155" y="3238822"/>
                </a:lnTo>
                <a:lnTo>
                  <a:pt x="1854469" y="3237556"/>
                </a:lnTo>
                <a:lnTo>
                  <a:pt x="1828419" y="3235658"/>
                </a:lnTo>
                <a:lnTo>
                  <a:pt x="1803004" y="3233760"/>
                </a:lnTo>
                <a:lnTo>
                  <a:pt x="1777588" y="3230913"/>
                </a:lnTo>
                <a:lnTo>
                  <a:pt x="1752809" y="3227750"/>
                </a:lnTo>
                <a:lnTo>
                  <a:pt x="1728664" y="3224270"/>
                </a:lnTo>
                <a:lnTo>
                  <a:pt x="1705155" y="3220474"/>
                </a:lnTo>
                <a:lnTo>
                  <a:pt x="1682282" y="3215728"/>
                </a:lnTo>
                <a:lnTo>
                  <a:pt x="1660043" y="3210983"/>
                </a:lnTo>
                <a:lnTo>
                  <a:pt x="1638440" y="3205921"/>
                </a:lnTo>
                <a:lnTo>
                  <a:pt x="1617791" y="3200227"/>
                </a:lnTo>
                <a:lnTo>
                  <a:pt x="1597776" y="3194533"/>
                </a:lnTo>
                <a:lnTo>
                  <a:pt x="1578397" y="3188206"/>
                </a:lnTo>
                <a:lnTo>
                  <a:pt x="1559653" y="3181563"/>
                </a:lnTo>
                <a:lnTo>
                  <a:pt x="1542498" y="3174287"/>
                </a:lnTo>
                <a:lnTo>
                  <a:pt x="1525343" y="3167327"/>
                </a:lnTo>
                <a:lnTo>
                  <a:pt x="1509776" y="3159734"/>
                </a:lnTo>
                <a:lnTo>
                  <a:pt x="1495162" y="3151826"/>
                </a:lnTo>
                <a:lnTo>
                  <a:pt x="1481184" y="3143601"/>
                </a:lnTo>
                <a:lnTo>
                  <a:pt x="1468159" y="3135376"/>
                </a:lnTo>
                <a:lnTo>
                  <a:pt x="1456404" y="3126834"/>
                </a:lnTo>
                <a:lnTo>
                  <a:pt x="1445603" y="3117660"/>
                </a:lnTo>
                <a:lnTo>
                  <a:pt x="1440837" y="3113547"/>
                </a:lnTo>
                <a:lnTo>
                  <a:pt x="1436390" y="3108802"/>
                </a:lnTo>
                <a:lnTo>
                  <a:pt x="1431942" y="3104373"/>
                </a:lnTo>
                <a:lnTo>
                  <a:pt x="1428130" y="3099628"/>
                </a:lnTo>
                <a:lnTo>
                  <a:pt x="1424318" y="3094883"/>
                </a:lnTo>
                <a:lnTo>
                  <a:pt x="1420823" y="3090138"/>
                </a:lnTo>
                <a:lnTo>
                  <a:pt x="1417646" y="3085392"/>
                </a:lnTo>
                <a:lnTo>
                  <a:pt x="1415105" y="3080331"/>
                </a:lnTo>
                <a:lnTo>
                  <a:pt x="1412563" y="3075585"/>
                </a:lnTo>
                <a:lnTo>
                  <a:pt x="1410339" y="3070524"/>
                </a:lnTo>
                <a:lnTo>
                  <a:pt x="1408115" y="3065779"/>
                </a:lnTo>
                <a:lnTo>
                  <a:pt x="1407162" y="3060717"/>
                </a:lnTo>
                <a:lnTo>
                  <a:pt x="1405892" y="3055655"/>
                </a:lnTo>
                <a:lnTo>
                  <a:pt x="1404621" y="3050594"/>
                </a:lnTo>
                <a:lnTo>
                  <a:pt x="1404303" y="3045532"/>
                </a:lnTo>
                <a:lnTo>
                  <a:pt x="1404303" y="3040471"/>
                </a:lnTo>
                <a:lnTo>
                  <a:pt x="1403350" y="3040471"/>
                </a:lnTo>
                <a:lnTo>
                  <a:pt x="1403350" y="2909186"/>
                </a:lnTo>
                <a:lnTo>
                  <a:pt x="1403350" y="2905389"/>
                </a:lnTo>
                <a:lnTo>
                  <a:pt x="1403985" y="2898113"/>
                </a:lnTo>
                <a:lnTo>
                  <a:pt x="1404938" y="2890837"/>
                </a:lnTo>
                <a:close/>
                <a:moveTo>
                  <a:pt x="2609850" y="2805112"/>
                </a:moveTo>
                <a:lnTo>
                  <a:pt x="2613342" y="2810827"/>
                </a:lnTo>
                <a:lnTo>
                  <a:pt x="2617468" y="2816860"/>
                </a:lnTo>
                <a:lnTo>
                  <a:pt x="2621594" y="2822257"/>
                </a:lnTo>
                <a:lnTo>
                  <a:pt x="2626038" y="2828290"/>
                </a:lnTo>
                <a:lnTo>
                  <a:pt x="2631117" y="2833687"/>
                </a:lnTo>
                <a:lnTo>
                  <a:pt x="2635878" y="2839402"/>
                </a:lnTo>
                <a:lnTo>
                  <a:pt x="2641274" y="2844800"/>
                </a:lnTo>
                <a:lnTo>
                  <a:pt x="2646988" y="2850515"/>
                </a:lnTo>
                <a:lnTo>
                  <a:pt x="2658732" y="2860675"/>
                </a:lnTo>
                <a:lnTo>
                  <a:pt x="2671746" y="2870835"/>
                </a:lnTo>
                <a:lnTo>
                  <a:pt x="2685712" y="2880677"/>
                </a:lnTo>
                <a:lnTo>
                  <a:pt x="2700631" y="2889885"/>
                </a:lnTo>
                <a:lnTo>
                  <a:pt x="2715867" y="2898775"/>
                </a:lnTo>
                <a:lnTo>
                  <a:pt x="2732372" y="2907665"/>
                </a:lnTo>
                <a:lnTo>
                  <a:pt x="2749830" y="2915920"/>
                </a:lnTo>
                <a:lnTo>
                  <a:pt x="2767923" y="2923857"/>
                </a:lnTo>
                <a:lnTo>
                  <a:pt x="2786650" y="2931160"/>
                </a:lnTo>
                <a:lnTo>
                  <a:pt x="2805695" y="2938780"/>
                </a:lnTo>
                <a:lnTo>
                  <a:pt x="2826009" y="2945447"/>
                </a:lnTo>
                <a:lnTo>
                  <a:pt x="2846959" y="2951797"/>
                </a:lnTo>
                <a:lnTo>
                  <a:pt x="2867591" y="2957512"/>
                </a:lnTo>
                <a:lnTo>
                  <a:pt x="2889492" y="2963545"/>
                </a:lnTo>
                <a:lnTo>
                  <a:pt x="2912029" y="2968625"/>
                </a:lnTo>
                <a:lnTo>
                  <a:pt x="2934248" y="2973705"/>
                </a:lnTo>
                <a:lnTo>
                  <a:pt x="2957102" y="2978150"/>
                </a:lnTo>
                <a:lnTo>
                  <a:pt x="2980908" y="2982595"/>
                </a:lnTo>
                <a:lnTo>
                  <a:pt x="3004396" y="2986087"/>
                </a:lnTo>
                <a:lnTo>
                  <a:pt x="3028203" y="2989580"/>
                </a:lnTo>
                <a:lnTo>
                  <a:pt x="3052644" y="2992437"/>
                </a:lnTo>
                <a:lnTo>
                  <a:pt x="3077084" y="2994977"/>
                </a:lnTo>
                <a:lnTo>
                  <a:pt x="3101525" y="2997200"/>
                </a:lnTo>
                <a:lnTo>
                  <a:pt x="3125966" y="2999105"/>
                </a:lnTo>
                <a:lnTo>
                  <a:pt x="3150725" y="3000375"/>
                </a:lnTo>
                <a:lnTo>
                  <a:pt x="3175800" y="3001327"/>
                </a:lnTo>
                <a:lnTo>
                  <a:pt x="3200559" y="3001962"/>
                </a:lnTo>
                <a:lnTo>
                  <a:pt x="3225317" y="3002280"/>
                </a:lnTo>
                <a:lnTo>
                  <a:pt x="3246266" y="3002280"/>
                </a:lnTo>
                <a:lnTo>
                  <a:pt x="3267216" y="3001962"/>
                </a:lnTo>
                <a:lnTo>
                  <a:pt x="3288165" y="3001010"/>
                </a:lnTo>
                <a:lnTo>
                  <a:pt x="3308797" y="2999740"/>
                </a:lnTo>
                <a:lnTo>
                  <a:pt x="3329429" y="2998787"/>
                </a:lnTo>
                <a:lnTo>
                  <a:pt x="3350378" y="2997200"/>
                </a:lnTo>
                <a:lnTo>
                  <a:pt x="3371010" y="2995612"/>
                </a:lnTo>
                <a:lnTo>
                  <a:pt x="3391325" y="2993707"/>
                </a:lnTo>
                <a:lnTo>
                  <a:pt x="3411957" y="2991167"/>
                </a:lnTo>
                <a:lnTo>
                  <a:pt x="3431954" y="2988310"/>
                </a:lnTo>
                <a:lnTo>
                  <a:pt x="3451951" y="2985770"/>
                </a:lnTo>
                <a:lnTo>
                  <a:pt x="3471948" y="2982595"/>
                </a:lnTo>
                <a:lnTo>
                  <a:pt x="3491628" y="2979102"/>
                </a:lnTo>
                <a:lnTo>
                  <a:pt x="3510990" y="2975292"/>
                </a:lnTo>
                <a:lnTo>
                  <a:pt x="3530035" y="2971482"/>
                </a:lnTo>
                <a:lnTo>
                  <a:pt x="3548763" y="2967037"/>
                </a:lnTo>
                <a:lnTo>
                  <a:pt x="3567173" y="2962275"/>
                </a:lnTo>
                <a:lnTo>
                  <a:pt x="3585265" y="2957512"/>
                </a:lnTo>
                <a:lnTo>
                  <a:pt x="3603041" y="2953067"/>
                </a:lnTo>
                <a:lnTo>
                  <a:pt x="3620498" y="2947352"/>
                </a:lnTo>
                <a:lnTo>
                  <a:pt x="3637004" y="2941955"/>
                </a:lnTo>
                <a:lnTo>
                  <a:pt x="3653510" y="2935922"/>
                </a:lnTo>
                <a:lnTo>
                  <a:pt x="3669698" y="2929890"/>
                </a:lnTo>
                <a:lnTo>
                  <a:pt x="3685251" y="2923857"/>
                </a:lnTo>
                <a:lnTo>
                  <a:pt x="3700170" y="2916872"/>
                </a:lnTo>
                <a:lnTo>
                  <a:pt x="3714770" y="2909887"/>
                </a:lnTo>
                <a:lnTo>
                  <a:pt x="3728419" y="2902902"/>
                </a:lnTo>
                <a:lnTo>
                  <a:pt x="3741751" y="2895282"/>
                </a:lnTo>
                <a:lnTo>
                  <a:pt x="3754765" y="2887980"/>
                </a:lnTo>
                <a:lnTo>
                  <a:pt x="3767144" y="2880042"/>
                </a:lnTo>
                <a:lnTo>
                  <a:pt x="3778571" y="2871787"/>
                </a:lnTo>
                <a:lnTo>
                  <a:pt x="3789363" y="2863532"/>
                </a:lnTo>
                <a:lnTo>
                  <a:pt x="3789363" y="2971165"/>
                </a:lnTo>
                <a:lnTo>
                  <a:pt x="3788728" y="2971482"/>
                </a:lnTo>
                <a:lnTo>
                  <a:pt x="3788728" y="2975927"/>
                </a:lnTo>
                <a:lnTo>
                  <a:pt x="3788411" y="2980055"/>
                </a:lnTo>
                <a:lnTo>
                  <a:pt x="3787776" y="2985770"/>
                </a:lnTo>
                <a:lnTo>
                  <a:pt x="3786506" y="2991167"/>
                </a:lnTo>
                <a:lnTo>
                  <a:pt x="3785237" y="2996247"/>
                </a:lnTo>
                <a:lnTo>
                  <a:pt x="3783332" y="3001962"/>
                </a:lnTo>
                <a:lnTo>
                  <a:pt x="3781428" y="3007360"/>
                </a:lnTo>
                <a:lnTo>
                  <a:pt x="3778571" y="3012758"/>
                </a:lnTo>
                <a:lnTo>
                  <a:pt x="3775714" y="3018155"/>
                </a:lnTo>
                <a:lnTo>
                  <a:pt x="3772540" y="3023235"/>
                </a:lnTo>
                <a:lnTo>
                  <a:pt x="3769048" y="3028633"/>
                </a:lnTo>
                <a:lnTo>
                  <a:pt x="3765557" y="3033713"/>
                </a:lnTo>
                <a:lnTo>
                  <a:pt x="3761113" y="3038793"/>
                </a:lnTo>
                <a:lnTo>
                  <a:pt x="3756987" y="3043555"/>
                </a:lnTo>
                <a:lnTo>
                  <a:pt x="3752226" y="3048635"/>
                </a:lnTo>
                <a:lnTo>
                  <a:pt x="3747147" y="3054033"/>
                </a:lnTo>
                <a:lnTo>
                  <a:pt x="3741433" y="3058795"/>
                </a:lnTo>
                <a:lnTo>
                  <a:pt x="3736037" y="3063240"/>
                </a:lnTo>
                <a:lnTo>
                  <a:pt x="3723658" y="3072765"/>
                </a:lnTo>
                <a:lnTo>
                  <a:pt x="3710327" y="3082290"/>
                </a:lnTo>
                <a:lnTo>
                  <a:pt x="3696043" y="3090863"/>
                </a:lnTo>
                <a:lnTo>
                  <a:pt x="3680490" y="3099753"/>
                </a:lnTo>
                <a:lnTo>
                  <a:pt x="3663667" y="3108325"/>
                </a:lnTo>
                <a:lnTo>
                  <a:pt x="3646526" y="3116263"/>
                </a:lnTo>
                <a:lnTo>
                  <a:pt x="3627799" y="3124200"/>
                </a:lnTo>
                <a:lnTo>
                  <a:pt x="3608754" y="3131503"/>
                </a:lnTo>
                <a:lnTo>
                  <a:pt x="3588122" y="3138170"/>
                </a:lnTo>
                <a:lnTo>
                  <a:pt x="3566855" y="3145155"/>
                </a:lnTo>
                <a:lnTo>
                  <a:pt x="3544636" y="3151188"/>
                </a:lnTo>
                <a:lnTo>
                  <a:pt x="3522417" y="3157538"/>
                </a:lnTo>
                <a:lnTo>
                  <a:pt x="3498611" y="3163253"/>
                </a:lnTo>
                <a:lnTo>
                  <a:pt x="3474170" y="3168333"/>
                </a:lnTo>
                <a:lnTo>
                  <a:pt x="3449412" y="3172778"/>
                </a:lnTo>
                <a:lnTo>
                  <a:pt x="3423701" y="3176905"/>
                </a:lnTo>
                <a:lnTo>
                  <a:pt x="3397356" y="3181033"/>
                </a:lnTo>
                <a:lnTo>
                  <a:pt x="3370376" y="3184208"/>
                </a:lnTo>
                <a:lnTo>
                  <a:pt x="3343395" y="3187383"/>
                </a:lnTo>
                <a:lnTo>
                  <a:pt x="3315146" y="3189605"/>
                </a:lnTo>
                <a:lnTo>
                  <a:pt x="3286896" y="3191193"/>
                </a:lnTo>
                <a:lnTo>
                  <a:pt x="3258011" y="3192780"/>
                </a:lnTo>
                <a:lnTo>
                  <a:pt x="3228491" y="3193415"/>
                </a:lnTo>
                <a:lnTo>
                  <a:pt x="3198972" y="3194050"/>
                </a:lnTo>
                <a:lnTo>
                  <a:pt x="3168500" y="3193415"/>
                </a:lnTo>
                <a:lnTo>
                  <a:pt x="3138663" y="3192780"/>
                </a:lnTo>
                <a:lnTo>
                  <a:pt x="3109143" y="3191193"/>
                </a:lnTo>
                <a:lnTo>
                  <a:pt x="3080259" y="3189288"/>
                </a:lnTo>
                <a:lnTo>
                  <a:pt x="3051374" y="3186748"/>
                </a:lnTo>
                <a:lnTo>
                  <a:pt x="3023441" y="3183573"/>
                </a:lnTo>
                <a:lnTo>
                  <a:pt x="2996144" y="3180080"/>
                </a:lnTo>
                <a:lnTo>
                  <a:pt x="2969481" y="3176270"/>
                </a:lnTo>
                <a:lnTo>
                  <a:pt x="2943453" y="3171825"/>
                </a:lnTo>
                <a:lnTo>
                  <a:pt x="2917742" y="3167063"/>
                </a:lnTo>
                <a:lnTo>
                  <a:pt x="2892984" y="3161665"/>
                </a:lnTo>
                <a:lnTo>
                  <a:pt x="2869178" y="3155633"/>
                </a:lnTo>
                <a:lnTo>
                  <a:pt x="2846007" y="3149918"/>
                </a:lnTo>
                <a:lnTo>
                  <a:pt x="2823470" y="3142933"/>
                </a:lnTo>
                <a:lnTo>
                  <a:pt x="2802203" y="3135948"/>
                </a:lnTo>
                <a:lnTo>
                  <a:pt x="2781889" y="3128328"/>
                </a:lnTo>
                <a:lnTo>
                  <a:pt x="2762527" y="3121025"/>
                </a:lnTo>
                <a:lnTo>
                  <a:pt x="2743799" y="3112770"/>
                </a:lnTo>
                <a:lnTo>
                  <a:pt x="2726024" y="3104515"/>
                </a:lnTo>
                <a:lnTo>
                  <a:pt x="2709518" y="3095625"/>
                </a:lnTo>
                <a:lnTo>
                  <a:pt x="2694600" y="3086735"/>
                </a:lnTo>
                <a:lnTo>
                  <a:pt x="2679999" y="3077210"/>
                </a:lnTo>
                <a:lnTo>
                  <a:pt x="2666985" y="3067685"/>
                </a:lnTo>
                <a:lnTo>
                  <a:pt x="2660954" y="3062923"/>
                </a:lnTo>
                <a:lnTo>
                  <a:pt x="2655240" y="3057843"/>
                </a:lnTo>
                <a:lnTo>
                  <a:pt x="2650162" y="3052763"/>
                </a:lnTo>
                <a:lnTo>
                  <a:pt x="2645083" y="3048000"/>
                </a:lnTo>
                <a:lnTo>
                  <a:pt x="2639687" y="3042603"/>
                </a:lnTo>
                <a:lnTo>
                  <a:pt x="2635561" y="3037205"/>
                </a:lnTo>
                <a:lnTo>
                  <a:pt x="2631434" y="3032125"/>
                </a:lnTo>
                <a:lnTo>
                  <a:pt x="2627625" y="3027045"/>
                </a:lnTo>
                <a:lnTo>
                  <a:pt x="2624134" y="3021648"/>
                </a:lnTo>
                <a:lnTo>
                  <a:pt x="2620960" y="3015933"/>
                </a:lnTo>
                <a:lnTo>
                  <a:pt x="2618103" y="3010535"/>
                </a:lnTo>
                <a:lnTo>
                  <a:pt x="2615881" y="3005137"/>
                </a:lnTo>
                <a:lnTo>
                  <a:pt x="2613659" y="2999422"/>
                </a:lnTo>
                <a:lnTo>
                  <a:pt x="2612072" y="2994025"/>
                </a:lnTo>
                <a:lnTo>
                  <a:pt x="2610485" y="2988310"/>
                </a:lnTo>
                <a:lnTo>
                  <a:pt x="2609850" y="2982912"/>
                </a:lnTo>
                <a:lnTo>
                  <a:pt x="2609215" y="2976880"/>
                </a:lnTo>
                <a:lnTo>
                  <a:pt x="2609215" y="2971482"/>
                </a:lnTo>
                <a:lnTo>
                  <a:pt x="2608580" y="2971482"/>
                </a:lnTo>
                <a:lnTo>
                  <a:pt x="2608580" y="2825115"/>
                </a:lnTo>
                <a:lnTo>
                  <a:pt x="2608263" y="2821305"/>
                </a:lnTo>
                <a:lnTo>
                  <a:pt x="2608580" y="2812732"/>
                </a:lnTo>
                <a:lnTo>
                  <a:pt x="2609850" y="2805112"/>
                </a:lnTo>
                <a:close/>
                <a:moveTo>
                  <a:pt x="3151360" y="2793804"/>
                </a:moveTo>
                <a:lnTo>
                  <a:pt x="3151360" y="2908645"/>
                </a:lnTo>
                <a:lnTo>
                  <a:pt x="3174848" y="2908962"/>
                </a:lnTo>
                <a:lnTo>
                  <a:pt x="3198972" y="2909280"/>
                </a:lnTo>
                <a:lnTo>
                  <a:pt x="3231983" y="2908962"/>
                </a:lnTo>
                <a:lnTo>
                  <a:pt x="3231983" y="2794121"/>
                </a:lnTo>
                <a:lnTo>
                  <a:pt x="3198972" y="2794755"/>
                </a:lnTo>
                <a:lnTo>
                  <a:pt x="3174848" y="2794121"/>
                </a:lnTo>
                <a:lnTo>
                  <a:pt x="3151360" y="2793804"/>
                </a:lnTo>
                <a:close/>
                <a:moveTo>
                  <a:pt x="2989478" y="2779528"/>
                </a:moveTo>
                <a:lnTo>
                  <a:pt x="2989478" y="2894687"/>
                </a:lnTo>
                <a:lnTo>
                  <a:pt x="3009158" y="2897542"/>
                </a:lnTo>
                <a:lnTo>
                  <a:pt x="3029472" y="2899762"/>
                </a:lnTo>
                <a:lnTo>
                  <a:pt x="3049469" y="2902300"/>
                </a:lnTo>
                <a:lnTo>
                  <a:pt x="3070419" y="2903887"/>
                </a:lnTo>
                <a:lnTo>
                  <a:pt x="3070419" y="2789045"/>
                </a:lnTo>
                <a:lnTo>
                  <a:pt x="3049469" y="2787142"/>
                </a:lnTo>
                <a:lnTo>
                  <a:pt x="3029472" y="2784921"/>
                </a:lnTo>
                <a:lnTo>
                  <a:pt x="3009158" y="2782383"/>
                </a:lnTo>
                <a:lnTo>
                  <a:pt x="2989478" y="2779528"/>
                </a:lnTo>
                <a:close/>
                <a:moveTo>
                  <a:pt x="2827597" y="2743045"/>
                </a:moveTo>
                <a:lnTo>
                  <a:pt x="2827597" y="2859790"/>
                </a:lnTo>
                <a:lnTo>
                  <a:pt x="2846959" y="2865500"/>
                </a:lnTo>
                <a:lnTo>
                  <a:pt x="2866956" y="2870576"/>
                </a:lnTo>
                <a:lnTo>
                  <a:pt x="2887588" y="2875969"/>
                </a:lnTo>
                <a:lnTo>
                  <a:pt x="2908220" y="2880411"/>
                </a:lnTo>
                <a:lnTo>
                  <a:pt x="2908220" y="2764618"/>
                </a:lnTo>
                <a:lnTo>
                  <a:pt x="2887588" y="2759542"/>
                </a:lnTo>
                <a:lnTo>
                  <a:pt x="2866956" y="2754466"/>
                </a:lnTo>
                <a:lnTo>
                  <a:pt x="2846959" y="2748755"/>
                </a:lnTo>
                <a:lnTo>
                  <a:pt x="2827597" y="2743045"/>
                </a:lnTo>
                <a:close/>
                <a:moveTo>
                  <a:pt x="1998663" y="2711450"/>
                </a:moveTo>
                <a:lnTo>
                  <a:pt x="2032589" y="2718179"/>
                </a:lnTo>
                <a:lnTo>
                  <a:pt x="2039311" y="2719781"/>
                </a:lnTo>
                <a:lnTo>
                  <a:pt x="2045072" y="2721383"/>
                </a:lnTo>
                <a:lnTo>
                  <a:pt x="2050513" y="2723306"/>
                </a:lnTo>
                <a:lnTo>
                  <a:pt x="2054674" y="2725228"/>
                </a:lnTo>
                <a:lnTo>
                  <a:pt x="2058834" y="2727791"/>
                </a:lnTo>
                <a:lnTo>
                  <a:pt x="2062675" y="2730034"/>
                </a:lnTo>
                <a:lnTo>
                  <a:pt x="2069716" y="2735161"/>
                </a:lnTo>
                <a:lnTo>
                  <a:pt x="2072597" y="2738045"/>
                </a:lnTo>
                <a:lnTo>
                  <a:pt x="2074517" y="2740287"/>
                </a:lnTo>
                <a:lnTo>
                  <a:pt x="2076118" y="2742851"/>
                </a:lnTo>
                <a:lnTo>
                  <a:pt x="2077398" y="2745734"/>
                </a:lnTo>
                <a:lnTo>
                  <a:pt x="2078038" y="2747977"/>
                </a:lnTo>
                <a:lnTo>
                  <a:pt x="2078038" y="2750861"/>
                </a:lnTo>
                <a:lnTo>
                  <a:pt x="2077718" y="2753104"/>
                </a:lnTo>
                <a:lnTo>
                  <a:pt x="2077078" y="2755988"/>
                </a:lnTo>
                <a:lnTo>
                  <a:pt x="2075478" y="2758231"/>
                </a:lnTo>
                <a:lnTo>
                  <a:pt x="2073877" y="2760794"/>
                </a:lnTo>
                <a:lnTo>
                  <a:pt x="2071317" y="2763037"/>
                </a:lnTo>
                <a:lnTo>
                  <a:pt x="2068756" y="2764959"/>
                </a:lnTo>
                <a:lnTo>
                  <a:pt x="2065876" y="2767522"/>
                </a:lnTo>
                <a:lnTo>
                  <a:pt x="2062355" y="2769445"/>
                </a:lnTo>
                <a:lnTo>
                  <a:pt x="2058194" y="2771047"/>
                </a:lnTo>
                <a:lnTo>
                  <a:pt x="2054354" y="2772649"/>
                </a:lnTo>
                <a:lnTo>
                  <a:pt x="2048272" y="2774572"/>
                </a:lnTo>
                <a:lnTo>
                  <a:pt x="2041871" y="2776174"/>
                </a:lnTo>
                <a:lnTo>
                  <a:pt x="2035790" y="2777776"/>
                </a:lnTo>
                <a:lnTo>
                  <a:pt x="2028429" y="2779057"/>
                </a:lnTo>
                <a:lnTo>
                  <a:pt x="2014026" y="2780659"/>
                </a:lnTo>
                <a:lnTo>
                  <a:pt x="1998663" y="2781300"/>
                </a:lnTo>
                <a:lnTo>
                  <a:pt x="1998663" y="2711450"/>
                </a:lnTo>
                <a:close/>
                <a:moveTo>
                  <a:pt x="3717945" y="2699583"/>
                </a:moveTo>
                <a:lnTo>
                  <a:pt x="3711914" y="2703073"/>
                </a:lnTo>
                <a:lnTo>
                  <a:pt x="3704931" y="2707197"/>
                </a:lnTo>
                <a:lnTo>
                  <a:pt x="3696678" y="2710686"/>
                </a:lnTo>
                <a:lnTo>
                  <a:pt x="3688425" y="2714493"/>
                </a:lnTo>
                <a:lnTo>
                  <a:pt x="3671285" y="2721155"/>
                </a:lnTo>
                <a:lnTo>
                  <a:pt x="3656684" y="2726866"/>
                </a:lnTo>
                <a:lnTo>
                  <a:pt x="3656684" y="2827749"/>
                </a:lnTo>
                <a:lnTo>
                  <a:pt x="3665254" y="2823307"/>
                </a:lnTo>
                <a:lnTo>
                  <a:pt x="3674142" y="2818549"/>
                </a:lnTo>
                <a:lnTo>
                  <a:pt x="3682394" y="2813790"/>
                </a:lnTo>
                <a:lnTo>
                  <a:pt x="3690647" y="2808714"/>
                </a:lnTo>
                <a:lnTo>
                  <a:pt x="3698582" y="2803321"/>
                </a:lnTo>
                <a:lnTo>
                  <a:pt x="3705566" y="2798245"/>
                </a:lnTo>
                <a:lnTo>
                  <a:pt x="3711914" y="2792535"/>
                </a:lnTo>
                <a:lnTo>
                  <a:pt x="3717945" y="2787776"/>
                </a:lnTo>
                <a:lnTo>
                  <a:pt x="3717945" y="2699583"/>
                </a:lnTo>
                <a:close/>
                <a:moveTo>
                  <a:pt x="2490788" y="2694304"/>
                </a:moveTo>
                <a:lnTo>
                  <a:pt x="2490788" y="2826893"/>
                </a:lnTo>
                <a:lnTo>
                  <a:pt x="2490471" y="2827210"/>
                </a:lnTo>
                <a:lnTo>
                  <a:pt x="2489836" y="2835140"/>
                </a:lnTo>
                <a:lnTo>
                  <a:pt x="2489519" y="2839898"/>
                </a:lnTo>
                <a:lnTo>
                  <a:pt x="2488250" y="2844973"/>
                </a:lnTo>
                <a:lnTo>
                  <a:pt x="2487298" y="2849731"/>
                </a:lnTo>
                <a:lnTo>
                  <a:pt x="2485711" y="2854807"/>
                </a:lnTo>
                <a:lnTo>
                  <a:pt x="2483490" y="2859565"/>
                </a:lnTo>
                <a:lnTo>
                  <a:pt x="2481269" y="2864323"/>
                </a:lnTo>
                <a:lnTo>
                  <a:pt x="2479048" y="2869080"/>
                </a:lnTo>
                <a:lnTo>
                  <a:pt x="2475874" y="2873838"/>
                </a:lnTo>
                <a:lnTo>
                  <a:pt x="2472701" y="2878279"/>
                </a:lnTo>
                <a:lnTo>
                  <a:pt x="2469528" y="2883037"/>
                </a:lnTo>
                <a:lnTo>
                  <a:pt x="2465403" y="2887795"/>
                </a:lnTo>
                <a:lnTo>
                  <a:pt x="2461595" y="2892236"/>
                </a:lnTo>
                <a:lnTo>
                  <a:pt x="2453028" y="2901435"/>
                </a:lnTo>
                <a:lnTo>
                  <a:pt x="2443191" y="2909999"/>
                </a:lnTo>
                <a:lnTo>
                  <a:pt x="2432086" y="2918563"/>
                </a:lnTo>
                <a:lnTo>
                  <a:pt x="2419710" y="2926811"/>
                </a:lnTo>
                <a:lnTo>
                  <a:pt x="2406701" y="2934740"/>
                </a:lnTo>
                <a:lnTo>
                  <a:pt x="2393056" y="2942670"/>
                </a:lnTo>
                <a:lnTo>
                  <a:pt x="2378143" y="2950283"/>
                </a:lnTo>
                <a:lnTo>
                  <a:pt x="2362277" y="2957579"/>
                </a:lnTo>
                <a:lnTo>
                  <a:pt x="2345777" y="2964240"/>
                </a:lnTo>
                <a:lnTo>
                  <a:pt x="2328325" y="2970901"/>
                </a:lnTo>
                <a:lnTo>
                  <a:pt x="2309921" y="2977245"/>
                </a:lnTo>
                <a:lnTo>
                  <a:pt x="2290882" y="2983589"/>
                </a:lnTo>
                <a:lnTo>
                  <a:pt x="2270892" y="2989298"/>
                </a:lnTo>
                <a:lnTo>
                  <a:pt x="2250267" y="2994691"/>
                </a:lnTo>
                <a:lnTo>
                  <a:pt x="2229324" y="2999449"/>
                </a:lnTo>
                <a:lnTo>
                  <a:pt x="2207430" y="3004207"/>
                </a:lnTo>
                <a:lnTo>
                  <a:pt x="2184901" y="3008330"/>
                </a:lnTo>
                <a:lnTo>
                  <a:pt x="2162054" y="3012137"/>
                </a:lnTo>
                <a:lnTo>
                  <a:pt x="2138256" y="3015626"/>
                </a:lnTo>
                <a:lnTo>
                  <a:pt x="2113823" y="3018798"/>
                </a:lnTo>
                <a:lnTo>
                  <a:pt x="2089390" y="3021018"/>
                </a:lnTo>
                <a:lnTo>
                  <a:pt x="2064323" y="3023556"/>
                </a:lnTo>
                <a:lnTo>
                  <a:pt x="2038621" y="3025142"/>
                </a:lnTo>
                <a:lnTo>
                  <a:pt x="2012601" y="3026093"/>
                </a:lnTo>
                <a:lnTo>
                  <a:pt x="1986582" y="3027045"/>
                </a:lnTo>
                <a:lnTo>
                  <a:pt x="1959928" y="3027362"/>
                </a:lnTo>
                <a:lnTo>
                  <a:pt x="1932639" y="3027045"/>
                </a:lnTo>
                <a:lnTo>
                  <a:pt x="1905350" y="3026093"/>
                </a:lnTo>
                <a:lnTo>
                  <a:pt x="1879014" y="3025142"/>
                </a:lnTo>
                <a:lnTo>
                  <a:pt x="1852994" y="3022921"/>
                </a:lnTo>
                <a:lnTo>
                  <a:pt x="1827292" y="3021018"/>
                </a:lnTo>
                <a:lnTo>
                  <a:pt x="1802224" y="3018481"/>
                </a:lnTo>
                <a:lnTo>
                  <a:pt x="1777157" y="3015309"/>
                </a:lnTo>
                <a:lnTo>
                  <a:pt x="1753359" y="3011502"/>
                </a:lnTo>
                <a:lnTo>
                  <a:pt x="1729560" y="3007379"/>
                </a:lnTo>
                <a:lnTo>
                  <a:pt x="1706714" y="3002938"/>
                </a:lnTo>
                <a:lnTo>
                  <a:pt x="1684502" y="2998180"/>
                </a:lnTo>
                <a:lnTo>
                  <a:pt x="1662925" y="2993105"/>
                </a:lnTo>
                <a:lnTo>
                  <a:pt x="1641983" y="2987712"/>
                </a:lnTo>
                <a:lnTo>
                  <a:pt x="1622309" y="2981686"/>
                </a:lnTo>
                <a:lnTo>
                  <a:pt x="1602953" y="2975342"/>
                </a:lnTo>
                <a:lnTo>
                  <a:pt x="1584549" y="2968681"/>
                </a:lnTo>
                <a:lnTo>
                  <a:pt x="1566780" y="2961702"/>
                </a:lnTo>
                <a:lnTo>
                  <a:pt x="1550280" y="2954407"/>
                </a:lnTo>
                <a:lnTo>
                  <a:pt x="1534414" y="2947111"/>
                </a:lnTo>
                <a:lnTo>
                  <a:pt x="1519501" y="2939181"/>
                </a:lnTo>
                <a:lnTo>
                  <a:pt x="1505539" y="2930934"/>
                </a:lnTo>
                <a:lnTo>
                  <a:pt x="1493164" y="2922687"/>
                </a:lnTo>
                <a:lnTo>
                  <a:pt x="1481106" y="2913805"/>
                </a:lnTo>
                <a:lnTo>
                  <a:pt x="1470635" y="2904924"/>
                </a:lnTo>
                <a:lnTo>
                  <a:pt x="1465875" y="2900483"/>
                </a:lnTo>
                <a:lnTo>
                  <a:pt x="1461116" y="2895725"/>
                </a:lnTo>
                <a:lnTo>
                  <a:pt x="1456673" y="2891284"/>
                </a:lnTo>
                <a:lnTo>
                  <a:pt x="1452866" y="2886844"/>
                </a:lnTo>
                <a:lnTo>
                  <a:pt x="1449375" y="2882086"/>
                </a:lnTo>
                <a:lnTo>
                  <a:pt x="1445885" y="2877328"/>
                </a:lnTo>
                <a:lnTo>
                  <a:pt x="1442712" y="2872252"/>
                </a:lnTo>
                <a:lnTo>
                  <a:pt x="1439856" y="2867494"/>
                </a:lnTo>
                <a:lnTo>
                  <a:pt x="1437000" y="2862737"/>
                </a:lnTo>
                <a:lnTo>
                  <a:pt x="1435096" y="2857661"/>
                </a:lnTo>
                <a:lnTo>
                  <a:pt x="1433192" y="2852269"/>
                </a:lnTo>
                <a:lnTo>
                  <a:pt x="1431606" y="2847828"/>
                </a:lnTo>
                <a:lnTo>
                  <a:pt x="1430337" y="2842436"/>
                </a:lnTo>
                <a:lnTo>
                  <a:pt x="1429702" y="2837361"/>
                </a:lnTo>
                <a:lnTo>
                  <a:pt x="1429385" y="2832286"/>
                </a:lnTo>
                <a:lnTo>
                  <a:pt x="1428750" y="2827210"/>
                </a:lnTo>
                <a:lnTo>
                  <a:pt x="1428750" y="2700014"/>
                </a:lnTo>
                <a:lnTo>
                  <a:pt x="1429702" y="2705406"/>
                </a:lnTo>
                <a:lnTo>
                  <a:pt x="1430654" y="2711433"/>
                </a:lnTo>
                <a:lnTo>
                  <a:pt x="1432240" y="2716825"/>
                </a:lnTo>
                <a:lnTo>
                  <a:pt x="1434462" y="2722218"/>
                </a:lnTo>
                <a:lnTo>
                  <a:pt x="1436683" y="2728245"/>
                </a:lnTo>
                <a:lnTo>
                  <a:pt x="1439539" y="2733320"/>
                </a:lnTo>
                <a:lnTo>
                  <a:pt x="1442712" y="2739029"/>
                </a:lnTo>
                <a:lnTo>
                  <a:pt x="1446202" y="2744422"/>
                </a:lnTo>
                <a:lnTo>
                  <a:pt x="1449692" y="2749497"/>
                </a:lnTo>
                <a:lnTo>
                  <a:pt x="1454135" y="2755206"/>
                </a:lnTo>
                <a:lnTo>
                  <a:pt x="1458894" y="2760282"/>
                </a:lnTo>
                <a:lnTo>
                  <a:pt x="1463654" y="2765357"/>
                </a:lnTo>
                <a:lnTo>
                  <a:pt x="1468731" y="2770432"/>
                </a:lnTo>
                <a:lnTo>
                  <a:pt x="1474125" y="2775507"/>
                </a:lnTo>
                <a:lnTo>
                  <a:pt x="1480154" y="2780265"/>
                </a:lnTo>
                <a:lnTo>
                  <a:pt x="1480154" y="2879231"/>
                </a:lnTo>
                <a:lnTo>
                  <a:pt x="1482375" y="2882086"/>
                </a:lnTo>
                <a:lnTo>
                  <a:pt x="1484914" y="2884623"/>
                </a:lnTo>
                <a:lnTo>
                  <a:pt x="1491895" y="2890650"/>
                </a:lnTo>
                <a:lnTo>
                  <a:pt x="1500145" y="2896994"/>
                </a:lnTo>
                <a:lnTo>
                  <a:pt x="1509664" y="2903338"/>
                </a:lnTo>
                <a:lnTo>
                  <a:pt x="1519818" y="2909682"/>
                </a:lnTo>
                <a:lnTo>
                  <a:pt x="1530924" y="2915709"/>
                </a:lnTo>
                <a:lnTo>
                  <a:pt x="1542030" y="2921735"/>
                </a:lnTo>
                <a:lnTo>
                  <a:pt x="1553136" y="2926811"/>
                </a:lnTo>
                <a:lnTo>
                  <a:pt x="1553136" y="2824673"/>
                </a:lnTo>
                <a:lnTo>
                  <a:pt x="1569953" y="2832286"/>
                </a:lnTo>
                <a:lnTo>
                  <a:pt x="1587723" y="2839264"/>
                </a:lnTo>
                <a:lnTo>
                  <a:pt x="1606127" y="2846242"/>
                </a:lnTo>
                <a:lnTo>
                  <a:pt x="1625482" y="2852269"/>
                </a:lnTo>
                <a:lnTo>
                  <a:pt x="1625482" y="2953772"/>
                </a:lnTo>
                <a:lnTo>
                  <a:pt x="1642935" y="2958847"/>
                </a:lnTo>
                <a:lnTo>
                  <a:pt x="1661021" y="2963605"/>
                </a:lnTo>
                <a:lnTo>
                  <a:pt x="1679425" y="2968363"/>
                </a:lnTo>
                <a:lnTo>
                  <a:pt x="1698464" y="2972487"/>
                </a:lnTo>
                <a:lnTo>
                  <a:pt x="1698464" y="2871618"/>
                </a:lnTo>
                <a:lnTo>
                  <a:pt x="1716233" y="2875424"/>
                </a:lnTo>
                <a:lnTo>
                  <a:pt x="1734320" y="2878914"/>
                </a:lnTo>
                <a:lnTo>
                  <a:pt x="1752407" y="2882086"/>
                </a:lnTo>
                <a:lnTo>
                  <a:pt x="1771445" y="2885258"/>
                </a:lnTo>
                <a:lnTo>
                  <a:pt x="1771445" y="2985175"/>
                </a:lnTo>
                <a:lnTo>
                  <a:pt x="1789215" y="2987712"/>
                </a:lnTo>
                <a:lnTo>
                  <a:pt x="1807301" y="2989933"/>
                </a:lnTo>
                <a:lnTo>
                  <a:pt x="1825388" y="2991836"/>
                </a:lnTo>
                <a:lnTo>
                  <a:pt x="1843792" y="2993422"/>
                </a:lnTo>
                <a:lnTo>
                  <a:pt x="1843792" y="2893505"/>
                </a:lnTo>
                <a:lnTo>
                  <a:pt x="1861879" y="2895091"/>
                </a:lnTo>
                <a:lnTo>
                  <a:pt x="1880283" y="2896042"/>
                </a:lnTo>
                <a:lnTo>
                  <a:pt x="1898369" y="2896994"/>
                </a:lnTo>
                <a:lnTo>
                  <a:pt x="1916773" y="2897628"/>
                </a:lnTo>
                <a:lnTo>
                  <a:pt x="1916773" y="2997546"/>
                </a:lnTo>
                <a:lnTo>
                  <a:pt x="1938033" y="2997863"/>
                </a:lnTo>
                <a:lnTo>
                  <a:pt x="1959928" y="2998180"/>
                </a:lnTo>
                <a:lnTo>
                  <a:pt x="1989755" y="2997863"/>
                </a:lnTo>
                <a:lnTo>
                  <a:pt x="1989755" y="2898263"/>
                </a:lnTo>
                <a:lnTo>
                  <a:pt x="2018630" y="2896994"/>
                </a:lnTo>
                <a:lnTo>
                  <a:pt x="2046553" y="2895408"/>
                </a:lnTo>
                <a:lnTo>
                  <a:pt x="2074159" y="2893505"/>
                </a:lnTo>
                <a:lnTo>
                  <a:pt x="2101448" y="2890967"/>
                </a:lnTo>
                <a:lnTo>
                  <a:pt x="2128102" y="2887795"/>
                </a:lnTo>
                <a:lnTo>
                  <a:pt x="2154122" y="2883989"/>
                </a:lnTo>
                <a:lnTo>
                  <a:pt x="2179189" y="2879865"/>
                </a:lnTo>
                <a:lnTo>
                  <a:pt x="2204257" y="2875424"/>
                </a:lnTo>
                <a:lnTo>
                  <a:pt x="2228372" y="2870032"/>
                </a:lnTo>
                <a:lnTo>
                  <a:pt x="2251219" y="2864640"/>
                </a:lnTo>
                <a:lnTo>
                  <a:pt x="2273430" y="2858613"/>
                </a:lnTo>
                <a:lnTo>
                  <a:pt x="2294690" y="2851952"/>
                </a:lnTo>
                <a:lnTo>
                  <a:pt x="2315633" y="2845291"/>
                </a:lnTo>
                <a:lnTo>
                  <a:pt x="2335306" y="2838312"/>
                </a:lnTo>
                <a:lnTo>
                  <a:pt x="2354027" y="2830382"/>
                </a:lnTo>
                <a:lnTo>
                  <a:pt x="2371797" y="2822452"/>
                </a:lnTo>
                <a:lnTo>
                  <a:pt x="2371797" y="2924590"/>
                </a:lnTo>
                <a:lnTo>
                  <a:pt x="2379729" y="2921101"/>
                </a:lnTo>
                <a:lnTo>
                  <a:pt x="2387028" y="2916660"/>
                </a:lnTo>
                <a:lnTo>
                  <a:pt x="2394643" y="2912219"/>
                </a:lnTo>
                <a:lnTo>
                  <a:pt x="2401941" y="2907461"/>
                </a:lnTo>
                <a:lnTo>
                  <a:pt x="2409239" y="2902703"/>
                </a:lnTo>
                <a:lnTo>
                  <a:pt x="2415585" y="2898263"/>
                </a:lnTo>
                <a:lnTo>
                  <a:pt x="2421297" y="2893505"/>
                </a:lnTo>
                <a:lnTo>
                  <a:pt x="2426374" y="2889064"/>
                </a:lnTo>
                <a:lnTo>
                  <a:pt x="2426374" y="2791050"/>
                </a:lnTo>
                <a:lnTo>
                  <a:pt x="2433989" y="2785340"/>
                </a:lnTo>
                <a:lnTo>
                  <a:pt x="2440653" y="2779948"/>
                </a:lnTo>
                <a:lnTo>
                  <a:pt x="2447316" y="2774238"/>
                </a:lnTo>
                <a:lnTo>
                  <a:pt x="2453345" y="2768529"/>
                </a:lnTo>
                <a:lnTo>
                  <a:pt x="2459057" y="2762819"/>
                </a:lnTo>
                <a:lnTo>
                  <a:pt x="2464451" y="2757110"/>
                </a:lnTo>
                <a:lnTo>
                  <a:pt x="2469211" y="2751083"/>
                </a:lnTo>
                <a:lnTo>
                  <a:pt x="2473336" y="2744739"/>
                </a:lnTo>
                <a:lnTo>
                  <a:pt x="2477461" y="2739029"/>
                </a:lnTo>
                <a:lnTo>
                  <a:pt x="2480634" y="2732685"/>
                </a:lnTo>
                <a:lnTo>
                  <a:pt x="2483490" y="2726341"/>
                </a:lnTo>
                <a:lnTo>
                  <a:pt x="2486028" y="2719997"/>
                </a:lnTo>
                <a:lnTo>
                  <a:pt x="2487932" y="2713654"/>
                </a:lnTo>
                <a:lnTo>
                  <a:pt x="2489519" y="2707310"/>
                </a:lnTo>
                <a:lnTo>
                  <a:pt x="2490471" y="2700966"/>
                </a:lnTo>
                <a:lnTo>
                  <a:pt x="2490788" y="2694304"/>
                </a:lnTo>
                <a:close/>
                <a:moveTo>
                  <a:pt x="2490470" y="2686155"/>
                </a:moveTo>
                <a:lnTo>
                  <a:pt x="2490788" y="2691795"/>
                </a:lnTo>
                <a:lnTo>
                  <a:pt x="2490470" y="2693988"/>
                </a:lnTo>
                <a:lnTo>
                  <a:pt x="2490470" y="2690542"/>
                </a:lnTo>
                <a:lnTo>
                  <a:pt x="2490470" y="2686155"/>
                </a:lnTo>
                <a:close/>
                <a:moveTo>
                  <a:pt x="2490416" y="2685242"/>
                </a:moveTo>
                <a:lnTo>
                  <a:pt x="2490470" y="2685528"/>
                </a:lnTo>
                <a:lnTo>
                  <a:pt x="2490470" y="2686155"/>
                </a:lnTo>
                <a:lnTo>
                  <a:pt x="2490416" y="2685242"/>
                </a:lnTo>
                <a:close/>
                <a:moveTo>
                  <a:pt x="1427957" y="2683026"/>
                </a:moveTo>
                <a:lnTo>
                  <a:pt x="1427516" y="2686071"/>
                </a:lnTo>
                <a:lnTo>
                  <a:pt x="1427516" y="2690943"/>
                </a:lnTo>
                <a:lnTo>
                  <a:pt x="1427516" y="2693987"/>
                </a:lnTo>
                <a:lnTo>
                  <a:pt x="1427163" y="2692161"/>
                </a:lnTo>
                <a:lnTo>
                  <a:pt x="1427163" y="2686680"/>
                </a:lnTo>
                <a:lnTo>
                  <a:pt x="1427957" y="2683026"/>
                </a:lnTo>
                <a:close/>
                <a:moveTo>
                  <a:pt x="1430338" y="2671762"/>
                </a:moveTo>
                <a:lnTo>
                  <a:pt x="1428927" y="2676633"/>
                </a:lnTo>
                <a:lnTo>
                  <a:pt x="1428221" y="2681809"/>
                </a:lnTo>
                <a:lnTo>
                  <a:pt x="1427957" y="2683026"/>
                </a:lnTo>
                <a:lnTo>
                  <a:pt x="1428221" y="2681200"/>
                </a:lnTo>
                <a:lnTo>
                  <a:pt x="1428927" y="2676329"/>
                </a:lnTo>
                <a:lnTo>
                  <a:pt x="1430338" y="2671762"/>
                </a:lnTo>
                <a:close/>
                <a:moveTo>
                  <a:pt x="2487613" y="2670175"/>
                </a:moveTo>
                <a:lnTo>
                  <a:pt x="2489200" y="2675815"/>
                </a:lnTo>
                <a:lnTo>
                  <a:pt x="2490153" y="2680828"/>
                </a:lnTo>
                <a:lnTo>
                  <a:pt x="2490416" y="2685242"/>
                </a:lnTo>
                <a:lnTo>
                  <a:pt x="2489518" y="2680515"/>
                </a:lnTo>
                <a:lnTo>
                  <a:pt x="2488883" y="2675502"/>
                </a:lnTo>
                <a:lnTo>
                  <a:pt x="2487613" y="2670175"/>
                </a:lnTo>
                <a:close/>
                <a:moveTo>
                  <a:pt x="2665715" y="2659293"/>
                </a:moveTo>
                <a:lnTo>
                  <a:pt x="2665715" y="2777307"/>
                </a:lnTo>
                <a:lnTo>
                  <a:pt x="2668254" y="2780162"/>
                </a:lnTo>
                <a:lnTo>
                  <a:pt x="2671429" y="2783335"/>
                </a:lnTo>
                <a:lnTo>
                  <a:pt x="2678729" y="2789362"/>
                </a:lnTo>
                <a:lnTo>
                  <a:pt x="2687934" y="2796659"/>
                </a:lnTo>
                <a:lnTo>
                  <a:pt x="2698726" y="2803638"/>
                </a:lnTo>
                <a:lnTo>
                  <a:pt x="2710153" y="2810935"/>
                </a:lnTo>
                <a:lnTo>
                  <a:pt x="2722215" y="2817914"/>
                </a:lnTo>
                <a:lnTo>
                  <a:pt x="2734594" y="2824259"/>
                </a:lnTo>
                <a:lnTo>
                  <a:pt x="2746656" y="2829969"/>
                </a:lnTo>
                <a:lnTo>
                  <a:pt x="2746656" y="2711004"/>
                </a:lnTo>
                <a:lnTo>
                  <a:pt x="2734594" y="2705293"/>
                </a:lnTo>
                <a:lnTo>
                  <a:pt x="2723167" y="2699266"/>
                </a:lnTo>
                <a:lnTo>
                  <a:pt x="2712058" y="2692921"/>
                </a:lnTo>
                <a:lnTo>
                  <a:pt x="2701583" y="2686259"/>
                </a:lnTo>
                <a:lnTo>
                  <a:pt x="2691743" y="2679914"/>
                </a:lnTo>
                <a:lnTo>
                  <a:pt x="2682538" y="2673252"/>
                </a:lnTo>
                <a:lnTo>
                  <a:pt x="2673650" y="2666273"/>
                </a:lnTo>
                <a:lnTo>
                  <a:pt x="2665715" y="2659293"/>
                </a:lnTo>
                <a:close/>
                <a:moveTo>
                  <a:pt x="1925638" y="2592387"/>
                </a:moveTo>
                <a:lnTo>
                  <a:pt x="1925638" y="2662237"/>
                </a:lnTo>
                <a:lnTo>
                  <a:pt x="1911407" y="2659674"/>
                </a:lnTo>
                <a:lnTo>
                  <a:pt x="1894963" y="2655829"/>
                </a:lnTo>
                <a:lnTo>
                  <a:pt x="1887057" y="2653907"/>
                </a:lnTo>
                <a:lnTo>
                  <a:pt x="1880100" y="2652304"/>
                </a:lnTo>
                <a:lnTo>
                  <a:pt x="1873459" y="2650062"/>
                </a:lnTo>
                <a:lnTo>
                  <a:pt x="1867451" y="2647498"/>
                </a:lnTo>
                <a:lnTo>
                  <a:pt x="1861442" y="2644935"/>
                </a:lnTo>
                <a:lnTo>
                  <a:pt x="1856383" y="2641090"/>
                </a:lnTo>
                <a:lnTo>
                  <a:pt x="1853220" y="2639168"/>
                </a:lnTo>
                <a:lnTo>
                  <a:pt x="1851007" y="2636925"/>
                </a:lnTo>
                <a:lnTo>
                  <a:pt x="1848793" y="2634041"/>
                </a:lnTo>
                <a:lnTo>
                  <a:pt x="1847844" y="2631798"/>
                </a:lnTo>
                <a:lnTo>
                  <a:pt x="1846579" y="2628914"/>
                </a:lnTo>
                <a:lnTo>
                  <a:pt x="1846263" y="2626671"/>
                </a:lnTo>
                <a:lnTo>
                  <a:pt x="1846263" y="2623788"/>
                </a:lnTo>
                <a:lnTo>
                  <a:pt x="1846579" y="2621224"/>
                </a:lnTo>
                <a:lnTo>
                  <a:pt x="1847528" y="2618661"/>
                </a:lnTo>
                <a:lnTo>
                  <a:pt x="1848477" y="2616098"/>
                </a:lnTo>
                <a:lnTo>
                  <a:pt x="1850374" y="2613855"/>
                </a:lnTo>
                <a:lnTo>
                  <a:pt x="1852588" y="2611292"/>
                </a:lnTo>
                <a:lnTo>
                  <a:pt x="1855118" y="2609369"/>
                </a:lnTo>
                <a:lnTo>
                  <a:pt x="1858280" y="2607447"/>
                </a:lnTo>
                <a:lnTo>
                  <a:pt x="1861759" y="2605524"/>
                </a:lnTo>
                <a:lnTo>
                  <a:pt x="1865870" y="2603922"/>
                </a:lnTo>
                <a:lnTo>
                  <a:pt x="1872194" y="2601359"/>
                </a:lnTo>
                <a:lnTo>
                  <a:pt x="1878835" y="2599436"/>
                </a:lnTo>
                <a:lnTo>
                  <a:pt x="1885792" y="2597834"/>
                </a:lnTo>
                <a:lnTo>
                  <a:pt x="1893382" y="2596232"/>
                </a:lnTo>
                <a:lnTo>
                  <a:pt x="1901288" y="2594951"/>
                </a:lnTo>
                <a:lnTo>
                  <a:pt x="1909194" y="2593989"/>
                </a:lnTo>
                <a:lnTo>
                  <a:pt x="1925638" y="2592387"/>
                </a:lnTo>
                <a:close/>
                <a:moveTo>
                  <a:pt x="3178346" y="2558733"/>
                </a:moveTo>
                <a:lnTo>
                  <a:pt x="3178346" y="2673668"/>
                </a:lnTo>
                <a:lnTo>
                  <a:pt x="3201835" y="2674303"/>
                </a:lnTo>
                <a:lnTo>
                  <a:pt x="3225959" y="2674303"/>
                </a:lnTo>
                <a:lnTo>
                  <a:pt x="3258970" y="2673986"/>
                </a:lnTo>
                <a:lnTo>
                  <a:pt x="3258970" y="2559368"/>
                </a:lnTo>
                <a:lnTo>
                  <a:pt x="3225641" y="2559686"/>
                </a:lnTo>
                <a:lnTo>
                  <a:pt x="3201835" y="2559368"/>
                </a:lnTo>
                <a:lnTo>
                  <a:pt x="3178346" y="2558733"/>
                </a:lnTo>
                <a:close/>
                <a:moveTo>
                  <a:pt x="2609850" y="2552700"/>
                </a:moveTo>
                <a:lnTo>
                  <a:pt x="2613342" y="2559045"/>
                </a:lnTo>
                <a:lnTo>
                  <a:pt x="2617468" y="2564438"/>
                </a:lnTo>
                <a:lnTo>
                  <a:pt x="2621594" y="2570466"/>
                </a:lnTo>
                <a:lnTo>
                  <a:pt x="2626038" y="2576176"/>
                </a:lnTo>
                <a:lnTo>
                  <a:pt x="2631117" y="2581886"/>
                </a:lnTo>
                <a:lnTo>
                  <a:pt x="2635878" y="2587280"/>
                </a:lnTo>
                <a:lnTo>
                  <a:pt x="2641274" y="2592673"/>
                </a:lnTo>
                <a:lnTo>
                  <a:pt x="2646988" y="2598383"/>
                </a:lnTo>
                <a:lnTo>
                  <a:pt x="2658732" y="2608535"/>
                </a:lnTo>
                <a:lnTo>
                  <a:pt x="2671746" y="2618686"/>
                </a:lnTo>
                <a:lnTo>
                  <a:pt x="2685712" y="2628204"/>
                </a:lnTo>
                <a:lnTo>
                  <a:pt x="2700631" y="2637721"/>
                </a:lnTo>
                <a:lnTo>
                  <a:pt x="2715867" y="2646921"/>
                </a:lnTo>
                <a:lnTo>
                  <a:pt x="2732372" y="2655486"/>
                </a:lnTo>
                <a:lnTo>
                  <a:pt x="2749830" y="2663735"/>
                </a:lnTo>
                <a:lnTo>
                  <a:pt x="2767923" y="2671666"/>
                </a:lnTo>
                <a:lnTo>
                  <a:pt x="2786650" y="2679280"/>
                </a:lnTo>
                <a:lnTo>
                  <a:pt x="2805695" y="2686576"/>
                </a:lnTo>
                <a:lnTo>
                  <a:pt x="2826009" y="2693238"/>
                </a:lnTo>
                <a:lnTo>
                  <a:pt x="2846959" y="2699583"/>
                </a:lnTo>
                <a:lnTo>
                  <a:pt x="2867591" y="2705611"/>
                </a:lnTo>
                <a:lnTo>
                  <a:pt x="2889492" y="2711321"/>
                </a:lnTo>
                <a:lnTo>
                  <a:pt x="2912029" y="2716714"/>
                </a:lnTo>
                <a:lnTo>
                  <a:pt x="2934248" y="2721790"/>
                </a:lnTo>
                <a:lnTo>
                  <a:pt x="2957102" y="2725914"/>
                </a:lnTo>
                <a:lnTo>
                  <a:pt x="2980908" y="2730355"/>
                </a:lnTo>
                <a:lnTo>
                  <a:pt x="3004396" y="2733845"/>
                </a:lnTo>
                <a:lnTo>
                  <a:pt x="3028203" y="2737335"/>
                </a:lnTo>
                <a:lnTo>
                  <a:pt x="3052644" y="2740190"/>
                </a:lnTo>
                <a:lnTo>
                  <a:pt x="3077084" y="2743045"/>
                </a:lnTo>
                <a:lnTo>
                  <a:pt x="3101525" y="2744949"/>
                </a:lnTo>
                <a:lnTo>
                  <a:pt x="3125966" y="2746852"/>
                </a:lnTo>
                <a:lnTo>
                  <a:pt x="3150725" y="2748121"/>
                </a:lnTo>
                <a:lnTo>
                  <a:pt x="3175800" y="2749390"/>
                </a:lnTo>
                <a:lnTo>
                  <a:pt x="3200559" y="2750024"/>
                </a:lnTo>
                <a:lnTo>
                  <a:pt x="3225317" y="2750024"/>
                </a:lnTo>
                <a:lnTo>
                  <a:pt x="3246266" y="2750024"/>
                </a:lnTo>
                <a:lnTo>
                  <a:pt x="3267216" y="2749707"/>
                </a:lnTo>
                <a:lnTo>
                  <a:pt x="3288165" y="2748755"/>
                </a:lnTo>
                <a:lnTo>
                  <a:pt x="3308797" y="2747804"/>
                </a:lnTo>
                <a:lnTo>
                  <a:pt x="3329429" y="2746535"/>
                </a:lnTo>
                <a:lnTo>
                  <a:pt x="3350378" y="2744949"/>
                </a:lnTo>
                <a:lnTo>
                  <a:pt x="3371010" y="2743362"/>
                </a:lnTo>
                <a:lnTo>
                  <a:pt x="3391325" y="2741459"/>
                </a:lnTo>
                <a:lnTo>
                  <a:pt x="3411957" y="2738921"/>
                </a:lnTo>
                <a:lnTo>
                  <a:pt x="3431954" y="2736383"/>
                </a:lnTo>
                <a:lnTo>
                  <a:pt x="3451951" y="2733528"/>
                </a:lnTo>
                <a:lnTo>
                  <a:pt x="3471948" y="2730355"/>
                </a:lnTo>
                <a:lnTo>
                  <a:pt x="3491628" y="2726866"/>
                </a:lnTo>
                <a:lnTo>
                  <a:pt x="3510990" y="2723376"/>
                </a:lnTo>
                <a:lnTo>
                  <a:pt x="3530035" y="2719252"/>
                </a:lnTo>
                <a:lnTo>
                  <a:pt x="3548763" y="2715128"/>
                </a:lnTo>
                <a:lnTo>
                  <a:pt x="3567173" y="2710369"/>
                </a:lnTo>
                <a:lnTo>
                  <a:pt x="3585265" y="2705611"/>
                </a:lnTo>
                <a:lnTo>
                  <a:pt x="3603041" y="2700852"/>
                </a:lnTo>
                <a:lnTo>
                  <a:pt x="3620498" y="2695142"/>
                </a:lnTo>
                <a:lnTo>
                  <a:pt x="3637004" y="2689749"/>
                </a:lnTo>
                <a:lnTo>
                  <a:pt x="3653510" y="2683721"/>
                </a:lnTo>
                <a:lnTo>
                  <a:pt x="3669698" y="2678011"/>
                </a:lnTo>
                <a:lnTo>
                  <a:pt x="3685251" y="2671349"/>
                </a:lnTo>
                <a:lnTo>
                  <a:pt x="3700170" y="2665004"/>
                </a:lnTo>
                <a:lnTo>
                  <a:pt x="3714770" y="2657707"/>
                </a:lnTo>
                <a:lnTo>
                  <a:pt x="3728419" y="2650728"/>
                </a:lnTo>
                <a:lnTo>
                  <a:pt x="3741751" y="2643114"/>
                </a:lnTo>
                <a:lnTo>
                  <a:pt x="3754765" y="2635818"/>
                </a:lnTo>
                <a:lnTo>
                  <a:pt x="3767144" y="2627886"/>
                </a:lnTo>
                <a:lnTo>
                  <a:pt x="3778571" y="2619638"/>
                </a:lnTo>
                <a:lnTo>
                  <a:pt x="3789363" y="2611073"/>
                </a:lnTo>
                <a:lnTo>
                  <a:pt x="3789363" y="2718935"/>
                </a:lnTo>
                <a:lnTo>
                  <a:pt x="3788728" y="2718935"/>
                </a:lnTo>
                <a:lnTo>
                  <a:pt x="3788411" y="2728135"/>
                </a:lnTo>
                <a:lnTo>
                  <a:pt x="3787776" y="2733528"/>
                </a:lnTo>
                <a:lnTo>
                  <a:pt x="3786506" y="2738921"/>
                </a:lnTo>
                <a:lnTo>
                  <a:pt x="3785237" y="2744314"/>
                </a:lnTo>
                <a:lnTo>
                  <a:pt x="3783332" y="2749707"/>
                </a:lnTo>
                <a:lnTo>
                  <a:pt x="3781428" y="2755100"/>
                </a:lnTo>
                <a:lnTo>
                  <a:pt x="3778571" y="2760811"/>
                </a:lnTo>
                <a:lnTo>
                  <a:pt x="3775714" y="2765886"/>
                </a:lnTo>
                <a:lnTo>
                  <a:pt x="3772540" y="2770962"/>
                </a:lnTo>
                <a:lnTo>
                  <a:pt x="3769048" y="2776355"/>
                </a:lnTo>
                <a:lnTo>
                  <a:pt x="3765557" y="2781749"/>
                </a:lnTo>
                <a:lnTo>
                  <a:pt x="3761113" y="2786824"/>
                </a:lnTo>
                <a:lnTo>
                  <a:pt x="3756987" y="2791583"/>
                </a:lnTo>
                <a:lnTo>
                  <a:pt x="3752226" y="2796659"/>
                </a:lnTo>
                <a:lnTo>
                  <a:pt x="3747147" y="2801735"/>
                </a:lnTo>
                <a:lnTo>
                  <a:pt x="3741433" y="2806493"/>
                </a:lnTo>
                <a:lnTo>
                  <a:pt x="3736037" y="2811252"/>
                </a:lnTo>
                <a:lnTo>
                  <a:pt x="3723658" y="2820769"/>
                </a:lnTo>
                <a:lnTo>
                  <a:pt x="3710327" y="2829969"/>
                </a:lnTo>
                <a:lnTo>
                  <a:pt x="3696043" y="2838852"/>
                </a:lnTo>
                <a:lnTo>
                  <a:pt x="3680490" y="2847418"/>
                </a:lnTo>
                <a:lnTo>
                  <a:pt x="3663667" y="2855983"/>
                </a:lnTo>
                <a:lnTo>
                  <a:pt x="3646526" y="2863914"/>
                </a:lnTo>
                <a:lnTo>
                  <a:pt x="3627799" y="2871845"/>
                </a:lnTo>
                <a:lnTo>
                  <a:pt x="3608754" y="2879459"/>
                </a:lnTo>
                <a:lnTo>
                  <a:pt x="3588122" y="2886121"/>
                </a:lnTo>
                <a:lnTo>
                  <a:pt x="3566855" y="2892783"/>
                </a:lnTo>
                <a:lnTo>
                  <a:pt x="3544636" y="2899128"/>
                </a:lnTo>
                <a:lnTo>
                  <a:pt x="3522417" y="2905473"/>
                </a:lnTo>
                <a:lnTo>
                  <a:pt x="3498611" y="2910866"/>
                </a:lnTo>
                <a:lnTo>
                  <a:pt x="3474170" y="2915942"/>
                </a:lnTo>
                <a:lnTo>
                  <a:pt x="3449412" y="2920383"/>
                </a:lnTo>
                <a:lnTo>
                  <a:pt x="3423701" y="2924824"/>
                </a:lnTo>
                <a:lnTo>
                  <a:pt x="3397356" y="2928631"/>
                </a:lnTo>
                <a:lnTo>
                  <a:pt x="3370376" y="2931804"/>
                </a:lnTo>
                <a:lnTo>
                  <a:pt x="3343395" y="2934976"/>
                </a:lnTo>
                <a:lnTo>
                  <a:pt x="3315146" y="2937197"/>
                </a:lnTo>
                <a:lnTo>
                  <a:pt x="3286896" y="2938783"/>
                </a:lnTo>
                <a:lnTo>
                  <a:pt x="3258011" y="2940369"/>
                </a:lnTo>
                <a:lnTo>
                  <a:pt x="3228491" y="2941321"/>
                </a:lnTo>
                <a:lnTo>
                  <a:pt x="3198972" y="2941638"/>
                </a:lnTo>
                <a:lnTo>
                  <a:pt x="3168500" y="2941321"/>
                </a:lnTo>
                <a:lnTo>
                  <a:pt x="3138663" y="2940369"/>
                </a:lnTo>
                <a:lnTo>
                  <a:pt x="3109143" y="2938783"/>
                </a:lnTo>
                <a:lnTo>
                  <a:pt x="3080259" y="2936880"/>
                </a:lnTo>
                <a:lnTo>
                  <a:pt x="3051374" y="2934659"/>
                </a:lnTo>
                <a:lnTo>
                  <a:pt x="3023441" y="2931487"/>
                </a:lnTo>
                <a:lnTo>
                  <a:pt x="2996144" y="2927997"/>
                </a:lnTo>
                <a:lnTo>
                  <a:pt x="2969481" y="2923873"/>
                </a:lnTo>
                <a:lnTo>
                  <a:pt x="2943453" y="2919431"/>
                </a:lnTo>
                <a:lnTo>
                  <a:pt x="2917742" y="2914355"/>
                </a:lnTo>
                <a:lnTo>
                  <a:pt x="2892984" y="2909280"/>
                </a:lnTo>
                <a:lnTo>
                  <a:pt x="2869178" y="2903252"/>
                </a:lnTo>
                <a:lnTo>
                  <a:pt x="2846007" y="2897224"/>
                </a:lnTo>
                <a:lnTo>
                  <a:pt x="2823470" y="2890880"/>
                </a:lnTo>
                <a:lnTo>
                  <a:pt x="2802203" y="2883583"/>
                </a:lnTo>
                <a:lnTo>
                  <a:pt x="2781889" y="2876286"/>
                </a:lnTo>
                <a:lnTo>
                  <a:pt x="2762527" y="2868673"/>
                </a:lnTo>
                <a:lnTo>
                  <a:pt x="2743799" y="2860424"/>
                </a:lnTo>
                <a:lnTo>
                  <a:pt x="2726024" y="2852176"/>
                </a:lnTo>
                <a:lnTo>
                  <a:pt x="2709518" y="2843611"/>
                </a:lnTo>
                <a:lnTo>
                  <a:pt x="2694600" y="2834411"/>
                </a:lnTo>
                <a:lnTo>
                  <a:pt x="2679999" y="2824893"/>
                </a:lnTo>
                <a:lnTo>
                  <a:pt x="2666985" y="2815376"/>
                </a:lnTo>
                <a:lnTo>
                  <a:pt x="2660954" y="2810935"/>
                </a:lnTo>
                <a:lnTo>
                  <a:pt x="2655240" y="2805542"/>
                </a:lnTo>
                <a:lnTo>
                  <a:pt x="2650162" y="2800466"/>
                </a:lnTo>
                <a:lnTo>
                  <a:pt x="2645083" y="2795390"/>
                </a:lnTo>
                <a:lnTo>
                  <a:pt x="2639687" y="2790314"/>
                </a:lnTo>
                <a:lnTo>
                  <a:pt x="2635561" y="2785238"/>
                </a:lnTo>
                <a:lnTo>
                  <a:pt x="2631434" y="2780162"/>
                </a:lnTo>
                <a:lnTo>
                  <a:pt x="2627625" y="2774452"/>
                </a:lnTo>
                <a:lnTo>
                  <a:pt x="2624134" y="2769376"/>
                </a:lnTo>
                <a:lnTo>
                  <a:pt x="2620960" y="2763983"/>
                </a:lnTo>
                <a:lnTo>
                  <a:pt x="2618103" y="2758273"/>
                </a:lnTo>
                <a:lnTo>
                  <a:pt x="2615881" y="2752880"/>
                </a:lnTo>
                <a:lnTo>
                  <a:pt x="2613659" y="2747169"/>
                </a:lnTo>
                <a:lnTo>
                  <a:pt x="2612072" y="2741776"/>
                </a:lnTo>
                <a:lnTo>
                  <a:pt x="2610485" y="2736383"/>
                </a:lnTo>
                <a:lnTo>
                  <a:pt x="2609850" y="2730355"/>
                </a:lnTo>
                <a:lnTo>
                  <a:pt x="2609215" y="2724962"/>
                </a:lnTo>
                <a:lnTo>
                  <a:pt x="2609215" y="2718935"/>
                </a:lnTo>
                <a:lnTo>
                  <a:pt x="2608580" y="2719252"/>
                </a:lnTo>
                <a:lnTo>
                  <a:pt x="2608580" y="2573004"/>
                </a:lnTo>
                <a:lnTo>
                  <a:pt x="2608263" y="2569197"/>
                </a:lnTo>
                <a:lnTo>
                  <a:pt x="2608580" y="2560949"/>
                </a:lnTo>
                <a:lnTo>
                  <a:pt x="2609850" y="2552700"/>
                </a:lnTo>
                <a:close/>
                <a:moveTo>
                  <a:pt x="3016148" y="2544763"/>
                </a:moveTo>
                <a:lnTo>
                  <a:pt x="3016148" y="2660333"/>
                </a:lnTo>
                <a:lnTo>
                  <a:pt x="3035827" y="2662556"/>
                </a:lnTo>
                <a:lnTo>
                  <a:pt x="3056142" y="2665096"/>
                </a:lnTo>
                <a:lnTo>
                  <a:pt x="3076456" y="2667318"/>
                </a:lnTo>
                <a:lnTo>
                  <a:pt x="3097406" y="2669223"/>
                </a:lnTo>
                <a:lnTo>
                  <a:pt x="3097406" y="2553971"/>
                </a:lnTo>
                <a:lnTo>
                  <a:pt x="3076456" y="2552066"/>
                </a:lnTo>
                <a:lnTo>
                  <a:pt x="3056142" y="2549843"/>
                </a:lnTo>
                <a:lnTo>
                  <a:pt x="3035827" y="2547303"/>
                </a:lnTo>
                <a:lnTo>
                  <a:pt x="3016148" y="2544763"/>
                </a:lnTo>
                <a:close/>
                <a:moveTo>
                  <a:pt x="1938656" y="2540386"/>
                </a:moveTo>
                <a:lnTo>
                  <a:pt x="1936433" y="2540705"/>
                </a:lnTo>
                <a:lnTo>
                  <a:pt x="1933576" y="2540705"/>
                </a:lnTo>
                <a:lnTo>
                  <a:pt x="1931036" y="2541342"/>
                </a:lnTo>
                <a:lnTo>
                  <a:pt x="1929130" y="2542299"/>
                </a:lnTo>
                <a:lnTo>
                  <a:pt x="1927543" y="2542936"/>
                </a:lnTo>
                <a:lnTo>
                  <a:pt x="1926273" y="2543892"/>
                </a:lnTo>
                <a:lnTo>
                  <a:pt x="1925638" y="2545167"/>
                </a:lnTo>
                <a:lnTo>
                  <a:pt x="1925320" y="2546123"/>
                </a:lnTo>
                <a:lnTo>
                  <a:pt x="1925320" y="2565247"/>
                </a:lnTo>
                <a:lnTo>
                  <a:pt x="1910398" y="2566522"/>
                </a:lnTo>
                <a:lnTo>
                  <a:pt x="1895158" y="2568116"/>
                </a:lnTo>
                <a:lnTo>
                  <a:pt x="1881188" y="2570028"/>
                </a:lnTo>
                <a:lnTo>
                  <a:pt x="1867218" y="2572897"/>
                </a:lnTo>
                <a:lnTo>
                  <a:pt x="1853883" y="2575447"/>
                </a:lnTo>
                <a:lnTo>
                  <a:pt x="1841183" y="2578634"/>
                </a:lnTo>
                <a:lnTo>
                  <a:pt x="1829436" y="2582778"/>
                </a:lnTo>
                <a:lnTo>
                  <a:pt x="1818323" y="2586602"/>
                </a:lnTo>
                <a:lnTo>
                  <a:pt x="1810703" y="2590108"/>
                </a:lnTo>
                <a:lnTo>
                  <a:pt x="1803718" y="2594252"/>
                </a:lnTo>
                <a:lnTo>
                  <a:pt x="1797368" y="2598077"/>
                </a:lnTo>
                <a:lnTo>
                  <a:pt x="1791970" y="2601902"/>
                </a:lnTo>
                <a:lnTo>
                  <a:pt x="1787208" y="2606045"/>
                </a:lnTo>
                <a:lnTo>
                  <a:pt x="1783398" y="2610507"/>
                </a:lnTo>
                <a:lnTo>
                  <a:pt x="1780223" y="2614651"/>
                </a:lnTo>
                <a:lnTo>
                  <a:pt x="1777683" y="2619113"/>
                </a:lnTo>
                <a:lnTo>
                  <a:pt x="1776096" y="2623894"/>
                </a:lnTo>
                <a:lnTo>
                  <a:pt x="1775460" y="2628038"/>
                </a:lnTo>
                <a:lnTo>
                  <a:pt x="1775460" y="2632500"/>
                </a:lnTo>
                <a:lnTo>
                  <a:pt x="1776096" y="2637281"/>
                </a:lnTo>
                <a:lnTo>
                  <a:pt x="1777683" y="2641743"/>
                </a:lnTo>
                <a:lnTo>
                  <a:pt x="1780223" y="2645887"/>
                </a:lnTo>
                <a:lnTo>
                  <a:pt x="1783716" y="2650349"/>
                </a:lnTo>
                <a:lnTo>
                  <a:pt x="1787526" y="2654811"/>
                </a:lnTo>
                <a:lnTo>
                  <a:pt x="1792288" y="2658317"/>
                </a:lnTo>
                <a:lnTo>
                  <a:pt x="1797368" y="2661823"/>
                </a:lnTo>
                <a:lnTo>
                  <a:pt x="1803400" y="2665329"/>
                </a:lnTo>
                <a:lnTo>
                  <a:pt x="1809750" y="2668517"/>
                </a:lnTo>
                <a:lnTo>
                  <a:pt x="1816736" y="2671704"/>
                </a:lnTo>
                <a:lnTo>
                  <a:pt x="1824356" y="2674573"/>
                </a:lnTo>
                <a:lnTo>
                  <a:pt x="1832610" y="2677441"/>
                </a:lnTo>
                <a:lnTo>
                  <a:pt x="1840866" y="2679354"/>
                </a:lnTo>
                <a:lnTo>
                  <a:pt x="1872933" y="2686047"/>
                </a:lnTo>
                <a:lnTo>
                  <a:pt x="1925320" y="2696565"/>
                </a:lnTo>
                <a:lnTo>
                  <a:pt x="1925320" y="2778798"/>
                </a:lnTo>
                <a:lnTo>
                  <a:pt x="1911668" y="2777204"/>
                </a:lnTo>
                <a:lnTo>
                  <a:pt x="1899603" y="2774973"/>
                </a:lnTo>
                <a:lnTo>
                  <a:pt x="1885316" y="2772742"/>
                </a:lnTo>
                <a:lnTo>
                  <a:pt x="1870393" y="2769236"/>
                </a:lnTo>
                <a:lnTo>
                  <a:pt x="1856740" y="2765093"/>
                </a:lnTo>
                <a:lnTo>
                  <a:pt x="1844676" y="2760949"/>
                </a:lnTo>
                <a:lnTo>
                  <a:pt x="1841183" y="2759674"/>
                </a:lnTo>
                <a:lnTo>
                  <a:pt x="1838008" y="2758399"/>
                </a:lnTo>
                <a:lnTo>
                  <a:pt x="1835786" y="2757443"/>
                </a:lnTo>
                <a:lnTo>
                  <a:pt x="1835150" y="2756805"/>
                </a:lnTo>
                <a:lnTo>
                  <a:pt x="1831658" y="2754893"/>
                </a:lnTo>
                <a:lnTo>
                  <a:pt x="1829753" y="2753618"/>
                </a:lnTo>
                <a:lnTo>
                  <a:pt x="1827848" y="2752662"/>
                </a:lnTo>
                <a:lnTo>
                  <a:pt x="1822768" y="2751387"/>
                </a:lnTo>
                <a:lnTo>
                  <a:pt x="1817688" y="2750431"/>
                </a:lnTo>
                <a:lnTo>
                  <a:pt x="1811656" y="2750112"/>
                </a:lnTo>
                <a:lnTo>
                  <a:pt x="1805623" y="2751068"/>
                </a:lnTo>
                <a:lnTo>
                  <a:pt x="1799908" y="2751706"/>
                </a:lnTo>
                <a:lnTo>
                  <a:pt x="1793876" y="2752981"/>
                </a:lnTo>
                <a:lnTo>
                  <a:pt x="1787843" y="2754893"/>
                </a:lnTo>
                <a:lnTo>
                  <a:pt x="1782763" y="2756805"/>
                </a:lnTo>
                <a:lnTo>
                  <a:pt x="1778636" y="2759355"/>
                </a:lnTo>
                <a:lnTo>
                  <a:pt x="1774508" y="2761586"/>
                </a:lnTo>
                <a:lnTo>
                  <a:pt x="1771650" y="2764455"/>
                </a:lnTo>
                <a:lnTo>
                  <a:pt x="1770698" y="2765730"/>
                </a:lnTo>
                <a:lnTo>
                  <a:pt x="1769746" y="2766686"/>
                </a:lnTo>
                <a:lnTo>
                  <a:pt x="1769428" y="2767961"/>
                </a:lnTo>
                <a:lnTo>
                  <a:pt x="1769428" y="2769555"/>
                </a:lnTo>
                <a:lnTo>
                  <a:pt x="1769428" y="2770830"/>
                </a:lnTo>
                <a:lnTo>
                  <a:pt x="1770380" y="2772105"/>
                </a:lnTo>
                <a:lnTo>
                  <a:pt x="1771016" y="2773061"/>
                </a:lnTo>
                <a:lnTo>
                  <a:pt x="1772603" y="2774336"/>
                </a:lnTo>
                <a:lnTo>
                  <a:pt x="1778000" y="2777842"/>
                </a:lnTo>
                <a:lnTo>
                  <a:pt x="1784668" y="2781348"/>
                </a:lnTo>
                <a:lnTo>
                  <a:pt x="1791970" y="2784535"/>
                </a:lnTo>
                <a:lnTo>
                  <a:pt x="1799273" y="2787723"/>
                </a:lnTo>
                <a:lnTo>
                  <a:pt x="1807846" y="2790591"/>
                </a:lnTo>
                <a:lnTo>
                  <a:pt x="1816418" y="2792822"/>
                </a:lnTo>
                <a:lnTo>
                  <a:pt x="1825943" y="2795691"/>
                </a:lnTo>
                <a:lnTo>
                  <a:pt x="1835786" y="2797603"/>
                </a:lnTo>
                <a:lnTo>
                  <a:pt x="1845946" y="2799516"/>
                </a:lnTo>
                <a:lnTo>
                  <a:pt x="1856740" y="2801747"/>
                </a:lnTo>
                <a:lnTo>
                  <a:pt x="1878648" y="2804934"/>
                </a:lnTo>
                <a:lnTo>
                  <a:pt x="1901508" y="2806846"/>
                </a:lnTo>
                <a:lnTo>
                  <a:pt x="1925320" y="2808440"/>
                </a:lnTo>
                <a:lnTo>
                  <a:pt x="1925320" y="2827245"/>
                </a:lnTo>
                <a:lnTo>
                  <a:pt x="1925638" y="2828520"/>
                </a:lnTo>
                <a:lnTo>
                  <a:pt x="1926273" y="2829476"/>
                </a:lnTo>
                <a:lnTo>
                  <a:pt x="1927543" y="2830433"/>
                </a:lnTo>
                <a:lnTo>
                  <a:pt x="1929130" y="2831389"/>
                </a:lnTo>
                <a:lnTo>
                  <a:pt x="1931036" y="2832026"/>
                </a:lnTo>
                <a:lnTo>
                  <a:pt x="1933576" y="2832664"/>
                </a:lnTo>
                <a:lnTo>
                  <a:pt x="1938656" y="2832982"/>
                </a:lnTo>
                <a:lnTo>
                  <a:pt x="1985328" y="2832982"/>
                </a:lnTo>
                <a:lnTo>
                  <a:pt x="1990726" y="2832664"/>
                </a:lnTo>
                <a:lnTo>
                  <a:pt x="1992630" y="2832026"/>
                </a:lnTo>
                <a:lnTo>
                  <a:pt x="1995170" y="2831389"/>
                </a:lnTo>
                <a:lnTo>
                  <a:pt x="1996758" y="2830433"/>
                </a:lnTo>
                <a:lnTo>
                  <a:pt x="1997710" y="2829476"/>
                </a:lnTo>
                <a:lnTo>
                  <a:pt x="1998663" y="2828520"/>
                </a:lnTo>
                <a:lnTo>
                  <a:pt x="1998980" y="2827245"/>
                </a:lnTo>
                <a:lnTo>
                  <a:pt x="1998980" y="2808121"/>
                </a:lnTo>
                <a:lnTo>
                  <a:pt x="2013586" y="2806846"/>
                </a:lnTo>
                <a:lnTo>
                  <a:pt x="2027873" y="2805572"/>
                </a:lnTo>
                <a:lnTo>
                  <a:pt x="2041526" y="2803978"/>
                </a:lnTo>
                <a:lnTo>
                  <a:pt x="2054543" y="2801747"/>
                </a:lnTo>
                <a:lnTo>
                  <a:pt x="2067243" y="2799197"/>
                </a:lnTo>
                <a:lnTo>
                  <a:pt x="2078673" y="2796966"/>
                </a:lnTo>
                <a:lnTo>
                  <a:pt x="2089786" y="2793778"/>
                </a:lnTo>
                <a:lnTo>
                  <a:pt x="2099310" y="2790272"/>
                </a:lnTo>
                <a:lnTo>
                  <a:pt x="2106930" y="2787085"/>
                </a:lnTo>
                <a:lnTo>
                  <a:pt x="2114233" y="2783898"/>
                </a:lnTo>
                <a:lnTo>
                  <a:pt x="2120900" y="2779754"/>
                </a:lnTo>
                <a:lnTo>
                  <a:pt x="2126933" y="2776248"/>
                </a:lnTo>
                <a:lnTo>
                  <a:pt x="2132013" y="2772423"/>
                </a:lnTo>
                <a:lnTo>
                  <a:pt x="2136776" y="2768280"/>
                </a:lnTo>
                <a:lnTo>
                  <a:pt x="2140586" y="2764136"/>
                </a:lnTo>
                <a:lnTo>
                  <a:pt x="2143760" y="2759674"/>
                </a:lnTo>
                <a:lnTo>
                  <a:pt x="2145983" y="2755212"/>
                </a:lnTo>
                <a:lnTo>
                  <a:pt x="2147570" y="2751068"/>
                </a:lnTo>
                <a:lnTo>
                  <a:pt x="2148840" y="2746606"/>
                </a:lnTo>
                <a:lnTo>
                  <a:pt x="2149158" y="2742144"/>
                </a:lnTo>
                <a:lnTo>
                  <a:pt x="2148523" y="2737363"/>
                </a:lnTo>
                <a:lnTo>
                  <a:pt x="2147253" y="2733219"/>
                </a:lnTo>
                <a:lnTo>
                  <a:pt x="2145030" y="2728757"/>
                </a:lnTo>
                <a:lnTo>
                  <a:pt x="2141856" y="2723976"/>
                </a:lnTo>
                <a:lnTo>
                  <a:pt x="2140268" y="2721745"/>
                </a:lnTo>
                <a:lnTo>
                  <a:pt x="2137728" y="2719833"/>
                </a:lnTo>
                <a:lnTo>
                  <a:pt x="2132648" y="2715370"/>
                </a:lnTo>
                <a:lnTo>
                  <a:pt x="2126298" y="2711227"/>
                </a:lnTo>
                <a:lnTo>
                  <a:pt x="2119630" y="2707721"/>
                </a:lnTo>
                <a:lnTo>
                  <a:pt x="2111693" y="2704215"/>
                </a:lnTo>
                <a:lnTo>
                  <a:pt x="2103438" y="2701027"/>
                </a:lnTo>
                <a:lnTo>
                  <a:pt x="2094548" y="2697840"/>
                </a:lnTo>
                <a:lnTo>
                  <a:pt x="2084706" y="2694653"/>
                </a:lnTo>
                <a:lnTo>
                  <a:pt x="2074863" y="2692103"/>
                </a:lnTo>
                <a:lnTo>
                  <a:pt x="2064068" y="2689553"/>
                </a:lnTo>
                <a:lnTo>
                  <a:pt x="2042796" y="2684772"/>
                </a:lnTo>
                <a:lnTo>
                  <a:pt x="2020570" y="2680310"/>
                </a:lnTo>
                <a:lnTo>
                  <a:pt x="1998980" y="2676485"/>
                </a:lnTo>
                <a:lnTo>
                  <a:pt x="1998980" y="2594571"/>
                </a:lnTo>
                <a:lnTo>
                  <a:pt x="2018030" y="2596802"/>
                </a:lnTo>
                <a:lnTo>
                  <a:pt x="2025016" y="2598077"/>
                </a:lnTo>
                <a:lnTo>
                  <a:pt x="2032000" y="2599670"/>
                </a:lnTo>
                <a:lnTo>
                  <a:pt x="2047240" y="2603495"/>
                </a:lnTo>
                <a:lnTo>
                  <a:pt x="2061846" y="2607958"/>
                </a:lnTo>
                <a:lnTo>
                  <a:pt x="2073593" y="2612420"/>
                </a:lnTo>
                <a:lnTo>
                  <a:pt x="2080260" y="2614970"/>
                </a:lnTo>
                <a:lnTo>
                  <a:pt x="2082483" y="2616245"/>
                </a:lnTo>
                <a:lnTo>
                  <a:pt x="2083118" y="2616245"/>
                </a:lnTo>
                <a:lnTo>
                  <a:pt x="2086610" y="2618794"/>
                </a:lnTo>
                <a:lnTo>
                  <a:pt x="2088516" y="2619751"/>
                </a:lnTo>
                <a:lnTo>
                  <a:pt x="2090420" y="2621026"/>
                </a:lnTo>
                <a:lnTo>
                  <a:pt x="2095183" y="2622300"/>
                </a:lnTo>
                <a:lnTo>
                  <a:pt x="2100898" y="2622938"/>
                </a:lnTo>
                <a:lnTo>
                  <a:pt x="2106613" y="2622938"/>
                </a:lnTo>
                <a:lnTo>
                  <a:pt x="2112646" y="2622619"/>
                </a:lnTo>
                <a:lnTo>
                  <a:pt x="2118360" y="2621982"/>
                </a:lnTo>
                <a:lnTo>
                  <a:pt x="2124393" y="2620388"/>
                </a:lnTo>
                <a:lnTo>
                  <a:pt x="2129790" y="2618794"/>
                </a:lnTo>
                <a:lnTo>
                  <a:pt x="2135188" y="2616563"/>
                </a:lnTo>
                <a:lnTo>
                  <a:pt x="2139633" y="2614332"/>
                </a:lnTo>
                <a:lnTo>
                  <a:pt x="2143760" y="2612101"/>
                </a:lnTo>
                <a:lnTo>
                  <a:pt x="2146618" y="2609232"/>
                </a:lnTo>
                <a:lnTo>
                  <a:pt x="2147570" y="2607958"/>
                </a:lnTo>
                <a:lnTo>
                  <a:pt x="2148523" y="2606683"/>
                </a:lnTo>
                <a:lnTo>
                  <a:pt x="2148840" y="2605089"/>
                </a:lnTo>
                <a:lnTo>
                  <a:pt x="2148840" y="2604133"/>
                </a:lnTo>
                <a:lnTo>
                  <a:pt x="2148523" y="2602858"/>
                </a:lnTo>
                <a:lnTo>
                  <a:pt x="2148206" y="2601583"/>
                </a:lnTo>
                <a:lnTo>
                  <a:pt x="2146936" y="2600627"/>
                </a:lnTo>
                <a:lnTo>
                  <a:pt x="2145666" y="2599352"/>
                </a:lnTo>
                <a:lnTo>
                  <a:pt x="2141220" y="2596483"/>
                </a:lnTo>
                <a:lnTo>
                  <a:pt x="2136776" y="2593615"/>
                </a:lnTo>
                <a:lnTo>
                  <a:pt x="2131060" y="2591383"/>
                </a:lnTo>
                <a:lnTo>
                  <a:pt x="2125663" y="2588515"/>
                </a:lnTo>
                <a:lnTo>
                  <a:pt x="2112646" y="2583734"/>
                </a:lnTo>
                <a:lnTo>
                  <a:pt x="2098358" y="2579590"/>
                </a:lnTo>
                <a:lnTo>
                  <a:pt x="2083436" y="2575766"/>
                </a:lnTo>
                <a:lnTo>
                  <a:pt x="2067878" y="2572259"/>
                </a:lnTo>
                <a:lnTo>
                  <a:pt x="2052638" y="2569710"/>
                </a:lnTo>
                <a:lnTo>
                  <a:pt x="2038033" y="2567479"/>
                </a:lnTo>
                <a:lnTo>
                  <a:pt x="2018666" y="2565566"/>
                </a:lnTo>
                <a:lnTo>
                  <a:pt x="1998980" y="2564291"/>
                </a:lnTo>
                <a:lnTo>
                  <a:pt x="1998980" y="2546123"/>
                </a:lnTo>
                <a:lnTo>
                  <a:pt x="1998663" y="2545167"/>
                </a:lnTo>
                <a:lnTo>
                  <a:pt x="1997710" y="2543892"/>
                </a:lnTo>
                <a:lnTo>
                  <a:pt x="1996758" y="2542936"/>
                </a:lnTo>
                <a:lnTo>
                  <a:pt x="1995170" y="2542299"/>
                </a:lnTo>
                <a:lnTo>
                  <a:pt x="1992630" y="2541342"/>
                </a:lnTo>
                <a:lnTo>
                  <a:pt x="1990726" y="2540705"/>
                </a:lnTo>
                <a:lnTo>
                  <a:pt x="1987868" y="2540705"/>
                </a:lnTo>
                <a:lnTo>
                  <a:pt x="1985328" y="2540386"/>
                </a:lnTo>
                <a:lnTo>
                  <a:pt x="1938656" y="2540386"/>
                </a:lnTo>
                <a:close/>
                <a:moveTo>
                  <a:pt x="1959293" y="2522537"/>
                </a:moveTo>
                <a:lnTo>
                  <a:pt x="1982788" y="2522856"/>
                </a:lnTo>
                <a:lnTo>
                  <a:pt x="2005966" y="2523493"/>
                </a:lnTo>
                <a:lnTo>
                  <a:pt x="2028826" y="2524450"/>
                </a:lnTo>
                <a:lnTo>
                  <a:pt x="2051368" y="2526043"/>
                </a:lnTo>
                <a:lnTo>
                  <a:pt x="2073910" y="2527637"/>
                </a:lnTo>
                <a:lnTo>
                  <a:pt x="2095500" y="2529868"/>
                </a:lnTo>
                <a:lnTo>
                  <a:pt x="2116773" y="2532737"/>
                </a:lnTo>
                <a:lnTo>
                  <a:pt x="2137728" y="2535605"/>
                </a:lnTo>
                <a:lnTo>
                  <a:pt x="2158048" y="2538793"/>
                </a:lnTo>
                <a:lnTo>
                  <a:pt x="2177733" y="2542299"/>
                </a:lnTo>
                <a:lnTo>
                  <a:pt x="2197100" y="2546123"/>
                </a:lnTo>
                <a:lnTo>
                  <a:pt x="2215516" y="2550586"/>
                </a:lnTo>
                <a:lnTo>
                  <a:pt x="2233613" y="2555367"/>
                </a:lnTo>
                <a:lnTo>
                  <a:pt x="2251076" y="2560148"/>
                </a:lnTo>
                <a:lnTo>
                  <a:pt x="2267586" y="2565247"/>
                </a:lnTo>
                <a:lnTo>
                  <a:pt x="2283778" y="2570666"/>
                </a:lnTo>
                <a:lnTo>
                  <a:pt x="2298700" y="2576403"/>
                </a:lnTo>
                <a:lnTo>
                  <a:pt x="2313306" y="2582140"/>
                </a:lnTo>
                <a:lnTo>
                  <a:pt x="2326640" y="2588515"/>
                </a:lnTo>
                <a:lnTo>
                  <a:pt x="2339658" y="2594889"/>
                </a:lnTo>
                <a:lnTo>
                  <a:pt x="2351723" y="2601583"/>
                </a:lnTo>
                <a:lnTo>
                  <a:pt x="2362518" y="2608914"/>
                </a:lnTo>
                <a:lnTo>
                  <a:pt x="2372996" y="2615607"/>
                </a:lnTo>
                <a:lnTo>
                  <a:pt x="2381886" y="2622938"/>
                </a:lnTo>
                <a:lnTo>
                  <a:pt x="2390140" y="2630587"/>
                </a:lnTo>
                <a:lnTo>
                  <a:pt x="2397443" y="2638237"/>
                </a:lnTo>
                <a:lnTo>
                  <a:pt x="2403793" y="2645568"/>
                </a:lnTo>
                <a:lnTo>
                  <a:pt x="2406016" y="2649711"/>
                </a:lnTo>
                <a:lnTo>
                  <a:pt x="2408873" y="2653855"/>
                </a:lnTo>
                <a:lnTo>
                  <a:pt x="2410778" y="2657998"/>
                </a:lnTo>
                <a:lnTo>
                  <a:pt x="2412683" y="2661823"/>
                </a:lnTo>
                <a:lnTo>
                  <a:pt x="2414270" y="2665967"/>
                </a:lnTo>
                <a:lnTo>
                  <a:pt x="2415540" y="2670110"/>
                </a:lnTo>
                <a:lnTo>
                  <a:pt x="2416810" y="2674254"/>
                </a:lnTo>
                <a:lnTo>
                  <a:pt x="2417446" y="2678397"/>
                </a:lnTo>
                <a:lnTo>
                  <a:pt x="2417763" y="2682541"/>
                </a:lnTo>
                <a:lnTo>
                  <a:pt x="2417763" y="2686684"/>
                </a:lnTo>
                <a:lnTo>
                  <a:pt x="2417763" y="2691147"/>
                </a:lnTo>
                <a:lnTo>
                  <a:pt x="2417446" y="2694971"/>
                </a:lnTo>
                <a:lnTo>
                  <a:pt x="2416810" y="2699434"/>
                </a:lnTo>
                <a:lnTo>
                  <a:pt x="2415540" y="2703896"/>
                </a:lnTo>
                <a:lnTo>
                  <a:pt x="2414270" y="2707721"/>
                </a:lnTo>
                <a:lnTo>
                  <a:pt x="2412683" y="2711864"/>
                </a:lnTo>
                <a:lnTo>
                  <a:pt x="2410778" y="2716008"/>
                </a:lnTo>
                <a:lnTo>
                  <a:pt x="2408873" y="2720151"/>
                </a:lnTo>
                <a:lnTo>
                  <a:pt x="2406016" y="2723976"/>
                </a:lnTo>
                <a:lnTo>
                  <a:pt x="2403793" y="2728120"/>
                </a:lnTo>
                <a:lnTo>
                  <a:pt x="2397443" y="2735769"/>
                </a:lnTo>
                <a:lnTo>
                  <a:pt x="2390140" y="2743419"/>
                </a:lnTo>
                <a:lnTo>
                  <a:pt x="2381886" y="2751068"/>
                </a:lnTo>
                <a:lnTo>
                  <a:pt x="2372996" y="2758080"/>
                </a:lnTo>
                <a:lnTo>
                  <a:pt x="2362518" y="2765093"/>
                </a:lnTo>
                <a:lnTo>
                  <a:pt x="2351723" y="2772105"/>
                </a:lnTo>
                <a:lnTo>
                  <a:pt x="2339658" y="2778798"/>
                </a:lnTo>
                <a:lnTo>
                  <a:pt x="2326640" y="2785173"/>
                </a:lnTo>
                <a:lnTo>
                  <a:pt x="2313306" y="2791229"/>
                </a:lnTo>
                <a:lnTo>
                  <a:pt x="2298700" y="2797284"/>
                </a:lnTo>
                <a:lnTo>
                  <a:pt x="2283778" y="2803340"/>
                </a:lnTo>
                <a:lnTo>
                  <a:pt x="2267586" y="2808440"/>
                </a:lnTo>
                <a:lnTo>
                  <a:pt x="2251076" y="2813540"/>
                </a:lnTo>
                <a:lnTo>
                  <a:pt x="2233613" y="2818640"/>
                </a:lnTo>
                <a:lnTo>
                  <a:pt x="2215516" y="2823102"/>
                </a:lnTo>
                <a:lnTo>
                  <a:pt x="2197100" y="2827245"/>
                </a:lnTo>
                <a:lnTo>
                  <a:pt x="2177733" y="2831389"/>
                </a:lnTo>
                <a:lnTo>
                  <a:pt x="2158048" y="2834895"/>
                </a:lnTo>
                <a:lnTo>
                  <a:pt x="2137728" y="2838401"/>
                </a:lnTo>
                <a:lnTo>
                  <a:pt x="2116773" y="2841270"/>
                </a:lnTo>
                <a:lnTo>
                  <a:pt x="2095500" y="2844138"/>
                </a:lnTo>
                <a:lnTo>
                  <a:pt x="2073910" y="2846051"/>
                </a:lnTo>
                <a:lnTo>
                  <a:pt x="2051368" y="2847963"/>
                </a:lnTo>
                <a:lnTo>
                  <a:pt x="2028826" y="2849238"/>
                </a:lnTo>
                <a:lnTo>
                  <a:pt x="2005966" y="2850513"/>
                </a:lnTo>
                <a:lnTo>
                  <a:pt x="1982788" y="2851150"/>
                </a:lnTo>
                <a:lnTo>
                  <a:pt x="1959293" y="2851150"/>
                </a:lnTo>
                <a:lnTo>
                  <a:pt x="1935480" y="2851150"/>
                </a:lnTo>
                <a:lnTo>
                  <a:pt x="1912303" y="2850513"/>
                </a:lnTo>
                <a:lnTo>
                  <a:pt x="1889443" y="2849238"/>
                </a:lnTo>
                <a:lnTo>
                  <a:pt x="1866900" y="2847963"/>
                </a:lnTo>
                <a:lnTo>
                  <a:pt x="1844358" y="2846051"/>
                </a:lnTo>
                <a:lnTo>
                  <a:pt x="1822768" y="2844138"/>
                </a:lnTo>
                <a:lnTo>
                  <a:pt x="1801496" y="2841270"/>
                </a:lnTo>
                <a:lnTo>
                  <a:pt x="1780540" y="2838401"/>
                </a:lnTo>
                <a:lnTo>
                  <a:pt x="1760220" y="2834895"/>
                </a:lnTo>
                <a:lnTo>
                  <a:pt x="1740536" y="2831389"/>
                </a:lnTo>
                <a:lnTo>
                  <a:pt x="1721168" y="2827245"/>
                </a:lnTo>
                <a:lnTo>
                  <a:pt x="1702753" y="2823102"/>
                </a:lnTo>
                <a:lnTo>
                  <a:pt x="1684656" y="2818640"/>
                </a:lnTo>
                <a:lnTo>
                  <a:pt x="1667193" y="2813540"/>
                </a:lnTo>
                <a:lnTo>
                  <a:pt x="1650683" y="2808440"/>
                </a:lnTo>
                <a:lnTo>
                  <a:pt x="1634490" y="2803340"/>
                </a:lnTo>
                <a:lnTo>
                  <a:pt x="1619568" y="2797284"/>
                </a:lnTo>
                <a:lnTo>
                  <a:pt x="1604963" y="2791229"/>
                </a:lnTo>
                <a:lnTo>
                  <a:pt x="1591628" y="2785173"/>
                </a:lnTo>
                <a:lnTo>
                  <a:pt x="1578610" y="2778798"/>
                </a:lnTo>
                <a:lnTo>
                  <a:pt x="1566863" y="2772105"/>
                </a:lnTo>
                <a:lnTo>
                  <a:pt x="1555750" y="2765093"/>
                </a:lnTo>
                <a:lnTo>
                  <a:pt x="1545273" y="2758080"/>
                </a:lnTo>
                <a:lnTo>
                  <a:pt x="1536383" y="2751068"/>
                </a:lnTo>
                <a:lnTo>
                  <a:pt x="1528128" y="2743419"/>
                </a:lnTo>
                <a:lnTo>
                  <a:pt x="1520826" y="2735769"/>
                </a:lnTo>
                <a:lnTo>
                  <a:pt x="1514793" y="2728120"/>
                </a:lnTo>
                <a:lnTo>
                  <a:pt x="1511936" y="2723976"/>
                </a:lnTo>
                <a:lnTo>
                  <a:pt x="1509396" y="2720151"/>
                </a:lnTo>
                <a:lnTo>
                  <a:pt x="1507490" y="2716008"/>
                </a:lnTo>
                <a:lnTo>
                  <a:pt x="1505586" y="2711864"/>
                </a:lnTo>
                <a:lnTo>
                  <a:pt x="1503998" y="2707721"/>
                </a:lnTo>
                <a:lnTo>
                  <a:pt x="1502410" y="2703896"/>
                </a:lnTo>
                <a:lnTo>
                  <a:pt x="1501776" y="2699434"/>
                </a:lnTo>
                <a:lnTo>
                  <a:pt x="1500823" y="2694971"/>
                </a:lnTo>
                <a:lnTo>
                  <a:pt x="1500506" y="2691147"/>
                </a:lnTo>
                <a:lnTo>
                  <a:pt x="1500188" y="2686684"/>
                </a:lnTo>
                <a:lnTo>
                  <a:pt x="1500506" y="2682541"/>
                </a:lnTo>
                <a:lnTo>
                  <a:pt x="1500823" y="2678397"/>
                </a:lnTo>
                <a:lnTo>
                  <a:pt x="1501776" y="2674254"/>
                </a:lnTo>
                <a:lnTo>
                  <a:pt x="1502410" y="2670110"/>
                </a:lnTo>
                <a:lnTo>
                  <a:pt x="1503998" y="2665967"/>
                </a:lnTo>
                <a:lnTo>
                  <a:pt x="1505586" y="2661823"/>
                </a:lnTo>
                <a:lnTo>
                  <a:pt x="1507490" y="2657998"/>
                </a:lnTo>
                <a:lnTo>
                  <a:pt x="1509396" y="2653855"/>
                </a:lnTo>
                <a:lnTo>
                  <a:pt x="1511936" y="2649711"/>
                </a:lnTo>
                <a:lnTo>
                  <a:pt x="1514793" y="2645568"/>
                </a:lnTo>
                <a:lnTo>
                  <a:pt x="1520826" y="2638237"/>
                </a:lnTo>
                <a:lnTo>
                  <a:pt x="1528128" y="2630587"/>
                </a:lnTo>
                <a:lnTo>
                  <a:pt x="1536383" y="2622938"/>
                </a:lnTo>
                <a:lnTo>
                  <a:pt x="1545273" y="2615607"/>
                </a:lnTo>
                <a:lnTo>
                  <a:pt x="1555750" y="2608914"/>
                </a:lnTo>
                <a:lnTo>
                  <a:pt x="1566863" y="2601583"/>
                </a:lnTo>
                <a:lnTo>
                  <a:pt x="1578610" y="2594889"/>
                </a:lnTo>
                <a:lnTo>
                  <a:pt x="1591628" y="2588515"/>
                </a:lnTo>
                <a:lnTo>
                  <a:pt x="1604963" y="2582140"/>
                </a:lnTo>
                <a:lnTo>
                  <a:pt x="1619568" y="2576403"/>
                </a:lnTo>
                <a:lnTo>
                  <a:pt x="1634490" y="2570666"/>
                </a:lnTo>
                <a:lnTo>
                  <a:pt x="1650683" y="2565247"/>
                </a:lnTo>
                <a:lnTo>
                  <a:pt x="1667193" y="2560148"/>
                </a:lnTo>
                <a:lnTo>
                  <a:pt x="1684656" y="2555367"/>
                </a:lnTo>
                <a:lnTo>
                  <a:pt x="1702753" y="2550586"/>
                </a:lnTo>
                <a:lnTo>
                  <a:pt x="1721168" y="2546123"/>
                </a:lnTo>
                <a:lnTo>
                  <a:pt x="1740536" y="2542299"/>
                </a:lnTo>
                <a:lnTo>
                  <a:pt x="1760220" y="2538793"/>
                </a:lnTo>
                <a:lnTo>
                  <a:pt x="1780540" y="2535605"/>
                </a:lnTo>
                <a:lnTo>
                  <a:pt x="1801496" y="2532737"/>
                </a:lnTo>
                <a:lnTo>
                  <a:pt x="1822768" y="2529868"/>
                </a:lnTo>
                <a:lnTo>
                  <a:pt x="1844358" y="2527637"/>
                </a:lnTo>
                <a:lnTo>
                  <a:pt x="1866900" y="2526043"/>
                </a:lnTo>
                <a:lnTo>
                  <a:pt x="1889443" y="2524450"/>
                </a:lnTo>
                <a:lnTo>
                  <a:pt x="1912303" y="2523493"/>
                </a:lnTo>
                <a:lnTo>
                  <a:pt x="1935480" y="2522856"/>
                </a:lnTo>
                <a:lnTo>
                  <a:pt x="1959293" y="2522537"/>
                </a:lnTo>
                <a:close/>
                <a:moveTo>
                  <a:pt x="2854584" y="2507933"/>
                </a:moveTo>
                <a:lnTo>
                  <a:pt x="2854584" y="2625091"/>
                </a:lnTo>
                <a:lnTo>
                  <a:pt x="2873946" y="2630488"/>
                </a:lnTo>
                <a:lnTo>
                  <a:pt x="2893626" y="2636203"/>
                </a:lnTo>
                <a:lnTo>
                  <a:pt x="2914258" y="2640966"/>
                </a:lnTo>
                <a:lnTo>
                  <a:pt x="2935524" y="2645728"/>
                </a:lnTo>
                <a:lnTo>
                  <a:pt x="2935524" y="2529523"/>
                </a:lnTo>
                <a:lnTo>
                  <a:pt x="2914258" y="2524761"/>
                </a:lnTo>
                <a:lnTo>
                  <a:pt x="2893626" y="2519363"/>
                </a:lnTo>
                <a:lnTo>
                  <a:pt x="2873946" y="2513965"/>
                </a:lnTo>
                <a:lnTo>
                  <a:pt x="2854584" y="2507933"/>
                </a:lnTo>
                <a:close/>
                <a:moveTo>
                  <a:pt x="2692385" y="2444750"/>
                </a:moveTo>
                <a:lnTo>
                  <a:pt x="2692385" y="2542223"/>
                </a:lnTo>
                <a:lnTo>
                  <a:pt x="2695241" y="2545081"/>
                </a:lnTo>
                <a:lnTo>
                  <a:pt x="2698098" y="2548256"/>
                </a:lnTo>
                <a:lnTo>
                  <a:pt x="2705399" y="2554923"/>
                </a:lnTo>
                <a:lnTo>
                  <a:pt x="2714921" y="2561591"/>
                </a:lnTo>
                <a:lnTo>
                  <a:pt x="2725078" y="2568576"/>
                </a:lnTo>
                <a:lnTo>
                  <a:pt x="2737140" y="2576196"/>
                </a:lnTo>
                <a:lnTo>
                  <a:pt x="2748884" y="2582863"/>
                </a:lnTo>
                <a:lnTo>
                  <a:pt x="2761581" y="2589213"/>
                </a:lnTo>
                <a:lnTo>
                  <a:pt x="2773325" y="2595246"/>
                </a:lnTo>
                <a:lnTo>
                  <a:pt x="2773325" y="2486343"/>
                </a:lnTo>
                <a:lnTo>
                  <a:pt x="2758407" y="2480628"/>
                </a:lnTo>
                <a:lnTo>
                  <a:pt x="2744441" y="2475230"/>
                </a:lnTo>
                <a:lnTo>
                  <a:pt x="2732379" y="2469198"/>
                </a:lnTo>
                <a:lnTo>
                  <a:pt x="2721269" y="2464118"/>
                </a:lnTo>
                <a:lnTo>
                  <a:pt x="2712064" y="2458720"/>
                </a:lnTo>
                <a:lnTo>
                  <a:pt x="2704446" y="2453958"/>
                </a:lnTo>
                <a:lnTo>
                  <a:pt x="2697781" y="2449195"/>
                </a:lnTo>
                <a:lnTo>
                  <a:pt x="2692385" y="2444750"/>
                </a:lnTo>
                <a:close/>
                <a:moveTo>
                  <a:pt x="3744614" y="2439353"/>
                </a:moveTo>
                <a:lnTo>
                  <a:pt x="3737949" y="2444433"/>
                </a:lnTo>
                <a:lnTo>
                  <a:pt x="3730648" y="2449195"/>
                </a:lnTo>
                <a:lnTo>
                  <a:pt x="3722713" y="2454275"/>
                </a:lnTo>
                <a:lnTo>
                  <a:pt x="3715095" y="2459038"/>
                </a:lnTo>
                <a:lnTo>
                  <a:pt x="3706524" y="2462848"/>
                </a:lnTo>
                <a:lnTo>
                  <a:pt x="3698907" y="2466975"/>
                </a:lnTo>
                <a:lnTo>
                  <a:pt x="3691289" y="2470468"/>
                </a:lnTo>
                <a:lnTo>
                  <a:pt x="3683671" y="2473325"/>
                </a:lnTo>
                <a:lnTo>
                  <a:pt x="3683671" y="2592706"/>
                </a:lnTo>
                <a:lnTo>
                  <a:pt x="3692558" y="2588578"/>
                </a:lnTo>
                <a:lnTo>
                  <a:pt x="3701128" y="2583816"/>
                </a:lnTo>
                <a:lnTo>
                  <a:pt x="3709381" y="2579053"/>
                </a:lnTo>
                <a:lnTo>
                  <a:pt x="3717634" y="2573973"/>
                </a:lnTo>
                <a:lnTo>
                  <a:pt x="3725252" y="2568258"/>
                </a:lnTo>
                <a:lnTo>
                  <a:pt x="3732235" y="2563178"/>
                </a:lnTo>
                <a:lnTo>
                  <a:pt x="3738901" y="2557781"/>
                </a:lnTo>
                <a:lnTo>
                  <a:pt x="3744614" y="2553018"/>
                </a:lnTo>
                <a:lnTo>
                  <a:pt x="3744614" y="2439353"/>
                </a:lnTo>
                <a:close/>
                <a:moveTo>
                  <a:pt x="3151360" y="2322195"/>
                </a:moveTo>
                <a:lnTo>
                  <a:pt x="3151360" y="2437130"/>
                </a:lnTo>
                <a:lnTo>
                  <a:pt x="3174848" y="2437765"/>
                </a:lnTo>
                <a:lnTo>
                  <a:pt x="3198972" y="2437765"/>
                </a:lnTo>
                <a:lnTo>
                  <a:pt x="3215477" y="2437765"/>
                </a:lnTo>
                <a:lnTo>
                  <a:pt x="3231983" y="2437448"/>
                </a:lnTo>
                <a:lnTo>
                  <a:pt x="3231983" y="2322512"/>
                </a:lnTo>
                <a:lnTo>
                  <a:pt x="3198972" y="2323147"/>
                </a:lnTo>
                <a:lnTo>
                  <a:pt x="3174848" y="2323147"/>
                </a:lnTo>
                <a:lnTo>
                  <a:pt x="3151360" y="2322195"/>
                </a:lnTo>
                <a:close/>
                <a:moveTo>
                  <a:pt x="3815080" y="2317750"/>
                </a:moveTo>
                <a:lnTo>
                  <a:pt x="3816033" y="2325370"/>
                </a:lnTo>
                <a:lnTo>
                  <a:pt x="3816350" y="2332673"/>
                </a:lnTo>
                <a:lnTo>
                  <a:pt x="3816350" y="2483803"/>
                </a:lnTo>
                <a:lnTo>
                  <a:pt x="3816033" y="2484438"/>
                </a:lnTo>
                <a:lnTo>
                  <a:pt x="3815398" y="2493010"/>
                </a:lnTo>
                <a:lnTo>
                  <a:pt x="3814763" y="2498408"/>
                </a:lnTo>
                <a:lnTo>
                  <a:pt x="3813493" y="2504123"/>
                </a:lnTo>
                <a:lnTo>
                  <a:pt x="3811906" y="2509520"/>
                </a:lnTo>
                <a:lnTo>
                  <a:pt x="3810319" y="2514600"/>
                </a:lnTo>
                <a:lnTo>
                  <a:pt x="3808097" y="2520316"/>
                </a:lnTo>
                <a:lnTo>
                  <a:pt x="3805558" y="2525713"/>
                </a:lnTo>
                <a:lnTo>
                  <a:pt x="3803019" y="2530793"/>
                </a:lnTo>
                <a:lnTo>
                  <a:pt x="3799844" y="2536508"/>
                </a:lnTo>
                <a:lnTo>
                  <a:pt x="3796036" y="2541588"/>
                </a:lnTo>
                <a:lnTo>
                  <a:pt x="3792226" y="2546668"/>
                </a:lnTo>
                <a:lnTo>
                  <a:pt x="3788418" y="2551748"/>
                </a:lnTo>
                <a:lnTo>
                  <a:pt x="3783974" y="2556828"/>
                </a:lnTo>
                <a:lnTo>
                  <a:pt x="3779212" y="2561591"/>
                </a:lnTo>
                <a:lnTo>
                  <a:pt x="3774134" y="2566671"/>
                </a:lnTo>
                <a:lnTo>
                  <a:pt x="3768420" y="2571433"/>
                </a:lnTo>
                <a:lnTo>
                  <a:pt x="3763024" y="2576513"/>
                </a:lnTo>
                <a:lnTo>
                  <a:pt x="3750963" y="2586038"/>
                </a:lnTo>
                <a:lnTo>
                  <a:pt x="3737314" y="2595246"/>
                </a:lnTo>
                <a:lnTo>
                  <a:pt x="3722713" y="2604136"/>
                </a:lnTo>
                <a:lnTo>
                  <a:pt x="3707477" y="2613026"/>
                </a:lnTo>
                <a:lnTo>
                  <a:pt x="3690971" y="2621281"/>
                </a:lnTo>
                <a:lnTo>
                  <a:pt x="3673513" y="2628901"/>
                </a:lnTo>
                <a:lnTo>
                  <a:pt x="3655103" y="2636838"/>
                </a:lnTo>
                <a:lnTo>
                  <a:pt x="3635424" y="2644458"/>
                </a:lnTo>
                <a:lnTo>
                  <a:pt x="3615109" y="2651443"/>
                </a:lnTo>
                <a:lnTo>
                  <a:pt x="3593842" y="2658111"/>
                </a:lnTo>
                <a:lnTo>
                  <a:pt x="3571941" y="2664461"/>
                </a:lnTo>
                <a:lnTo>
                  <a:pt x="3549087" y="2670493"/>
                </a:lnTo>
                <a:lnTo>
                  <a:pt x="3525281" y="2675891"/>
                </a:lnTo>
                <a:lnTo>
                  <a:pt x="3501157" y="2680971"/>
                </a:lnTo>
                <a:lnTo>
                  <a:pt x="3476082" y="2685733"/>
                </a:lnTo>
                <a:lnTo>
                  <a:pt x="3450371" y="2689861"/>
                </a:lnTo>
                <a:lnTo>
                  <a:pt x="3424343" y="2693671"/>
                </a:lnTo>
                <a:lnTo>
                  <a:pt x="3397680" y="2697163"/>
                </a:lnTo>
                <a:lnTo>
                  <a:pt x="3370065" y="2700021"/>
                </a:lnTo>
                <a:lnTo>
                  <a:pt x="3341815" y="2702561"/>
                </a:lnTo>
                <a:lnTo>
                  <a:pt x="3313565" y="2704466"/>
                </a:lnTo>
                <a:lnTo>
                  <a:pt x="3284680" y="2705736"/>
                </a:lnTo>
                <a:lnTo>
                  <a:pt x="3255478" y="2706371"/>
                </a:lnTo>
                <a:lnTo>
                  <a:pt x="3225959" y="2706688"/>
                </a:lnTo>
                <a:lnTo>
                  <a:pt x="3195487" y="2706371"/>
                </a:lnTo>
                <a:lnTo>
                  <a:pt x="3165650" y="2705736"/>
                </a:lnTo>
                <a:lnTo>
                  <a:pt x="3136130" y="2704148"/>
                </a:lnTo>
                <a:lnTo>
                  <a:pt x="3106928" y="2701926"/>
                </a:lnTo>
                <a:lnTo>
                  <a:pt x="3078678" y="2699703"/>
                </a:lnTo>
                <a:lnTo>
                  <a:pt x="3050428" y="2696528"/>
                </a:lnTo>
                <a:lnTo>
                  <a:pt x="3022813" y="2693353"/>
                </a:lnTo>
                <a:lnTo>
                  <a:pt x="2996150" y="2688908"/>
                </a:lnTo>
                <a:lnTo>
                  <a:pt x="2970122" y="2684781"/>
                </a:lnTo>
                <a:lnTo>
                  <a:pt x="2944729" y="2680018"/>
                </a:lnTo>
                <a:lnTo>
                  <a:pt x="2919971" y="2674303"/>
                </a:lnTo>
                <a:lnTo>
                  <a:pt x="2895847" y="2668588"/>
                </a:lnTo>
                <a:lnTo>
                  <a:pt x="2872994" y="2662556"/>
                </a:lnTo>
                <a:lnTo>
                  <a:pt x="2850775" y="2655888"/>
                </a:lnTo>
                <a:lnTo>
                  <a:pt x="2829190" y="2648903"/>
                </a:lnTo>
                <a:lnTo>
                  <a:pt x="2808876" y="2641601"/>
                </a:lnTo>
                <a:lnTo>
                  <a:pt x="2789196" y="2633663"/>
                </a:lnTo>
                <a:lnTo>
                  <a:pt x="2770469" y="2625408"/>
                </a:lnTo>
                <a:lnTo>
                  <a:pt x="2753328" y="2617153"/>
                </a:lnTo>
                <a:lnTo>
                  <a:pt x="2736823" y="2608581"/>
                </a:lnTo>
                <a:lnTo>
                  <a:pt x="2721269" y="2599373"/>
                </a:lnTo>
                <a:lnTo>
                  <a:pt x="2706986" y="2590483"/>
                </a:lnTo>
                <a:lnTo>
                  <a:pt x="2693972" y="2580641"/>
                </a:lnTo>
                <a:lnTo>
                  <a:pt x="2688258" y="2575878"/>
                </a:lnTo>
                <a:lnTo>
                  <a:pt x="2682227" y="2570798"/>
                </a:lnTo>
                <a:lnTo>
                  <a:pt x="2676831" y="2566036"/>
                </a:lnTo>
                <a:lnTo>
                  <a:pt x="2671753" y="2560956"/>
                </a:lnTo>
                <a:lnTo>
                  <a:pt x="2666991" y="2555558"/>
                </a:lnTo>
                <a:lnTo>
                  <a:pt x="2662548" y="2550161"/>
                </a:lnTo>
                <a:lnTo>
                  <a:pt x="2658104" y="2545081"/>
                </a:lnTo>
                <a:lnTo>
                  <a:pt x="2654612" y="2540001"/>
                </a:lnTo>
                <a:lnTo>
                  <a:pt x="2651121" y="2534286"/>
                </a:lnTo>
                <a:lnTo>
                  <a:pt x="2647947" y="2528888"/>
                </a:lnTo>
                <a:lnTo>
                  <a:pt x="2645090" y="2523808"/>
                </a:lnTo>
                <a:lnTo>
                  <a:pt x="2642868" y="2518093"/>
                </a:lnTo>
                <a:lnTo>
                  <a:pt x="2640329" y="2512695"/>
                </a:lnTo>
                <a:lnTo>
                  <a:pt x="2638742" y="2506663"/>
                </a:lnTo>
                <a:lnTo>
                  <a:pt x="2637789" y="2501265"/>
                </a:lnTo>
                <a:lnTo>
                  <a:pt x="2636520" y="2495868"/>
                </a:lnTo>
                <a:lnTo>
                  <a:pt x="2636202" y="2489835"/>
                </a:lnTo>
                <a:lnTo>
                  <a:pt x="2635885" y="2484438"/>
                </a:lnTo>
                <a:lnTo>
                  <a:pt x="2635250" y="2484438"/>
                </a:lnTo>
                <a:lnTo>
                  <a:pt x="2635250" y="2375535"/>
                </a:lnTo>
                <a:lnTo>
                  <a:pt x="2646360" y="2383790"/>
                </a:lnTo>
                <a:lnTo>
                  <a:pt x="2657786" y="2392045"/>
                </a:lnTo>
                <a:lnTo>
                  <a:pt x="2670166" y="2399983"/>
                </a:lnTo>
                <a:lnTo>
                  <a:pt x="2683180" y="2407285"/>
                </a:lnTo>
                <a:lnTo>
                  <a:pt x="2696511" y="2414905"/>
                </a:lnTo>
                <a:lnTo>
                  <a:pt x="2710160" y="2421890"/>
                </a:lnTo>
                <a:lnTo>
                  <a:pt x="2724761" y="2429193"/>
                </a:lnTo>
                <a:lnTo>
                  <a:pt x="2740314" y="2435860"/>
                </a:lnTo>
                <a:lnTo>
                  <a:pt x="2755550" y="2442210"/>
                </a:lnTo>
                <a:lnTo>
                  <a:pt x="2771738" y="2448243"/>
                </a:lnTo>
                <a:lnTo>
                  <a:pt x="2788244" y="2453958"/>
                </a:lnTo>
                <a:lnTo>
                  <a:pt x="2805384" y="2459673"/>
                </a:lnTo>
                <a:lnTo>
                  <a:pt x="2822525" y="2465070"/>
                </a:lnTo>
                <a:lnTo>
                  <a:pt x="2840300" y="2470150"/>
                </a:lnTo>
                <a:lnTo>
                  <a:pt x="2858393" y="2474913"/>
                </a:lnTo>
                <a:lnTo>
                  <a:pt x="2877120" y="2479675"/>
                </a:lnTo>
                <a:lnTo>
                  <a:pt x="2895530" y="2483803"/>
                </a:lnTo>
                <a:lnTo>
                  <a:pt x="2914892" y="2487930"/>
                </a:lnTo>
                <a:lnTo>
                  <a:pt x="2934255" y="2491423"/>
                </a:lnTo>
                <a:lnTo>
                  <a:pt x="2953617" y="2494915"/>
                </a:lnTo>
                <a:lnTo>
                  <a:pt x="2973614" y="2498090"/>
                </a:lnTo>
                <a:lnTo>
                  <a:pt x="2993294" y="2501265"/>
                </a:lnTo>
                <a:lnTo>
                  <a:pt x="3013926" y="2503488"/>
                </a:lnTo>
                <a:lnTo>
                  <a:pt x="3033923" y="2506028"/>
                </a:lnTo>
                <a:lnTo>
                  <a:pt x="3054555" y="2508250"/>
                </a:lnTo>
                <a:lnTo>
                  <a:pt x="3074869" y="2509838"/>
                </a:lnTo>
                <a:lnTo>
                  <a:pt x="3095819" y="2511425"/>
                </a:lnTo>
                <a:lnTo>
                  <a:pt x="3116451" y="2512695"/>
                </a:lnTo>
                <a:lnTo>
                  <a:pt x="3137400" y="2513965"/>
                </a:lnTo>
                <a:lnTo>
                  <a:pt x="3158032" y="2514600"/>
                </a:lnTo>
                <a:lnTo>
                  <a:pt x="3178981" y="2514918"/>
                </a:lnTo>
                <a:lnTo>
                  <a:pt x="3199613" y="2514918"/>
                </a:lnTo>
                <a:lnTo>
                  <a:pt x="3224372" y="2514918"/>
                </a:lnTo>
                <a:lnTo>
                  <a:pt x="3249765" y="2514283"/>
                </a:lnTo>
                <a:lnTo>
                  <a:pt x="3274523" y="2513330"/>
                </a:lnTo>
                <a:lnTo>
                  <a:pt x="3299282" y="2511743"/>
                </a:lnTo>
                <a:lnTo>
                  <a:pt x="3324040" y="2510473"/>
                </a:lnTo>
                <a:lnTo>
                  <a:pt x="3348481" y="2507933"/>
                </a:lnTo>
                <a:lnTo>
                  <a:pt x="3372922" y="2505710"/>
                </a:lnTo>
                <a:lnTo>
                  <a:pt x="3397680" y="2502535"/>
                </a:lnTo>
                <a:lnTo>
                  <a:pt x="3421486" y="2499360"/>
                </a:lnTo>
                <a:lnTo>
                  <a:pt x="3445292" y="2495233"/>
                </a:lnTo>
                <a:lnTo>
                  <a:pt x="3468464" y="2491423"/>
                </a:lnTo>
                <a:lnTo>
                  <a:pt x="3491635" y="2486978"/>
                </a:lnTo>
                <a:lnTo>
                  <a:pt x="3514171" y="2481898"/>
                </a:lnTo>
                <a:lnTo>
                  <a:pt x="3536390" y="2476818"/>
                </a:lnTo>
                <a:lnTo>
                  <a:pt x="3557974" y="2471420"/>
                </a:lnTo>
                <a:lnTo>
                  <a:pt x="3579241" y="2465070"/>
                </a:lnTo>
                <a:lnTo>
                  <a:pt x="3599873" y="2458720"/>
                </a:lnTo>
                <a:lnTo>
                  <a:pt x="3619870" y="2452053"/>
                </a:lnTo>
                <a:lnTo>
                  <a:pt x="3639233" y="2444750"/>
                </a:lnTo>
                <a:lnTo>
                  <a:pt x="3657643" y="2437448"/>
                </a:lnTo>
                <a:lnTo>
                  <a:pt x="3676053" y="2429510"/>
                </a:lnTo>
                <a:lnTo>
                  <a:pt x="3692876" y="2421255"/>
                </a:lnTo>
                <a:lnTo>
                  <a:pt x="3709381" y="2412365"/>
                </a:lnTo>
                <a:lnTo>
                  <a:pt x="3724935" y="2403475"/>
                </a:lnTo>
                <a:lnTo>
                  <a:pt x="3739853" y="2393950"/>
                </a:lnTo>
                <a:lnTo>
                  <a:pt x="3753502" y="2384108"/>
                </a:lnTo>
                <a:lnTo>
                  <a:pt x="3766198" y="2374265"/>
                </a:lnTo>
                <a:lnTo>
                  <a:pt x="3772547" y="2368550"/>
                </a:lnTo>
                <a:lnTo>
                  <a:pt x="3777943" y="2363470"/>
                </a:lnTo>
                <a:lnTo>
                  <a:pt x="3783656" y="2358073"/>
                </a:lnTo>
                <a:lnTo>
                  <a:pt x="3789052" y="2352675"/>
                </a:lnTo>
                <a:lnTo>
                  <a:pt x="3793814" y="2346960"/>
                </a:lnTo>
                <a:lnTo>
                  <a:pt x="3798575" y="2341563"/>
                </a:lnTo>
                <a:lnTo>
                  <a:pt x="3803336" y="2335530"/>
                </a:lnTo>
                <a:lnTo>
                  <a:pt x="3807145" y="2329498"/>
                </a:lnTo>
                <a:lnTo>
                  <a:pt x="3811271" y="2323783"/>
                </a:lnTo>
                <a:lnTo>
                  <a:pt x="3815080" y="2317750"/>
                </a:lnTo>
                <a:close/>
                <a:moveTo>
                  <a:pt x="2989478" y="2307907"/>
                </a:moveTo>
                <a:lnTo>
                  <a:pt x="2989478" y="2423478"/>
                </a:lnTo>
                <a:lnTo>
                  <a:pt x="3009158" y="2426018"/>
                </a:lnTo>
                <a:lnTo>
                  <a:pt x="3029472" y="2428240"/>
                </a:lnTo>
                <a:lnTo>
                  <a:pt x="3049469" y="2430780"/>
                </a:lnTo>
                <a:lnTo>
                  <a:pt x="3070419" y="2432685"/>
                </a:lnTo>
                <a:lnTo>
                  <a:pt x="3070419" y="2317432"/>
                </a:lnTo>
                <a:lnTo>
                  <a:pt x="3049469" y="2315527"/>
                </a:lnTo>
                <a:lnTo>
                  <a:pt x="3029472" y="2313305"/>
                </a:lnTo>
                <a:lnTo>
                  <a:pt x="3009158" y="2310765"/>
                </a:lnTo>
                <a:lnTo>
                  <a:pt x="2989478" y="2307907"/>
                </a:lnTo>
                <a:close/>
                <a:moveTo>
                  <a:pt x="2827597" y="2271395"/>
                </a:moveTo>
                <a:lnTo>
                  <a:pt x="2827597" y="2388553"/>
                </a:lnTo>
                <a:lnTo>
                  <a:pt x="2846959" y="2393950"/>
                </a:lnTo>
                <a:lnTo>
                  <a:pt x="2866956" y="2399665"/>
                </a:lnTo>
                <a:lnTo>
                  <a:pt x="2887588" y="2404428"/>
                </a:lnTo>
                <a:lnTo>
                  <a:pt x="2908220" y="2408873"/>
                </a:lnTo>
                <a:lnTo>
                  <a:pt x="2908220" y="2292985"/>
                </a:lnTo>
                <a:lnTo>
                  <a:pt x="2887588" y="2288222"/>
                </a:lnTo>
                <a:lnTo>
                  <a:pt x="2866956" y="2282825"/>
                </a:lnTo>
                <a:lnTo>
                  <a:pt x="2846959" y="2277110"/>
                </a:lnTo>
                <a:lnTo>
                  <a:pt x="2827597" y="2271395"/>
                </a:lnTo>
                <a:close/>
                <a:moveTo>
                  <a:pt x="3717945" y="2227897"/>
                </a:moveTo>
                <a:lnTo>
                  <a:pt x="3711914" y="2232025"/>
                </a:lnTo>
                <a:lnTo>
                  <a:pt x="3704931" y="2235517"/>
                </a:lnTo>
                <a:lnTo>
                  <a:pt x="3696678" y="2239327"/>
                </a:lnTo>
                <a:lnTo>
                  <a:pt x="3688425" y="2242820"/>
                </a:lnTo>
                <a:lnTo>
                  <a:pt x="3671285" y="2249487"/>
                </a:lnTo>
                <a:lnTo>
                  <a:pt x="3656684" y="2255202"/>
                </a:lnTo>
                <a:lnTo>
                  <a:pt x="3656684" y="2356167"/>
                </a:lnTo>
                <a:lnTo>
                  <a:pt x="3665254" y="2351722"/>
                </a:lnTo>
                <a:lnTo>
                  <a:pt x="3674142" y="2347595"/>
                </a:lnTo>
                <a:lnTo>
                  <a:pt x="3682394" y="2342197"/>
                </a:lnTo>
                <a:lnTo>
                  <a:pt x="3690647" y="2337117"/>
                </a:lnTo>
                <a:lnTo>
                  <a:pt x="3698582" y="2331720"/>
                </a:lnTo>
                <a:lnTo>
                  <a:pt x="3705566" y="2326640"/>
                </a:lnTo>
                <a:lnTo>
                  <a:pt x="3711914" y="2321560"/>
                </a:lnTo>
                <a:lnTo>
                  <a:pt x="3717945" y="2316162"/>
                </a:lnTo>
                <a:lnTo>
                  <a:pt x="3717945" y="2227897"/>
                </a:lnTo>
                <a:close/>
                <a:moveTo>
                  <a:pt x="2665715" y="2187575"/>
                </a:moveTo>
                <a:lnTo>
                  <a:pt x="2665715" y="2305685"/>
                </a:lnTo>
                <a:lnTo>
                  <a:pt x="2668254" y="2308542"/>
                </a:lnTo>
                <a:lnTo>
                  <a:pt x="2671429" y="2311717"/>
                </a:lnTo>
                <a:lnTo>
                  <a:pt x="2678729" y="2318385"/>
                </a:lnTo>
                <a:lnTo>
                  <a:pt x="2687934" y="2325052"/>
                </a:lnTo>
                <a:lnTo>
                  <a:pt x="2698726" y="2332037"/>
                </a:lnTo>
                <a:lnTo>
                  <a:pt x="2710153" y="2339657"/>
                </a:lnTo>
                <a:lnTo>
                  <a:pt x="2722215" y="2346325"/>
                </a:lnTo>
                <a:lnTo>
                  <a:pt x="2734594" y="2352675"/>
                </a:lnTo>
                <a:lnTo>
                  <a:pt x="2746656" y="2358390"/>
                </a:lnTo>
                <a:lnTo>
                  <a:pt x="2746656" y="2239327"/>
                </a:lnTo>
                <a:lnTo>
                  <a:pt x="2734594" y="2233612"/>
                </a:lnTo>
                <a:lnTo>
                  <a:pt x="2723167" y="2227580"/>
                </a:lnTo>
                <a:lnTo>
                  <a:pt x="2712058" y="2221230"/>
                </a:lnTo>
                <a:lnTo>
                  <a:pt x="2701583" y="2214562"/>
                </a:lnTo>
                <a:lnTo>
                  <a:pt x="2691743" y="2208212"/>
                </a:lnTo>
                <a:lnTo>
                  <a:pt x="2682538" y="2201545"/>
                </a:lnTo>
                <a:lnTo>
                  <a:pt x="2673650" y="2194560"/>
                </a:lnTo>
                <a:lnTo>
                  <a:pt x="2665715" y="2187575"/>
                </a:lnTo>
                <a:close/>
                <a:moveTo>
                  <a:pt x="2609850" y="2081212"/>
                </a:moveTo>
                <a:lnTo>
                  <a:pt x="2613342" y="2087245"/>
                </a:lnTo>
                <a:lnTo>
                  <a:pt x="2617468" y="2092960"/>
                </a:lnTo>
                <a:lnTo>
                  <a:pt x="2621594" y="2098675"/>
                </a:lnTo>
                <a:lnTo>
                  <a:pt x="2626038" y="2104390"/>
                </a:lnTo>
                <a:lnTo>
                  <a:pt x="2631117" y="2110105"/>
                </a:lnTo>
                <a:lnTo>
                  <a:pt x="2635878" y="2115502"/>
                </a:lnTo>
                <a:lnTo>
                  <a:pt x="2641274" y="2120900"/>
                </a:lnTo>
                <a:lnTo>
                  <a:pt x="2646988" y="2126615"/>
                </a:lnTo>
                <a:lnTo>
                  <a:pt x="2658732" y="2136775"/>
                </a:lnTo>
                <a:lnTo>
                  <a:pt x="2671746" y="2146935"/>
                </a:lnTo>
                <a:lnTo>
                  <a:pt x="2685712" y="2157095"/>
                </a:lnTo>
                <a:lnTo>
                  <a:pt x="2700631" y="2165985"/>
                </a:lnTo>
                <a:lnTo>
                  <a:pt x="2715867" y="2175192"/>
                </a:lnTo>
                <a:lnTo>
                  <a:pt x="2732372" y="2183765"/>
                </a:lnTo>
                <a:lnTo>
                  <a:pt x="2749830" y="2192020"/>
                </a:lnTo>
                <a:lnTo>
                  <a:pt x="2767923" y="2199957"/>
                </a:lnTo>
                <a:lnTo>
                  <a:pt x="2786650" y="2207895"/>
                </a:lnTo>
                <a:lnTo>
                  <a:pt x="2805695" y="2214880"/>
                </a:lnTo>
                <a:lnTo>
                  <a:pt x="2826009" y="2221547"/>
                </a:lnTo>
                <a:lnTo>
                  <a:pt x="2846959" y="2227897"/>
                </a:lnTo>
                <a:lnTo>
                  <a:pt x="2867591" y="2234247"/>
                </a:lnTo>
                <a:lnTo>
                  <a:pt x="2889492" y="2239645"/>
                </a:lnTo>
                <a:lnTo>
                  <a:pt x="2912029" y="2245042"/>
                </a:lnTo>
                <a:lnTo>
                  <a:pt x="2934248" y="2250122"/>
                </a:lnTo>
                <a:lnTo>
                  <a:pt x="2957102" y="2254250"/>
                </a:lnTo>
                <a:lnTo>
                  <a:pt x="2980908" y="2258695"/>
                </a:lnTo>
                <a:lnTo>
                  <a:pt x="3004396" y="2262187"/>
                </a:lnTo>
                <a:lnTo>
                  <a:pt x="3028203" y="2265680"/>
                </a:lnTo>
                <a:lnTo>
                  <a:pt x="3052644" y="2268537"/>
                </a:lnTo>
                <a:lnTo>
                  <a:pt x="3077084" y="2271395"/>
                </a:lnTo>
                <a:lnTo>
                  <a:pt x="3101525" y="2273300"/>
                </a:lnTo>
                <a:lnTo>
                  <a:pt x="3125966" y="2275205"/>
                </a:lnTo>
                <a:lnTo>
                  <a:pt x="3150725" y="2276792"/>
                </a:lnTo>
                <a:lnTo>
                  <a:pt x="3175800" y="2277745"/>
                </a:lnTo>
                <a:lnTo>
                  <a:pt x="3200559" y="2278380"/>
                </a:lnTo>
                <a:lnTo>
                  <a:pt x="3225317" y="2278380"/>
                </a:lnTo>
                <a:lnTo>
                  <a:pt x="3246266" y="2278380"/>
                </a:lnTo>
                <a:lnTo>
                  <a:pt x="3267216" y="2278062"/>
                </a:lnTo>
                <a:lnTo>
                  <a:pt x="3288165" y="2277110"/>
                </a:lnTo>
                <a:lnTo>
                  <a:pt x="3308797" y="2276157"/>
                </a:lnTo>
                <a:lnTo>
                  <a:pt x="3329429" y="2274887"/>
                </a:lnTo>
                <a:lnTo>
                  <a:pt x="3350378" y="2273300"/>
                </a:lnTo>
                <a:lnTo>
                  <a:pt x="3371010" y="2271712"/>
                </a:lnTo>
                <a:lnTo>
                  <a:pt x="3391325" y="2269807"/>
                </a:lnTo>
                <a:lnTo>
                  <a:pt x="3411957" y="2267267"/>
                </a:lnTo>
                <a:lnTo>
                  <a:pt x="3431954" y="2264727"/>
                </a:lnTo>
                <a:lnTo>
                  <a:pt x="3451951" y="2261870"/>
                </a:lnTo>
                <a:lnTo>
                  <a:pt x="3471948" y="2258695"/>
                </a:lnTo>
                <a:lnTo>
                  <a:pt x="3491628" y="2255202"/>
                </a:lnTo>
                <a:lnTo>
                  <a:pt x="3510990" y="2251710"/>
                </a:lnTo>
                <a:lnTo>
                  <a:pt x="3530035" y="2247582"/>
                </a:lnTo>
                <a:lnTo>
                  <a:pt x="3548763" y="2243455"/>
                </a:lnTo>
                <a:lnTo>
                  <a:pt x="3567173" y="2239010"/>
                </a:lnTo>
                <a:lnTo>
                  <a:pt x="3585265" y="2233930"/>
                </a:lnTo>
                <a:lnTo>
                  <a:pt x="3603041" y="2229167"/>
                </a:lnTo>
                <a:lnTo>
                  <a:pt x="3620498" y="2223452"/>
                </a:lnTo>
                <a:lnTo>
                  <a:pt x="3637004" y="2218055"/>
                </a:lnTo>
                <a:lnTo>
                  <a:pt x="3653510" y="2212022"/>
                </a:lnTo>
                <a:lnTo>
                  <a:pt x="3669698" y="2206307"/>
                </a:lnTo>
                <a:lnTo>
                  <a:pt x="3685251" y="2199957"/>
                </a:lnTo>
                <a:lnTo>
                  <a:pt x="3700170" y="2193290"/>
                </a:lnTo>
                <a:lnTo>
                  <a:pt x="3714770" y="2185987"/>
                </a:lnTo>
                <a:lnTo>
                  <a:pt x="3728419" y="2179002"/>
                </a:lnTo>
                <a:lnTo>
                  <a:pt x="3741751" y="2171382"/>
                </a:lnTo>
                <a:lnTo>
                  <a:pt x="3754765" y="2164080"/>
                </a:lnTo>
                <a:lnTo>
                  <a:pt x="3767144" y="2156142"/>
                </a:lnTo>
                <a:lnTo>
                  <a:pt x="3778571" y="2147887"/>
                </a:lnTo>
                <a:lnTo>
                  <a:pt x="3789363" y="2139632"/>
                </a:lnTo>
                <a:lnTo>
                  <a:pt x="3789363" y="2247265"/>
                </a:lnTo>
                <a:lnTo>
                  <a:pt x="3788728" y="2247582"/>
                </a:lnTo>
                <a:lnTo>
                  <a:pt x="3788728" y="2252027"/>
                </a:lnTo>
                <a:lnTo>
                  <a:pt x="3788411" y="2256472"/>
                </a:lnTo>
                <a:lnTo>
                  <a:pt x="3787776" y="2261870"/>
                </a:lnTo>
                <a:lnTo>
                  <a:pt x="3786506" y="2267267"/>
                </a:lnTo>
                <a:lnTo>
                  <a:pt x="3785237" y="2272982"/>
                </a:lnTo>
                <a:lnTo>
                  <a:pt x="3783332" y="2278062"/>
                </a:lnTo>
                <a:lnTo>
                  <a:pt x="3781428" y="2283460"/>
                </a:lnTo>
                <a:lnTo>
                  <a:pt x="3778571" y="2289175"/>
                </a:lnTo>
                <a:lnTo>
                  <a:pt x="3775714" y="2294255"/>
                </a:lnTo>
                <a:lnTo>
                  <a:pt x="3772540" y="2299335"/>
                </a:lnTo>
                <a:lnTo>
                  <a:pt x="3769048" y="2304732"/>
                </a:lnTo>
                <a:lnTo>
                  <a:pt x="3765557" y="2310130"/>
                </a:lnTo>
                <a:lnTo>
                  <a:pt x="3761113" y="2315210"/>
                </a:lnTo>
                <a:lnTo>
                  <a:pt x="3756987" y="2320290"/>
                </a:lnTo>
                <a:lnTo>
                  <a:pt x="3752226" y="2325052"/>
                </a:lnTo>
                <a:lnTo>
                  <a:pt x="3747147" y="2330132"/>
                </a:lnTo>
                <a:lnTo>
                  <a:pt x="3741433" y="2334895"/>
                </a:lnTo>
                <a:lnTo>
                  <a:pt x="3736037" y="2339975"/>
                </a:lnTo>
                <a:lnTo>
                  <a:pt x="3723658" y="2349500"/>
                </a:lnTo>
                <a:lnTo>
                  <a:pt x="3710327" y="2358390"/>
                </a:lnTo>
                <a:lnTo>
                  <a:pt x="3696043" y="2367598"/>
                </a:lnTo>
                <a:lnTo>
                  <a:pt x="3680490" y="2376170"/>
                </a:lnTo>
                <a:lnTo>
                  <a:pt x="3663667" y="2384425"/>
                </a:lnTo>
                <a:lnTo>
                  <a:pt x="3646526" y="2392363"/>
                </a:lnTo>
                <a:lnTo>
                  <a:pt x="3627799" y="2400300"/>
                </a:lnTo>
                <a:lnTo>
                  <a:pt x="3608754" y="2407920"/>
                </a:lnTo>
                <a:lnTo>
                  <a:pt x="3588122" y="2414905"/>
                </a:lnTo>
                <a:lnTo>
                  <a:pt x="3566855" y="2421573"/>
                </a:lnTo>
                <a:lnTo>
                  <a:pt x="3544636" y="2427923"/>
                </a:lnTo>
                <a:lnTo>
                  <a:pt x="3522417" y="2433955"/>
                </a:lnTo>
                <a:lnTo>
                  <a:pt x="3498611" y="2439353"/>
                </a:lnTo>
                <a:lnTo>
                  <a:pt x="3474170" y="2444433"/>
                </a:lnTo>
                <a:lnTo>
                  <a:pt x="3449412" y="2449195"/>
                </a:lnTo>
                <a:lnTo>
                  <a:pt x="3423701" y="2453323"/>
                </a:lnTo>
                <a:lnTo>
                  <a:pt x="3397356" y="2457133"/>
                </a:lnTo>
                <a:lnTo>
                  <a:pt x="3370376" y="2460625"/>
                </a:lnTo>
                <a:lnTo>
                  <a:pt x="3343395" y="2463483"/>
                </a:lnTo>
                <a:lnTo>
                  <a:pt x="3315146" y="2465705"/>
                </a:lnTo>
                <a:lnTo>
                  <a:pt x="3286896" y="2467928"/>
                </a:lnTo>
                <a:lnTo>
                  <a:pt x="3258011" y="2468880"/>
                </a:lnTo>
                <a:lnTo>
                  <a:pt x="3228491" y="2469833"/>
                </a:lnTo>
                <a:lnTo>
                  <a:pt x="3198972" y="2470150"/>
                </a:lnTo>
                <a:lnTo>
                  <a:pt x="3168500" y="2469833"/>
                </a:lnTo>
                <a:lnTo>
                  <a:pt x="3138663" y="2468880"/>
                </a:lnTo>
                <a:lnTo>
                  <a:pt x="3109143" y="2467293"/>
                </a:lnTo>
                <a:lnTo>
                  <a:pt x="3080259" y="2465388"/>
                </a:lnTo>
                <a:lnTo>
                  <a:pt x="3051374" y="2463165"/>
                </a:lnTo>
                <a:lnTo>
                  <a:pt x="3023441" y="2459990"/>
                </a:lnTo>
                <a:lnTo>
                  <a:pt x="2996144" y="2456815"/>
                </a:lnTo>
                <a:lnTo>
                  <a:pt x="2969481" y="2452370"/>
                </a:lnTo>
                <a:lnTo>
                  <a:pt x="2943453" y="2447925"/>
                </a:lnTo>
                <a:lnTo>
                  <a:pt x="2917742" y="2443480"/>
                </a:lnTo>
                <a:lnTo>
                  <a:pt x="2892984" y="2437765"/>
                </a:lnTo>
                <a:lnTo>
                  <a:pt x="2869178" y="2432050"/>
                </a:lnTo>
                <a:lnTo>
                  <a:pt x="2846007" y="2426018"/>
                </a:lnTo>
                <a:lnTo>
                  <a:pt x="2823470" y="2419350"/>
                </a:lnTo>
                <a:lnTo>
                  <a:pt x="2802203" y="2412048"/>
                </a:lnTo>
                <a:lnTo>
                  <a:pt x="2781889" y="2405063"/>
                </a:lnTo>
                <a:lnTo>
                  <a:pt x="2762527" y="2397125"/>
                </a:lnTo>
                <a:lnTo>
                  <a:pt x="2743799" y="2389188"/>
                </a:lnTo>
                <a:lnTo>
                  <a:pt x="2726024" y="2380615"/>
                </a:lnTo>
                <a:lnTo>
                  <a:pt x="2709518" y="2372043"/>
                </a:lnTo>
                <a:lnTo>
                  <a:pt x="2694600" y="2362835"/>
                </a:lnTo>
                <a:lnTo>
                  <a:pt x="2679999" y="2353945"/>
                </a:lnTo>
                <a:lnTo>
                  <a:pt x="2666985" y="2343785"/>
                </a:lnTo>
                <a:lnTo>
                  <a:pt x="2660954" y="2339340"/>
                </a:lnTo>
                <a:lnTo>
                  <a:pt x="2655240" y="2333942"/>
                </a:lnTo>
                <a:lnTo>
                  <a:pt x="2650162" y="2328862"/>
                </a:lnTo>
                <a:lnTo>
                  <a:pt x="2645083" y="2324100"/>
                </a:lnTo>
                <a:lnTo>
                  <a:pt x="2639687" y="2319020"/>
                </a:lnTo>
                <a:lnTo>
                  <a:pt x="2635561" y="2313622"/>
                </a:lnTo>
                <a:lnTo>
                  <a:pt x="2631434" y="2308542"/>
                </a:lnTo>
                <a:lnTo>
                  <a:pt x="2627625" y="2303145"/>
                </a:lnTo>
                <a:lnTo>
                  <a:pt x="2624134" y="2297747"/>
                </a:lnTo>
                <a:lnTo>
                  <a:pt x="2620960" y="2292350"/>
                </a:lnTo>
                <a:lnTo>
                  <a:pt x="2618103" y="2286635"/>
                </a:lnTo>
                <a:lnTo>
                  <a:pt x="2615881" y="2281555"/>
                </a:lnTo>
                <a:lnTo>
                  <a:pt x="2613659" y="2275840"/>
                </a:lnTo>
                <a:lnTo>
                  <a:pt x="2612072" y="2270125"/>
                </a:lnTo>
                <a:lnTo>
                  <a:pt x="2610485" y="2264727"/>
                </a:lnTo>
                <a:lnTo>
                  <a:pt x="2609850" y="2259012"/>
                </a:lnTo>
                <a:lnTo>
                  <a:pt x="2609215" y="2253297"/>
                </a:lnTo>
                <a:lnTo>
                  <a:pt x="2609215" y="2247582"/>
                </a:lnTo>
                <a:lnTo>
                  <a:pt x="2608580" y="2247582"/>
                </a:lnTo>
                <a:lnTo>
                  <a:pt x="2608580" y="2101215"/>
                </a:lnTo>
                <a:lnTo>
                  <a:pt x="2608263" y="2097405"/>
                </a:lnTo>
                <a:lnTo>
                  <a:pt x="2608580" y="2089150"/>
                </a:lnTo>
                <a:lnTo>
                  <a:pt x="2609850" y="2081212"/>
                </a:lnTo>
                <a:close/>
                <a:moveTo>
                  <a:pt x="3270250" y="1882775"/>
                </a:moveTo>
                <a:lnTo>
                  <a:pt x="3307579" y="1890615"/>
                </a:lnTo>
                <a:lnTo>
                  <a:pt x="3314856" y="1892183"/>
                </a:lnTo>
                <a:lnTo>
                  <a:pt x="3321499" y="1894064"/>
                </a:lnTo>
                <a:lnTo>
                  <a:pt x="3326877" y="1895945"/>
                </a:lnTo>
                <a:lnTo>
                  <a:pt x="3331622" y="1898141"/>
                </a:lnTo>
                <a:lnTo>
                  <a:pt x="3336367" y="1900649"/>
                </a:lnTo>
                <a:lnTo>
                  <a:pt x="3340164" y="1902844"/>
                </a:lnTo>
                <a:lnTo>
                  <a:pt x="3348389" y="1908802"/>
                </a:lnTo>
                <a:lnTo>
                  <a:pt x="3351236" y="1911625"/>
                </a:lnTo>
                <a:lnTo>
                  <a:pt x="3353767" y="1914133"/>
                </a:lnTo>
                <a:lnTo>
                  <a:pt x="3355665" y="1916955"/>
                </a:lnTo>
                <a:lnTo>
                  <a:pt x="3356930" y="1919778"/>
                </a:lnTo>
                <a:lnTo>
                  <a:pt x="3357563" y="1922913"/>
                </a:lnTo>
                <a:lnTo>
                  <a:pt x="3357563" y="1925422"/>
                </a:lnTo>
                <a:lnTo>
                  <a:pt x="3357247" y="1928244"/>
                </a:lnTo>
                <a:lnTo>
                  <a:pt x="3355981" y="1931066"/>
                </a:lnTo>
                <a:lnTo>
                  <a:pt x="3354716" y="1933889"/>
                </a:lnTo>
                <a:lnTo>
                  <a:pt x="3352818" y="1936397"/>
                </a:lnTo>
                <a:lnTo>
                  <a:pt x="3350603" y="1939220"/>
                </a:lnTo>
                <a:lnTo>
                  <a:pt x="3347440" y="1941415"/>
                </a:lnTo>
                <a:lnTo>
                  <a:pt x="3344276" y="1943923"/>
                </a:lnTo>
                <a:lnTo>
                  <a:pt x="3340164" y="1945805"/>
                </a:lnTo>
                <a:lnTo>
                  <a:pt x="3336051" y="1947686"/>
                </a:lnTo>
                <a:lnTo>
                  <a:pt x="3331306" y="1949568"/>
                </a:lnTo>
                <a:lnTo>
                  <a:pt x="3324979" y="1951763"/>
                </a:lnTo>
                <a:lnTo>
                  <a:pt x="3318335" y="1953644"/>
                </a:lnTo>
                <a:lnTo>
                  <a:pt x="3310743" y="1955212"/>
                </a:lnTo>
                <a:lnTo>
                  <a:pt x="3303467" y="1956466"/>
                </a:lnTo>
                <a:lnTo>
                  <a:pt x="3295558" y="1957094"/>
                </a:lnTo>
                <a:lnTo>
                  <a:pt x="3287333" y="1958034"/>
                </a:lnTo>
                <a:lnTo>
                  <a:pt x="3270250" y="1958975"/>
                </a:lnTo>
                <a:lnTo>
                  <a:pt x="3270250" y="1882775"/>
                </a:lnTo>
                <a:close/>
                <a:moveTo>
                  <a:pt x="2635250" y="1862137"/>
                </a:moveTo>
                <a:lnTo>
                  <a:pt x="2635885" y="1868810"/>
                </a:lnTo>
                <a:lnTo>
                  <a:pt x="2636520" y="1875166"/>
                </a:lnTo>
                <a:lnTo>
                  <a:pt x="2637789" y="1881521"/>
                </a:lnTo>
                <a:lnTo>
                  <a:pt x="2639694" y="1887559"/>
                </a:lnTo>
                <a:lnTo>
                  <a:pt x="2641598" y="1893914"/>
                </a:lnTo>
                <a:lnTo>
                  <a:pt x="2644455" y="1900270"/>
                </a:lnTo>
                <a:lnTo>
                  <a:pt x="2647629" y="1906307"/>
                </a:lnTo>
                <a:lnTo>
                  <a:pt x="2650803" y="1912663"/>
                </a:lnTo>
                <a:lnTo>
                  <a:pt x="2654612" y="1918383"/>
                </a:lnTo>
                <a:lnTo>
                  <a:pt x="2659056" y="1924420"/>
                </a:lnTo>
                <a:lnTo>
                  <a:pt x="2663817" y="1930458"/>
                </a:lnTo>
                <a:lnTo>
                  <a:pt x="2668896" y="1936178"/>
                </a:lnTo>
                <a:lnTo>
                  <a:pt x="2673975" y="1941898"/>
                </a:lnTo>
                <a:lnTo>
                  <a:pt x="2680005" y="1947618"/>
                </a:lnTo>
                <a:lnTo>
                  <a:pt x="2686354" y="1953338"/>
                </a:lnTo>
                <a:lnTo>
                  <a:pt x="2692385" y="1958740"/>
                </a:lnTo>
                <a:lnTo>
                  <a:pt x="2692385" y="2069006"/>
                </a:lnTo>
                <a:lnTo>
                  <a:pt x="2695241" y="2071549"/>
                </a:lnTo>
                <a:lnTo>
                  <a:pt x="2698098" y="2074726"/>
                </a:lnTo>
                <a:lnTo>
                  <a:pt x="2705399" y="2081400"/>
                </a:lnTo>
                <a:lnTo>
                  <a:pt x="2714921" y="2088391"/>
                </a:lnTo>
                <a:lnTo>
                  <a:pt x="2725078" y="2095699"/>
                </a:lnTo>
                <a:lnTo>
                  <a:pt x="2737140" y="2103008"/>
                </a:lnTo>
                <a:lnTo>
                  <a:pt x="2748884" y="2109681"/>
                </a:lnTo>
                <a:lnTo>
                  <a:pt x="2761581" y="2116354"/>
                </a:lnTo>
                <a:lnTo>
                  <a:pt x="2773325" y="2121757"/>
                </a:lnTo>
                <a:lnTo>
                  <a:pt x="2773325" y="2007994"/>
                </a:lnTo>
                <a:lnTo>
                  <a:pt x="2792370" y="2016256"/>
                </a:lnTo>
                <a:lnTo>
                  <a:pt x="2812050" y="2024201"/>
                </a:lnTo>
                <a:lnTo>
                  <a:pt x="2832999" y="2031827"/>
                </a:lnTo>
                <a:lnTo>
                  <a:pt x="2854584" y="2038818"/>
                </a:lnTo>
                <a:lnTo>
                  <a:pt x="2854584" y="2151945"/>
                </a:lnTo>
                <a:lnTo>
                  <a:pt x="2873946" y="2157347"/>
                </a:lnTo>
                <a:lnTo>
                  <a:pt x="2893626" y="2162749"/>
                </a:lnTo>
                <a:lnTo>
                  <a:pt x="2914258" y="2167516"/>
                </a:lnTo>
                <a:lnTo>
                  <a:pt x="2935524" y="2172282"/>
                </a:lnTo>
                <a:lnTo>
                  <a:pt x="2935524" y="2060744"/>
                </a:lnTo>
                <a:lnTo>
                  <a:pt x="2955204" y="2064558"/>
                </a:lnTo>
                <a:lnTo>
                  <a:pt x="2974884" y="2068371"/>
                </a:lnTo>
                <a:lnTo>
                  <a:pt x="2995198" y="2071549"/>
                </a:lnTo>
                <a:lnTo>
                  <a:pt x="3016148" y="2075362"/>
                </a:lnTo>
                <a:lnTo>
                  <a:pt x="3016148" y="2186900"/>
                </a:lnTo>
                <a:lnTo>
                  <a:pt x="3035827" y="2189442"/>
                </a:lnTo>
                <a:lnTo>
                  <a:pt x="3056142" y="2191666"/>
                </a:lnTo>
                <a:lnTo>
                  <a:pt x="3076456" y="2194208"/>
                </a:lnTo>
                <a:lnTo>
                  <a:pt x="3097406" y="2196115"/>
                </a:lnTo>
                <a:lnTo>
                  <a:pt x="3097406" y="2084577"/>
                </a:lnTo>
                <a:lnTo>
                  <a:pt x="3117085" y="2086166"/>
                </a:lnTo>
                <a:lnTo>
                  <a:pt x="3137400" y="2087437"/>
                </a:lnTo>
                <a:lnTo>
                  <a:pt x="3157715" y="2088708"/>
                </a:lnTo>
                <a:lnTo>
                  <a:pt x="3178346" y="2089344"/>
                </a:lnTo>
                <a:lnTo>
                  <a:pt x="3178346" y="2200246"/>
                </a:lnTo>
                <a:lnTo>
                  <a:pt x="3201835" y="2201199"/>
                </a:lnTo>
                <a:lnTo>
                  <a:pt x="3225959" y="2201199"/>
                </a:lnTo>
                <a:lnTo>
                  <a:pt x="3258970" y="2200882"/>
                </a:lnTo>
                <a:lnTo>
                  <a:pt x="3258970" y="2089344"/>
                </a:lnTo>
                <a:lnTo>
                  <a:pt x="3291029" y="2088708"/>
                </a:lnTo>
                <a:lnTo>
                  <a:pt x="3322135" y="2087119"/>
                </a:lnTo>
                <a:lnTo>
                  <a:pt x="3352925" y="2084577"/>
                </a:lnTo>
                <a:lnTo>
                  <a:pt x="3383396" y="2082035"/>
                </a:lnTo>
                <a:lnTo>
                  <a:pt x="3412916" y="2078540"/>
                </a:lnTo>
                <a:lnTo>
                  <a:pt x="3441801" y="2074091"/>
                </a:lnTo>
                <a:lnTo>
                  <a:pt x="3470051" y="2069642"/>
                </a:lnTo>
                <a:lnTo>
                  <a:pt x="3497348" y="2064558"/>
                </a:lnTo>
                <a:lnTo>
                  <a:pt x="3524011" y="2058520"/>
                </a:lnTo>
                <a:lnTo>
                  <a:pt x="3549722" y="2052482"/>
                </a:lnTo>
                <a:lnTo>
                  <a:pt x="3574480" y="2046127"/>
                </a:lnTo>
                <a:lnTo>
                  <a:pt x="3598604" y="2038500"/>
                </a:lnTo>
                <a:lnTo>
                  <a:pt x="3621457" y="2030874"/>
                </a:lnTo>
                <a:lnTo>
                  <a:pt x="3643042" y="2023247"/>
                </a:lnTo>
                <a:lnTo>
                  <a:pt x="3663991" y="2014350"/>
                </a:lnTo>
                <a:lnTo>
                  <a:pt x="3683671" y="2005770"/>
                </a:lnTo>
                <a:lnTo>
                  <a:pt x="3683671" y="2119532"/>
                </a:lnTo>
                <a:lnTo>
                  <a:pt x="3692558" y="2115083"/>
                </a:lnTo>
                <a:lnTo>
                  <a:pt x="3701128" y="2110635"/>
                </a:lnTo>
                <a:lnTo>
                  <a:pt x="3709381" y="2105550"/>
                </a:lnTo>
                <a:lnTo>
                  <a:pt x="3717634" y="2100466"/>
                </a:lnTo>
                <a:lnTo>
                  <a:pt x="3725252" y="2095064"/>
                </a:lnTo>
                <a:lnTo>
                  <a:pt x="3732235" y="2089979"/>
                </a:lnTo>
                <a:lnTo>
                  <a:pt x="3738901" y="2084577"/>
                </a:lnTo>
                <a:lnTo>
                  <a:pt x="3744614" y="2079493"/>
                </a:lnTo>
                <a:lnTo>
                  <a:pt x="3744614" y="1970179"/>
                </a:lnTo>
                <a:lnTo>
                  <a:pt x="3752867" y="1964142"/>
                </a:lnTo>
                <a:lnTo>
                  <a:pt x="3760802" y="1958104"/>
                </a:lnTo>
                <a:lnTo>
                  <a:pt x="3767786" y="1951749"/>
                </a:lnTo>
                <a:lnTo>
                  <a:pt x="3774769" y="1945393"/>
                </a:lnTo>
                <a:lnTo>
                  <a:pt x="3781117" y="1939038"/>
                </a:lnTo>
                <a:lnTo>
                  <a:pt x="3786830" y="1932365"/>
                </a:lnTo>
                <a:lnTo>
                  <a:pt x="3792226" y="1925691"/>
                </a:lnTo>
                <a:lnTo>
                  <a:pt x="3796988" y="1919018"/>
                </a:lnTo>
                <a:lnTo>
                  <a:pt x="3801432" y="1912027"/>
                </a:lnTo>
                <a:lnTo>
                  <a:pt x="3805240" y="1905354"/>
                </a:lnTo>
                <a:lnTo>
                  <a:pt x="3808415" y="1898363"/>
                </a:lnTo>
                <a:lnTo>
                  <a:pt x="3811271" y="1891372"/>
                </a:lnTo>
                <a:lnTo>
                  <a:pt x="3813176" y="1884063"/>
                </a:lnTo>
                <a:lnTo>
                  <a:pt x="3814763" y="1877072"/>
                </a:lnTo>
                <a:lnTo>
                  <a:pt x="3816033" y="1869446"/>
                </a:lnTo>
                <a:lnTo>
                  <a:pt x="3816350" y="1862455"/>
                </a:lnTo>
                <a:lnTo>
                  <a:pt x="3816350" y="2010536"/>
                </a:lnTo>
                <a:lnTo>
                  <a:pt x="3816033" y="2010854"/>
                </a:lnTo>
                <a:lnTo>
                  <a:pt x="3815398" y="2019434"/>
                </a:lnTo>
                <a:lnTo>
                  <a:pt x="3814763" y="2025154"/>
                </a:lnTo>
                <a:lnTo>
                  <a:pt x="3813493" y="2030556"/>
                </a:lnTo>
                <a:lnTo>
                  <a:pt x="3811906" y="2036276"/>
                </a:lnTo>
                <a:lnTo>
                  <a:pt x="3810319" y="2041678"/>
                </a:lnTo>
                <a:lnTo>
                  <a:pt x="3808097" y="2046762"/>
                </a:lnTo>
                <a:lnTo>
                  <a:pt x="3805558" y="2052482"/>
                </a:lnTo>
                <a:lnTo>
                  <a:pt x="3803019" y="2057567"/>
                </a:lnTo>
                <a:lnTo>
                  <a:pt x="3799844" y="2062969"/>
                </a:lnTo>
                <a:lnTo>
                  <a:pt x="3796036" y="2068053"/>
                </a:lnTo>
                <a:lnTo>
                  <a:pt x="3792226" y="2073137"/>
                </a:lnTo>
                <a:lnTo>
                  <a:pt x="3788418" y="2078540"/>
                </a:lnTo>
                <a:lnTo>
                  <a:pt x="3783974" y="2083624"/>
                </a:lnTo>
                <a:lnTo>
                  <a:pt x="3779212" y="2088391"/>
                </a:lnTo>
                <a:lnTo>
                  <a:pt x="3774134" y="2093475"/>
                </a:lnTo>
                <a:lnTo>
                  <a:pt x="3768420" y="2098241"/>
                </a:lnTo>
                <a:lnTo>
                  <a:pt x="3763024" y="2103326"/>
                </a:lnTo>
                <a:lnTo>
                  <a:pt x="3750963" y="2112859"/>
                </a:lnTo>
                <a:lnTo>
                  <a:pt x="3737314" y="2121757"/>
                </a:lnTo>
                <a:lnTo>
                  <a:pt x="3722713" y="2130972"/>
                </a:lnTo>
                <a:lnTo>
                  <a:pt x="3707477" y="2139552"/>
                </a:lnTo>
                <a:lnTo>
                  <a:pt x="3690971" y="2147814"/>
                </a:lnTo>
                <a:lnTo>
                  <a:pt x="3673513" y="2156076"/>
                </a:lnTo>
                <a:lnTo>
                  <a:pt x="3655103" y="2163702"/>
                </a:lnTo>
                <a:lnTo>
                  <a:pt x="3635424" y="2171011"/>
                </a:lnTo>
                <a:lnTo>
                  <a:pt x="3615109" y="2178320"/>
                </a:lnTo>
                <a:lnTo>
                  <a:pt x="3593842" y="2184993"/>
                </a:lnTo>
                <a:lnTo>
                  <a:pt x="3571941" y="2191349"/>
                </a:lnTo>
                <a:lnTo>
                  <a:pt x="3549087" y="2197068"/>
                </a:lnTo>
                <a:lnTo>
                  <a:pt x="3525281" y="2202788"/>
                </a:lnTo>
                <a:lnTo>
                  <a:pt x="3501157" y="2207873"/>
                </a:lnTo>
                <a:lnTo>
                  <a:pt x="3476082" y="2212639"/>
                </a:lnTo>
                <a:lnTo>
                  <a:pt x="3450371" y="2217088"/>
                </a:lnTo>
                <a:lnTo>
                  <a:pt x="3424343" y="2220584"/>
                </a:lnTo>
                <a:lnTo>
                  <a:pt x="3397680" y="2224079"/>
                </a:lnTo>
                <a:lnTo>
                  <a:pt x="3370065" y="2226939"/>
                </a:lnTo>
                <a:lnTo>
                  <a:pt x="3341815" y="2229163"/>
                </a:lnTo>
                <a:lnTo>
                  <a:pt x="3313565" y="2231070"/>
                </a:lnTo>
                <a:lnTo>
                  <a:pt x="3284680" y="2232341"/>
                </a:lnTo>
                <a:lnTo>
                  <a:pt x="3255478" y="2233294"/>
                </a:lnTo>
                <a:lnTo>
                  <a:pt x="3225959" y="2233612"/>
                </a:lnTo>
                <a:lnTo>
                  <a:pt x="3195487" y="2233294"/>
                </a:lnTo>
                <a:lnTo>
                  <a:pt x="3165650" y="2232341"/>
                </a:lnTo>
                <a:lnTo>
                  <a:pt x="3136130" y="2231070"/>
                </a:lnTo>
                <a:lnTo>
                  <a:pt x="3106928" y="2229163"/>
                </a:lnTo>
                <a:lnTo>
                  <a:pt x="3078678" y="2226303"/>
                </a:lnTo>
                <a:lnTo>
                  <a:pt x="3050428" y="2223761"/>
                </a:lnTo>
                <a:lnTo>
                  <a:pt x="3022813" y="2220266"/>
                </a:lnTo>
                <a:lnTo>
                  <a:pt x="2996150" y="2216135"/>
                </a:lnTo>
                <a:lnTo>
                  <a:pt x="2970122" y="2211368"/>
                </a:lnTo>
                <a:lnTo>
                  <a:pt x="2944729" y="2206602"/>
                </a:lnTo>
                <a:lnTo>
                  <a:pt x="2919971" y="2201199"/>
                </a:lnTo>
                <a:lnTo>
                  <a:pt x="2895847" y="2195797"/>
                </a:lnTo>
                <a:lnTo>
                  <a:pt x="2872994" y="2189442"/>
                </a:lnTo>
                <a:lnTo>
                  <a:pt x="2850775" y="2182769"/>
                </a:lnTo>
                <a:lnTo>
                  <a:pt x="2829190" y="2175460"/>
                </a:lnTo>
                <a:lnTo>
                  <a:pt x="2808876" y="2168469"/>
                </a:lnTo>
                <a:lnTo>
                  <a:pt x="2789196" y="2160525"/>
                </a:lnTo>
                <a:lnTo>
                  <a:pt x="2770469" y="2152580"/>
                </a:lnTo>
                <a:lnTo>
                  <a:pt x="2753328" y="2144001"/>
                </a:lnTo>
                <a:lnTo>
                  <a:pt x="2736823" y="2135103"/>
                </a:lnTo>
                <a:lnTo>
                  <a:pt x="2721269" y="2126205"/>
                </a:lnTo>
                <a:lnTo>
                  <a:pt x="2706986" y="2116990"/>
                </a:lnTo>
                <a:lnTo>
                  <a:pt x="2693972" y="2107139"/>
                </a:lnTo>
                <a:lnTo>
                  <a:pt x="2688258" y="2102372"/>
                </a:lnTo>
                <a:lnTo>
                  <a:pt x="2682227" y="2097288"/>
                </a:lnTo>
                <a:lnTo>
                  <a:pt x="2676831" y="2092522"/>
                </a:lnTo>
                <a:lnTo>
                  <a:pt x="2671753" y="2087437"/>
                </a:lnTo>
                <a:lnTo>
                  <a:pt x="2666991" y="2082353"/>
                </a:lnTo>
                <a:lnTo>
                  <a:pt x="2662548" y="2076951"/>
                </a:lnTo>
                <a:lnTo>
                  <a:pt x="2658104" y="2071549"/>
                </a:lnTo>
                <a:lnTo>
                  <a:pt x="2654612" y="2066464"/>
                </a:lnTo>
                <a:lnTo>
                  <a:pt x="2651121" y="2061062"/>
                </a:lnTo>
                <a:lnTo>
                  <a:pt x="2647947" y="2055342"/>
                </a:lnTo>
                <a:lnTo>
                  <a:pt x="2645090" y="2050258"/>
                </a:lnTo>
                <a:lnTo>
                  <a:pt x="2642868" y="2044856"/>
                </a:lnTo>
                <a:lnTo>
                  <a:pt x="2640329" y="2039454"/>
                </a:lnTo>
                <a:lnTo>
                  <a:pt x="2638742" y="2033416"/>
                </a:lnTo>
                <a:lnTo>
                  <a:pt x="2637789" y="2027696"/>
                </a:lnTo>
                <a:lnTo>
                  <a:pt x="2636520" y="2022294"/>
                </a:lnTo>
                <a:lnTo>
                  <a:pt x="2636202" y="2016256"/>
                </a:lnTo>
                <a:lnTo>
                  <a:pt x="2635885" y="2010854"/>
                </a:lnTo>
                <a:lnTo>
                  <a:pt x="2635250" y="2010854"/>
                </a:lnTo>
                <a:lnTo>
                  <a:pt x="2635250" y="1862137"/>
                </a:lnTo>
                <a:close/>
                <a:moveTo>
                  <a:pt x="3815353" y="1849331"/>
                </a:moveTo>
                <a:lnTo>
                  <a:pt x="3816061" y="1854393"/>
                </a:lnTo>
                <a:lnTo>
                  <a:pt x="3816350" y="1860279"/>
                </a:lnTo>
                <a:lnTo>
                  <a:pt x="3816061" y="1862137"/>
                </a:lnTo>
                <a:lnTo>
                  <a:pt x="3816061" y="1859040"/>
                </a:lnTo>
                <a:lnTo>
                  <a:pt x="3815773" y="1853154"/>
                </a:lnTo>
                <a:lnTo>
                  <a:pt x="3815353" y="1849331"/>
                </a:lnTo>
                <a:close/>
                <a:moveTo>
                  <a:pt x="2636143" y="1848861"/>
                </a:moveTo>
                <a:lnTo>
                  <a:pt x="2635885" y="1853247"/>
                </a:lnTo>
                <a:lnTo>
                  <a:pt x="2635250" y="1859280"/>
                </a:lnTo>
                <a:lnTo>
                  <a:pt x="2635250" y="1854517"/>
                </a:lnTo>
                <a:lnTo>
                  <a:pt x="2636143" y="1848861"/>
                </a:lnTo>
                <a:close/>
                <a:moveTo>
                  <a:pt x="3814618" y="1842622"/>
                </a:moveTo>
                <a:lnTo>
                  <a:pt x="3815195" y="1847888"/>
                </a:lnTo>
                <a:lnTo>
                  <a:pt x="3815353" y="1849331"/>
                </a:lnTo>
                <a:lnTo>
                  <a:pt x="3815195" y="1848198"/>
                </a:lnTo>
                <a:lnTo>
                  <a:pt x="3814618" y="1842622"/>
                </a:lnTo>
                <a:close/>
                <a:moveTo>
                  <a:pt x="2638425" y="1836737"/>
                </a:moveTo>
                <a:lnTo>
                  <a:pt x="2636838" y="1842770"/>
                </a:lnTo>
                <a:lnTo>
                  <a:pt x="2636202" y="1848485"/>
                </a:lnTo>
                <a:lnTo>
                  <a:pt x="2636143" y="1848861"/>
                </a:lnTo>
                <a:lnTo>
                  <a:pt x="2636202" y="1847850"/>
                </a:lnTo>
                <a:lnTo>
                  <a:pt x="2636838" y="1842452"/>
                </a:lnTo>
                <a:lnTo>
                  <a:pt x="2638425" y="1836737"/>
                </a:lnTo>
                <a:close/>
                <a:moveTo>
                  <a:pt x="3187700" y="1751012"/>
                </a:moveTo>
                <a:lnTo>
                  <a:pt x="3187700" y="1827212"/>
                </a:lnTo>
                <a:lnTo>
                  <a:pt x="3172031" y="1824063"/>
                </a:lnTo>
                <a:lnTo>
                  <a:pt x="3153163" y="1820285"/>
                </a:lnTo>
                <a:lnTo>
                  <a:pt x="3144209" y="1818396"/>
                </a:lnTo>
                <a:lnTo>
                  <a:pt x="3136535" y="1816191"/>
                </a:lnTo>
                <a:lnTo>
                  <a:pt x="3129179" y="1813987"/>
                </a:lnTo>
                <a:lnTo>
                  <a:pt x="3122144" y="1811153"/>
                </a:lnTo>
                <a:lnTo>
                  <a:pt x="3115749" y="1808005"/>
                </a:lnTo>
                <a:lnTo>
                  <a:pt x="3109673" y="1804541"/>
                </a:lnTo>
                <a:lnTo>
                  <a:pt x="3106475" y="1801707"/>
                </a:lnTo>
                <a:lnTo>
                  <a:pt x="3103917" y="1799503"/>
                </a:lnTo>
                <a:lnTo>
                  <a:pt x="3101998" y="1796669"/>
                </a:lnTo>
                <a:lnTo>
                  <a:pt x="3100399" y="1793835"/>
                </a:lnTo>
                <a:lnTo>
                  <a:pt x="3099120" y="1791001"/>
                </a:lnTo>
                <a:lnTo>
                  <a:pt x="3098800" y="1788167"/>
                </a:lnTo>
                <a:lnTo>
                  <a:pt x="3098800" y="1785334"/>
                </a:lnTo>
                <a:lnTo>
                  <a:pt x="3099120" y="1782500"/>
                </a:lnTo>
                <a:lnTo>
                  <a:pt x="3099759" y="1779351"/>
                </a:lnTo>
                <a:lnTo>
                  <a:pt x="3101358" y="1777147"/>
                </a:lnTo>
                <a:lnTo>
                  <a:pt x="3103597" y="1774313"/>
                </a:lnTo>
                <a:lnTo>
                  <a:pt x="3105835" y="1771794"/>
                </a:lnTo>
                <a:lnTo>
                  <a:pt x="3108713" y="1769275"/>
                </a:lnTo>
                <a:lnTo>
                  <a:pt x="3112231" y="1767386"/>
                </a:lnTo>
                <a:lnTo>
                  <a:pt x="3116068" y="1765182"/>
                </a:lnTo>
                <a:lnTo>
                  <a:pt x="3120545" y="1763607"/>
                </a:lnTo>
                <a:lnTo>
                  <a:pt x="3127581" y="1760773"/>
                </a:lnTo>
                <a:lnTo>
                  <a:pt x="3135255" y="1758884"/>
                </a:lnTo>
                <a:lnTo>
                  <a:pt x="3143250" y="1756680"/>
                </a:lnTo>
                <a:lnTo>
                  <a:pt x="3151564" y="1755106"/>
                </a:lnTo>
                <a:lnTo>
                  <a:pt x="3160199" y="1753531"/>
                </a:lnTo>
                <a:lnTo>
                  <a:pt x="3169472" y="1752587"/>
                </a:lnTo>
                <a:lnTo>
                  <a:pt x="3178426" y="1751642"/>
                </a:lnTo>
                <a:lnTo>
                  <a:pt x="3187700" y="1751012"/>
                </a:lnTo>
                <a:close/>
                <a:moveTo>
                  <a:pt x="3203106" y="1692876"/>
                </a:moveTo>
                <a:lnTo>
                  <a:pt x="3200250" y="1693193"/>
                </a:lnTo>
                <a:lnTo>
                  <a:pt x="3197710" y="1693827"/>
                </a:lnTo>
                <a:lnTo>
                  <a:pt x="3194854" y="1694144"/>
                </a:lnTo>
                <a:lnTo>
                  <a:pt x="3192949" y="1694778"/>
                </a:lnTo>
                <a:lnTo>
                  <a:pt x="3191045" y="1696045"/>
                </a:lnTo>
                <a:lnTo>
                  <a:pt x="3189458" y="1697313"/>
                </a:lnTo>
                <a:lnTo>
                  <a:pt x="3188506" y="1698581"/>
                </a:lnTo>
                <a:lnTo>
                  <a:pt x="3188188" y="1699532"/>
                </a:lnTo>
                <a:lnTo>
                  <a:pt x="3188188" y="1720450"/>
                </a:lnTo>
                <a:lnTo>
                  <a:pt x="3171684" y="1721718"/>
                </a:lnTo>
                <a:lnTo>
                  <a:pt x="3155179" y="1723620"/>
                </a:lnTo>
                <a:lnTo>
                  <a:pt x="3139309" y="1726155"/>
                </a:lnTo>
                <a:lnTo>
                  <a:pt x="3123756" y="1728691"/>
                </a:lnTo>
                <a:lnTo>
                  <a:pt x="3108838" y="1731860"/>
                </a:lnTo>
                <a:lnTo>
                  <a:pt x="3095190" y="1735347"/>
                </a:lnTo>
                <a:lnTo>
                  <a:pt x="3081542" y="1739784"/>
                </a:lnTo>
                <a:lnTo>
                  <a:pt x="3069480" y="1744538"/>
                </a:lnTo>
                <a:lnTo>
                  <a:pt x="3061228" y="1748342"/>
                </a:lnTo>
                <a:lnTo>
                  <a:pt x="3053293" y="1752462"/>
                </a:lnTo>
                <a:lnTo>
                  <a:pt x="3046310" y="1756582"/>
                </a:lnTo>
                <a:lnTo>
                  <a:pt x="3040280" y="1761019"/>
                </a:lnTo>
                <a:lnTo>
                  <a:pt x="3034884" y="1765774"/>
                </a:lnTo>
                <a:lnTo>
                  <a:pt x="3030440" y="1770528"/>
                </a:lnTo>
                <a:lnTo>
                  <a:pt x="3026949" y="1775282"/>
                </a:lnTo>
                <a:lnTo>
                  <a:pt x="3024092" y="1780353"/>
                </a:lnTo>
                <a:lnTo>
                  <a:pt x="3022505" y="1785107"/>
                </a:lnTo>
                <a:lnTo>
                  <a:pt x="3021235" y="1790179"/>
                </a:lnTo>
                <a:lnTo>
                  <a:pt x="3021235" y="1794933"/>
                </a:lnTo>
                <a:lnTo>
                  <a:pt x="3022505" y="1800004"/>
                </a:lnTo>
                <a:lnTo>
                  <a:pt x="3024092" y="1805075"/>
                </a:lnTo>
                <a:lnTo>
                  <a:pt x="3026949" y="1809829"/>
                </a:lnTo>
                <a:lnTo>
                  <a:pt x="3030758" y="1814583"/>
                </a:lnTo>
                <a:lnTo>
                  <a:pt x="3035519" y="1819338"/>
                </a:lnTo>
                <a:lnTo>
                  <a:pt x="3040597" y="1823775"/>
                </a:lnTo>
                <a:lnTo>
                  <a:pt x="3046310" y="1827578"/>
                </a:lnTo>
                <a:lnTo>
                  <a:pt x="3052976" y="1831065"/>
                </a:lnTo>
                <a:lnTo>
                  <a:pt x="3059958" y="1835185"/>
                </a:lnTo>
                <a:lnTo>
                  <a:pt x="3067893" y="1838354"/>
                </a:lnTo>
                <a:lnTo>
                  <a:pt x="3076146" y="1841524"/>
                </a:lnTo>
                <a:lnTo>
                  <a:pt x="3084716" y="1844059"/>
                </a:lnTo>
                <a:lnTo>
                  <a:pt x="3094555" y="1846595"/>
                </a:lnTo>
                <a:lnTo>
                  <a:pt x="3130104" y="1853885"/>
                </a:lnTo>
                <a:lnTo>
                  <a:pt x="3188188" y="1865929"/>
                </a:lnTo>
                <a:lnTo>
                  <a:pt x="3188188" y="1956259"/>
                </a:lnTo>
                <a:lnTo>
                  <a:pt x="3173588" y="1954357"/>
                </a:lnTo>
                <a:lnTo>
                  <a:pt x="3159305" y="1952455"/>
                </a:lnTo>
                <a:lnTo>
                  <a:pt x="3152005" y="1951187"/>
                </a:lnTo>
                <a:lnTo>
                  <a:pt x="3144070" y="1949603"/>
                </a:lnTo>
                <a:lnTo>
                  <a:pt x="3127565" y="1945799"/>
                </a:lnTo>
                <a:lnTo>
                  <a:pt x="3111695" y="1941362"/>
                </a:lnTo>
                <a:lnTo>
                  <a:pt x="3098681" y="1936608"/>
                </a:lnTo>
                <a:lnTo>
                  <a:pt x="3095190" y="1935657"/>
                </a:lnTo>
                <a:lnTo>
                  <a:pt x="3091699" y="1934072"/>
                </a:lnTo>
                <a:lnTo>
                  <a:pt x="3088842" y="1932805"/>
                </a:lnTo>
                <a:lnTo>
                  <a:pt x="3088524" y="1932488"/>
                </a:lnTo>
                <a:lnTo>
                  <a:pt x="3084398" y="1929952"/>
                </a:lnTo>
                <a:lnTo>
                  <a:pt x="3082176" y="1928684"/>
                </a:lnTo>
                <a:lnTo>
                  <a:pt x="3079637" y="1927733"/>
                </a:lnTo>
                <a:lnTo>
                  <a:pt x="3077415" y="1926783"/>
                </a:lnTo>
                <a:lnTo>
                  <a:pt x="3074559" y="1926149"/>
                </a:lnTo>
                <a:lnTo>
                  <a:pt x="3068211" y="1925198"/>
                </a:lnTo>
                <a:lnTo>
                  <a:pt x="3061863" y="1924881"/>
                </a:lnTo>
                <a:lnTo>
                  <a:pt x="3055197" y="1925515"/>
                </a:lnTo>
                <a:lnTo>
                  <a:pt x="3048532" y="1926466"/>
                </a:lnTo>
                <a:lnTo>
                  <a:pt x="3042184" y="1928050"/>
                </a:lnTo>
                <a:lnTo>
                  <a:pt x="3035836" y="1929952"/>
                </a:lnTo>
                <a:lnTo>
                  <a:pt x="3030123" y="1932488"/>
                </a:lnTo>
                <a:lnTo>
                  <a:pt x="3025044" y="1934706"/>
                </a:lnTo>
                <a:lnTo>
                  <a:pt x="3020918" y="1937559"/>
                </a:lnTo>
                <a:lnTo>
                  <a:pt x="3017427" y="1940728"/>
                </a:lnTo>
                <a:lnTo>
                  <a:pt x="3016157" y="1941679"/>
                </a:lnTo>
                <a:lnTo>
                  <a:pt x="3015522" y="1943264"/>
                </a:lnTo>
                <a:lnTo>
                  <a:pt x="3015205" y="1944849"/>
                </a:lnTo>
                <a:lnTo>
                  <a:pt x="3015205" y="1946116"/>
                </a:lnTo>
                <a:lnTo>
                  <a:pt x="3015205" y="1947701"/>
                </a:lnTo>
                <a:lnTo>
                  <a:pt x="3015840" y="1948969"/>
                </a:lnTo>
                <a:lnTo>
                  <a:pt x="3017109" y="1950554"/>
                </a:lnTo>
                <a:lnTo>
                  <a:pt x="3018696" y="1951504"/>
                </a:lnTo>
                <a:lnTo>
                  <a:pt x="3025044" y="1955625"/>
                </a:lnTo>
                <a:lnTo>
                  <a:pt x="3032027" y="1959428"/>
                </a:lnTo>
                <a:lnTo>
                  <a:pt x="3039962" y="1962915"/>
                </a:lnTo>
                <a:lnTo>
                  <a:pt x="3048532" y="1966084"/>
                </a:lnTo>
                <a:lnTo>
                  <a:pt x="3057737" y="1969253"/>
                </a:lnTo>
                <a:lnTo>
                  <a:pt x="3067576" y="1972106"/>
                </a:lnTo>
                <a:lnTo>
                  <a:pt x="3077733" y="1974959"/>
                </a:lnTo>
                <a:lnTo>
                  <a:pt x="3088842" y="1977177"/>
                </a:lnTo>
                <a:lnTo>
                  <a:pt x="3100268" y="1979713"/>
                </a:lnTo>
                <a:lnTo>
                  <a:pt x="3111695" y="1981614"/>
                </a:lnTo>
                <a:lnTo>
                  <a:pt x="3123756" y="1983516"/>
                </a:lnTo>
                <a:lnTo>
                  <a:pt x="3136452" y="1985101"/>
                </a:lnTo>
                <a:lnTo>
                  <a:pt x="3149148" y="1986369"/>
                </a:lnTo>
                <a:lnTo>
                  <a:pt x="3162162" y="1987636"/>
                </a:lnTo>
                <a:lnTo>
                  <a:pt x="3188188" y="1989538"/>
                </a:lnTo>
                <a:lnTo>
                  <a:pt x="3188188" y="2009823"/>
                </a:lnTo>
                <a:lnTo>
                  <a:pt x="3188506" y="2011407"/>
                </a:lnTo>
                <a:lnTo>
                  <a:pt x="3189458" y="2012675"/>
                </a:lnTo>
                <a:lnTo>
                  <a:pt x="3191045" y="2013626"/>
                </a:lnTo>
                <a:lnTo>
                  <a:pt x="3192949" y="2014577"/>
                </a:lnTo>
                <a:lnTo>
                  <a:pt x="3194854" y="2015528"/>
                </a:lnTo>
                <a:lnTo>
                  <a:pt x="3197710" y="2015845"/>
                </a:lnTo>
                <a:lnTo>
                  <a:pt x="3200250" y="2016162"/>
                </a:lnTo>
                <a:lnTo>
                  <a:pt x="3203106" y="2016479"/>
                </a:lnTo>
                <a:lnTo>
                  <a:pt x="3254843" y="2016479"/>
                </a:lnTo>
                <a:lnTo>
                  <a:pt x="3258017" y="2016162"/>
                </a:lnTo>
                <a:lnTo>
                  <a:pt x="3260556" y="2015845"/>
                </a:lnTo>
                <a:lnTo>
                  <a:pt x="3263413" y="2015528"/>
                </a:lnTo>
                <a:lnTo>
                  <a:pt x="3265317" y="2014577"/>
                </a:lnTo>
                <a:lnTo>
                  <a:pt x="3267539" y="2013626"/>
                </a:lnTo>
                <a:lnTo>
                  <a:pt x="3269126" y="2012675"/>
                </a:lnTo>
                <a:lnTo>
                  <a:pt x="3269761" y="2011407"/>
                </a:lnTo>
                <a:lnTo>
                  <a:pt x="3270078" y="2009823"/>
                </a:lnTo>
                <a:lnTo>
                  <a:pt x="3270078" y="1988587"/>
                </a:lnTo>
                <a:lnTo>
                  <a:pt x="3286265" y="1987636"/>
                </a:lnTo>
                <a:lnTo>
                  <a:pt x="3302136" y="1986369"/>
                </a:lnTo>
                <a:lnTo>
                  <a:pt x="3317371" y="1984467"/>
                </a:lnTo>
                <a:lnTo>
                  <a:pt x="3331971" y="1981931"/>
                </a:lnTo>
                <a:lnTo>
                  <a:pt x="3345937" y="1979079"/>
                </a:lnTo>
                <a:lnTo>
                  <a:pt x="3358950" y="1976543"/>
                </a:lnTo>
                <a:lnTo>
                  <a:pt x="3370694" y="1973057"/>
                </a:lnTo>
                <a:lnTo>
                  <a:pt x="3381486" y="1968937"/>
                </a:lnTo>
                <a:lnTo>
                  <a:pt x="3390056" y="1965450"/>
                </a:lnTo>
                <a:lnTo>
                  <a:pt x="3398308" y="1961964"/>
                </a:lnTo>
                <a:lnTo>
                  <a:pt x="3405291" y="1957843"/>
                </a:lnTo>
                <a:lnTo>
                  <a:pt x="3411956" y="1953723"/>
                </a:lnTo>
                <a:lnTo>
                  <a:pt x="3417670" y="1949286"/>
                </a:lnTo>
                <a:lnTo>
                  <a:pt x="3422748" y="1944849"/>
                </a:lnTo>
                <a:lnTo>
                  <a:pt x="3427192" y="1940094"/>
                </a:lnTo>
                <a:lnTo>
                  <a:pt x="3430683" y="1935657"/>
                </a:lnTo>
                <a:lnTo>
                  <a:pt x="3433540" y="1930903"/>
                </a:lnTo>
                <a:lnTo>
                  <a:pt x="3435444" y="1926149"/>
                </a:lnTo>
                <a:lnTo>
                  <a:pt x="3436396" y="1921078"/>
                </a:lnTo>
                <a:lnTo>
                  <a:pt x="3437031" y="1916323"/>
                </a:lnTo>
                <a:lnTo>
                  <a:pt x="3436079" y="1910935"/>
                </a:lnTo>
                <a:lnTo>
                  <a:pt x="3434492" y="1905864"/>
                </a:lnTo>
                <a:lnTo>
                  <a:pt x="3432270" y="1901110"/>
                </a:lnTo>
                <a:lnTo>
                  <a:pt x="3429096" y="1896039"/>
                </a:lnTo>
                <a:lnTo>
                  <a:pt x="3426557" y="1893820"/>
                </a:lnTo>
                <a:lnTo>
                  <a:pt x="3424335" y="1890968"/>
                </a:lnTo>
                <a:lnTo>
                  <a:pt x="3418304" y="1886530"/>
                </a:lnTo>
                <a:lnTo>
                  <a:pt x="3411639" y="1882093"/>
                </a:lnTo>
                <a:lnTo>
                  <a:pt x="3404339" y="1877973"/>
                </a:lnTo>
                <a:lnTo>
                  <a:pt x="3395451" y="1874169"/>
                </a:lnTo>
                <a:lnTo>
                  <a:pt x="3385929" y="1870683"/>
                </a:lnTo>
                <a:lnTo>
                  <a:pt x="3375772" y="1866880"/>
                </a:lnTo>
                <a:lnTo>
                  <a:pt x="3365298" y="1863710"/>
                </a:lnTo>
                <a:lnTo>
                  <a:pt x="3354189" y="1860541"/>
                </a:lnTo>
                <a:lnTo>
                  <a:pt x="3342763" y="1858005"/>
                </a:lnTo>
                <a:lnTo>
                  <a:pt x="3318640" y="1852300"/>
                </a:lnTo>
                <a:lnTo>
                  <a:pt x="3294200" y="1847546"/>
                </a:lnTo>
                <a:lnTo>
                  <a:pt x="3270078" y="1843426"/>
                </a:lnTo>
                <a:lnTo>
                  <a:pt x="3270078" y="1752779"/>
                </a:lnTo>
                <a:lnTo>
                  <a:pt x="3291026" y="1755631"/>
                </a:lnTo>
                <a:lnTo>
                  <a:pt x="3298961" y="1756582"/>
                </a:lnTo>
                <a:lnTo>
                  <a:pt x="3306896" y="1758801"/>
                </a:lnTo>
                <a:lnTo>
                  <a:pt x="3323719" y="1762921"/>
                </a:lnTo>
                <a:lnTo>
                  <a:pt x="3339589" y="1767992"/>
                </a:lnTo>
                <a:lnTo>
                  <a:pt x="3352920" y="1772746"/>
                </a:lnTo>
                <a:lnTo>
                  <a:pt x="3360537" y="1775599"/>
                </a:lnTo>
                <a:lnTo>
                  <a:pt x="3363076" y="1777184"/>
                </a:lnTo>
                <a:lnTo>
                  <a:pt x="3367203" y="1779402"/>
                </a:lnTo>
                <a:lnTo>
                  <a:pt x="3369424" y="1780670"/>
                </a:lnTo>
                <a:lnTo>
                  <a:pt x="3371964" y="1781938"/>
                </a:lnTo>
                <a:lnTo>
                  <a:pt x="3374186" y="1783206"/>
                </a:lnTo>
                <a:lnTo>
                  <a:pt x="3377042" y="1783523"/>
                </a:lnTo>
                <a:lnTo>
                  <a:pt x="3383390" y="1784157"/>
                </a:lnTo>
                <a:lnTo>
                  <a:pt x="3389738" y="1784790"/>
                </a:lnTo>
                <a:lnTo>
                  <a:pt x="3396404" y="1784157"/>
                </a:lnTo>
                <a:lnTo>
                  <a:pt x="3403069" y="1783206"/>
                </a:lnTo>
                <a:lnTo>
                  <a:pt x="3409417" y="1781621"/>
                </a:lnTo>
                <a:lnTo>
                  <a:pt x="3415765" y="1779402"/>
                </a:lnTo>
                <a:lnTo>
                  <a:pt x="3421478" y="1777184"/>
                </a:lnTo>
                <a:lnTo>
                  <a:pt x="3426557" y="1774965"/>
                </a:lnTo>
                <a:lnTo>
                  <a:pt x="3430683" y="1772113"/>
                </a:lnTo>
                <a:lnTo>
                  <a:pt x="3434174" y="1769260"/>
                </a:lnTo>
                <a:lnTo>
                  <a:pt x="3435127" y="1767675"/>
                </a:lnTo>
                <a:lnTo>
                  <a:pt x="3436079" y="1766091"/>
                </a:lnTo>
                <a:lnTo>
                  <a:pt x="3436396" y="1765140"/>
                </a:lnTo>
                <a:lnTo>
                  <a:pt x="3436396" y="1763555"/>
                </a:lnTo>
                <a:lnTo>
                  <a:pt x="3436079" y="1761970"/>
                </a:lnTo>
                <a:lnTo>
                  <a:pt x="3435761" y="1760702"/>
                </a:lnTo>
                <a:lnTo>
                  <a:pt x="3434492" y="1759118"/>
                </a:lnTo>
                <a:lnTo>
                  <a:pt x="3432905" y="1757850"/>
                </a:lnTo>
                <a:lnTo>
                  <a:pt x="3428144" y="1754997"/>
                </a:lnTo>
                <a:lnTo>
                  <a:pt x="3423065" y="1752145"/>
                </a:lnTo>
                <a:lnTo>
                  <a:pt x="3417352" y="1749292"/>
                </a:lnTo>
                <a:lnTo>
                  <a:pt x="3410369" y="1746440"/>
                </a:lnTo>
                <a:lnTo>
                  <a:pt x="3403386" y="1743587"/>
                </a:lnTo>
                <a:lnTo>
                  <a:pt x="3396404" y="1741369"/>
                </a:lnTo>
                <a:lnTo>
                  <a:pt x="3380534" y="1736614"/>
                </a:lnTo>
                <a:lnTo>
                  <a:pt x="3363711" y="1732177"/>
                </a:lnTo>
                <a:lnTo>
                  <a:pt x="3346572" y="1728374"/>
                </a:lnTo>
                <a:lnTo>
                  <a:pt x="3329749" y="1725204"/>
                </a:lnTo>
                <a:lnTo>
                  <a:pt x="3313562" y="1723303"/>
                </a:lnTo>
                <a:lnTo>
                  <a:pt x="3292296" y="1720767"/>
                </a:lnTo>
                <a:lnTo>
                  <a:pt x="3270078" y="1719182"/>
                </a:lnTo>
                <a:lnTo>
                  <a:pt x="3270078" y="1699532"/>
                </a:lnTo>
                <a:lnTo>
                  <a:pt x="3269761" y="1698581"/>
                </a:lnTo>
                <a:lnTo>
                  <a:pt x="3269126" y="1697313"/>
                </a:lnTo>
                <a:lnTo>
                  <a:pt x="3267539" y="1696045"/>
                </a:lnTo>
                <a:lnTo>
                  <a:pt x="3265317" y="1694778"/>
                </a:lnTo>
                <a:lnTo>
                  <a:pt x="3263413" y="1694144"/>
                </a:lnTo>
                <a:lnTo>
                  <a:pt x="3260556" y="1693827"/>
                </a:lnTo>
                <a:lnTo>
                  <a:pt x="3258017" y="1693193"/>
                </a:lnTo>
                <a:lnTo>
                  <a:pt x="3254843" y="1692876"/>
                </a:lnTo>
                <a:lnTo>
                  <a:pt x="3203106" y="1692876"/>
                </a:lnTo>
                <a:close/>
                <a:moveTo>
                  <a:pt x="3225959" y="1673225"/>
                </a:moveTo>
                <a:lnTo>
                  <a:pt x="3251986" y="1673542"/>
                </a:lnTo>
                <a:lnTo>
                  <a:pt x="3278013" y="1674493"/>
                </a:lnTo>
                <a:lnTo>
                  <a:pt x="3303722" y="1675444"/>
                </a:lnTo>
                <a:lnTo>
                  <a:pt x="3328480" y="1677028"/>
                </a:lnTo>
                <a:lnTo>
                  <a:pt x="3353237" y="1679247"/>
                </a:lnTo>
                <a:lnTo>
                  <a:pt x="3377360" y="1681466"/>
                </a:lnTo>
                <a:lnTo>
                  <a:pt x="3401165" y="1684318"/>
                </a:lnTo>
                <a:lnTo>
                  <a:pt x="3424335" y="1687805"/>
                </a:lnTo>
                <a:lnTo>
                  <a:pt x="3446870" y="1691291"/>
                </a:lnTo>
                <a:lnTo>
                  <a:pt x="3468771" y="1695411"/>
                </a:lnTo>
                <a:lnTo>
                  <a:pt x="3490037" y="1699532"/>
                </a:lnTo>
                <a:lnTo>
                  <a:pt x="3510668" y="1704286"/>
                </a:lnTo>
                <a:lnTo>
                  <a:pt x="3530664" y="1709357"/>
                </a:lnTo>
                <a:lnTo>
                  <a:pt x="3550026" y="1715062"/>
                </a:lnTo>
                <a:lnTo>
                  <a:pt x="3568752" y="1720450"/>
                </a:lnTo>
                <a:lnTo>
                  <a:pt x="3586527" y="1726789"/>
                </a:lnTo>
                <a:lnTo>
                  <a:pt x="3603349" y="1733128"/>
                </a:lnTo>
                <a:lnTo>
                  <a:pt x="3619219" y="1739467"/>
                </a:lnTo>
                <a:lnTo>
                  <a:pt x="3634454" y="1746440"/>
                </a:lnTo>
                <a:lnTo>
                  <a:pt x="3648738" y="1753413"/>
                </a:lnTo>
                <a:lnTo>
                  <a:pt x="3661751" y="1760702"/>
                </a:lnTo>
                <a:lnTo>
                  <a:pt x="3673812" y="1768626"/>
                </a:lnTo>
                <a:lnTo>
                  <a:pt x="3685239" y="1776550"/>
                </a:lnTo>
                <a:lnTo>
                  <a:pt x="3695713" y="1784157"/>
                </a:lnTo>
                <a:lnTo>
                  <a:pt x="3704600" y="1792397"/>
                </a:lnTo>
                <a:lnTo>
                  <a:pt x="3708726" y="1796834"/>
                </a:lnTo>
                <a:lnTo>
                  <a:pt x="3712535" y="1800955"/>
                </a:lnTo>
                <a:lnTo>
                  <a:pt x="3716027" y="1805075"/>
                </a:lnTo>
                <a:lnTo>
                  <a:pt x="3719518" y="1809512"/>
                </a:lnTo>
                <a:lnTo>
                  <a:pt x="3722375" y="1813950"/>
                </a:lnTo>
                <a:lnTo>
                  <a:pt x="3725231" y="1818704"/>
                </a:lnTo>
                <a:lnTo>
                  <a:pt x="3727453" y="1822824"/>
                </a:lnTo>
                <a:lnTo>
                  <a:pt x="3729357" y="1827261"/>
                </a:lnTo>
                <a:lnTo>
                  <a:pt x="3731579" y="1832015"/>
                </a:lnTo>
                <a:lnTo>
                  <a:pt x="3733166" y="1836136"/>
                </a:lnTo>
                <a:lnTo>
                  <a:pt x="3733801" y="1840890"/>
                </a:lnTo>
                <a:lnTo>
                  <a:pt x="3735071" y="1845644"/>
                </a:lnTo>
                <a:lnTo>
                  <a:pt x="3735388" y="1850081"/>
                </a:lnTo>
                <a:lnTo>
                  <a:pt x="3735388" y="1854836"/>
                </a:lnTo>
                <a:lnTo>
                  <a:pt x="3735388" y="1859590"/>
                </a:lnTo>
                <a:lnTo>
                  <a:pt x="3735071" y="1864344"/>
                </a:lnTo>
                <a:lnTo>
                  <a:pt x="3733801" y="1869098"/>
                </a:lnTo>
                <a:lnTo>
                  <a:pt x="3733166" y="1873219"/>
                </a:lnTo>
                <a:lnTo>
                  <a:pt x="3731579" y="1877973"/>
                </a:lnTo>
                <a:lnTo>
                  <a:pt x="3729357" y="1882727"/>
                </a:lnTo>
                <a:lnTo>
                  <a:pt x="3727453" y="1887164"/>
                </a:lnTo>
                <a:lnTo>
                  <a:pt x="3725231" y="1891285"/>
                </a:lnTo>
                <a:lnTo>
                  <a:pt x="3722375" y="1895722"/>
                </a:lnTo>
                <a:lnTo>
                  <a:pt x="3719518" y="1900476"/>
                </a:lnTo>
                <a:lnTo>
                  <a:pt x="3716027" y="1904913"/>
                </a:lnTo>
                <a:lnTo>
                  <a:pt x="3712535" y="1908717"/>
                </a:lnTo>
                <a:lnTo>
                  <a:pt x="3708726" y="1913154"/>
                </a:lnTo>
                <a:lnTo>
                  <a:pt x="3704600" y="1917274"/>
                </a:lnTo>
                <a:lnTo>
                  <a:pt x="3695713" y="1925515"/>
                </a:lnTo>
                <a:lnTo>
                  <a:pt x="3685239" y="1933438"/>
                </a:lnTo>
                <a:lnTo>
                  <a:pt x="3673812" y="1941362"/>
                </a:lnTo>
                <a:lnTo>
                  <a:pt x="3661751" y="1948969"/>
                </a:lnTo>
                <a:lnTo>
                  <a:pt x="3648738" y="1956259"/>
                </a:lnTo>
                <a:lnTo>
                  <a:pt x="3634454" y="1963548"/>
                </a:lnTo>
                <a:lnTo>
                  <a:pt x="3619219" y="1970521"/>
                </a:lnTo>
                <a:lnTo>
                  <a:pt x="3603349" y="1976860"/>
                </a:lnTo>
                <a:lnTo>
                  <a:pt x="3586527" y="1983199"/>
                </a:lnTo>
                <a:lnTo>
                  <a:pt x="3568752" y="1989538"/>
                </a:lnTo>
                <a:lnTo>
                  <a:pt x="3550026" y="1994926"/>
                </a:lnTo>
                <a:lnTo>
                  <a:pt x="3530664" y="2000631"/>
                </a:lnTo>
                <a:lnTo>
                  <a:pt x="3510668" y="2005702"/>
                </a:lnTo>
                <a:lnTo>
                  <a:pt x="3490037" y="2010457"/>
                </a:lnTo>
                <a:lnTo>
                  <a:pt x="3468771" y="2014577"/>
                </a:lnTo>
                <a:lnTo>
                  <a:pt x="3446870" y="2018697"/>
                </a:lnTo>
                <a:lnTo>
                  <a:pt x="3424335" y="2022184"/>
                </a:lnTo>
                <a:lnTo>
                  <a:pt x="3401165" y="2025670"/>
                </a:lnTo>
                <a:lnTo>
                  <a:pt x="3377360" y="2028523"/>
                </a:lnTo>
                <a:lnTo>
                  <a:pt x="3353237" y="2030741"/>
                </a:lnTo>
                <a:lnTo>
                  <a:pt x="3328480" y="2032643"/>
                </a:lnTo>
                <a:lnTo>
                  <a:pt x="3303722" y="2034228"/>
                </a:lnTo>
                <a:lnTo>
                  <a:pt x="3278013" y="2035495"/>
                </a:lnTo>
                <a:lnTo>
                  <a:pt x="3251986" y="2036446"/>
                </a:lnTo>
                <a:lnTo>
                  <a:pt x="3225959" y="2036763"/>
                </a:lnTo>
                <a:lnTo>
                  <a:pt x="3199615" y="2036446"/>
                </a:lnTo>
                <a:lnTo>
                  <a:pt x="3173905" y="2035495"/>
                </a:lnTo>
                <a:lnTo>
                  <a:pt x="3148196" y="2034228"/>
                </a:lnTo>
                <a:lnTo>
                  <a:pt x="3123121" y="2032643"/>
                </a:lnTo>
                <a:lnTo>
                  <a:pt x="3098681" y="2030741"/>
                </a:lnTo>
                <a:lnTo>
                  <a:pt x="3074241" y="2028523"/>
                </a:lnTo>
                <a:lnTo>
                  <a:pt x="3050436" y="2025670"/>
                </a:lnTo>
                <a:lnTo>
                  <a:pt x="3027584" y="2022184"/>
                </a:lnTo>
                <a:lnTo>
                  <a:pt x="3004731" y="2018697"/>
                </a:lnTo>
                <a:lnTo>
                  <a:pt x="2983147" y="2014577"/>
                </a:lnTo>
                <a:lnTo>
                  <a:pt x="2961564" y="2010457"/>
                </a:lnTo>
                <a:lnTo>
                  <a:pt x="2940933" y="2005702"/>
                </a:lnTo>
                <a:lnTo>
                  <a:pt x="2920937" y="2000631"/>
                </a:lnTo>
                <a:lnTo>
                  <a:pt x="2901575" y="1994926"/>
                </a:lnTo>
                <a:lnTo>
                  <a:pt x="2883483" y="1989538"/>
                </a:lnTo>
                <a:lnTo>
                  <a:pt x="2865709" y="1983199"/>
                </a:lnTo>
                <a:lnTo>
                  <a:pt x="2848569" y="1976860"/>
                </a:lnTo>
                <a:lnTo>
                  <a:pt x="2832382" y="1970521"/>
                </a:lnTo>
                <a:lnTo>
                  <a:pt x="2817464" y="1963548"/>
                </a:lnTo>
                <a:lnTo>
                  <a:pt x="2803181" y="1956259"/>
                </a:lnTo>
                <a:lnTo>
                  <a:pt x="2789850" y="1948969"/>
                </a:lnTo>
                <a:lnTo>
                  <a:pt x="2777789" y="1941362"/>
                </a:lnTo>
                <a:lnTo>
                  <a:pt x="2766362" y="1933438"/>
                </a:lnTo>
                <a:lnTo>
                  <a:pt x="2755888" y="1925515"/>
                </a:lnTo>
                <a:lnTo>
                  <a:pt x="2747001" y="1917274"/>
                </a:lnTo>
                <a:lnTo>
                  <a:pt x="2742875" y="1913154"/>
                </a:lnTo>
                <a:lnTo>
                  <a:pt x="2739066" y="1908717"/>
                </a:lnTo>
                <a:lnTo>
                  <a:pt x="2735574" y="1904913"/>
                </a:lnTo>
                <a:lnTo>
                  <a:pt x="2732400" y="1900476"/>
                </a:lnTo>
                <a:lnTo>
                  <a:pt x="2729226" y="1895722"/>
                </a:lnTo>
                <a:lnTo>
                  <a:pt x="2726370" y="1891285"/>
                </a:lnTo>
                <a:lnTo>
                  <a:pt x="2724148" y="1887164"/>
                </a:lnTo>
                <a:lnTo>
                  <a:pt x="2722244" y="1882727"/>
                </a:lnTo>
                <a:lnTo>
                  <a:pt x="2720022" y="1877973"/>
                </a:lnTo>
                <a:lnTo>
                  <a:pt x="2718435" y="1873219"/>
                </a:lnTo>
                <a:lnTo>
                  <a:pt x="2717800" y="1869098"/>
                </a:lnTo>
                <a:lnTo>
                  <a:pt x="2716530" y="1864344"/>
                </a:lnTo>
                <a:lnTo>
                  <a:pt x="2716213" y="1859590"/>
                </a:lnTo>
                <a:lnTo>
                  <a:pt x="2716213" y="1854836"/>
                </a:lnTo>
                <a:lnTo>
                  <a:pt x="2716213" y="1850081"/>
                </a:lnTo>
                <a:lnTo>
                  <a:pt x="2716530" y="1845644"/>
                </a:lnTo>
                <a:lnTo>
                  <a:pt x="2717800" y="1840890"/>
                </a:lnTo>
                <a:lnTo>
                  <a:pt x="2718435" y="1836136"/>
                </a:lnTo>
                <a:lnTo>
                  <a:pt x="2720022" y="1832015"/>
                </a:lnTo>
                <a:lnTo>
                  <a:pt x="2722244" y="1827261"/>
                </a:lnTo>
                <a:lnTo>
                  <a:pt x="2724148" y="1822824"/>
                </a:lnTo>
                <a:lnTo>
                  <a:pt x="2726370" y="1818704"/>
                </a:lnTo>
                <a:lnTo>
                  <a:pt x="2729226" y="1813950"/>
                </a:lnTo>
                <a:lnTo>
                  <a:pt x="2732400" y="1809512"/>
                </a:lnTo>
                <a:lnTo>
                  <a:pt x="2735574" y="1805075"/>
                </a:lnTo>
                <a:lnTo>
                  <a:pt x="2739066" y="1800955"/>
                </a:lnTo>
                <a:lnTo>
                  <a:pt x="2742875" y="1796834"/>
                </a:lnTo>
                <a:lnTo>
                  <a:pt x="2747001" y="1792397"/>
                </a:lnTo>
                <a:lnTo>
                  <a:pt x="2755888" y="1784157"/>
                </a:lnTo>
                <a:lnTo>
                  <a:pt x="2766362" y="1776550"/>
                </a:lnTo>
                <a:lnTo>
                  <a:pt x="2777789" y="1768626"/>
                </a:lnTo>
                <a:lnTo>
                  <a:pt x="2789850" y="1760702"/>
                </a:lnTo>
                <a:lnTo>
                  <a:pt x="2803181" y="1753413"/>
                </a:lnTo>
                <a:lnTo>
                  <a:pt x="2817464" y="1746440"/>
                </a:lnTo>
                <a:lnTo>
                  <a:pt x="2832382" y="1739467"/>
                </a:lnTo>
                <a:lnTo>
                  <a:pt x="2848569" y="1733128"/>
                </a:lnTo>
                <a:lnTo>
                  <a:pt x="2865709" y="1726789"/>
                </a:lnTo>
                <a:lnTo>
                  <a:pt x="2883483" y="1720450"/>
                </a:lnTo>
                <a:lnTo>
                  <a:pt x="2901575" y="1715062"/>
                </a:lnTo>
                <a:lnTo>
                  <a:pt x="2920937" y="1709357"/>
                </a:lnTo>
                <a:lnTo>
                  <a:pt x="2940933" y="1704286"/>
                </a:lnTo>
                <a:lnTo>
                  <a:pt x="2961564" y="1699532"/>
                </a:lnTo>
                <a:lnTo>
                  <a:pt x="2983147" y="1695411"/>
                </a:lnTo>
                <a:lnTo>
                  <a:pt x="3004731" y="1691291"/>
                </a:lnTo>
                <a:lnTo>
                  <a:pt x="3027584" y="1687805"/>
                </a:lnTo>
                <a:lnTo>
                  <a:pt x="3050436" y="1684318"/>
                </a:lnTo>
                <a:lnTo>
                  <a:pt x="3074241" y="1681466"/>
                </a:lnTo>
                <a:lnTo>
                  <a:pt x="3098681" y="1679247"/>
                </a:lnTo>
                <a:lnTo>
                  <a:pt x="3123121" y="1677028"/>
                </a:lnTo>
                <a:lnTo>
                  <a:pt x="3148196" y="1675444"/>
                </a:lnTo>
                <a:lnTo>
                  <a:pt x="3173905" y="1674493"/>
                </a:lnTo>
                <a:lnTo>
                  <a:pt x="3199615" y="1673542"/>
                </a:lnTo>
                <a:lnTo>
                  <a:pt x="3225959" y="1673225"/>
                </a:lnTo>
                <a:close/>
                <a:moveTo>
                  <a:pt x="3454389" y="0"/>
                </a:moveTo>
                <a:lnTo>
                  <a:pt x="3461374" y="0"/>
                </a:lnTo>
                <a:lnTo>
                  <a:pt x="3468995" y="635"/>
                </a:lnTo>
                <a:lnTo>
                  <a:pt x="3475981" y="1587"/>
                </a:lnTo>
                <a:lnTo>
                  <a:pt x="3482966" y="3174"/>
                </a:lnTo>
                <a:lnTo>
                  <a:pt x="3490270" y="5079"/>
                </a:lnTo>
                <a:lnTo>
                  <a:pt x="3497255" y="7300"/>
                </a:lnTo>
                <a:lnTo>
                  <a:pt x="3503923" y="9839"/>
                </a:lnTo>
                <a:lnTo>
                  <a:pt x="3510591" y="13013"/>
                </a:lnTo>
                <a:lnTo>
                  <a:pt x="3517259" y="16505"/>
                </a:lnTo>
                <a:lnTo>
                  <a:pt x="3523610" y="20314"/>
                </a:lnTo>
                <a:lnTo>
                  <a:pt x="3529643" y="24757"/>
                </a:lnTo>
                <a:lnTo>
                  <a:pt x="3535676" y="29518"/>
                </a:lnTo>
                <a:lnTo>
                  <a:pt x="3541074" y="34596"/>
                </a:lnTo>
                <a:lnTo>
                  <a:pt x="3546472" y="39992"/>
                </a:lnTo>
                <a:lnTo>
                  <a:pt x="3551235" y="45705"/>
                </a:lnTo>
                <a:lnTo>
                  <a:pt x="3555998" y="51418"/>
                </a:lnTo>
                <a:lnTo>
                  <a:pt x="3560443" y="57766"/>
                </a:lnTo>
                <a:lnTo>
                  <a:pt x="3564254" y="64113"/>
                </a:lnTo>
                <a:lnTo>
                  <a:pt x="3567746" y="70779"/>
                </a:lnTo>
                <a:lnTo>
                  <a:pt x="3570922" y="77444"/>
                </a:lnTo>
                <a:lnTo>
                  <a:pt x="3573462" y="84109"/>
                </a:lnTo>
                <a:lnTo>
                  <a:pt x="3575684" y="91410"/>
                </a:lnTo>
                <a:lnTo>
                  <a:pt x="3577590" y="98709"/>
                </a:lnTo>
                <a:lnTo>
                  <a:pt x="3579177" y="106009"/>
                </a:lnTo>
                <a:lnTo>
                  <a:pt x="3580448" y="113309"/>
                </a:lnTo>
                <a:lnTo>
                  <a:pt x="3580765" y="120927"/>
                </a:lnTo>
                <a:lnTo>
                  <a:pt x="3581400" y="128544"/>
                </a:lnTo>
                <a:lnTo>
                  <a:pt x="3580765" y="136162"/>
                </a:lnTo>
                <a:lnTo>
                  <a:pt x="3530913" y="1012801"/>
                </a:lnTo>
                <a:lnTo>
                  <a:pt x="3529960" y="1019149"/>
                </a:lnTo>
                <a:lnTo>
                  <a:pt x="3529326" y="1025814"/>
                </a:lnTo>
                <a:lnTo>
                  <a:pt x="3528055" y="1032162"/>
                </a:lnTo>
                <a:lnTo>
                  <a:pt x="3526785" y="1038510"/>
                </a:lnTo>
                <a:lnTo>
                  <a:pt x="3524880" y="1044541"/>
                </a:lnTo>
                <a:lnTo>
                  <a:pt x="3522975" y="1050254"/>
                </a:lnTo>
                <a:lnTo>
                  <a:pt x="3520434" y="1056284"/>
                </a:lnTo>
                <a:lnTo>
                  <a:pt x="3518212" y="1062315"/>
                </a:lnTo>
                <a:lnTo>
                  <a:pt x="3515354" y="1067710"/>
                </a:lnTo>
                <a:lnTo>
                  <a:pt x="3512179" y="1072789"/>
                </a:lnTo>
                <a:lnTo>
                  <a:pt x="3508686" y="1077867"/>
                </a:lnTo>
                <a:lnTo>
                  <a:pt x="3505193" y="1083263"/>
                </a:lnTo>
                <a:lnTo>
                  <a:pt x="3501700" y="1087706"/>
                </a:lnTo>
                <a:lnTo>
                  <a:pt x="3497572" y="1092467"/>
                </a:lnTo>
                <a:lnTo>
                  <a:pt x="3493445" y="1096910"/>
                </a:lnTo>
                <a:lnTo>
                  <a:pt x="3488999" y="1101354"/>
                </a:lnTo>
                <a:lnTo>
                  <a:pt x="3484554" y="1105163"/>
                </a:lnTo>
                <a:lnTo>
                  <a:pt x="3479791" y="1108654"/>
                </a:lnTo>
                <a:lnTo>
                  <a:pt x="3474710" y="1112463"/>
                </a:lnTo>
                <a:lnTo>
                  <a:pt x="3469630" y="1115319"/>
                </a:lnTo>
                <a:lnTo>
                  <a:pt x="3464550" y="1118493"/>
                </a:lnTo>
                <a:lnTo>
                  <a:pt x="3459152" y="1121350"/>
                </a:lnTo>
                <a:lnTo>
                  <a:pt x="3453436" y="1123889"/>
                </a:lnTo>
                <a:lnTo>
                  <a:pt x="3448038" y="1126111"/>
                </a:lnTo>
                <a:lnTo>
                  <a:pt x="3442005" y="1128015"/>
                </a:lnTo>
                <a:lnTo>
                  <a:pt x="3435972" y="1129602"/>
                </a:lnTo>
                <a:lnTo>
                  <a:pt x="3430256" y="1130871"/>
                </a:lnTo>
                <a:lnTo>
                  <a:pt x="3423906" y="1132141"/>
                </a:lnTo>
                <a:lnTo>
                  <a:pt x="3417873" y="1132776"/>
                </a:lnTo>
                <a:lnTo>
                  <a:pt x="3411522" y="1133093"/>
                </a:lnTo>
                <a:lnTo>
                  <a:pt x="3405490" y="1133093"/>
                </a:lnTo>
                <a:lnTo>
                  <a:pt x="3398504" y="1132776"/>
                </a:lnTo>
                <a:lnTo>
                  <a:pt x="3392471" y="1132458"/>
                </a:lnTo>
                <a:lnTo>
                  <a:pt x="3386120" y="1131189"/>
                </a:lnTo>
                <a:lnTo>
                  <a:pt x="3379770" y="1129919"/>
                </a:lnTo>
                <a:lnTo>
                  <a:pt x="3373736" y="1128332"/>
                </a:lnTo>
                <a:lnTo>
                  <a:pt x="3368021" y="1126745"/>
                </a:lnTo>
                <a:lnTo>
                  <a:pt x="3361988" y="1124524"/>
                </a:lnTo>
                <a:lnTo>
                  <a:pt x="3356590" y="1122302"/>
                </a:lnTo>
                <a:lnTo>
                  <a:pt x="3350874" y="1119763"/>
                </a:lnTo>
                <a:lnTo>
                  <a:pt x="3345476" y="1116589"/>
                </a:lnTo>
                <a:lnTo>
                  <a:pt x="3340396" y="1113415"/>
                </a:lnTo>
                <a:lnTo>
                  <a:pt x="3334998" y="1109924"/>
                </a:lnTo>
                <a:lnTo>
                  <a:pt x="3330553" y="1106432"/>
                </a:lnTo>
                <a:lnTo>
                  <a:pt x="3325790" y="1102306"/>
                </a:lnTo>
                <a:lnTo>
                  <a:pt x="3321344" y="1098497"/>
                </a:lnTo>
                <a:lnTo>
                  <a:pt x="3316899" y="1094054"/>
                </a:lnTo>
                <a:lnTo>
                  <a:pt x="3312771" y="1089293"/>
                </a:lnTo>
                <a:lnTo>
                  <a:pt x="3308961" y="1084849"/>
                </a:lnTo>
                <a:lnTo>
                  <a:pt x="3305150" y="1080089"/>
                </a:lnTo>
                <a:lnTo>
                  <a:pt x="3301975" y="1074693"/>
                </a:lnTo>
                <a:lnTo>
                  <a:pt x="3298482" y="1069615"/>
                </a:lnTo>
                <a:lnTo>
                  <a:pt x="3295625" y="1064219"/>
                </a:lnTo>
                <a:lnTo>
                  <a:pt x="3293084" y="1058823"/>
                </a:lnTo>
                <a:lnTo>
                  <a:pt x="3290544" y="1053110"/>
                </a:lnTo>
                <a:lnTo>
                  <a:pt x="3288639" y="1047397"/>
                </a:lnTo>
                <a:lnTo>
                  <a:pt x="3286734" y="1041367"/>
                </a:lnTo>
                <a:lnTo>
                  <a:pt x="3285146" y="1035019"/>
                </a:lnTo>
                <a:lnTo>
                  <a:pt x="3283558" y="1028988"/>
                </a:lnTo>
                <a:lnTo>
                  <a:pt x="3282606" y="1022640"/>
                </a:lnTo>
                <a:lnTo>
                  <a:pt x="3281971" y="1015975"/>
                </a:lnTo>
                <a:lnTo>
                  <a:pt x="3281654" y="1009627"/>
                </a:lnTo>
                <a:lnTo>
                  <a:pt x="3281018" y="1003597"/>
                </a:lnTo>
                <a:lnTo>
                  <a:pt x="3281654" y="996614"/>
                </a:lnTo>
                <a:lnTo>
                  <a:pt x="3306103" y="573529"/>
                </a:lnTo>
                <a:lnTo>
                  <a:pt x="3299118" y="568768"/>
                </a:lnTo>
                <a:lnTo>
                  <a:pt x="2057582" y="2162081"/>
                </a:lnTo>
                <a:lnTo>
                  <a:pt x="2052502" y="2168112"/>
                </a:lnTo>
                <a:lnTo>
                  <a:pt x="2047422" y="2173825"/>
                </a:lnTo>
                <a:lnTo>
                  <a:pt x="2042024" y="2178903"/>
                </a:lnTo>
                <a:lnTo>
                  <a:pt x="2036626" y="2183981"/>
                </a:lnTo>
                <a:lnTo>
                  <a:pt x="2030592" y="2188742"/>
                </a:lnTo>
                <a:lnTo>
                  <a:pt x="2024877" y="2193186"/>
                </a:lnTo>
                <a:lnTo>
                  <a:pt x="2018844" y="2197629"/>
                </a:lnTo>
                <a:lnTo>
                  <a:pt x="2012493" y="2201121"/>
                </a:lnTo>
                <a:lnTo>
                  <a:pt x="2006143" y="2204612"/>
                </a:lnTo>
                <a:lnTo>
                  <a:pt x="1999475" y="2207786"/>
                </a:lnTo>
                <a:lnTo>
                  <a:pt x="1992807" y="2210642"/>
                </a:lnTo>
                <a:lnTo>
                  <a:pt x="1986139" y="2213182"/>
                </a:lnTo>
                <a:lnTo>
                  <a:pt x="1979470" y="2215403"/>
                </a:lnTo>
                <a:lnTo>
                  <a:pt x="1972485" y="2217308"/>
                </a:lnTo>
                <a:lnTo>
                  <a:pt x="1965499" y="2218577"/>
                </a:lnTo>
                <a:lnTo>
                  <a:pt x="1958514" y="2219529"/>
                </a:lnTo>
                <a:lnTo>
                  <a:pt x="1951528" y="2220482"/>
                </a:lnTo>
                <a:lnTo>
                  <a:pt x="1944225" y="2221116"/>
                </a:lnTo>
                <a:lnTo>
                  <a:pt x="1937239" y="2221116"/>
                </a:lnTo>
                <a:lnTo>
                  <a:pt x="1929619" y="2221116"/>
                </a:lnTo>
                <a:lnTo>
                  <a:pt x="1922633" y="2220482"/>
                </a:lnTo>
                <a:lnTo>
                  <a:pt x="1915647" y="2219529"/>
                </a:lnTo>
                <a:lnTo>
                  <a:pt x="1908344" y="2218577"/>
                </a:lnTo>
                <a:lnTo>
                  <a:pt x="1901358" y="2216990"/>
                </a:lnTo>
                <a:lnTo>
                  <a:pt x="1894690" y="2214769"/>
                </a:lnTo>
                <a:lnTo>
                  <a:pt x="1887387" y="2212547"/>
                </a:lnTo>
                <a:lnTo>
                  <a:pt x="1880402" y="2210008"/>
                </a:lnTo>
                <a:lnTo>
                  <a:pt x="1873734" y="2207151"/>
                </a:lnTo>
                <a:lnTo>
                  <a:pt x="1867066" y="2203977"/>
                </a:lnTo>
                <a:lnTo>
                  <a:pt x="1860715" y="2199851"/>
                </a:lnTo>
                <a:lnTo>
                  <a:pt x="1854047" y="2196042"/>
                </a:lnTo>
                <a:lnTo>
                  <a:pt x="1847696" y="2191599"/>
                </a:lnTo>
                <a:lnTo>
                  <a:pt x="1229469" y="1731062"/>
                </a:lnTo>
                <a:lnTo>
                  <a:pt x="271487" y="2768937"/>
                </a:lnTo>
                <a:lnTo>
                  <a:pt x="266406" y="2774967"/>
                </a:lnTo>
                <a:lnTo>
                  <a:pt x="260691" y="2780680"/>
                </a:lnTo>
                <a:lnTo>
                  <a:pt x="254975" y="2785759"/>
                </a:lnTo>
                <a:lnTo>
                  <a:pt x="248942" y="2791154"/>
                </a:lnTo>
                <a:lnTo>
                  <a:pt x="242592" y="2795915"/>
                </a:lnTo>
                <a:lnTo>
                  <a:pt x="236241" y="2800041"/>
                </a:lnTo>
                <a:lnTo>
                  <a:pt x="230208" y="2804167"/>
                </a:lnTo>
                <a:lnTo>
                  <a:pt x="223223" y="2807659"/>
                </a:lnTo>
                <a:lnTo>
                  <a:pt x="216554" y="2810833"/>
                </a:lnTo>
                <a:lnTo>
                  <a:pt x="209886" y="2814007"/>
                </a:lnTo>
                <a:lnTo>
                  <a:pt x="202901" y="2816228"/>
                </a:lnTo>
                <a:lnTo>
                  <a:pt x="195915" y="2818767"/>
                </a:lnTo>
                <a:lnTo>
                  <a:pt x="188612" y="2820354"/>
                </a:lnTo>
                <a:lnTo>
                  <a:pt x="181309" y="2821941"/>
                </a:lnTo>
                <a:lnTo>
                  <a:pt x="174006" y="2822894"/>
                </a:lnTo>
                <a:lnTo>
                  <a:pt x="166703" y="2823846"/>
                </a:lnTo>
                <a:lnTo>
                  <a:pt x="159082" y="2824163"/>
                </a:lnTo>
                <a:lnTo>
                  <a:pt x="152096" y="2824163"/>
                </a:lnTo>
                <a:lnTo>
                  <a:pt x="144476" y="2823846"/>
                </a:lnTo>
                <a:lnTo>
                  <a:pt x="136855" y="2823528"/>
                </a:lnTo>
                <a:lnTo>
                  <a:pt x="129552" y="2822259"/>
                </a:lnTo>
                <a:lnTo>
                  <a:pt x="122249" y="2820672"/>
                </a:lnTo>
                <a:lnTo>
                  <a:pt x="114945" y="2819085"/>
                </a:lnTo>
                <a:lnTo>
                  <a:pt x="107642" y="2816546"/>
                </a:lnTo>
                <a:lnTo>
                  <a:pt x="100657" y="2814324"/>
                </a:lnTo>
                <a:lnTo>
                  <a:pt x="93671" y="2811467"/>
                </a:lnTo>
                <a:lnTo>
                  <a:pt x="87003" y="2807976"/>
                </a:lnTo>
                <a:lnTo>
                  <a:pt x="80335" y="2804485"/>
                </a:lnTo>
                <a:lnTo>
                  <a:pt x="73349" y="2800359"/>
                </a:lnTo>
                <a:lnTo>
                  <a:pt x="66681" y="2796233"/>
                </a:lnTo>
                <a:lnTo>
                  <a:pt x="60331" y="2791472"/>
                </a:lnTo>
                <a:lnTo>
                  <a:pt x="54298" y="2785759"/>
                </a:lnTo>
                <a:lnTo>
                  <a:pt x="48265" y="2780680"/>
                </a:lnTo>
                <a:lnTo>
                  <a:pt x="42867" y="2774967"/>
                </a:lnTo>
                <a:lnTo>
                  <a:pt x="37469" y="2768937"/>
                </a:lnTo>
                <a:lnTo>
                  <a:pt x="32388" y="2762906"/>
                </a:lnTo>
                <a:lnTo>
                  <a:pt x="28260" y="2756876"/>
                </a:lnTo>
                <a:lnTo>
                  <a:pt x="23815" y="2749893"/>
                </a:lnTo>
                <a:lnTo>
                  <a:pt x="19687" y="2743228"/>
                </a:lnTo>
                <a:lnTo>
                  <a:pt x="16194" y="2736563"/>
                </a:lnTo>
                <a:lnTo>
                  <a:pt x="13019" y="2729580"/>
                </a:lnTo>
                <a:lnTo>
                  <a:pt x="10479" y="2722280"/>
                </a:lnTo>
                <a:lnTo>
                  <a:pt x="7938" y="2715297"/>
                </a:lnTo>
                <a:lnTo>
                  <a:pt x="5716" y="2708315"/>
                </a:lnTo>
                <a:lnTo>
                  <a:pt x="3811" y="2700697"/>
                </a:lnTo>
                <a:lnTo>
                  <a:pt x="2540" y="2693080"/>
                </a:lnTo>
                <a:lnTo>
                  <a:pt x="1270" y="2685780"/>
                </a:lnTo>
                <a:lnTo>
                  <a:pt x="635" y="2678162"/>
                </a:lnTo>
                <a:lnTo>
                  <a:pt x="0" y="2670228"/>
                </a:lnTo>
                <a:lnTo>
                  <a:pt x="0" y="2662927"/>
                </a:lnTo>
                <a:lnTo>
                  <a:pt x="0" y="2655310"/>
                </a:lnTo>
                <a:lnTo>
                  <a:pt x="953" y="2648010"/>
                </a:lnTo>
                <a:lnTo>
                  <a:pt x="1588" y="2640075"/>
                </a:lnTo>
                <a:lnTo>
                  <a:pt x="3176" y="2632458"/>
                </a:lnTo>
                <a:lnTo>
                  <a:pt x="4763" y="2625158"/>
                </a:lnTo>
                <a:lnTo>
                  <a:pt x="6668" y="2617858"/>
                </a:lnTo>
                <a:lnTo>
                  <a:pt x="9526" y="2610558"/>
                </a:lnTo>
                <a:lnTo>
                  <a:pt x="12384" y="2603258"/>
                </a:lnTo>
                <a:lnTo>
                  <a:pt x="15559" y="2596275"/>
                </a:lnTo>
                <a:lnTo>
                  <a:pt x="19052" y="2588975"/>
                </a:lnTo>
                <a:lnTo>
                  <a:pt x="22545" y="2582310"/>
                </a:lnTo>
                <a:lnTo>
                  <a:pt x="26990" y="2575644"/>
                </a:lnTo>
                <a:lnTo>
                  <a:pt x="31753" y="2569297"/>
                </a:lnTo>
                <a:lnTo>
                  <a:pt x="36516" y="2562631"/>
                </a:lnTo>
                <a:lnTo>
                  <a:pt x="1086264" y="1414621"/>
                </a:lnTo>
                <a:lnTo>
                  <a:pt x="1091027" y="1408908"/>
                </a:lnTo>
                <a:lnTo>
                  <a:pt x="1096742" y="1403829"/>
                </a:lnTo>
                <a:lnTo>
                  <a:pt x="1101823" y="1398751"/>
                </a:lnTo>
                <a:lnTo>
                  <a:pt x="1107221" y="1393990"/>
                </a:lnTo>
                <a:lnTo>
                  <a:pt x="1113254" y="1389229"/>
                </a:lnTo>
                <a:lnTo>
                  <a:pt x="1119287" y="1385103"/>
                </a:lnTo>
                <a:lnTo>
                  <a:pt x="1125002" y="1381295"/>
                </a:lnTo>
                <a:lnTo>
                  <a:pt x="1131353" y="1377803"/>
                </a:lnTo>
                <a:lnTo>
                  <a:pt x="1137703" y="1374629"/>
                </a:lnTo>
                <a:lnTo>
                  <a:pt x="1144054" y="1371455"/>
                </a:lnTo>
                <a:lnTo>
                  <a:pt x="1150722" y="1368599"/>
                </a:lnTo>
                <a:lnTo>
                  <a:pt x="1157390" y="1366694"/>
                </a:lnTo>
                <a:lnTo>
                  <a:pt x="1164058" y="1364790"/>
                </a:lnTo>
                <a:lnTo>
                  <a:pt x="1170726" y="1362568"/>
                </a:lnTo>
                <a:lnTo>
                  <a:pt x="1177394" y="1361616"/>
                </a:lnTo>
                <a:lnTo>
                  <a:pt x="1184698" y="1360347"/>
                </a:lnTo>
                <a:lnTo>
                  <a:pt x="1191683" y="1360029"/>
                </a:lnTo>
                <a:lnTo>
                  <a:pt x="1198351" y="1359712"/>
                </a:lnTo>
                <a:lnTo>
                  <a:pt x="1205654" y="1359077"/>
                </a:lnTo>
                <a:lnTo>
                  <a:pt x="1212640" y="1359712"/>
                </a:lnTo>
                <a:lnTo>
                  <a:pt x="1219626" y="1360347"/>
                </a:lnTo>
                <a:lnTo>
                  <a:pt x="1226294" y="1361299"/>
                </a:lnTo>
                <a:lnTo>
                  <a:pt x="1233597" y="1362251"/>
                </a:lnTo>
                <a:lnTo>
                  <a:pt x="1240582" y="1363838"/>
                </a:lnTo>
                <a:lnTo>
                  <a:pt x="1247251" y="1365742"/>
                </a:lnTo>
                <a:lnTo>
                  <a:pt x="1253919" y="1368281"/>
                </a:lnTo>
                <a:lnTo>
                  <a:pt x="1260904" y="1371138"/>
                </a:lnTo>
                <a:lnTo>
                  <a:pt x="1267572" y="1373677"/>
                </a:lnTo>
                <a:lnTo>
                  <a:pt x="1274240" y="1376851"/>
                </a:lnTo>
                <a:lnTo>
                  <a:pt x="1280591" y="1380977"/>
                </a:lnTo>
                <a:lnTo>
                  <a:pt x="1286942" y="1384786"/>
                </a:lnTo>
                <a:lnTo>
                  <a:pt x="1292975" y="1389229"/>
                </a:lnTo>
                <a:lnTo>
                  <a:pt x="1907709" y="1846910"/>
                </a:lnTo>
                <a:lnTo>
                  <a:pt x="3043507" y="389124"/>
                </a:lnTo>
                <a:lnTo>
                  <a:pt x="3023186" y="374841"/>
                </a:lnTo>
                <a:lnTo>
                  <a:pt x="2660568" y="470377"/>
                </a:lnTo>
                <a:lnTo>
                  <a:pt x="2654853" y="471646"/>
                </a:lnTo>
                <a:lnTo>
                  <a:pt x="2648502" y="472598"/>
                </a:lnTo>
                <a:lnTo>
                  <a:pt x="2642152" y="473551"/>
                </a:lnTo>
                <a:lnTo>
                  <a:pt x="2635801" y="473868"/>
                </a:lnTo>
                <a:lnTo>
                  <a:pt x="2629450" y="474185"/>
                </a:lnTo>
                <a:lnTo>
                  <a:pt x="2623418" y="473868"/>
                </a:lnTo>
                <a:lnTo>
                  <a:pt x="2617384" y="473551"/>
                </a:lnTo>
                <a:lnTo>
                  <a:pt x="2611352" y="472598"/>
                </a:lnTo>
                <a:lnTo>
                  <a:pt x="2605318" y="471964"/>
                </a:lnTo>
                <a:lnTo>
                  <a:pt x="2599603" y="470377"/>
                </a:lnTo>
                <a:lnTo>
                  <a:pt x="2593570" y="468790"/>
                </a:lnTo>
                <a:lnTo>
                  <a:pt x="2587537" y="466885"/>
                </a:lnTo>
                <a:lnTo>
                  <a:pt x="2582139" y="464346"/>
                </a:lnTo>
                <a:lnTo>
                  <a:pt x="2576741" y="462124"/>
                </a:lnTo>
                <a:lnTo>
                  <a:pt x="2571660" y="459268"/>
                </a:lnTo>
                <a:lnTo>
                  <a:pt x="2565945" y="456094"/>
                </a:lnTo>
                <a:lnTo>
                  <a:pt x="2560864" y="452920"/>
                </a:lnTo>
                <a:lnTo>
                  <a:pt x="2556102" y="449429"/>
                </a:lnTo>
                <a:lnTo>
                  <a:pt x="2551339" y="445937"/>
                </a:lnTo>
                <a:lnTo>
                  <a:pt x="2546576" y="441811"/>
                </a:lnTo>
                <a:lnTo>
                  <a:pt x="2542448" y="437685"/>
                </a:lnTo>
                <a:lnTo>
                  <a:pt x="2538002" y="433242"/>
                </a:lnTo>
                <a:lnTo>
                  <a:pt x="2533875" y="428481"/>
                </a:lnTo>
                <a:lnTo>
                  <a:pt x="2530064" y="423402"/>
                </a:lnTo>
                <a:lnTo>
                  <a:pt x="2526572" y="418324"/>
                </a:lnTo>
                <a:lnTo>
                  <a:pt x="2523396" y="413246"/>
                </a:lnTo>
                <a:lnTo>
                  <a:pt x="2520221" y="407533"/>
                </a:lnTo>
                <a:lnTo>
                  <a:pt x="2517363" y="402137"/>
                </a:lnTo>
                <a:lnTo>
                  <a:pt x="2514823" y="396107"/>
                </a:lnTo>
                <a:lnTo>
                  <a:pt x="2512283" y="390394"/>
                </a:lnTo>
                <a:lnTo>
                  <a:pt x="2510378" y="384046"/>
                </a:lnTo>
                <a:lnTo>
                  <a:pt x="2508472" y="377698"/>
                </a:lnTo>
                <a:lnTo>
                  <a:pt x="2507202" y="371350"/>
                </a:lnTo>
                <a:lnTo>
                  <a:pt x="2505932" y="364685"/>
                </a:lnTo>
                <a:lnTo>
                  <a:pt x="2505297" y="358337"/>
                </a:lnTo>
                <a:lnTo>
                  <a:pt x="2504980" y="351989"/>
                </a:lnTo>
                <a:lnTo>
                  <a:pt x="2504344" y="345641"/>
                </a:lnTo>
                <a:lnTo>
                  <a:pt x="2504344" y="339293"/>
                </a:lnTo>
                <a:lnTo>
                  <a:pt x="2505297" y="332946"/>
                </a:lnTo>
                <a:lnTo>
                  <a:pt x="2505615" y="326915"/>
                </a:lnTo>
                <a:lnTo>
                  <a:pt x="2506885" y="320567"/>
                </a:lnTo>
                <a:lnTo>
                  <a:pt x="2508155" y="314537"/>
                </a:lnTo>
                <a:lnTo>
                  <a:pt x="2509425" y="308506"/>
                </a:lnTo>
                <a:lnTo>
                  <a:pt x="2511648" y="302793"/>
                </a:lnTo>
                <a:lnTo>
                  <a:pt x="2513870" y="296763"/>
                </a:lnTo>
                <a:lnTo>
                  <a:pt x="2516410" y="291367"/>
                </a:lnTo>
                <a:lnTo>
                  <a:pt x="2518633" y="285654"/>
                </a:lnTo>
                <a:lnTo>
                  <a:pt x="2521808" y="280576"/>
                </a:lnTo>
                <a:lnTo>
                  <a:pt x="2524984" y="275180"/>
                </a:lnTo>
                <a:lnTo>
                  <a:pt x="2528159" y="270102"/>
                </a:lnTo>
                <a:lnTo>
                  <a:pt x="2531970" y="265341"/>
                </a:lnTo>
                <a:lnTo>
                  <a:pt x="2535462" y="260580"/>
                </a:lnTo>
                <a:lnTo>
                  <a:pt x="2539908" y="256136"/>
                </a:lnTo>
                <a:lnTo>
                  <a:pt x="2544353" y="251693"/>
                </a:lnTo>
                <a:lnTo>
                  <a:pt x="2548481" y="247567"/>
                </a:lnTo>
                <a:lnTo>
                  <a:pt x="2553244" y="243441"/>
                </a:lnTo>
                <a:lnTo>
                  <a:pt x="2558642" y="239949"/>
                </a:lnTo>
                <a:lnTo>
                  <a:pt x="2563722" y="236458"/>
                </a:lnTo>
                <a:lnTo>
                  <a:pt x="2568803" y="233284"/>
                </a:lnTo>
                <a:lnTo>
                  <a:pt x="2574201" y="230428"/>
                </a:lnTo>
                <a:lnTo>
                  <a:pt x="2579916" y="227889"/>
                </a:lnTo>
                <a:lnTo>
                  <a:pt x="2585632" y="225349"/>
                </a:lnTo>
                <a:lnTo>
                  <a:pt x="2591982" y="223445"/>
                </a:lnTo>
                <a:lnTo>
                  <a:pt x="2598015" y="221541"/>
                </a:lnTo>
                <a:lnTo>
                  <a:pt x="3425176" y="4126"/>
                </a:lnTo>
                <a:lnTo>
                  <a:pt x="3432162" y="2222"/>
                </a:lnTo>
                <a:lnTo>
                  <a:pt x="3439782" y="952"/>
                </a:lnTo>
                <a:lnTo>
                  <a:pt x="3446768" y="318"/>
                </a:lnTo>
                <a:lnTo>
                  <a:pt x="3454389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-4445" y="1769110"/>
            <a:ext cx="9152255" cy="152019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5155">
              <a:latin typeface="+mn-ea"/>
            </a:endParaRPr>
          </a:p>
        </p:txBody>
      </p:sp>
      <p:sp>
        <p:nvSpPr>
          <p:cNvPr id="20500" name="文本框 15"/>
          <p:cNvSpPr txBox="1"/>
          <p:nvPr/>
        </p:nvSpPr>
        <p:spPr>
          <a:xfrm>
            <a:off x="782955" y="770573"/>
            <a:ext cx="1554480" cy="8102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使用系统：秤心管家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门店数量：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90+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分店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上线城市：福建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501" name="文本框 18"/>
          <p:cNvSpPr txBox="1"/>
          <p:nvPr/>
        </p:nvSpPr>
        <p:spPr>
          <a:xfrm>
            <a:off x="876935" y="3372485"/>
            <a:ext cx="3938270" cy="1599565"/>
          </a:xfrm>
          <a:prstGeom prst="rect">
            <a:avLst/>
          </a:prstGeom>
          <a:noFill/>
          <a:ln w="25400">
            <a:noFill/>
          </a:ln>
        </p:spPr>
        <p:txBody>
          <a:bodyPr wrap="square" anchor="t">
            <a:spAutoFit/>
          </a:bodyPr>
          <a:p>
            <a:pPr marL="171450" indent="-171450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黑体" panose="02010609060101010101" charset="-122"/>
              </a:rPr>
              <a:t>因门店不断扩展，为节省人员及硬件耗材投入成本，需求软硬件一体化解决方案。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黑体" panose="02010609060101010101" charset="-122"/>
              </a:rPr>
              <a:t>门店日益扩张，为便于以后经营管理及决策，需要库存、销售、利润等详细数据报表。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黑体" panose="02010609060101010101" charset="-122"/>
              </a:rPr>
              <a:t>移动互联网普及的时代，系统一定要能实现微商城及移动支付满足80、90后顾客购物习惯。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黑体" panose="02010609060101010101" charset="-122"/>
            </a:endParaRPr>
          </a:p>
        </p:txBody>
      </p:sp>
      <p:sp>
        <p:nvSpPr>
          <p:cNvPr id="20503" name="文本框 4"/>
          <p:cNvSpPr txBox="1"/>
          <p:nvPr/>
        </p:nvSpPr>
        <p:spPr>
          <a:xfrm>
            <a:off x="782320" y="1974850"/>
            <a:ext cx="8158480" cy="10502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12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泉州特特商贸有限公司 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总部位于风景名胜奇特、文物古迹众多、享有“东方第一大港”盛誉的泉州，是一家“统一采购、统一配送、统一销售”的大型专业化水果专卖连锁机构。在2010年10月首家“特特水果”专卖连锁店成功开业。在拥有多年水果行业经验的总经理田正本先生带领下，在一批多年在水果行业的精英团队的共同努力下，目前在福建省“特特水果”连锁专卖店已达六十家，正以快速的发展势头在福建省及全国其它省份进行布局和开店。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　　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504" name="文本框 24"/>
          <p:cNvSpPr txBox="1"/>
          <p:nvPr/>
        </p:nvSpPr>
        <p:spPr>
          <a:xfrm>
            <a:off x="5588635" y="3332480"/>
            <a:ext cx="3558540" cy="1799590"/>
          </a:xfrm>
          <a:prstGeom prst="rect">
            <a:avLst/>
          </a:prstGeom>
          <a:noFill/>
          <a:ln w="25400">
            <a:noFill/>
          </a:ln>
        </p:spPr>
        <p:txBody>
          <a:bodyPr wrap="square" anchor="t">
            <a:spAutoFit/>
          </a:bodyPr>
          <a:p>
            <a:pPr marL="171450" indent="-171450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黑体" panose="02010609060101010101" charset="-122"/>
              </a:rPr>
              <a:t>思迅秤心管家专门为水果时蔬、休闲食品等称重食品量身定制的称重、收银、管理一体化解决方案，为特特水果门店扩展降低人工及硬件耗材方面等运营成本。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黑体" panose="02010609060101010101" charset="-122"/>
              </a:rPr>
              <a:t>系统采用胖总部-瘦门店的全新架构模式，总部实时查询各分店库存、销售、会员、利润等数据报表，方便决策者通过报表经营管理门店，提高管理效率。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黑体" panose="02010609060101010101" charset="-122"/>
              </a:rPr>
              <a:t>秤心管家支持微商城，线上销售也大大提高了营业额。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6365" y="3331210"/>
            <a:ext cx="792480" cy="3308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1200" b="1" dirty="0" smtClean="0">
                <a:solidFill>
                  <a:srgbClr val="F296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客户需求</a:t>
            </a:r>
            <a:endParaRPr lang="zh-CN" altLang="en-US" sz="1200" b="1" dirty="0" smtClean="0">
              <a:solidFill>
                <a:srgbClr val="F296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34255" y="3331210"/>
            <a:ext cx="792480" cy="3308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1200" b="1" dirty="0" smtClean="0">
                <a:solidFill>
                  <a:srgbClr val="F296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解决方案</a:t>
            </a:r>
            <a:endParaRPr lang="zh-CN" altLang="en-US" sz="1200" b="1" dirty="0" smtClean="0">
              <a:solidFill>
                <a:srgbClr val="F296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8451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63690" y="770890"/>
            <a:ext cx="2207260" cy="862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更多客户</a:t>
            </a:r>
            <a:endParaRPr lang="zh-CN" altLang="en-US" dirty="0"/>
          </a:p>
        </p:txBody>
      </p:sp>
      <p:sp>
        <p:nvSpPr>
          <p:cNvPr id="29" name="KSO_Shape"/>
          <p:cNvSpPr/>
          <p:nvPr/>
        </p:nvSpPr>
        <p:spPr bwMode="auto">
          <a:xfrm>
            <a:off x="269901" y="127407"/>
            <a:ext cx="280168" cy="268962"/>
          </a:xfrm>
          <a:custGeom>
            <a:avLst/>
            <a:gdLst>
              <a:gd name="T0" fmla="*/ 1618108 w 3816350"/>
              <a:gd name="T1" fmla="*/ 3491708 h 3665538"/>
              <a:gd name="T2" fmla="*/ 3711914 w 3816350"/>
              <a:gd name="T3" fmla="*/ 3515947 h 3665538"/>
              <a:gd name="T4" fmla="*/ 1938033 w 3816350"/>
              <a:gd name="T5" fmla="*/ 3320852 h 3665538"/>
              <a:gd name="T6" fmla="*/ 2466975 w 3816350"/>
              <a:gd name="T7" fmla="*/ 3464378 h 3665538"/>
              <a:gd name="T8" fmla="*/ 1420823 w 3816350"/>
              <a:gd name="T9" fmla="*/ 3514907 h 3665538"/>
              <a:gd name="T10" fmla="*/ 1072366 w 3816350"/>
              <a:gd name="T11" fmla="*/ 3448171 h 3665538"/>
              <a:gd name="T12" fmla="*/ 350995 w 3816350"/>
              <a:gd name="T13" fmla="*/ 3613421 h 3665538"/>
              <a:gd name="T14" fmla="*/ 2826009 w 3816350"/>
              <a:gd name="T15" fmla="*/ 3416327 h 3665538"/>
              <a:gd name="T16" fmla="*/ 3710327 w 3816350"/>
              <a:gd name="T17" fmla="*/ 3553504 h 3665538"/>
              <a:gd name="T18" fmla="*/ 1625482 w 3816350"/>
              <a:gd name="T19" fmla="*/ 3379536 h 3665538"/>
              <a:gd name="T20" fmla="*/ 2426374 w 3816350"/>
              <a:gd name="T21" fmla="*/ 3213000 h 3665538"/>
              <a:gd name="T22" fmla="*/ 771525 w 3816350"/>
              <a:gd name="T23" fmla="*/ 3205163 h 3665538"/>
              <a:gd name="T24" fmla="*/ 1067953 w 3816350"/>
              <a:gd name="T25" fmla="*/ 3277053 h 3665538"/>
              <a:gd name="T26" fmla="*/ 784892 w 3816350"/>
              <a:gd name="T27" fmla="*/ 3451540 h 3665538"/>
              <a:gd name="T28" fmla="*/ 2490788 w 3816350"/>
              <a:gd name="T29" fmla="*/ 3116568 h 3665538"/>
              <a:gd name="T30" fmla="*/ 1449375 w 3816350"/>
              <a:gd name="T31" fmla="*/ 3307847 h 3665538"/>
              <a:gd name="T32" fmla="*/ 2434307 w 3816350"/>
              <a:gd name="T33" fmla="*/ 3163198 h 3665538"/>
              <a:gd name="T34" fmla="*/ 3783974 w 3816350"/>
              <a:gd name="T35" fmla="*/ 3278823 h 3665538"/>
              <a:gd name="T36" fmla="*/ 2635250 w 3816350"/>
              <a:gd name="T37" fmla="*/ 3206432 h 3665538"/>
              <a:gd name="T38" fmla="*/ 3815080 w 3816350"/>
              <a:gd name="T39" fmla="*/ 3040062 h 3665538"/>
              <a:gd name="T40" fmla="*/ 2866956 w 3816350"/>
              <a:gd name="T41" fmla="*/ 3006725 h 3665538"/>
              <a:gd name="T42" fmla="*/ 657993 w 3816350"/>
              <a:gd name="T43" fmla="*/ 3196983 h 3665538"/>
              <a:gd name="T44" fmla="*/ 872062 w 3816350"/>
              <a:gd name="T45" fmla="*/ 3214746 h 3665538"/>
              <a:gd name="T46" fmla="*/ 825374 w 3816350"/>
              <a:gd name="T47" fmla="*/ 2994614 h 3665538"/>
              <a:gd name="T48" fmla="*/ 1190307 w 3816350"/>
              <a:gd name="T49" fmla="*/ 3120223 h 3665538"/>
              <a:gd name="T50" fmla="*/ 273368 w 3816350"/>
              <a:gd name="T51" fmla="*/ 3120223 h 3665538"/>
              <a:gd name="T52" fmla="*/ 1472924 w 3816350"/>
              <a:gd name="T53" fmla="*/ 2958852 h 3665538"/>
              <a:gd name="T54" fmla="*/ 2445690 w 3816350"/>
              <a:gd name="T55" fmla="*/ 3096148 h 3665538"/>
              <a:gd name="T56" fmla="*/ 1403350 w 3816350"/>
              <a:gd name="T57" fmla="*/ 2909186 h 3665538"/>
              <a:gd name="T58" fmla="*/ 3767144 w 3816350"/>
              <a:gd name="T59" fmla="*/ 2880042 h 3665538"/>
              <a:gd name="T60" fmla="*/ 2660954 w 3816350"/>
              <a:gd name="T61" fmla="*/ 3062923 h 3665538"/>
              <a:gd name="T62" fmla="*/ 2077078 w 3816350"/>
              <a:gd name="T63" fmla="*/ 2755988 h 3665538"/>
              <a:gd name="T64" fmla="*/ 2064323 w 3816350"/>
              <a:gd name="T65" fmla="*/ 3023556 h 3665538"/>
              <a:gd name="T66" fmla="*/ 1553136 w 3816350"/>
              <a:gd name="T67" fmla="*/ 2926811 h 3665538"/>
              <a:gd name="T68" fmla="*/ 2489519 w 3816350"/>
              <a:gd name="T69" fmla="*/ 2707310 h 3665538"/>
              <a:gd name="T70" fmla="*/ 1846579 w 3816350"/>
              <a:gd name="T71" fmla="*/ 2621224 h 3665538"/>
              <a:gd name="T72" fmla="*/ 3411957 w 3816350"/>
              <a:gd name="T73" fmla="*/ 2738921 h 3665538"/>
              <a:gd name="T74" fmla="*/ 3080259 w 3816350"/>
              <a:gd name="T75" fmla="*/ 2936880 h 3665538"/>
              <a:gd name="T76" fmla="*/ 1829436 w 3816350"/>
              <a:gd name="T77" fmla="*/ 2582778 h 3665538"/>
              <a:gd name="T78" fmla="*/ 1856740 w 3816350"/>
              <a:gd name="T79" fmla="*/ 2801747 h 3665538"/>
              <a:gd name="T80" fmla="*/ 2088516 w 3816350"/>
              <a:gd name="T81" fmla="*/ 2619751 h 3665538"/>
              <a:gd name="T82" fmla="*/ 2403793 w 3816350"/>
              <a:gd name="T83" fmla="*/ 2645568 h 3665538"/>
              <a:gd name="T84" fmla="*/ 1545273 w 3816350"/>
              <a:gd name="T85" fmla="*/ 2758080 h 3665538"/>
              <a:gd name="T86" fmla="*/ 2737140 w 3816350"/>
              <a:gd name="T87" fmla="*/ 2576196 h 3665538"/>
              <a:gd name="T88" fmla="*/ 3655103 w 3816350"/>
              <a:gd name="T89" fmla="*/ 2636838 h 3665538"/>
              <a:gd name="T90" fmla="*/ 2771738 w 3816350"/>
              <a:gd name="T91" fmla="*/ 2448243 h 3665538"/>
              <a:gd name="T92" fmla="*/ 2989478 w 3816350"/>
              <a:gd name="T93" fmla="*/ 2307907 h 3665538"/>
              <a:gd name="T94" fmla="*/ 2867591 w 3816350"/>
              <a:gd name="T95" fmla="*/ 2234247 h 3665538"/>
              <a:gd name="T96" fmla="*/ 3696043 w 3816350"/>
              <a:gd name="T97" fmla="*/ 2367598 h 3665538"/>
              <a:gd name="T98" fmla="*/ 3314856 w 3816350"/>
              <a:gd name="T99" fmla="*/ 1892183 h 3665538"/>
              <a:gd name="T100" fmla="*/ 2974884 w 3816350"/>
              <a:gd name="T101" fmla="*/ 2068371 h 3665538"/>
              <a:gd name="T102" fmla="*/ 3799844 w 3816350"/>
              <a:gd name="T103" fmla="*/ 2062969 h 3665538"/>
              <a:gd name="T104" fmla="*/ 2637789 w 3816350"/>
              <a:gd name="T105" fmla="*/ 2027696 h 3665538"/>
              <a:gd name="T106" fmla="*/ 3189458 w 3816350"/>
              <a:gd name="T107" fmla="*/ 1697313 h 3665538"/>
              <a:gd name="T108" fmla="*/ 3015840 w 3816350"/>
              <a:gd name="T109" fmla="*/ 1948969 h 3665538"/>
              <a:gd name="T110" fmla="*/ 3354189 w 3816350"/>
              <a:gd name="T111" fmla="*/ 1860541 h 3665538"/>
              <a:gd name="T112" fmla="*/ 3468771 w 3816350"/>
              <a:gd name="T113" fmla="*/ 1695411 h 3665538"/>
              <a:gd name="T114" fmla="*/ 3173905 w 3816350"/>
              <a:gd name="T115" fmla="*/ 2035495 h 3665538"/>
              <a:gd name="T116" fmla="*/ 3074241 w 3816350"/>
              <a:gd name="T117" fmla="*/ 1681466 h 3665538"/>
              <a:gd name="T118" fmla="*/ 3386120 w 3816350"/>
              <a:gd name="T119" fmla="*/ 1131189 h 3665538"/>
              <a:gd name="T120" fmla="*/ 254975 w 3816350"/>
              <a:gd name="T121" fmla="*/ 2785759 h 3665538"/>
              <a:gd name="T122" fmla="*/ 1131353 w 3816350"/>
              <a:gd name="T123" fmla="*/ 1377803 h 3665538"/>
              <a:gd name="T124" fmla="*/ 2508155 w 3816350"/>
              <a:gd name="T125" fmla="*/ 314537 h 3665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16350" h="3665538">
                <a:moveTo>
                  <a:pt x="1892592" y="3532067"/>
                </a:moveTo>
                <a:lnTo>
                  <a:pt x="1892592" y="3635348"/>
                </a:lnTo>
                <a:lnTo>
                  <a:pt x="1913877" y="3636302"/>
                </a:lnTo>
                <a:lnTo>
                  <a:pt x="1935480" y="3636302"/>
                </a:lnTo>
                <a:lnTo>
                  <a:pt x="1965343" y="3635666"/>
                </a:lnTo>
                <a:lnTo>
                  <a:pt x="1965343" y="3532385"/>
                </a:lnTo>
                <a:lnTo>
                  <a:pt x="1935480" y="3532703"/>
                </a:lnTo>
                <a:lnTo>
                  <a:pt x="1913877" y="3532703"/>
                </a:lnTo>
                <a:lnTo>
                  <a:pt x="1892592" y="3532067"/>
                </a:lnTo>
                <a:close/>
                <a:moveTo>
                  <a:pt x="665284" y="3532067"/>
                </a:moveTo>
                <a:lnTo>
                  <a:pt x="665284" y="3635348"/>
                </a:lnTo>
                <a:lnTo>
                  <a:pt x="686575" y="3636302"/>
                </a:lnTo>
                <a:lnTo>
                  <a:pt x="708185" y="3636302"/>
                </a:lnTo>
                <a:lnTo>
                  <a:pt x="738374" y="3635666"/>
                </a:lnTo>
                <a:lnTo>
                  <a:pt x="738374" y="3532385"/>
                </a:lnTo>
                <a:lnTo>
                  <a:pt x="708185" y="3532703"/>
                </a:lnTo>
                <a:lnTo>
                  <a:pt x="686575" y="3532703"/>
                </a:lnTo>
                <a:lnTo>
                  <a:pt x="665284" y="3532067"/>
                </a:lnTo>
                <a:close/>
                <a:moveTo>
                  <a:pt x="1746773" y="3519356"/>
                </a:moveTo>
                <a:lnTo>
                  <a:pt x="1746773" y="3623272"/>
                </a:lnTo>
                <a:lnTo>
                  <a:pt x="1764563" y="3625497"/>
                </a:lnTo>
                <a:lnTo>
                  <a:pt x="1782671" y="3628039"/>
                </a:lnTo>
                <a:lnTo>
                  <a:pt x="1800780" y="3629628"/>
                </a:lnTo>
                <a:lnTo>
                  <a:pt x="1819841" y="3631535"/>
                </a:lnTo>
                <a:lnTo>
                  <a:pt x="1819841" y="3527618"/>
                </a:lnTo>
                <a:lnTo>
                  <a:pt x="1800780" y="3526029"/>
                </a:lnTo>
                <a:lnTo>
                  <a:pt x="1782671" y="3524123"/>
                </a:lnTo>
                <a:lnTo>
                  <a:pt x="1764563" y="3521580"/>
                </a:lnTo>
                <a:lnTo>
                  <a:pt x="1746773" y="3519356"/>
                </a:lnTo>
                <a:close/>
                <a:moveTo>
                  <a:pt x="519421" y="3519356"/>
                </a:moveTo>
                <a:lnTo>
                  <a:pt x="519421" y="3623272"/>
                </a:lnTo>
                <a:lnTo>
                  <a:pt x="537217" y="3625497"/>
                </a:lnTo>
                <a:lnTo>
                  <a:pt x="555330" y="3628039"/>
                </a:lnTo>
                <a:lnTo>
                  <a:pt x="573762" y="3629946"/>
                </a:lnTo>
                <a:lnTo>
                  <a:pt x="592511" y="3631535"/>
                </a:lnTo>
                <a:lnTo>
                  <a:pt x="592511" y="3527618"/>
                </a:lnTo>
                <a:lnTo>
                  <a:pt x="573762" y="3526029"/>
                </a:lnTo>
                <a:lnTo>
                  <a:pt x="555330" y="3524123"/>
                </a:lnTo>
                <a:lnTo>
                  <a:pt x="537217" y="3521580"/>
                </a:lnTo>
                <a:lnTo>
                  <a:pt x="519421" y="3519356"/>
                </a:lnTo>
                <a:close/>
                <a:moveTo>
                  <a:pt x="3151360" y="3517220"/>
                </a:moveTo>
                <a:lnTo>
                  <a:pt x="3151360" y="3632118"/>
                </a:lnTo>
                <a:lnTo>
                  <a:pt x="3174848" y="3632755"/>
                </a:lnTo>
                <a:lnTo>
                  <a:pt x="3198972" y="3633073"/>
                </a:lnTo>
                <a:lnTo>
                  <a:pt x="3231983" y="3632755"/>
                </a:lnTo>
                <a:lnTo>
                  <a:pt x="3231983" y="3517539"/>
                </a:lnTo>
                <a:lnTo>
                  <a:pt x="3198972" y="3517857"/>
                </a:lnTo>
                <a:lnTo>
                  <a:pt x="3174848" y="3517539"/>
                </a:lnTo>
                <a:lnTo>
                  <a:pt x="3151360" y="3517220"/>
                </a:lnTo>
                <a:close/>
                <a:moveTo>
                  <a:pt x="2989478" y="3502580"/>
                </a:moveTo>
                <a:lnTo>
                  <a:pt x="2989478" y="3618432"/>
                </a:lnTo>
                <a:lnTo>
                  <a:pt x="3009158" y="3620979"/>
                </a:lnTo>
                <a:lnTo>
                  <a:pt x="3029472" y="3623525"/>
                </a:lnTo>
                <a:lnTo>
                  <a:pt x="3049469" y="3625753"/>
                </a:lnTo>
                <a:lnTo>
                  <a:pt x="3070419" y="3627344"/>
                </a:lnTo>
                <a:lnTo>
                  <a:pt x="3070419" y="3512446"/>
                </a:lnTo>
                <a:lnTo>
                  <a:pt x="3049469" y="3510537"/>
                </a:lnTo>
                <a:lnTo>
                  <a:pt x="3029472" y="3507990"/>
                </a:lnTo>
                <a:lnTo>
                  <a:pt x="3009158" y="3505763"/>
                </a:lnTo>
                <a:lnTo>
                  <a:pt x="2989478" y="3502580"/>
                </a:lnTo>
                <a:close/>
                <a:moveTo>
                  <a:pt x="1600953" y="3486306"/>
                </a:moveTo>
                <a:lnTo>
                  <a:pt x="1600953" y="3591494"/>
                </a:lnTo>
                <a:lnTo>
                  <a:pt x="1618744" y="3596578"/>
                </a:lnTo>
                <a:lnTo>
                  <a:pt x="1636217" y="3601345"/>
                </a:lnTo>
                <a:lnTo>
                  <a:pt x="1654960" y="3606112"/>
                </a:lnTo>
                <a:lnTo>
                  <a:pt x="1673704" y="3610243"/>
                </a:lnTo>
                <a:lnTo>
                  <a:pt x="1673704" y="3506009"/>
                </a:lnTo>
                <a:lnTo>
                  <a:pt x="1654960" y="3501242"/>
                </a:lnTo>
                <a:lnTo>
                  <a:pt x="1636217" y="3496475"/>
                </a:lnTo>
                <a:lnTo>
                  <a:pt x="1618108" y="3491708"/>
                </a:lnTo>
                <a:lnTo>
                  <a:pt x="1600953" y="3486306"/>
                </a:lnTo>
                <a:close/>
                <a:moveTo>
                  <a:pt x="373875" y="3486306"/>
                </a:moveTo>
                <a:lnTo>
                  <a:pt x="373875" y="3591494"/>
                </a:lnTo>
                <a:lnTo>
                  <a:pt x="391353" y="3596578"/>
                </a:lnTo>
                <a:lnTo>
                  <a:pt x="409149" y="3601345"/>
                </a:lnTo>
                <a:lnTo>
                  <a:pt x="427581" y="3606112"/>
                </a:lnTo>
                <a:lnTo>
                  <a:pt x="446648" y="3610243"/>
                </a:lnTo>
                <a:lnTo>
                  <a:pt x="446648" y="3506009"/>
                </a:lnTo>
                <a:lnTo>
                  <a:pt x="427581" y="3501242"/>
                </a:lnTo>
                <a:lnTo>
                  <a:pt x="409149" y="3496475"/>
                </a:lnTo>
                <a:lnTo>
                  <a:pt x="390718" y="3491708"/>
                </a:lnTo>
                <a:lnTo>
                  <a:pt x="373875" y="3486306"/>
                </a:lnTo>
                <a:close/>
                <a:moveTo>
                  <a:pt x="2827597" y="3465978"/>
                </a:moveTo>
                <a:lnTo>
                  <a:pt x="2827597" y="3583104"/>
                </a:lnTo>
                <a:lnTo>
                  <a:pt x="2846959" y="3589151"/>
                </a:lnTo>
                <a:lnTo>
                  <a:pt x="2866956" y="3594243"/>
                </a:lnTo>
                <a:lnTo>
                  <a:pt x="2887588" y="3599336"/>
                </a:lnTo>
                <a:lnTo>
                  <a:pt x="2908220" y="3604110"/>
                </a:lnTo>
                <a:lnTo>
                  <a:pt x="2908220" y="3487939"/>
                </a:lnTo>
                <a:lnTo>
                  <a:pt x="2887588" y="3482847"/>
                </a:lnTo>
                <a:lnTo>
                  <a:pt x="2866956" y="3477436"/>
                </a:lnTo>
                <a:lnTo>
                  <a:pt x="2846959" y="3472025"/>
                </a:lnTo>
                <a:lnTo>
                  <a:pt x="2827597" y="3465978"/>
                </a:lnTo>
                <a:close/>
                <a:moveTo>
                  <a:pt x="2402802" y="3447218"/>
                </a:moveTo>
                <a:lnTo>
                  <a:pt x="2397719" y="3450714"/>
                </a:lnTo>
                <a:lnTo>
                  <a:pt x="2391365" y="3453891"/>
                </a:lnTo>
                <a:lnTo>
                  <a:pt x="2383740" y="3457387"/>
                </a:lnTo>
                <a:lnTo>
                  <a:pt x="2376433" y="3460565"/>
                </a:lnTo>
                <a:lnTo>
                  <a:pt x="2347841" y="3472005"/>
                </a:lnTo>
                <a:lnTo>
                  <a:pt x="2347841" y="3562893"/>
                </a:lnTo>
                <a:lnTo>
                  <a:pt x="2355784" y="3558761"/>
                </a:lnTo>
                <a:lnTo>
                  <a:pt x="2363408" y="3554630"/>
                </a:lnTo>
                <a:lnTo>
                  <a:pt x="2371033" y="3550181"/>
                </a:lnTo>
                <a:lnTo>
                  <a:pt x="2378340" y="3545414"/>
                </a:lnTo>
                <a:lnTo>
                  <a:pt x="2385329" y="3540648"/>
                </a:lnTo>
                <a:lnTo>
                  <a:pt x="2391683" y="3535881"/>
                </a:lnTo>
                <a:lnTo>
                  <a:pt x="2397719" y="3531114"/>
                </a:lnTo>
                <a:lnTo>
                  <a:pt x="2402802" y="3526983"/>
                </a:lnTo>
                <a:lnTo>
                  <a:pt x="2402802" y="3447218"/>
                </a:lnTo>
                <a:close/>
                <a:moveTo>
                  <a:pt x="1175646" y="3447218"/>
                </a:moveTo>
                <a:lnTo>
                  <a:pt x="1170561" y="3450714"/>
                </a:lnTo>
                <a:lnTo>
                  <a:pt x="1164205" y="3453891"/>
                </a:lnTo>
                <a:lnTo>
                  <a:pt x="1156578" y="3457387"/>
                </a:lnTo>
                <a:lnTo>
                  <a:pt x="1149269" y="3460565"/>
                </a:lnTo>
                <a:lnTo>
                  <a:pt x="1120669" y="3472005"/>
                </a:lnTo>
                <a:lnTo>
                  <a:pt x="1120669" y="3562893"/>
                </a:lnTo>
                <a:lnTo>
                  <a:pt x="1128613" y="3558761"/>
                </a:lnTo>
                <a:lnTo>
                  <a:pt x="1136240" y="3554630"/>
                </a:lnTo>
                <a:lnTo>
                  <a:pt x="1144185" y="3550181"/>
                </a:lnTo>
                <a:lnTo>
                  <a:pt x="1151176" y="3545414"/>
                </a:lnTo>
                <a:lnTo>
                  <a:pt x="1158167" y="3540648"/>
                </a:lnTo>
                <a:lnTo>
                  <a:pt x="1164523" y="3535881"/>
                </a:lnTo>
                <a:lnTo>
                  <a:pt x="1170561" y="3531114"/>
                </a:lnTo>
                <a:lnTo>
                  <a:pt x="1175646" y="3526347"/>
                </a:lnTo>
                <a:lnTo>
                  <a:pt x="1175646" y="3447218"/>
                </a:lnTo>
                <a:close/>
                <a:moveTo>
                  <a:pt x="3717945" y="3422692"/>
                </a:moveTo>
                <a:lnTo>
                  <a:pt x="3711914" y="3426193"/>
                </a:lnTo>
                <a:lnTo>
                  <a:pt x="3704931" y="3430013"/>
                </a:lnTo>
                <a:lnTo>
                  <a:pt x="3696678" y="3433832"/>
                </a:lnTo>
                <a:lnTo>
                  <a:pt x="3688425" y="3437651"/>
                </a:lnTo>
                <a:lnTo>
                  <a:pt x="3671285" y="3444335"/>
                </a:lnTo>
                <a:lnTo>
                  <a:pt x="3656684" y="3450064"/>
                </a:lnTo>
                <a:lnTo>
                  <a:pt x="3656684" y="3551276"/>
                </a:lnTo>
                <a:lnTo>
                  <a:pt x="3665254" y="3546820"/>
                </a:lnTo>
                <a:lnTo>
                  <a:pt x="3674142" y="3542046"/>
                </a:lnTo>
                <a:lnTo>
                  <a:pt x="3682394" y="3537272"/>
                </a:lnTo>
                <a:lnTo>
                  <a:pt x="3690647" y="3532179"/>
                </a:lnTo>
                <a:lnTo>
                  <a:pt x="3698582" y="3526769"/>
                </a:lnTo>
                <a:lnTo>
                  <a:pt x="3705566" y="3521358"/>
                </a:lnTo>
                <a:lnTo>
                  <a:pt x="3711914" y="3515947"/>
                </a:lnTo>
                <a:lnTo>
                  <a:pt x="3717945" y="3510855"/>
                </a:lnTo>
                <a:lnTo>
                  <a:pt x="3717945" y="3422692"/>
                </a:lnTo>
                <a:close/>
                <a:moveTo>
                  <a:pt x="1455133" y="3410672"/>
                </a:moveTo>
                <a:lnTo>
                  <a:pt x="1455133" y="3516813"/>
                </a:lnTo>
                <a:lnTo>
                  <a:pt x="1457675" y="3519674"/>
                </a:lnTo>
                <a:lnTo>
                  <a:pt x="1460216" y="3522534"/>
                </a:lnTo>
                <a:lnTo>
                  <a:pt x="1466888" y="3528572"/>
                </a:lnTo>
                <a:lnTo>
                  <a:pt x="1475466" y="3534610"/>
                </a:lnTo>
                <a:lnTo>
                  <a:pt x="1484679" y="3540965"/>
                </a:lnTo>
                <a:lnTo>
                  <a:pt x="1495162" y="3547639"/>
                </a:lnTo>
                <a:lnTo>
                  <a:pt x="1505964" y="3553677"/>
                </a:lnTo>
                <a:lnTo>
                  <a:pt x="1517083" y="3559715"/>
                </a:lnTo>
                <a:lnTo>
                  <a:pt x="1528202" y="3564799"/>
                </a:lnTo>
                <a:lnTo>
                  <a:pt x="1528202" y="3457387"/>
                </a:lnTo>
                <a:lnTo>
                  <a:pt x="1517083" y="3452302"/>
                </a:lnTo>
                <a:lnTo>
                  <a:pt x="1506917" y="3446582"/>
                </a:lnTo>
                <a:lnTo>
                  <a:pt x="1497068" y="3441180"/>
                </a:lnTo>
                <a:lnTo>
                  <a:pt x="1487538" y="3435142"/>
                </a:lnTo>
                <a:lnTo>
                  <a:pt x="1478960" y="3429422"/>
                </a:lnTo>
                <a:lnTo>
                  <a:pt x="1470700" y="3423384"/>
                </a:lnTo>
                <a:lnTo>
                  <a:pt x="1462758" y="3417028"/>
                </a:lnTo>
                <a:lnTo>
                  <a:pt x="1455133" y="3410672"/>
                </a:lnTo>
                <a:close/>
                <a:moveTo>
                  <a:pt x="227694" y="3410672"/>
                </a:moveTo>
                <a:lnTo>
                  <a:pt x="227694" y="3516813"/>
                </a:lnTo>
                <a:lnTo>
                  <a:pt x="230237" y="3519674"/>
                </a:lnTo>
                <a:lnTo>
                  <a:pt x="233097" y="3522534"/>
                </a:lnTo>
                <a:lnTo>
                  <a:pt x="239770" y="3528572"/>
                </a:lnTo>
                <a:lnTo>
                  <a:pt x="248033" y="3534610"/>
                </a:lnTo>
                <a:lnTo>
                  <a:pt x="257566" y="3540965"/>
                </a:lnTo>
                <a:lnTo>
                  <a:pt x="267735" y="3547639"/>
                </a:lnTo>
                <a:lnTo>
                  <a:pt x="278858" y="3553677"/>
                </a:lnTo>
                <a:lnTo>
                  <a:pt x="289662" y="3559715"/>
                </a:lnTo>
                <a:lnTo>
                  <a:pt x="300785" y="3564799"/>
                </a:lnTo>
                <a:lnTo>
                  <a:pt x="300785" y="3457387"/>
                </a:lnTo>
                <a:lnTo>
                  <a:pt x="289662" y="3452302"/>
                </a:lnTo>
                <a:lnTo>
                  <a:pt x="279493" y="3446582"/>
                </a:lnTo>
                <a:lnTo>
                  <a:pt x="269642" y="3441180"/>
                </a:lnTo>
                <a:lnTo>
                  <a:pt x="260108" y="3435142"/>
                </a:lnTo>
                <a:lnTo>
                  <a:pt x="251528" y="3429422"/>
                </a:lnTo>
                <a:lnTo>
                  <a:pt x="243266" y="3423384"/>
                </a:lnTo>
                <a:lnTo>
                  <a:pt x="235321" y="3417028"/>
                </a:lnTo>
                <a:lnTo>
                  <a:pt x="227694" y="3410672"/>
                </a:lnTo>
                <a:close/>
                <a:moveTo>
                  <a:pt x="2665715" y="3381953"/>
                </a:moveTo>
                <a:lnTo>
                  <a:pt x="2665715" y="3500670"/>
                </a:lnTo>
                <a:lnTo>
                  <a:pt x="2668254" y="3503216"/>
                </a:lnTo>
                <a:lnTo>
                  <a:pt x="2671429" y="3506399"/>
                </a:lnTo>
                <a:lnTo>
                  <a:pt x="2678729" y="3512765"/>
                </a:lnTo>
                <a:lnTo>
                  <a:pt x="2687934" y="3519767"/>
                </a:lnTo>
                <a:lnTo>
                  <a:pt x="2698726" y="3527087"/>
                </a:lnTo>
                <a:lnTo>
                  <a:pt x="2710153" y="3534089"/>
                </a:lnTo>
                <a:lnTo>
                  <a:pt x="2722215" y="3541409"/>
                </a:lnTo>
                <a:lnTo>
                  <a:pt x="2734594" y="3547457"/>
                </a:lnTo>
                <a:lnTo>
                  <a:pt x="2746656" y="3553504"/>
                </a:lnTo>
                <a:lnTo>
                  <a:pt x="2746656" y="3434150"/>
                </a:lnTo>
                <a:lnTo>
                  <a:pt x="2734594" y="3428103"/>
                </a:lnTo>
                <a:lnTo>
                  <a:pt x="2723167" y="3422374"/>
                </a:lnTo>
                <a:lnTo>
                  <a:pt x="2712058" y="3416009"/>
                </a:lnTo>
                <a:lnTo>
                  <a:pt x="2701583" y="3409325"/>
                </a:lnTo>
                <a:lnTo>
                  <a:pt x="2691743" y="3402959"/>
                </a:lnTo>
                <a:lnTo>
                  <a:pt x="2682538" y="3396276"/>
                </a:lnTo>
                <a:lnTo>
                  <a:pt x="2673650" y="3388955"/>
                </a:lnTo>
                <a:lnTo>
                  <a:pt x="2665715" y="3381953"/>
                </a:lnTo>
                <a:close/>
                <a:moveTo>
                  <a:pt x="1916773" y="3320218"/>
                </a:moveTo>
                <a:lnTo>
                  <a:pt x="1916773" y="3423312"/>
                </a:lnTo>
                <a:lnTo>
                  <a:pt x="1938033" y="3423629"/>
                </a:lnTo>
                <a:lnTo>
                  <a:pt x="1959928" y="3424263"/>
                </a:lnTo>
                <a:lnTo>
                  <a:pt x="1989755" y="3423629"/>
                </a:lnTo>
                <a:lnTo>
                  <a:pt x="1989755" y="3320535"/>
                </a:lnTo>
                <a:lnTo>
                  <a:pt x="1959293" y="3320852"/>
                </a:lnTo>
                <a:lnTo>
                  <a:pt x="1938033" y="3320852"/>
                </a:lnTo>
                <a:lnTo>
                  <a:pt x="1916773" y="3320218"/>
                </a:lnTo>
                <a:close/>
                <a:moveTo>
                  <a:pt x="1404938" y="3314700"/>
                </a:moveTo>
                <a:lnTo>
                  <a:pt x="1408115" y="3320420"/>
                </a:lnTo>
                <a:lnTo>
                  <a:pt x="1411928" y="3325505"/>
                </a:lnTo>
                <a:lnTo>
                  <a:pt x="1415740" y="3330590"/>
                </a:lnTo>
                <a:lnTo>
                  <a:pt x="1419552" y="3335992"/>
                </a:lnTo>
                <a:lnTo>
                  <a:pt x="1424000" y="3340759"/>
                </a:lnTo>
                <a:lnTo>
                  <a:pt x="1428447" y="3346161"/>
                </a:lnTo>
                <a:lnTo>
                  <a:pt x="1438296" y="3356013"/>
                </a:lnTo>
                <a:lnTo>
                  <a:pt x="1448780" y="3365229"/>
                </a:lnTo>
                <a:lnTo>
                  <a:pt x="1460852" y="3374444"/>
                </a:lnTo>
                <a:lnTo>
                  <a:pt x="1472924" y="3383025"/>
                </a:lnTo>
                <a:lnTo>
                  <a:pt x="1486267" y="3391287"/>
                </a:lnTo>
                <a:lnTo>
                  <a:pt x="1500563" y="3399550"/>
                </a:lnTo>
                <a:lnTo>
                  <a:pt x="1515494" y="3407494"/>
                </a:lnTo>
                <a:lnTo>
                  <a:pt x="1531061" y="3415121"/>
                </a:lnTo>
                <a:lnTo>
                  <a:pt x="1547263" y="3422113"/>
                </a:lnTo>
                <a:lnTo>
                  <a:pt x="1564101" y="3428786"/>
                </a:lnTo>
                <a:lnTo>
                  <a:pt x="1581574" y="3435142"/>
                </a:lnTo>
                <a:lnTo>
                  <a:pt x="1599682" y="3441498"/>
                </a:lnTo>
                <a:lnTo>
                  <a:pt x="1618108" y="3447218"/>
                </a:lnTo>
                <a:lnTo>
                  <a:pt x="1637170" y="3452620"/>
                </a:lnTo>
                <a:lnTo>
                  <a:pt x="1656866" y="3457705"/>
                </a:lnTo>
                <a:lnTo>
                  <a:pt x="1676881" y="3462472"/>
                </a:lnTo>
                <a:lnTo>
                  <a:pt x="1697213" y="3466921"/>
                </a:lnTo>
                <a:lnTo>
                  <a:pt x="1718180" y="3471052"/>
                </a:lnTo>
                <a:lnTo>
                  <a:pt x="1738830" y="3474865"/>
                </a:lnTo>
                <a:lnTo>
                  <a:pt x="1760116" y="3478361"/>
                </a:lnTo>
                <a:lnTo>
                  <a:pt x="1782036" y="3480903"/>
                </a:lnTo>
                <a:lnTo>
                  <a:pt x="1803639" y="3483763"/>
                </a:lnTo>
                <a:lnTo>
                  <a:pt x="1825877" y="3486306"/>
                </a:lnTo>
                <a:lnTo>
                  <a:pt x="1847798" y="3488213"/>
                </a:lnTo>
                <a:lnTo>
                  <a:pt x="1870036" y="3489801"/>
                </a:lnTo>
                <a:lnTo>
                  <a:pt x="1891957" y="3490755"/>
                </a:lnTo>
                <a:lnTo>
                  <a:pt x="1914513" y="3492026"/>
                </a:lnTo>
                <a:lnTo>
                  <a:pt x="1936751" y="3492344"/>
                </a:lnTo>
                <a:lnTo>
                  <a:pt x="1959307" y="3492979"/>
                </a:lnTo>
                <a:lnTo>
                  <a:pt x="1978051" y="3492344"/>
                </a:lnTo>
                <a:lnTo>
                  <a:pt x="1996794" y="3492026"/>
                </a:lnTo>
                <a:lnTo>
                  <a:pt x="2015538" y="3491708"/>
                </a:lnTo>
                <a:lnTo>
                  <a:pt x="2034599" y="3490437"/>
                </a:lnTo>
                <a:lnTo>
                  <a:pt x="2053025" y="3489801"/>
                </a:lnTo>
                <a:lnTo>
                  <a:pt x="2071769" y="3488213"/>
                </a:lnTo>
                <a:lnTo>
                  <a:pt x="2090513" y="3486624"/>
                </a:lnTo>
                <a:lnTo>
                  <a:pt x="2108621" y="3484717"/>
                </a:lnTo>
                <a:lnTo>
                  <a:pt x="2127365" y="3482492"/>
                </a:lnTo>
                <a:lnTo>
                  <a:pt x="2145473" y="3480268"/>
                </a:lnTo>
                <a:lnTo>
                  <a:pt x="2163581" y="3477408"/>
                </a:lnTo>
                <a:lnTo>
                  <a:pt x="2181372" y="3474865"/>
                </a:lnTo>
                <a:lnTo>
                  <a:pt x="2199163" y="3471688"/>
                </a:lnTo>
                <a:lnTo>
                  <a:pt x="2216318" y="3468510"/>
                </a:lnTo>
                <a:lnTo>
                  <a:pt x="2233473" y="3464696"/>
                </a:lnTo>
                <a:lnTo>
                  <a:pt x="2250311" y="3460883"/>
                </a:lnTo>
                <a:lnTo>
                  <a:pt x="2266830" y="3457069"/>
                </a:lnTo>
                <a:lnTo>
                  <a:pt x="2283668" y="3452620"/>
                </a:lnTo>
                <a:lnTo>
                  <a:pt x="2299235" y="3448171"/>
                </a:lnTo>
                <a:lnTo>
                  <a:pt x="2315119" y="3443404"/>
                </a:lnTo>
                <a:lnTo>
                  <a:pt x="2330051" y="3438320"/>
                </a:lnTo>
                <a:lnTo>
                  <a:pt x="2344982" y="3432917"/>
                </a:lnTo>
                <a:lnTo>
                  <a:pt x="2359278" y="3427833"/>
                </a:lnTo>
                <a:lnTo>
                  <a:pt x="2373574" y="3421795"/>
                </a:lnTo>
                <a:lnTo>
                  <a:pt x="2386917" y="3415757"/>
                </a:lnTo>
                <a:lnTo>
                  <a:pt x="2399942" y="3409719"/>
                </a:lnTo>
                <a:lnTo>
                  <a:pt x="2412650" y="3403363"/>
                </a:lnTo>
                <a:lnTo>
                  <a:pt x="2424722" y="3396690"/>
                </a:lnTo>
                <a:lnTo>
                  <a:pt x="2436159" y="3389380"/>
                </a:lnTo>
                <a:lnTo>
                  <a:pt x="2446961" y="3382389"/>
                </a:lnTo>
                <a:lnTo>
                  <a:pt x="2457444" y="3375080"/>
                </a:lnTo>
                <a:lnTo>
                  <a:pt x="2466975" y="3367453"/>
                </a:lnTo>
                <a:lnTo>
                  <a:pt x="2466975" y="3464378"/>
                </a:lnTo>
                <a:lnTo>
                  <a:pt x="2466657" y="3464696"/>
                </a:lnTo>
                <a:lnTo>
                  <a:pt x="2466340" y="3472641"/>
                </a:lnTo>
                <a:lnTo>
                  <a:pt x="2466022" y="3477408"/>
                </a:lnTo>
                <a:lnTo>
                  <a:pt x="2464751" y="3482492"/>
                </a:lnTo>
                <a:lnTo>
                  <a:pt x="2463480" y="3487895"/>
                </a:lnTo>
                <a:lnTo>
                  <a:pt x="2461892" y="3492344"/>
                </a:lnTo>
                <a:lnTo>
                  <a:pt x="2459986" y="3497111"/>
                </a:lnTo>
                <a:lnTo>
                  <a:pt x="2457444" y="3501877"/>
                </a:lnTo>
                <a:lnTo>
                  <a:pt x="2455220" y="3506962"/>
                </a:lnTo>
                <a:lnTo>
                  <a:pt x="2452361" y="3511729"/>
                </a:lnTo>
                <a:lnTo>
                  <a:pt x="2449184" y="3516178"/>
                </a:lnTo>
                <a:lnTo>
                  <a:pt x="2445690" y="3520945"/>
                </a:lnTo>
                <a:lnTo>
                  <a:pt x="2441878" y="3525712"/>
                </a:lnTo>
                <a:lnTo>
                  <a:pt x="2437748" y="3529843"/>
                </a:lnTo>
                <a:lnTo>
                  <a:pt x="2429170" y="3539059"/>
                </a:lnTo>
                <a:lnTo>
                  <a:pt x="2419322" y="3547639"/>
                </a:lnTo>
                <a:lnTo>
                  <a:pt x="2408202" y="3556537"/>
                </a:lnTo>
                <a:lnTo>
                  <a:pt x="2396130" y="3564799"/>
                </a:lnTo>
                <a:lnTo>
                  <a:pt x="2383423" y="3572744"/>
                </a:lnTo>
                <a:lnTo>
                  <a:pt x="2369127" y="3580689"/>
                </a:lnTo>
                <a:lnTo>
                  <a:pt x="2354195" y="3587998"/>
                </a:lnTo>
                <a:lnTo>
                  <a:pt x="2338311" y="3595625"/>
                </a:lnTo>
                <a:lnTo>
                  <a:pt x="2321791" y="3602298"/>
                </a:lnTo>
                <a:lnTo>
                  <a:pt x="2304636" y="3608972"/>
                </a:lnTo>
                <a:lnTo>
                  <a:pt x="2285892" y="3615328"/>
                </a:lnTo>
                <a:lnTo>
                  <a:pt x="2266830" y="3621683"/>
                </a:lnTo>
                <a:lnTo>
                  <a:pt x="2247134" y="3627086"/>
                </a:lnTo>
                <a:lnTo>
                  <a:pt x="2226802" y="3632806"/>
                </a:lnTo>
                <a:lnTo>
                  <a:pt x="2205516" y="3637255"/>
                </a:lnTo>
                <a:lnTo>
                  <a:pt x="2183278" y="3642022"/>
                </a:lnTo>
                <a:lnTo>
                  <a:pt x="2160722" y="3646471"/>
                </a:lnTo>
                <a:lnTo>
                  <a:pt x="2137848" y="3649967"/>
                </a:lnTo>
                <a:lnTo>
                  <a:pt x="2114340" y="3653462"/>
                </a:lnTo>
                <a:lnTo>
                  <a:pt x="2089877" y="3656640"/>
                </a:lnTo>
                <a:lnTo>
                  <a:pt x="2065415" y="3659182"/>
                </a:lnTo>
                <a:lnTo>
                  <a:pt x="2040000" y="3661407"/>
                </a:lnTo>
                <a:lnTo>
                  <a:pt x="2014267" y="3662996"/>
                </a:lnTo>
                <a:lnTo>
                  <a:pt x="1988217" y="3664267"/>
                </a:lnTo>
                <a:lnTo>
                  <a:pt x="1962166" y="3664903"/>
                </a:lnTo>
                <a:lnTo>
                  <a:pt x="1935480" y="3665538"/>
                </a:lnTo>
                <a:lnTo>
                  <a:pt x="1908159" y="3664903"/>
                </a:lnTo>
                <a:lnTo>
                  <a:pt x="1881155" y="3664267"/>
                </a:lnTo>
                <a:lnTo>
                  <a:pt x="1854469" y="3662996"/>
                </a:lnTo>
                <a:lnTo>
                  <a:pt x="1828419" y="3661089"/>
                </a:lnTo>
                <a:lnTo>
                  <a:pt x="1803004" y="3659182"/>
                </a:lnTo>
                <a:lnTo>
                  <a:pt x="1777588" y="3656322"/>
                </a:lnTo>
                <a:lnTo>
                  <a:pt x="1752809" y="3653145"/>
                </a:lnTo>
                <a:lnTo>
                  <a:pt x="1728664" y="3649649"/>
                </a:lnTo>
                <a:lnTo>
                  <a:pt x="1705155" y="3645835"/>
                </a:lnTo>
                <a:lnTo>
                  <a:pt x="1682282" y="3641069"/>
                </a:lnTo>
                <a:lnTo>
                  <a:pt x="1660043" y="3636302"/>
                </a:lnTo>
                <a:lnTo>
                  <a:pt x="1638440" y="3631217"/>
                </a:lnTo>
                <a:lnTo>
                  <a:pt x="1617791" y="3625497"/>
                </a:lnTo>
                <a:lnTo>
                  <a:pt x="1597776" y="3619777"/>
                </a:lnTo>
                <a:lnTo>
                  <a:pt x="1578397" y="3613421"/>
                </a:lnTo>
                <a:lnTo>
                  <a:pt x="1559653" y="3606747"/>
                </a:lnTo>
                <a:lnTo>
                  <a:pt x="1542498" y="3599438"/>
                </a:lnTo>
                <a:lnTo>
                  <a:pt x="1525343" y="3592447"/>
                </a:lnTo>
                <a:lnTo>
                  <a:pt x="1509776" y="3584820"/>
                </a:lnTo>
                <a:lnTo>
                  <a:pt x="1495162" y="3576875"/>
                </a:lnTo>
                <a:lnTo>
                  <a:pt x="1481184" y="3568613"/>
                </a:lnTo>
                <a:lnTo>
                  <a:pt x="1468159" y="3560350"/>
                </a:lnTo>
                <a:lnTo>
                  <a:pt x="1456404" y="3551770"/>
                </a:lnTo>
                <a:lnTo>
                  <a:pt x="1445603" y="3542554"/>
                </a:lnTo>
                <a:lnTo>
                  <a:pt x="1440837" y="3538423"/>
                </a:lnTo>
                <a:lnTo>
                  <a:pt x="1436390" y="3533656"/>
                </a:lnTo>
                <a:lnTo>
                  <a:pt x="1431942" y="3529207"/>
                </a:lnTo>
                <a:lnTo>
                  <a:pt x="1428130" y="3524440"/>
                </a:lnTo>
                <a:lnTo>
                  <a:pt x="1424318" y="3519674"/>
                </a:lnTo>
                <a:lnTo>
                  <a:pt x="1420823" y="3514907"/>
                </a:lnTo>
                <a:lnTo>
                  <a:pt x="1417646" y="3510140"/>
                </a:lnTo>
                <a:lnTo>
                  <a:pt x="1415105" y="3505055"/>
                </a:lnTo>
                <a:lnTo>
                  <a:pt x="1412563" y="3500288"/>
                </a:lnTo>
                <a:lnTo>
                  <a:pt x="1410339" y="3495204"/>
                </a:lnTo>
                <a:lnTo>
                  <a:pt x="1408115" y="3490437"/>
                </a:lnTo>
                <a:lnTo>
                  <a:pt x="1407162" y="3485352"/>
                </a:lnTo>
                <a:lnTo>
                  <a:pt x="1405892" y="3480268"/>
                </a:lnTo>
                <a:lnTo>
                  <a:pt x="1404621" y="3475183"/>
                </a:lnTo>
                <a:lnTo>
                  <a:pt x="1404303" y="3470099"/>
                </a:lnTo>
                <a:lnTo>
                  <a:pt x="1404303" y="3464696"/>
                </a:lnTo>
                <a:lnTo>
                  <a:pt x="1403350" y="3464696"/>
                </a:lnTo>
                <a:lnTo>
                  <a:pt x="1403350" y="3333132"/>
                </a:lnTo>
                <a:lnTo>
                  <a:pt x="1403350" y="3329318"/>
                </a:lnTo>
                <a:lnTo>
                  <a:pt x="1403985" y="3322327"/>
                </a:lnTo>
                <a:lnTo>
                  <a:pt x="1404938" y="3314700"/>
                </a:lnTo>
                <a:close/>
                <a:moveTo>
                  <a:pt x="177802" y="3314700"/>
                </a:moveTo>
                <a:lnTo>
                  <a:pt x="180980" y="3320420"/>
                </a:lnTo>
                <a:lnTo>
                  <a:pt x="184476" y="3325505"/>
                </a:lnTo>
                <a:lnTo>
                  <a:pt x="188289" y="3330590"/>
                </a:lnTo>
                <a:lnTo>
                  <a:pt x="192420" y="3335992"/>
                </a:lnTo>
                <a:lnTo>
                  <a:pt x="196551" y="3340759"/>
                </a:lnTo>
                <a:lnTo>
                  <a:pt x="201000" y="3346161"/>
                </a:lnTo>
                <a:lnTo>
                  <a:pt x="210852" y="3356013"/>
                </a:lnTo>
                <a:lnTo>
                  <a:pt x="221656" y="3365229"/>
                </a:lnTo>
                <a:lnTo>
                  <a:pt x="233414" y="3374444"/>
                </a:lnTo>
                <a:lnTo>
                  <a:pt x="245490" y="3383025"/>
                </a:lnTo>
                <a:lnTo>
                  <a:pt x="259155" y="3391287"/>
                </a:lnTo>
                <a:lnTo>
                  <a:pt x="273138" y="3399550"/>
                </a:lnTo>
                <a:lnTo>
                  <a:pt x="288073" y="3407494"/>
                </a:lnTo>
                <a:lnTo>
                  <a:pt x="303645" y="3415121"/>
                </a:lnTo>
                <a:lnTo>
                  <a:pt x="319852" y="3422113"/>
                </a:lnTo>
                <a:lnTo>
                  <a:pt x="336694" y="3428786"/>
                </a:lnTo>
                <a:lnTo>
                  <a:pt x="354173" y="3435142"/>
                </a:lnTo>
                <a:lnTo>
                  <a:pt x="372286" y="3441498"/>
                </a:lnTo>
                <a:lnTo>
                  <a:pt x="390718" y="3447218"/>
                </a:lnTo>
                <a:lnTo>
                  <a:pt x="409785" y="3452620"/>
                </a:lnTo>
                <a:lnTo>
                  <a:pt x="429488" y="3457705"/>
                </a:lnTo>
                <a:lnTo>
                  <a:pt x="449826" y="3462472"/>
                </a:lnTo>
                <a:lnTo>
                  <a:pt x="469846" y="3466921"/>
                </a:lnTo>
                <a:lnTo>
                  <a:pt x="490820" y="3471052"/>
                </a:lnTo>
                <a:lnTo>
                  <a:pt x="511794" y="3474865"/>
                </a:lnTo>
                <a:lnTo>
                  <a:pt x="533085" y="3478361"/>
                </a:lnTo>
                <a:lnTo>
                  <a:pt x="554695" y="3480903"/>
                </a:lnTo>
                <a:lnTo>
                  <a:pt x="576304" y="3483763"/>
                </a:lnTo>
                <a:lnTo>
                  <a:pt x="598549" y="3486306"/>
                </a:lnTo>
                <a:lnTo>
                  <a:pt x="620476" y="3488213"/>
                </a:lnTo>
                <a:lnTo>
                  <a:pt x="642721" y="3489801"/>
                </a:lnTo>
                <a:lnTo>
                  <a:pt x="664966" y="3490755"/>
                </a:lnTo>
                <a:lnTo>
                  <a:pt x="687211" y="3492026"/>
                </a:lnTo>
                <a:lnTo>
                  <a:pt x="709456" y="3492344"/>
                </a:lnTo>
                <a:lnTo>
                  <a:pt x="732018" y="3492344"/>
                </a:lnTo>
                <a:lnTo>
                  <a:pt x="750768" y="3492344"/>
                </a:lnTo>
                <a:lnTo>
                  <a:pt x="769517" y="3492026"/>
                </a:lnTo>
                <a:lnTo>
                  <a:pt x="788266" y="3491708"/>
                </a:lnTo>
                <a:lnTo>
                  <a:pt x="807333" y="3490437"/>
                </a:lnTo>
                <a:lnTo>
                  <a:pt x="825765" y="3489801"/>
                </a:lnTo>
                <a:lnTo>
                  <a:pt x="844832" y="3488213"/>
                </a:lnTo>
                <a:lnTo>
                  <a:pt x="863263" y="3486624"/>
                </a:lnTo>
                <a:lnTo>
                  <a:pt x="881695" y="3484717"/>
                </a:lnTo>
                <a:lnTo>
                  <a:pt x="900126" y="3482492"/>
                </a:lnTo>
                <a:lnTo>
                  <a:pt x="918240" y="3480268"/>
                </a:lnTo>
                <a:lnTo>
                  <a:pt x="936354" y="3477408"/>
                </a:lnTo>
                <a:lnTo>
                  <a:pt x="954150" y="3474865"/>
                </a:lnTo>
                <a:lnTo>
                  <a:pt x="971946" y="3471688"/>
                </a:lnTo>
                <a:lnTo>
                  <a:pt x="989424" y="3468510"/>
                </a:lnTo>
                <a:lnTo>
                  <a:pt x="1006266" y="3464696"/>
                </a:lnTo>
                <a:lnTo>
                  <a:pt x="1023109" y="3460883"/>
                </a:lnTo>
                <a:lnTo>
                  <a:pt x="1039952" y="3457069"/>
                </a:lnTo>
                <a:lnTo>
                  <a:pt x="1056476" y="3452620"/>
                </a:lnTo>
                <a:lnTo>
                  <a:pt x="1072366" y="3448171"/>
                </a:lnTo>
                <a:lnTo>
                  <a:pt x="1087937" y="3443087"/>
                </a:lnTo>
                <a:lnTo>
                  <a:pt x="1102873" y="3438320"/>
                </a:lnTo>
                <a:lnTo>
                  <a:pt x="1118126" y="3432917"/>
                </a:lnTo>
                <a:lnTo>
                  <a:pt x="1132109" y="3427833"/>
                </a:lnTo>
                <a:lnTo>
                  <a:pt x="1146409" y="3421795"/>
                </a:lnTo>
                <a:lnTo>
                  <a:pt x="1159756" y="3415757"/>
                </a:lnTo>
                <a:lnTo>
                  <a:pt x="1172785" y="3409719"/>
                </a:lnTo>
                <a:lnTo>
                  <a:pt x="1185497" y="3403363"/>
                </a:lnTo>
                <a:lnTo>
                  <a:pt x="1197890" y="3396690"/>
                </a:lnTo>
                <a:lnTo>
                  <a:pt x="1209331" y="3389380"/>
                </a:lnTo>
                <a:lnTo>
                  <a:pt x="1219818" y="3382389"/>
                </a:lnTo>
                <a:lnTo>
                  <a:pt x="1230622" y="3375080"/>
                </a:lnTo>
                <a:lnTo>
                  <a:pt x="1239838" y="3367453"/>
                </a:lnTo>
                <a:lnTo>
                  <a:pt x="1239838" y="3464378"/>
                </a:lnTo>
                <a:lnTo>
                  <a:pt x="1239838" y="3464696"/>
                </a:lnTo>
                <a:lnTo>
                  <a:pt x="1239520" y="3468827"/>
                </a:lnTo>
                <a:lnTo>
                  <a:pt x="1239202" y="3472641"/>
                </a:lnTo>
                <a:lnTo>
                  <a:pt x="1238885" y="3477408"/>
                </a:lnTo>
                <a:lnTo>
                  <a:pt x="1237614" y="3482492"/>
                </a:lnTo>
                <a:lnTo>
                  <a:pt x="1236342" y="3487895"/>
                </a:lnTo>
                <a:lnTo>
                  <a:pt x="1234754" y="3492344"/>
                </a:lnTo>
                <a:lnTo>
                  <a:pt x="1232847" y="3497111"/>
                </a:lnTo>
                <a:lnTo>
                  <a:pt x="1230622" y="3501877"/>
                </a:lnTo>
                <a:lnTo>
                  <a:pt x="1228080" y="3506962"/>
                </a:lnTo>
                <a:lnTo>
                  <a:pt x="1225538" y="3511729"/>
                </a:lnTo>
                <a:lnTo>
                  <a:pt x="1222360" y="3516178"/>
                </a:lnTo>
                <a:lnTo>
                  <a:pt x="1218546" y="3520945"/>
                </a:lnTo>
                <a:lnTo>
                  <a:pt x="1214733" y="3525712"/>
                </a:lnTo>
                <a:lnTo>
                  <a:pt x="1210920" y="3529843"/>
                </a:lnTo>
                <a:lnTo>
                  <a:pt x="1202022" y="3539059"/>
                </a:lnTo>
                <a:lnTo>
                  <a:pt x="1192170" y="3547639"/>
                </a:lnTo>
                <a:lnTo>
                  <a:pt x="1181048" y="3556537"/>
                </a:lnTo>
                <a:lnTo>
                  <a:pt x="1169290" y="3564799"/>
                </a:lnTo>
                <a:lnTo>
                  <a:pt x="1156261" y="3572744"/>
                </a:lnTo>
                <a:lnTo>
                  <a:pt x="1141960" y="3580689"/>
                </a:lnTo>
                <a:lnTo>
                  <a:pt x="1127024" y="3587998"/>
                </a:lnTo>
                <a:lnTo>
                  <a:pt x="1111453" y="3595625"/>
                </a:lnTo>
                <a:lnTo>
                  <a:pt x="1094610" y="3602298"/>
                </a:lnTo>
                <a:lnTo>
                  <a:pt x="1077450" y="3608972"/>
                </a:lnTo>
                <a:lnTo>
                  <a:pt x="1058701" y="3615328"/>
                </a:lnTo>
                <a:lnTo>
                  <a:pt x="1039952" y="3621683"/>
                </a:lnTo>
                <a:lnTo>
                  <a:pt x="1020249" y="3627086"/>
                </a:lnTo>
                <a:lnTo>
                  <a:pt x="999593" y="3632806"/>
                </a:lnTo>
                <a:lnTo>
                  <a:pt x="978301" y="3637255"/>
                </a:lnTo>
                <a:lnTo>
                  <a:pt x="956056" y="3642022"/>
                </a:lnTo>
                <a:lnTo>
                  <a:pt x="933494" y="3646471"/>
                </a:lnTo>
                <a:lnTo>
                  <a:pt x="910613" y="3649967"/>
                </a:lnTo>
                <a:lnTo>
                  <a:pt x="887097" y="3653462"/>
                </a:lnTo>
                <a:lnTo>
                  <a:pt x="862946" y="3656640"/>
                </a:lnTo>
                <a:lnTo>
                  <a:pt x="838158" y="3659182"/>
                </a:lnTo>
                <a:lnTo>
                  <a:pt x="812736" y="3661407"/>
                </a:lnTo>
                <a:lnTo>
                  <a:pt x="787313" y="3662996"/>
                </a:lnTo>
                <a:lnTo>
                  <a:pt x="761572" y="3664267"/>
                </a:lnTo>
                <a:lnTo>
                  <a:pt x="735196" y="3664903"/>
                </a:lnTo>
                <a:lnTo>
                  <a:pt x="708185" y="3665538"/>
                </a:lnTo>
                <a:lnTo>
                  <a:pt x="680855" y="3664903"/>
                </a:lnTo>
                <a:lnTo>
                  <a:pt x="654161" y="3664267"/>
                </a:lnTo>
                <a:lnTo>
                  <a:pt x="627467" y="3662996"/>
                </a:lnTo>
                <a:lnTo>
                  <a:pt x="601409" y="3661089"/>
                </a:lnTo>
                <a:lnTo>
                  <a:pt x="575668" y="3659182"/>
                </a:lnTo>
                <a:lnTo>
                  <a:pt x="550246" y="3656322"/>
                </a:lnTo>
                <a:lnTo>
                  <a:pt x="525458" y="3653145"/>
                </a:lnTo>
                <a:lnTo>
                  <a:pt x="501307" y="3649649"/>
                </a:lnTo>
                <a:lnTo>
                  <a:pt x="478109" y="3645835"/>
                </a:lnTo>
                <a:lnTo>
                  <a:pt x="455228" y="3641069"/>
                </a:lnTo>
                <a:lnTo>
                  <a:pt x="432665" y="3636302"/>
                </a:lnTo>
                <a:lnTo>
                  <a:pt x="411374" y="3631217"/>
                </a:lnTo>
                <a:lnTo>
                  <a:pt x="390400" y="3625497"/>
                </a:lnTo>
                <a:lnTo>
                  <a:pt x="370380" y="3619777"/>
                </a:lnTo>
                <a:lnTo>
                  <a:pt x="350995" y="3613421"/>
                </a:lnTo>
                <a:lnTo>
                  <a:pt x="332563" y="3606747"/>
                </a:lnTo>
                <a:lnTo>
                  <a:pt x="315085" y="3599438"/>
                </a:lnTo>
                <a:lnTo>
                  <a:pt x="297925" y="3592447"/>
                </a:lnTo>
                <a:lnTo>
                  <a:pt x="282353" y="3584820"/>
                </a:lnTo>
                <a:lnTo>
                  <a:pt x="267735" y="3576875"/>
                </a:lnTo>
                <a:lnTo>
                  <a:pt x="253753" y="3568613"/>
                </a:lnTo>
                <a:lnTo>
                  <a:pt x="240724" y="3560350"/>
                </a:lnTo>
                <a:lnTo>
                  <a:pt x="229283" y="3551770"/>
                </a:lnTo>
                <a:lnTo>
                  <a:pt x="218796" y="3542872"/>
                </a:lnTo>
                <a:lnTo>
                  <a:pt x="213712" y="3538423"/>
                </a:lnTo>
                <a:lnTo>
                  <a:pt x="208945" y="3533656"/>
                </a:lnTo>
                <a:lnTo>
                  <a:pt x="204814" y="3529207"/>
                </a:lnTo>
                <a:lnTo>
                  <a:pt x="200683" y="3524440"/>
                </a:lnTo>
                <a:lnTo>
                  <a:pt x="196869" y="3519674"/>
                </a:lnTo>
                <a:lnTo>
                  <a:pt x="193374" y="3514907"/>
                </a:lnTo>
                <a:lnTo>
                  <a:pt x="190196" y="3510140"/>
                </a:lnTo>
                <a:lnTo>
                  <a:pt x="187653" y="3505055"/>
                </a:lnTo>
                <a:lnTo>
                  <a:pt x="185111" y="3500288"/>
                </a:lnTo>
                <a:lnTo>
                  <a:pt x="182887" y="3495204"/>
                </a:lnTo>
                <a:lnTo>
                  <a:pt x="181298" y="3490437"/>
                </a:lnTo>
                <a:lnTo>
                  <a:pt x="179709" y="3485352"/>
                </a:lnTo>
                <a:lnTo>
                  <a:pt x="178438" y="3480268"/>
                </a:lnTo>
                <a:lnTo>
                  <a:pt x="177802" y="3475183"/>
                </a:lnTo>
                <a:lnTo>
                  <a:pt x="176849" y="3470099"/>
                </a:lnTo>
                <a:lnTo>
                  <a:pt x="176849" y="3464696"/>
                </a:lnTo>
                <a:lnTo>
                  <a:pt x="176531" y="3464696"/>
                </a:lnTo>
                <a:lnTo>
                  <a:pt x="176531" y="3333132"/>
                </a:lnTo>
                <a:lnTo>
                  <a:pt x="176213" y="3329318"/>
                </a:lnTo>
                <a:lnTo>
                  <a:pt x="176531" y="3322327"/>
                </a:lnTo>
                <a:lnTo>
                  <a:pt x="177802" y="3314700"/>
                </a:lnTo>
                <a:close/>
                <a:moveTo>
                  <a:pt x="1771445" y="3307529"/>
                </a:moveTo>
                <a:lnTo>
                  <a:pt x="1771445" y="3411258"/>
                </a:lnTo>
                <a:lnTo>
                  <a:pt x="1789215" y="3413478"/>
                </a:lnTo>
                <a:lnTo>
                  <a:pt x="1807301" y="3415698"/>
                </a:lnTo>
                <a:lnTo>
                  <a:pt x="1825388" y="3417285"/>
                </a:lnTo>
                <a:lnTo>
                  <a:pt x="1843792" y="3419505"/>
                </a:lnTo>
                <a:lnTo>
                  <a:pt x="1843792" y="3315777"/>
                </a:lnTo>
                <a:lnTo>
                  <a:pt x="1825388" y="3314191"/>
                </a:lnTo>
                <a:lnTo>
                  <a:pt x="1807301" y="3312287"/>
                </a:lnTo>
                <a:lnTo>
                  <a:pt x="1789215" y="3309750"/>
                </a:lnTo>
                <a:lnTo>
                  <a:pt x="1771445" y="3307529"/>
                </a:lnTo>
                <a:close/>
                <a:moveTo>
                  <a:pt x="3178346" y="3281045"/>
                </a:moveTo>
                <a:lnTo>
                  <a:pt x="3178346" y="3395980"/>
                </a:lnTo>
                <a:lnTo>
                  <a:pt x="3201835" y="3396298"/>
                </a:lnTo>
                <a:lnTo>
                  <a:pt x="3225959" y="3396615"/>
                </a:lnTo>
                <a:lnTo>
                  <a:pt x="3258970" y="3396298"/>
                </a:lnTo>
                <a:lnTo>
                  <a:pt x="3258970" y="3281363"/>
                </a:lnTo>
                <a:lnTo>
                  <a:pt x="3225641" y="3281680"/>
                </a:lnTo>
                <a:lnTo>
                  <a:pt x="3201835" y="3281363"/>
                </a:lnTo>
                <a:lnTo>
                  <a:pt x="3178346" y="3281045"/>
                </a:lnTo>
                <a:close/>
                <a:moveTo>
                  <a:pt x="2609850" y="3275012"/>
                </a:moveTo>
                <a:lnTo>
                  <a:pt x="2613342" y="3281059"/>
                </a:lnTo>
                <a:lnTo>
                  <a:pt x="2617468" y="3287107"/>
                </a:lnTo>
                <a:lnTo>
                  <a:pt x="2621594" y="3292836"/>
                </a:lnTo>
                <a:lnTo>
                  <a:pt x="2626038" y="3298883"/>
                </a:lnTo>
                <a:lnTo>
                  <a:pt x="2631117" y="3304294"/>
                </a:lnTo>
                <a:lnTo>
                  <a:pt x="2635878" y="3310023"/>
                </a:lnTo>
                <a:lnTo>
                  <a:pt x="2641274" y="3315433"/>
                </a:lnTo>
                <a:lnTo>
                  <a:pt x="2646988" y="3320844"/>
                </a:lnTo>
                <a:lnTo>
                  <a:pt x="2658732" y="3331347"/>
                </a:lnTo>
                <a:lnTo>
                  <a:pt x="2671746" y="3341532"/>
                </a:lnTo>
                <a:lnTo>
                  <a:pt x="2685712" y="3351080"/>
                </a:lnTo>
                <a:lnTo>
                  <a:pt x="2700631" y="3360629"/>
                </a:lnTo>
                <a:lnTo>
                  <a:pt x="2715867" y="3369540"/>
                </a:lnTo>
                <a:lnTo>
                  <a:pt x="2732372" y="3378452"/>
                </a:lnTo>
                <a:lnTo>
                  <a:pt x="2749830" y="3386727"/>
                </a:lnTo>
                <a:lnTo>
                  <a:pt x="2767923" y="3394684"/>
                </a:lnTo>
                <a:lnTo>
                  <a:pt x="2786650" y="3402004"/>
                </a:lnTo>
                <a:lnTo>
                  <a:pt x="2805695" y="3409325"/>
                </a:lnTo>
                <a:lnTo>
                  <a:pt x="2826009" y="3416327"/>
                </a:lnTo>
                <a:lnTo>
                  <a:pt x="2846959" y="3422692"/>
                </a:lnTo>
                <a:lnTo>
                  <a:pt x="2867591" y="3428421"/>
                </a:lnTo>
                <a:lnTo>
                  <a:pt x="2889492" y="3434469"/>
                </a:lnTo>
                <a:lnTo>
                  <a:pt x="2912029" y="3439561"/>
                </a:lnTo>
                <a:lnTo>
                  <a:pt x="2934248" y="3444654"/>
                </a:lnTo>
                <a:lnTo>
                  <a:pt x="2957102" y="3449109"/>
                </a:lnTo>
                <a:lnTo>
                  <a:pt x="2980908" y="3453565"/>
                </a:lnTo>
                <a:lnTo>
                  <a:pt x="3004396" y="3457066"/>
                </a:lnTo>
                <a:lnTo>
                  <a:pt x="3028203" y="3460567"/>
                </a:lnTo>
                <a:lnTo>
                  <a:pt x="3052644" y="3463432"/>
                </a:lnTo>
                <a:lnTo>
                  <a:pt x="3077084" y="3465978"/>
                </a:lnTo>
                <a:lnTo>
                  <a:pt x="3101525" y="3468206"/>
                </a:lnTo>
                <a:lnTo>
                  <a:pt x="3125966" y="3470116"/>
                </a:lnTo>
                <a:lnTo>
                  <a:pt x="3150725" y="3471389"/>
                </a:lnTo>
                <a:lnTo>
                  <a:pt x="3175800" y="3472344"/>
                </a:lnTo>
                <a:lnTo>
                  <a:pt x="3200559" y="3472980"/>
                </a:lnTo>
                <a:lnTo>
                  <a:pt x="3225317" y="3473298"/>
                </a:lnTo>
                <a:lnTo>
                  <a:pt x="3246266" y="3473298"/>
                </a:lnTo>
                <a:lnTo>
                  <a:pt x="3267216" y="3472344"/>
                </a:lnTo>
                <a:lnTo>
                  <a:pt x="3288165" y="3472025"/>
                </a:lnTo>
                <a:lnTo>
                  <a:pt x="3308797" y="3470752"/>
                </a:lnTo>
                <a:lnTo>
                  <a:pt x="3329429" y="3469797"/>
                </a:lnTo>
                <a:lnTo>
                  <a:pt x="3350378" y="3468206"/>
                </a:lnTo>
                <a:lnTo>
                  <a:pt x="3371010" y="3466615"/>
                </a:lnTo>
                <a:lnTo>
                  <a:pt x="3391325" y="3464068"/>
                </a:lnTo>
                <a:lnTo>
                  <a:pt x="3411957" y="3462159"/>
                </a:lnTo>
                <a:lnTo>
                  <a:pt x="3431954" y="3459294"/>
                </a:lnTo>
                <a:lnTo>
                  <a:pt x="3451951" y="3456748"/>
                </a:lnTo>
                <a:lnTo>
                  <a:pt x="3471948" y="3453565"/>
                </a:lnTo>
                <a:lnTo>
                  <a:pt x="3491628" y="3450064"/>
                </a:lnTo>
                <a:lnTo>
                  <a:pt x="3510990" y="3446245"/>
                </a:lnTo>
                <a:lnTo>
                  <a:pt x="3530035" y="3442107"/>
                </a:lnTo>
                <a:lnTo>
                  <a:pt x="3548763" y="3437970"/>
                </a:lnTo>
                <a:lnTo>
                  <a:pt x="3567173" y="3433196"/>
                </a:lnTo>
                <a:lnTo>
                  <a:pt x="3585265" y="3428421"/>
                </a:lnTo>
                <a:lnTo>
                  <a:pt x="3603041" y="3423329"/>
                </a:lnTo>
                <a:lnTo>
                  <a:pt x="3620498" y="3418237"/>
                </a:lnTo>
                <a:lnTo>
                  <a:pt x="3637004" y="3412826"/>
                </a:lnTo>
                <a:lnTo>
                  <a:pt x="3653510" y="3406779"/>
                </a:lnTo>
                <a:lnTo>
                  <a:pt x="3669698" y="3400731"/>
                </a:lnTo>
                <a:lnTo>
                  <a:pt x="3685251" y="3394048"/>
                </a:lnTo>
                <a:lnTo>
                  <a:pt x="3700170" y="3387682"/>
                </a:lnTo>
                <a:lnTo>
                  <a:pt x="3714770" y="3380680"/>
                </a:lnTo>
                <a:lnTo>
                  <a:pt x="3728419" y="3373678"/>
                </a:lnTo>
                <a:lnTo>
                  <a:pt x="3741751" y="3366039"/>
                </a:lnTo>
                <a:lnTo>
                  <a:pt x="3754765" y="3358719"/>
                </a:lnTo>
                <a:lnTo>
                  <a:pt x="3767144" y="3350762"/>
                </a:lnTo>
                <a:lnTo>
                  <a:pt x="3778571" y="3342487"/>
                </a:lnTo>
                <a:lnTo>
                  <a:pt x="3789363" y="3333575"/>
                </a:lnTo>
                <a:lnTo>
                  <a:pt x="3789363" y="3441471"/>
                </a:lnTo>
                <a:lnTo>
                  <a:pt x="3788728" y="3442107"/>
                </a:lnTo>
                <a:lnTo>
                  <a:pt x="3788411" y="3451019"/>
                </a:lnTo>
                <a:lnTo>
                  <a:pt x="3787776" y="3456748"/>
                </a:lnTo>
                <a:lnTo>
                  <a:pt x="3786506" y="3462159"/>
                </a:lnTo>
                <a:lnTo>
                  <a:pt x="3785237" y="3467569"/>
                </a:lnTo>
                <a:lnTo>
                  <a:pt x="3783332" y="3472980"/>
                </a:lnTo>
                <a:lnTo>
                  <a:pt x="3781428" y="3478391"/>
                </a:lnTo>
                <a:lnTo>
                  <a:pt x="3778571" y="3483801"/>
                </a:lnTo>
                <a:lnTo>
                  <a:pt x="3775714" y="3489212"/>
                </a:lnTo>
                <a:lnTo>
                  <a:pt x="3772540" y="3494305"/>
                </a:lnTo>
                <a:lnTo>
                  <a:pt x="3769048" y="3499715"/>
                </a:lnTo>
                <a:lnTo>
                  <a:pt x="3765557" y="3504808"/>
                </a:lnTo>
                <a:lnTo>
                  <a:pt x="3761113" y="3509900"/>
                </a:lnTo>
                <a:lnTo>
                  <a:pt x="3756987" y="3514674"/>
                </a:lnTo>
                <a:lnTo>
                  <a:pt x="3752226" y="3519767"/>
                </a:lnTo>
                <a:lnTo>
                  <a:pt x="3747147" y="3525177"/>
                </a:lnTo>
                <a:lnTo>
                  <a:pt x="3741433" y="3529633"/>
                </a:lnTo>
                <a:lnTo>
                  <a:pt x="3736037" y="3534407"/>
                </a:lnTo>
                <a:lnTo>
                  <a:pt x="3723658" y="3543956"/>
                </a:lnTo>
                <a:lnTo>
                  <a:pt x="3710327" y="3553504"/>
                </a:lnTo>
                <a:lnTo>
                  <a:pt x="3696043" y="3562097"/>
                </a:lnTo>
                <a:lnTo>
                  <a:pt x="3680490" y="3571009"/>
                </a:lnTo>
                <a:lnTo>
                  <a:pt x="3663667" y="3579603"/>
                </a:lnTo>
                <a:lnTo>
                  <a:pt x="3646526" y="3587560"/>
                </a:lnTo>
                <a:lnTo>
                  <a:pt x="3627799" y="3595516"/>
                </a:lnTo>
                <a:lnTo>
                  <a:pt x="3608754" y="3602837"/>
                </a:lnTo>
                <a:lnTo>
                  <a:pt x="3588122" y="3609521"/>
                </a:lnTo>
                <a:lnTo>
                  <a:pt x="3566855" y="3616523"/>
                </a:lnTo>
                <a:lnTo>
                  <a:pt x="3544636" y="3622570"/>
                </a:lnTo>
                <a:lnTo>
                  <a:pt x="3522417" y="3628935"/>
                </a:lnTo>
                <a:lnTo>
                  <a:pt x="3498611" y="3634664"/>
                </a:lnTo>
                <a:lnTo>
                  <a:pt x="3474170" y="3639757"/>
                </a:lnTo>
                <a:lnTo>
                  <a:pt x="3449412" y="3644213"/>
                </a:lnTo>
                <a:lnTo>
                  <a:pt x="3423701" y="3648350"/>
                </a:lnTo>
                <a:lnTo>
                  <a:pt x="3397356" y="3652488"/>
                </a:lnTo>
                <a:lnTo>
                  <a:pt x="3370376" y="3655671"/>
                </a:lnTo>
                <a:lnTo>
                  <a:pt x="3343395" y="3658853"/>
                </a:lnTo>
                <a:lnTo>
                  <a:pt x="3315146" y="3661081"/>
                </a:lnTo>
                <a:lnTo>
                  <a:pt x="3286896" y="3662673"/>
                </a:lnTo>
                <a:lnTo>
                  <a:pt x="3258011" y="3664264"/>
                </a:lnTo>
                <a:lnTo>
                  <a:pt x="3228491" y="3664901"/>
                </a:lnTo>
                <a:lnTo>
                  <a:pt x="3198972" y="3665537"/>
                </a:lnTo>
                <a:lnTo>
                  <a:pt x="3168500" y="3664901"/>
                </a:lnTo>
                <a:lnTo>
                  <a:pt x="3138663" y="3664264"/>
                </a:lnTo>
                <a:lnTo>
                  <a:pt x="3109143" y="3662673"/>
                </a:lnTo>
                <a:lnTo>
                  <a:pt x="3080259" y="3660763"/>
                </a:lnTo>
                <a:lnTo>
                  <a:pt x="3051374" y="3658217"/>
                </a:lnTo>
                <a:lnTo>
                  <a:pt x="3023441" y="3655034"/>
                </a:lnTo>
                <a:lnTo>
                  <a:pt x="2996144" y="3651533"/>
                </a:lnTo>
                <a:lnTo>
                  <a:pt x="2969481" y="3647714"/>
                </a:lnTo>
                <a:lnTo>
                  <a:pt x="2943453" y="3643258"/>
                </a:lnTo>
                <a:lnTo>
                  <a:pt x="2917742" y="3638165"/>
                </a:lnTo>
                <a:lnTo>
                  <a:pt x="2892984" y="3633073"/>
                </a:lnTo>
                <a:lnTo>
                  <a:pt x="2869178" y="3627026"/>
                </a:lnTo>
                <a:lnTo>
                  <a:pt x="2846007" y="3620660"/>
                </a:lnTo>
                <a:lnTo>
                  <a:pt x="2823470" y="3614295"/>
                </a:lnTo>
                <a:lnTo>
                  <a:pt x="2802203" y="3607293"/>
                </a:lnTo>
                <a:lnTo>
                  <a:pt x="2781889" y="3599654"/>
                </a:lnTo>
                <a:lnTo>
                  <a:pt x="2762527" y="3592334"/>
                </a:lnTo>
                <a:lnTo>
                  <a:pt x="2743799" y="3584059"/>
                </a:lnTo>
                <a:lnTo>
                  <a:pt x="2726024" y="3575783"/>
                </a:lnTo>
                <a:lnTo>
                  <a:pt x="2709518" y="3566872"/>
                </a:lnTo>
                <a:lnTo>
                  <a:pt x="2694600" y="3557960"/>
                </a:lnTo>
                <a:lnTo>
                  <a:pt x="2679999" y="3548412"/>
                </a:lnTo>
                <a:lnTo>
                  <a:pt x="2666985" y="3538863"/>
                </a:lnTo>
                <a:lnTo>
                  <a:pt x="2660954" y="3533771"/>
                </a:lnTo>
                <a:lnTo>
                  <a:pt x="2655240" y="3528997"/>
                </a:lnTo>
                <a:lnTo>
                  <a:pt x="2650162" y="3523904"/>
                </a:lnTo>
                <a:lnTo>
                  <a:pt x="2645083" y="3518812"/>
                </a:lnTo>
                <a:lnTo>
                  <a:pt x="2639687" y="3513719"/>
                </a:lnTo>
                <a:lnTo>
                  <a:pt x="2635561" y="3508309"/>
                </a:lnTo>
                <a:lnTo>
                  <a:pt x="2631434" y="3503216"/>
                </a:lnTo>
                <a:lnTo>
                  <a:pt x="2627625" y="3497806"/>
                </a:lnTo>
                <a:lnTo>
                  <a:pt x="2624134" y="3492713"/>
                </a:lnTo>
                <a:lnTo>
                  <a:pt x="2620960" y="3486984"/>
                </a:lnTo>
                <a:lnTo>
                  <a:pt x="2618103" y="3481574"/>
                </a:lnTo>
                <a:lnTo>
                  <a:pt x="2615881" y="3476163"/>
                </a:lnTo>
                <a:lnTo>
                  <a:pt x="2613659" y="3470434"/>
                </a:lnTo>
                <a:lnTo>
                  <a:pt x="2612072" y="3465023"/>
                </a:lnTo>
                <a:lnTo>
                  <a:pt x="2610485" y="3459294"/>
                </a:lnTo>
                <a:lnTo>
                  <a:pt x="2609850" y="3453565"/>
                </a:lnTo>
                <a:lnTo>
                  <a:pt x="2609215" y="3447836"/>
                </a:lnTo>
                <a:lnTo>
                  <a:pt x="2609215" y="3442107"/>
                </a:lnTo>
                <a:lnTo>
                  <a:pt x="2608580" y="3442426"/>
                </a:lnTo>
                <a:lnTo>
                  <a:pt x="2608580" y="3295700"/>
                </a:lnTo>
                <a:lnTo>
                  <a:pt x="2608263" y="3291881"/>
                </a:lnTo>
                <a:lnTo>
                  <a:pt x="2608580" y="3283287"/>
                </a:lnTo>
                <a:lnTo>
                  <a:pt x="2609850" y="3275012"/>
                </a:lnTo>
                <a:close/>
                <a:moveTo>
                  <a:pt x="1625482" y="3274222"/>
                </a:moveTo>
                <a:lnTo>
                  <a:pt x="1625482" y="3379536"/>
                </a:lnTo>
                <a:lnTo>
                  <a:pt x="1642935" y="3384612"/>
                </a:lnTo>
                <a:lnTo>
                  <a:pt x="1661021" y="3389370"/>
                </a:lnTo>
                <a:lnTo>
                  <a:pt x="1679425" y="3394128"/>
                </a:lnTo>
                <a:lnTo>
                  <a:pt x="1698464" y="3398252"/>
                </a:lnTo>
                <a:lnTo>
                  <a:pt x="1698464" y="3294206"/>
                </a:lnTo>
                <a:lnTo>
                  <a:pt x="1679425" y="3289448"/>
                </a:lnTo>
                <a:lnTo>
                  <a:pt x="1661021" y="3284690"/>
                </a:lnTo>
                <a:lnTo>
                  <a:pt x="1642935" y="3279932"/>
                </a:lnTo>
                <a:lnTo>
                  <a:pt x="1625482" y="3274222"/>
                </a:lnTo>
                <a:close/>
                <a:moveTo>
                  <a:pt x="3016148" y="3266758"/>
                </a:moveTo>
                <a:lnTo>
                  <a:pt x="3016148" y="3382010"/>
                </a:lnTo>
                <a:lnTo>
                  <a:pt x="3035827" y="3384868"/>
                </a:lnTo>
                <a:lnTo>
                  <a:pt x="3056142" y="3387090"/>
                </a:lnTo>
                <a:lnTo>
                  <a:pt x="3076456" y="3389630"/>
                </a:lnTo>
                <a:lnTo>
                  <a:pt x="3097406" y="3391535"/>
                </a:lnTo>
                <a:lnTo>
                  <a:pt x="3097406" y="3276283"/>
                </a:lnTo>
                <a:lnTo>
                  <a:pt x="3076456" y="3274378"/>
                </a:lnTo>
                <a:lnTo>
                  <a:pt x="3056142" y="3271838"/>
                </a:lnTo>
                <a:lnTo>
                  <a:pt x="3035827" y="3269615"/>
                </a:lnTo>
                <a:lnTo>
                  <a:pt x="3016148" y="3266758"/>
                </a:lnTo>
                <a:close/>
                <a:moveTo>
                  <a:pt x="2854584" y="3230245"/>
                </a:moveTo>
                <a:lnTo>
                  <a:pt x="2854584" y="3347403"/>
                </a:lnTo>
                <a:lnTo>
                  <a:pt x="2873946" y="3352800"/>
                </a:lnTo>
                <a:lnTo>
                  <a:pt x="2893626" y="3357880"/>
                </a:lnTo>
                <a:lnTo>
                  <a:pt x="2914258" y="3362960"/>
                </a:lnTo>
                <a:lnTo>
                  <a:pt x="2935524" y="3367723"/>
                </a:lnTo>
                <a:lnTo>
                  <a:pt x="2935524" y="3251835"/>
                </a:lnTo>
                <a:lnTo>
                  <a:pt x="2914258" y="3246755"/>
                </a:lnTo>
                <a:lnTo>
                  <a:pt x="2893626" y="3241675"/>
                </a:lnTo>
                <a:lnTo>
                  <a:pt x="2873946" y="3235960"/>
                </a:lnTo>
                <a:lnTo>
                  <a:pt x="2854584" y="3230245"/>
                </a:lnTo>
                <a:close/>
                <a:moveTo>
                  <a:pt x="1480154" y="3217441"/>
                </a:moveTo>
                <a:lnTo>
                  <a:pt x="1480154" y="3305626"/>
                </a:lnTo>
                <a:lnTo>
                  <a:pt x="1482375" y="3307847"/>
                </a:lnTo>
                <a:lnTo>
                  <a:pt x="1484914" y="3310701"/>
                </a:lnTo>
                <a:lnTo>
                  <a:pt x="1491895" y="3316411"/>
                </a:lnTo>
                <a:lnTo>
                  <a:pt x="1500145" y="3322755"/>
                </a:lnTo>
                <a:lnTo>
                  <a:pt x="1509664" y="3329100"/>
                </a:lnTo>
                <a:lnTo>
                  <a:pt x="1519818" y="3335444"/>
                </a:lnTo>
                <a:lnTo>
                  <a:pt x="1530924" y="3341788"/>
                </a:lnTo>
                <a:lnTo>
                  <a:pt x="1542030" y="3347498"/>
                </a:lnTo>
                <a:lnTo>
                  <a:pt x="1553136" y="3352891"/>
                </a:lnTo>
                <a:lnTo>
                  <a:pt x="1553136" y="3255189"/>
                </a:lnTo>
                <a:lnTo>
                  <a:pt x="1539174" y="3249797"/>
                </a:lnTo>
                <a:lnTo>
                  <a:pt x="1527116" y="3244721"/>
                </a:lnTo>
                <a:lnTo>
                  <a:pt x="1516010" y="3239646"/>
                </a:lnTo>
                <a:lnTo>
                  <a:pt x="1506174" y="3234888"/>
                </a:lnTo>
                <a:lnTo>
                  <a:pt x="1497924" y="3230130"/>
                </a:lnTo>
                <a:lnTo>
                  <a:pt x="1490626" y="3226006"/>
                </a:lnTo>
                <a:lnTo>
                  <a:pt x="1484914" y="3221565"/>
                </a:lnTo>
                <a:lnTo>
                  <a:pt x="1480154" y="3217441"/>
                </a:lnTo>
                <a:close/>
                <a:moveTo>
                  <a:pt x="2426374" y="3213000"/>
                </a:moveTo>
                <a:lnTo>
                  <a:pt x="2420662" y="3217124"/>
                </a:lnTo>
                <a:lnTo>
                  <a:pt x="2413999" y="3221565"/>
                </a:lnTo>
                <a:lnTo>
                  <a:pt x="2406701" y="3226323"/>
                </a:lnTo>
                <a:lnTo>
                  <a:pt x="2399720" y="3230130"/>
                </a:lnTo>
                <a:lnTo>
                  <a:pt x="2392739" y="3234253"/>
                </a:lnTo>
                <a:lnTo>
                  <a:pt x="2385124" y="3237743"/>
                </a:lnTo>
                <a:lnTo>
                  <a:pt x="2378460" y="3240915"/>
                </a:lnTo>
                <a:lnTo>
                  <a:pt x="2371797" y="3243135"/>
                </a:lnTo>
                <a:lnTo>
                  <a:pt x="2371797" y="3350353"/>
                </a:lnTo>
                <a:lnTo>
                  <a:pt x="2379729" y="3346864"/>
                </a:lnTo>
                <a:lnTo>
                  <a:pt x="2387028" y="3342423"/>
                </a:lnTo>
                <a:lnTo>
                  <a:pt x="2394643" y="3338299"/>
                </a:lnTo>
                <a:lnTo>
                  <a:pt x="2401941" y="3333541"/>
                </a:lnTo>
                <a:lnTo>
                  <a:pt x="2409239" y="3328782"/>
                </a:lnTo>
                <a:lnTo>
                  <a:pt x="2415585" y="3324024"/>
                </a:lnTo>
                <a:lnTo>
                  <a:pt x="2421297" y="3319266"/>
                </a:lnTo>
                <a:lnTo>
                  <a:pt x="2426374" y="3314508"/>
                </a:lnTo>
                <a:lnTo>
                  <a:pt x="2426374" y="3213000"/>
                </a:lnTo>
                <a:close/>
                <a:moveTo>
                  <a:pt x="2692385" y="3167062"/>
                </a:moveTo>
                <a:lnTo>
                  <a:pt x="2692385" y="3264535"/>
                </a:lnTo>
                <a:lnTo>
                  <a:pt x="2695241" y="3267393"/>
                </a:lnTo>
                <a:lnTo>
                  <a:pt x="2698098" y="3270250"/>
                </a:lnTo>
                <a:lnTo>
                  <a:pt x="2705399" y="3276600"/>
                </a:lnTo>
                <a:lnTo>
                  <a:pt x="2714921" y="3283903"/>
                </a:lnTo>
                <a:lnTo>
                  <a:pt x="2725078" y="3290888"/>
                </a:lnTo>
                <a:lnTo>
                  <a:pt x="2737140" y="3297873"/>
                </a:lnTo>
                <a:lnTo>
                  <a:pt x="2748884" y="3305175"/>
                </a:lnTo>
                <a:lnTo>
                  <a:pt x="2761581" y="3311525"/>
                </a:lnTo>
                <a:lnTo>
                  <a:pt x="2773325" y="3317240"/>
                </a:lnTo>
                <a:lnTo>
                  <a:pt x="2773325" y="3208337"/>
                </a:lnTo>
                <a:lnTo>
                  <a:pt x="2758407" y="3202940"/>
                </a:lnTo>
                <a:lnTo>
                  <a:pt x="2744441" y="3196907"/>
                </a:lnTo>
                <a:lnTo>
                  <a:pt x="2732379" y="3191510"/>
                </a:lnTo>
                <a:lnTo>
                  <a:pt x="2721269" y="3186430"/>
                </a:lnTo>
                <a:lnTo>
                  <a:pt x="2712064" y="3180715"/>
                </a:lnTo>
                <a:lnTo>
                  <a:pt x="2704446" y="3176270"/>
                </a:lnTo>
                <a:lnTo>
                  <a:pt x="2697781" y="3171507"/>
                </a:lnTo>
                <a:lnTo>
                  <a:pt x="2692385" y="3167062"/>
                </a:lnTo>
                <a:close/>
                <a:moveTo>
                  <a:pt x="3744614" y="3161665"/>
                </a:moveTo>
                <a:lnTo>
                  <a:pt x="3737949" y="3166745"/>
                </a:lnTo>
                <a:lnTo>
                  <a:pt x="3730648" y="3171507"/>
                </a:lnTo>
                <a:lnTo>
                  <a:pt x="3722713" y="3176587"/>
                </a:lnTo>
                <a:lnTo>
                  <a:pt x="3715095" y="3180715"/>
                </a:lnTo>
                <a:lnTo>
                  <a:pt x="3706524" y="3185160"/>
                </a:lnTo>
                <a:lnTo>
                  <a:pt x="3698907" y="3189287"/>
                </a:lnTo>
                <a:lnTo>
                  <a:pt x="3691289" y="3192780"/>
                </a:lnTo>
                <a:lnTo>
                  <a:pt x="3683671" y="3195320"/>
                </a:lnTo>
                <a:lnTo>
                  <a:pt x="3683671" y="3315018"/>
                </a:lnTo>
                <a:lnTo>
                  <a:pt x="3692558" y="3310573"/>
                </a:lnTo>
                <a:lnTo>
                  <a:pt x="3701128" y="3305810"/>
                </a:lnTo>
                <a:lnTo>
                  <a:pt x="3709381" y="3301048"/>
                </a:lnTo>
                <a:lnTo>
                  <a:pt x="3717634" y="3295968"/>
                </a:lnTo>
                <a:lnTo>
                  <a:pt x="3725252" y="3290570"/>
                </a:lnTo>
                <a:lnTo>
                  <a:pt x="3732235" y="3285490"/>
                </a:lnTo>
                <a:lnTo>
                  <a:pt x="3738901" y="3279775"/>
                </a:lnTo>
                <a:lnTo>
                  <a:pt x="3744614" y="3275013"/>
                </a:lnTo>
                <a:lnTo>
                  <a:pt x="3744614" y="3161665"/>
                </a:lnTo>
                <a:close/>
                <a:moveTo>
                  <a:pt x="771525" y="3136900"/>
                </a:moveTo>
                <a:lnTo>
                  <a:pt x="805634" y="3143476"/>
                </a:lnTo>
                <a:lnTo>
                  <a:pt x="812009" y="3145042"/>
                </a:lnTo>
                <a:lnTo>
                  <a:pt x="818066" y="3146921"/>
                </a:lnTo>
                <a:lnTo>
                  <a:pt x="823167" y="3148486"/>
                </a:lnTo>
                <a:lnTo>
                  <a:pt x="827311" y="3150365"/>
                </a:lnTo>
                <a:lnTo>
                  <a:pt x="831455" y="3152557"/>
                </a:lnTo>
                <a:lnTo>
                  <a:pt x="835280" y="3155062"/>
                </a:lnTo>
                <a:lnTo>
                  <a:pt x="842612" y="3160072"/>
                </a:lnTo>
                <a:lnTo>
                  <a:pt x="845162" y="3162890"/>
                </a:lnTo>
                <a:lnTo>
                  <a:pt x="847075" y="3165082"/>
                </a:lnTo>
                <a:lnTo>
                  <a:pt x="848669" y="3167587"/>
                </a:lnTo>
                <a:lnTo>
                  <a:pt x="849944" y="3170092"/>
                </a:lnTo>
                <a:lnTo>
                  <a:pt x="850900" y="3172597"/>
                </a:lnTo>
                <a:lnTo>
                  <a:pt x="850900" y="3175416"/>
                </a:lnTo>
                <a:lnTo>
                  <a:pt x="850262" y="3177608"/>
                </a:lnTo>
                <a:lnTo>
                  <a:pt x="849625" y="3180426"/>
                </a:lnTo>
                <a:lnTo>
                  <a:pt x="848031" y="3182618"/>
                </a:lnTo>
                <a:lnTo>
                  <a:pt x="846437" y="3185123"/>
                </a:lnTo>
                <a:lnTo>
                  <a:pt x="844206" y="3187315"/>
                </a:lnTo>
                <a:lnTo>
                  <a:pt x="841656" y="3189820"/>
                </a:lnTo>
                <a:lnTo>
                  <a:pt x="838468" y="3191699"/>
                </a:lnTo>
                <a:lnTo>
                  <a:pt x="834961" y="3193577"/>
                </a:lnTo>
                <a:lnTo>
                  <a:pt x="831136" y="3195143"/>
                </a:lnTo>
                <a:lnTo>
                  <a:pt x="826992" y="3197022"/>
                </a:lnTo>
                <a:lnTo>
                  <a:pt x="820935" y="3198587"/>
                </a:lnTo>
                <a:lnTo>
                  <a:pt x="815197" y="3200153"/>
                </a:lnTo>
                <a:lnTo>
                  <a:pt x="808503" y="3201719"/>
                </a:lnTo>
                <a:lnTo>
                  <a:pt x="801171" y="3202971"/>
                </a:lnTo>
                <a:lnTo>
                  <a:pt x="787145" y="3204537"/>
                </a:lnTo>
                <a:lnTo>
                  <a:pt x="771525" y="3205163"/>
                </a:lnTo>
                <a:lnTo>
                  <a:pt x="771525" y="3136900"/>
                </a:lnTo>
                <a:close/>
                <a:moveTo>
                  <a:pt x="200025" y="3117850"/>
                </a:moveTo>
                <a:lnTo>
                  <a:pt x="200343" y="3123582"/>
                </a:lnTo>
                <a:lnTo>
                  <a:pt x="201296" y="3129631"/>
                </a:lnTo>
                <a:lnTo>
                  <a:pt x="202567" y="3135044"/>
                </a:lnTo>
                <a:lnTo>
                  <a:pt x="204155" y="3141094"/>
                </a:lnTo>
                <a:lnTo>
                  <a:pt x="206061" y="3146507"/>
                </a:lnTo>
                <a:lnTo>
                  <a:pt x="208285" y="3152238"/>
                </a:lnTo>
                <a:lnTo>
                  <a:pt x="211144" y="3157651"/>
                </a:lnTo>
                <a:lnTo>
                  <a:pt x="214321" y="3163064"/>
                </a:lnTo>
                <a:lnTo>
                  <a:pt x="217816" y="3168795"/>
                </a:lnTo>
                <a:lnTo>
                  <a:pt x="221310" y="3173890"/>
                </a:lnTo>
                <a:lnTo>
                  <a:pt x="225758" y="3179303"/>
                </a:lnTo>
                <a:lnTo>
                  <a:pt x="230206" y="3184715"/>
                </a:lnTo>
                <a:lnTo>
                  <a:pt x="235289" y="3189810"/>
                </a:lnTo>
                <a:lnTo>
                  <a:pt x="240372" y="3194904"/>
                </a:lnTo>
                <a:lnTo>
                  <a:pt x="245773" y="3199999"/>
                </a:lnTo>
                <a:lnTo>
                  <a:pt x="251809" y="3205093"/>
                </a:lnTo>
                <a:lnTo>
                  <a:pt x="251809" y="3304436"/>
                </a:lnTo>
                <a:lnTo>
                  <a:pt x="254032" y="3306983"/>
                </a:lnTo>
                <a:lnTo>
                  <a:pt x="256574" y="3309531"/>
                </a:lnTo>
                <a:lnTo>
                  <a:pt x="263563" y="3315580"/>
                </a:lnTo>
                <a:lnTo>
                  <a:pt x="271823" y="3321948"/>
                </a:lnTo>
                <a:lnTo>
                  <a:pt x="281354" y="3328317"/>
                </a:lnTo>
                <a:lnTo>
                  <a:pt x="291520" y="3335003"/>
                </a:lnTo>
                <a:lnTo>
                  <a:pt x="302639" y="3340734"/>
                </a:lnTo>
                <a:lnTo>
                  <a:pt x="313758" y="3346784"/>
                </a:lnTo>
                <a:lnTo>
                  <a:pt x="324877" y="3351879"/>
                </a:lnTo>
                <a:lnTo>
                  <a:pt x="324877" y="3249352"/>
                </a:lnTo>
                <a:lnTo>
                  <a:pt x="341715" y="3256994"/>
                </a:lnTo>
                <a:lnTo>
                  <a:pt x="359505" y="3263999"/>
                </a:lnTo>
                <a:lnTo>
                  <a:pt x="377931" y="3270685"/>
                </a:lnTo>
                <a:lnTo>
                  <a:pt x="397311" y="3277053"/>
                </a:lnTo>
                <a:lnTo>
                  <a:pt x="397311" y="3378943"/>
                </a:lnTo>
                <a:lnTo>
                  <a:pt x="414783" y="3384038"/>
                </a:lnTo>
                <a:lnTo>
                  <a:pt x="432892" y="3388814"/>
                </a:lnTo>
                <a:lnTo>
                  <a:pt x="451318" y="3393590"/>
                </a:lnTo>
                <a:lnTo>
                  <a:pt x="470379" y="3397729"/>
                </a:lnTo>
                <a:lnTo>
                  <a:pt x="470379" y="3296476"/>
                </a:lnTo>
                <a:lnTo>
                  <a:pt x="488170" y="3300615"/>
                </a:lnTo>
                <a:lnTo>
                  <a:pt x="506278" y="3303799"/>
                </a:lnTo>
                <a:lnTo>
                  <a:pt x="524386" y="3306983"/>
                </a:lnTo>
                <a:lnTo>
                  <a:pt x="543448" y="3309849"/>
                </a:lnTo>
                <a:lnTo>
                  <a:pt x="543448" y="3410465"/>
                </a:lnTo>
                <a:lnTo>
                  <a:pt x="561238" y="3412694"/>
                </a:lnTo>
                <a:lnTo>
                  <a:pt x="579347" y="3415241"/>
                </a:lnTo>
                <a:lnTo>
                  <a:pt x="597455" y="3417152"/>
                </a:lnTo>
                <a:lnTo>
                  <a:pt x="615881" y="3418744"/>
                </a:lnTo>
                <a:lnTo>
                  <a:pt x="615881" y="3318446"/>
                </a:lnTo>
                <a:lnTo>
                  <a:pt x="634307" y="3320038"/>
                </a:lnTo>
                <a:lnTo>
                  <a:pt x="652415" y="3320993"/>
                </a:lnTo>
                <a:lnTo>
                  <a:pt x="670524" y="3321948"/>
                </a:lnTo>
                <a:lnTo>
                  <a:pt x="688950" y="3322585"/>
                </a:lnTo>
                <a:lnTo>
                  <a:pt x="688950" y="3422883"/>
                </a:lnTo>
                <a:lnTo>
                  <a:pt x="710235" y="3423520"/>
                </a:lnTo>
                <a:lnTo>
                  <a:pt x="732155" y="3423520"/>
                </a:lnTo>
                <a:lnTo>
                  <a:pt x="762018" y="3423201"/>
                </a:lnTo>
                <a:lnTo>
                  <a:pt x="762018" y="3322904"/>
                </a:lnTo>
                <a:lnTo>
                  <a:pt x="790928" y="3321948"/>
                </a:lnTo>
                <a:lnTo>
                  <a:pt x="818884" y="3320675"/>
                </a:lnTo>
                <a:lnTo>
                  <a:pt x="846524" y="3318446"/>
                </a:lnTo>
                <a:lnTo>
                  <a:pt x="873845" y="3315899"/>
                </a:lnTo>
                <a:lnTo>
                  <a:pt x="900531" y="3312715"/>
                </a:lnTo>
                <a:lnTo>
                  <a:pt x="926581" y="3309212"/>
                </a:lnTo>
                <a:lnTo>
                  <a:pt x="951996" y="3304755"/>
                </a:lnTo>
                <a:lnTo>
                  <a:pt x="976776" y="3299978"/>
                </a:lnTo>
                <a:lnTo>
                  <a:pt x="1000921" y="3294884"/>
                </a:lnTo>
                <a:lnTo>
                  <a:pt x="1023794" y="3289471"/>
                </a:lnTo>
                <a:lnTo>
                  <a:pt x="1046350" y="3283421"/>
                </a:lnTo>
                <a:lnTo>
                  <a:pt x="1067953" y="3277053"/>
                </a:lnTo>
                <a:lnTo>
                  <a:pt x="1088285" y="3270048"/>
                </a:lnTo>
                <a:lnTo>
                  <a:pt x="1108300" y="3263043"/>
                </a:lnTo>
                <a:lnTo>
                  <a:pt x="1126726" y="3255083"/>
                </a:lnTo>
                <a:lnTo>
                  <a:pt x="1144516" y="3247123"/>
                </a:lnTo>
                <a:lnTo>
                  <a:pt x="1144516" y="3349968"/>
                </a:lnTo>
                <a:lnTo>
                  <a:pt x="1152459" y="3346147"/>
                </a:lnTo>
                <a:lnTo>
                  <a:pt x="1159766" y="3342008"/>
                </a:lnTo>
                <a:lnTo>
                  <a:pt x="1167390" y="3337232"/>
                </a:lnTo>
                <a:lnTo>
                  <a:pt x="1175015" y="3332456"/>
                </a:lnTo>
                <a:lnTo>
                  <a:pt x="1182004" y="3327680"/>
                </a:lnTo>
                <a:lnTo>
                  <a:pt x="1188358" y="3322904"/>
                </a:lnTo>
                <a:lnTo>
                  <a:pt x="1194076" y="3318446"/>
                </a:lnTo>
                <a:lnTo>
                  <a:pt x="1199477" y="3313988"/>
                </a:lnTo>
                <a:lnTo>
                  <a:pt x="1199477" y="3215601"/>
                </a:lnTo>
                <a:lnTo>
                  <a:pt x="1206784" y="3209870"/>
                </a:lnTo>
                <a:lnTo>
                  <a:pt x="1213455" y="3204457"/>
                </a:lnTo>
                <a:lnTo>
                  <a:pt x="1220126" y="3198725"/>
                </a:lnTo>
                <a:lnTo>
                  <a:pt x="1226163" y="3192994"/>
                </a:lnTo>
                <a:lnTo>
                  <a:pt x="1232199" y="3186944"/>
                </a:lnTo>
                <a:lnTo>
                  <a:pt x="1237282" y="3181531"/>
                </a:lnTo>
                <a:lnTo>
                  <a:pt x="1242047" y="3175163"/>
                </a:lnTo>
                <a:lnTo>
                  <a:pt x="1246177" y="3169114"/>
                </a:lnTo>
                <a:lnTo>
                  <a:pt x="1250307" y="3162745"/>
                </a:lnTo>
                <a:lnTo>
                  <a:pt x="1253802" y="3157014"/>
                </a:lnTo>
                <a:lnTo>
                  <a:pt x="1256661" y="3150646"/>
                </a:lnTo>
                <a:lnTo>
                  <a:pt x="1258885" y="3144278"/>
                </a:lnTo>
                <a:lnTo>
                  <a:pt x="1260791" y="3137910"/>
                </a:lnTo>
                <a:lnTo>
                  <a:pt x="1262379" y="3131223"/>
                </a:lnTo>
                <a:lnTo>
                  <a:pt x="1263332" y="3124855"/>
                </a:lnTo>
                <a:lnTo>
                  <a:pt x="1263650" y="3118169"/>
                </a:lnTo>
                <a:lnTo>
                  <a:pt x="1263650" y="3251581"/>
                </a:lnTo>
                <a:lnTo>
                  <a:pt x="1263332" y="3251899"/>
                </a:lnTo>
                <a:lnTo>
                  <a:pt x="1263332" y="3255720"/>
                </a:lnTo>
                <a:lnTo>
                  <a:pt x="1263015" y="3259859"/>
                </a:lnTo>
                <a:lnTo>
                  <a:pt x="1262379" y="3264635"/>
                </a:lnTo>
                <a:lnTo>
                  <a:pt x="1261426" y="3269730"/>
                </a:lnTo>
                <a:lnTo>
                  <a:pt x="1260155" y="3274506"/>
                </a:lnTo>
                <a:lnTo>
                  <a:pt x="1258567" y="3279600"/>
                </a:lnTo>
                <a:lnTo>
                  <a:pt x="1256661" y="3284377"/>
                </a:lnTo>
                <a:lnTo>
                  <a:pt x="1254119" y="3289153"/>
                </a:lnTo>
                <a:lnTo>
                  <a:pt x="1251896" y="3294247"/>
                </a:lnTo>
                <a:lnTo>
                  <a:pt x="1248719" y="3299023"/>
                </a:lnTo>
                <a:lnTo>
                  <a:pt x="1245542" y="3303162"/>
                </a:lnTo>
                <a:lnTo>
                  <a:pt x="1242365" y="3307939"/>
                </a:lnTo>
                <a:lnTo>
                  <a:pt x="1238552" y="3312715"/>
                </a:lnTo>
                <a:lnTo>
                  <a:pt x="1234423" y="3317172"/>
                </a:lnTo>
                <a:lnTo>
                  <a:pt x="1225845" y="3326088"/>
                </a:lnTo>
                <a:lnTo>
                  <a:pt x="1215997" y="3335003"/>
                </a:lnTo>
                <a:lnTo>
                  <a:pt x="1204877" y="3343600"/>
                </a:lnTo>
                <a:lnTo>
                  <a:pt x="1192488" y="3351879"/>
                </a:lnTo>
                <a:lnTo>
                  <a:pt x="1179462" y="3360157"/>
                </a:lnTo>
                <a:lnTo>
                  <a:pt x="1165802" y="3367799"/>
                </a:lnTo>
                <a:lnTo>
                  <a:pt x="1150870" y="3375122"/>
                </a:lnTo>
                <a:lnTo>
                  <a:pt x="1134986" y="3382764"/>
                </a:lnTo>
                <a:lnTo>
                  <a:pt x="1118466" y="3389769"/>
                </a:lnTo>
                <a:lnTo>
                  <a:pt x="1100993" y="3396137"/>
                </a:lnTo>
                <a:lnTo>
                  <a:pt x="1082567" y="3402824"/>
                </a:lnTo>
                <a:lnTo>
                  <a:pt x="1063506" y="3408873"/>
                </a:lnTo>
                <a:lnTo>
                  <a:pt x="1043491" y="3414286"/>
                </a:lnTo>
                <a:lnTo>
                  <a:pt x="1022841" y="3420017"/>
                </a:lnTo>
                <a:lnTo>
                  <a:pt x="1001874" y="3424794"/>
                </a:lnTo>
                <a:lnTo>
                  <a:pt x="979953" y="3429570"/>
                </a:lnTo>
                <a:lnTo>
                  <a:pt x="957397" y="3433709"/>
                </a:lnTo>
                <a:lnTo>
                  <a:pt x="934524" y="3437848"/>
                </a:lnTo>
                <a:lnTo>
                  <a:pt x="910697" y="3441032"/>
                </a:lnTo>
                <a:lnTo>
                  <a:pt x="886235" y="3444216"/>
                </a:lnTo>
                <a:lnTo>
                  <a:pt x="861773" y="3446764"/>
                </a:lnTo>
                <a:lnTo>
                  <a:pt x="836675" y="3448992"/>
                </a:lnTo>
                <a:lnTo>
                  <a:pt x="810942" y="3450584"/>
                </a:lnTo>
                <a:lnTo>
                  <a:pt x="784892" y="3451540"/>
                </a:lnTo>
                <a:lnTo>
                  <a:pt x="758841" y="3452495"/>
                </a:lnTo>
                <a:lnTo>
                  <a:pt x="732155" y="3452813"/>
                </a:lnTo>
                <a:lnTo>
                  <a:pt x="704834" y="3452495"/>
                </a:lnTo>
                <a:lnTo>
                  <a:pt x="677513" y="3451540"/>
                </a:lnTo>
                <a:lnTo>
                  <a:pt x="651145" y="3450584"/>
                </a:lnTo>
                <a:lnTo>
                  <a:pt x="625094" y="3448356"/>
                </a:lnTo>
                <a:lnTo>
                  <a:pt x="599361" y="3446445"/>
                </a:lnTo>
                <a:lnTo>
                  <a:pt x="574264" y="3443579"/>
                </a:lnTo>
                <a:lnTo>
                  <a:pt x="549484" y="3440395"/>
                </a:lnTo>
                <a:lnTo>
                  <a:pt x="525339" y="3436893"/>
                </a:lnTo>
                <a:lnTo>
                  <a:pt x="501513" y="3433072"/>
                </a:lnTo>
                <a:lnTo>
                  <a:pt x="478639" y="3428296"/>
                </a:lnTo>
                <a:lnTo>
                  <a:pt x="456718" y="3423520"/>
                </a:lnTo>
                <a:lnTo>
                  <a:pt x="434798" y="3418425"/>
                </a:lnTo>
                <a:lnTo>
                  <a:pt x="413830" y="3412694"/>
                </a:lnTo>
                <a:lnTo>
                  <a:pt x="394134" y="3406963"/>
                </a:lnTo>
                <a:lnTo>
                  <a:pt x="374755" y="3400595"/>
                </a:lnTo>
                <a:lnTo>
                  <a:pt x="356329" y="3393908"/>
                </a:lnTo>
                <a:lnTo>
                  <a:pt x="338538" y="3386585"/>
                </a:lnTo>
                <a:lnTo>
                  <a:pt x="322018" y="3379580"/>
                </a:lnTo>
                <a:lnTo>
                  <a:pt x="306134" y="3372257"/>
                </a:lnTo>
                <a:lnTo>
                  <a:pt x="291520" y="3364296"/>
                </a:lnTo>
                <a:lnTo>
                  <a:pt x="277542" y="3356018"/>
                </a:lnTo>
                <a:lnTo>
                  <a:pt x="264834" y="3347421"/>
                </a:lnTo>
                <a:lnTo>
                  <a:pt x="253079" y="3338824"/>
                </a:lnTo>
                <a:lnTo>
                  <a:pt x="242278" y="3330227"/>
                </a:lnTo>
                <a:lnTo>
                  <a:pt x="237513" y="3325451"/>
                </a:lnTo>
                <a:lnTo>
                  <a:pt x="232747" y="3320675"/>
                </a:lnTo>
                <a:lnTo>
                  <a:pt x="228617" y="3316217"/>
                </a:lnTo>
                <a:lnTo>
                  <a:pt x="224487" y="3311441"/>
                </a:lnTo>
                <a:lnTo>
                  <a:pt x="220993" y="3306983"/>
                </a:lnTo>
                <a:lnTo>
                  <a:pt x="217498" y="3302207"/>
                </a:lnTo>
                <a:lnTo>
                  <a:pt x="214321" y="3297431"/>
                </a:lnTo>
                <a:lnTo>
                  <a:pt x="211462" y="3292337"/>
                </a:lnTo>
                <a:lnTo>
                  <a:pt x="208921" y="3287561"/>
                </a:lnTo>
                <a:lnTo>
                  <a:pt x="206697" y="3282148"/>
                </a:lnTo>
                <a:lnTo>
                  <a:pt x="204791" y="3277690"/>
                </a:lnTo>
                <a:lnTo>
                  <a:pt x="203202" y="3272277"/>
                </a:lnTo>
                <a:lnTo>
                  <a:pt x="201931" y="3267183"/>
                </a:lnTo>
                <a:lnTo>
                  <a:pt x="201296" y="3262088"/>
                </a:lnTo>
                <a:lnTo>
                  <a:pt x="200978" y="3256994"/>
                </a:lnTo>
                <a:lnTo>
                  <a:pt x="200343" y="3251899"/>
                </a:lnTo>
                <a:lnTo>
                  <a:pt x="200025" y="3251899"/>
                </a:lnTo>
                <a:lnTo>
                  <a:pt x="200025" y="3117850"/>
                </a:lnTo>
                <a:close/>
                <a:moveTo>
                  <a:pt x="1263332" y="3111818"/>
                </a:moveTo>
                <a:lnTo>
                  <a:pt x="1263650" y="3117533"/>
                </a:lnTo>
                <a:lnTo>
                  <a:pt x="1263332" y="3119438"/>
                </a:lnTo>
                <a:lnTo>
                  <a:pt x="1263332" y="3116263"/>
                </a:lnTo>
                <a:lnTo>
                  <a:pt x="1263332" y="3111818"/>
                </a:lnTo>
                <a:close/>
                <a:moveTo>
                  <a:pt x="1263253" y="3110548"/>
                </a:moveTo>
                <a:lnTo>
                  <a:pt x="1263332" y="3111183"/>
                </a:lnTo>
                <a:lnTo>
                  <a:pt x="1263332" y="3111818"/>
                </a:lnTo>
                <a:lnTo>
                  <a:pt x="1263253" y="3110548"/>
                </a:lnTo>
                <a:close/>
                <a:moveTo>
                  <a:pt x="1892592" y="3107220"/>
                </a:moveTo>
                <a:lnTo>
                  <a:pt x="1892592" y="3210034"/>
                </a:lnTo>
                <a:lnTo>
                  <a:pt x="1913877" y="3210983"/>
                </a:lnTo>
                <a:lnTo>
                  <a:pt x="1935480" y="3210983"/>
                </a:lnTo>
                <a:lnTo>
                  <a:pt x="1965343" y="3210667"/>
                </a:lnTo>
                <a:lnTo>
                  <a:pt x="1965343" y="3107537"/>
                </a:lnTo>
                <a:lnTo>
                  <a:pt x="1935480" y="3107853"/>
                </a:lnTo>
                <a:lnTo>
                  <a:pt x="1913877" y="3107853"/>
                </a:lnTo>
                <a:lnTo>
                  <a:pt x="1892592" y="3107220"/>
                </a:lnTo>
                <a:close/>
                <a:moveTo>
                  <a:pt x="200819" y="3107046"/>
                </a:moveTo>
                <a:lnTo>
                  <a:pt x="200378" y="3110133"/>
                </a:lnTo>
                <a:lnTo>
                  <a:pt x="200025" y="3115072"/>
                </a:lnTo>
                <a:lnTo>
                  <a:pt x="200025" y="3110751"/>
                </a:lnTo>
                <a:lnTo>
                  <a:pt x="200819" y="3107046"/>
                </a:lnTo>
                <a:close/>
                <a:moveTo>
                  <a:pt x="2489519" y="3103562"/>
                </a:moveTo>
                <a:lnTo>
                  <a:pt x="2490471" y="3109906"/>
                </a:lnTo>
                <a:lnTo>
                  <a:pt x="2490788" y="3116568"/>
                </a:lnTo>
                <a:lnTo>
                  <a:pt x="2490788" y="3252652"/>
                </a:lnTo>
                <a:lnTo>
                  <a:pt x="2490471" y="3252969"/>
                </a:lnTo>
                <a:lnTo>
                  <a:pt x="2489836" y="3260899"/>
                </a:lnTo>
                <a:lnTo>
                  <a:pt x="2489519" y="3265657"/>
                </a:lnTo>
                <a:lnTo>
                  <a:pt x="2488250" y="3270733"/>
                </a:lnTo>
                <a:lnTo>
                  <a:pt x="2487298" y="3275491"/>
                </a:lnTo>
                <a:lnTo>
                  <a:pt x="2485711" y="3280566"/>
                </a:lnTo>
                <a:lnTo>
                  <a:pt x="2483490" y="3285325"/>
                </a:lnTo>
                <a:lnTo>
                  <a:pt x="2481269" y="3290083"/>
                </a:lnTo>
                <a:lnTo>
                  <a:pt x="2479048" y="3294841"/>
                </a:lnTo>
                <a:lnTo>
                  <a:pt x="2475874" y="3299599"/>
                </a:lnTo>
                <a:lnTo>
                  <a:pt x="2472701" y="3304357"/>
                </a:lnTo>
                <a:lnTo>
                  <a:pt x="2469528" y="3309115"/>
                </a:lnTo>
                <a:lnTo>
                  <a:pt x="2465403" y="3313874"/>
                </a:lnTo>
                <a:lnTo>
                  <a:pt x="2461595" y="3317997"/>
                </a:lnTo>
                <a:lnTo>
                  <a:pt x="2453028" y="3327196"/>
                </a:lnTo>
                <a:lnTo>
                  <a:pt x="2443191" y="3335761"/>
                </a:lnTo>
                <a:lnTo>
                  <a:pt x="2432086" y="3344643"/>
                </a:lnTo>
                <a:lnTo>
                  <a:pt x="2419710" y="3352891"/>
                </a:lnTo>
                <a:lnTo>
                  <a:pt x="2406701" y="3360504"/>
                </a:lnTo>
                <a:lnTo>
                  <a:pt x="2393056" y="3368434"/>
                </a:lnTo>
                <a:lnTo>
                  <a:pt x="2378143" y="3376047"/>
                </a:lnTo>
                <a:lnTo>
                  <a:pt x="2362277" y="3383660"/>
                </a:lnTo>
                <a:lnTo>
                  <a:pt x="2345777" y="3390322"/>
                </a:lnTo>
                <a:lnTo>
                  <a:pt x="2328325" y="3396983"/>
                </a:lnTo>
                <a:lnTo>
                  <a:pt x="2309921" y="3403327"/>
                </a:lnTo>
                <a:lnTo>
                  <a:pt x="2290882" y="3409671"/>
                </a:lnTo>
                <a:lnTo>
                  <a:pt x="2270892" y="3415064"/>
                </a:lnTo>
                <a:lnTo>
                  <a:pt x="2250267" y="3420139"/>
                </a:lnTo>
                <a:lnTo>
                  <a:pt x="2229324" y="3425215"/>
                </a:lnTo>
                <a:lnTo>
                  <a:pt x="2207430" y="3429973"/>
                </a:lnTo>
                <a:lnTo>
                  <a:pt x="2184901" y="3434414"/>
                </a:lnTo>
                <a:lnTo>
                  <a:pt x="2162054" y="3437903"/>
                </a:lnTo>
                <a:lnTo>
                  <a:pt x="2138256" y="3441393"/>
                </a:lnTo>
                <a:lnTo>
                  <a:pt x="2113823" y="3444565"/>
                </a:lnTo>
                <a:lnTo>
                  <a:pt x="2089390" y="3447102"/>
                </a:lnTo>
                <a:lnTo>
                  <a:pt x="2064323" y="3449006"/>
                </a:lnTo>
                <a:lnTo>
                  <a:pt x="2038621" y="3450909"/>
                </a:lnTo>
                <a:lnTo>
                  <a:pt x="2012601" y="3452178"/>
                </a:lnTo>
                <a:lnTo>
                  <a:pt x="1986582" y="3452812"/>
                </a:lnTo>
                <a:lnTo>
                  <a:pt x="1959928" y="3452812"/>
                </a:lnTo>
                <a:lnTo>
                  <a:pt x="1932639" y="3452812"/>
                </a:lnTo>
                <a:lnTo>
                  <a:pt x="1905350" y="3452178"/>
                </a:lnTo>
                <a:lnTo>
                  <a:pt x="1879014" y="3450592"/>
                </a:lnTo>
                <a:lnTo>
                  <a:pt x="1852994" y="3449006"/>
                </a:lnTo>
                <a:lnTo>
                  <a:pt x="1827292" y="3446468"/>
                </a:lnTo>
                <a:lnTo>
                  <a:pt x="1802224" y="3443930"/>
                </a:lnTo>
                <a:lnTo>
                  <a:pt x="1777157" y="3441075"/>
                </a:lnTo>
                <a:lnTo>
                  <a:pt x="1753359" y="3437269"/>
                </a:lnTo>
                <a:lnTo>
                  <a:pt x="1729560" y="3433145"/>
                </a:lnTo>
                <a:lnTo>
                  <a:pt x="1706714" y="3428704"/>
                </a:lnTo>
                <a:lnTo>
                  <a:pt x="1684502" y="3424263"/>
                </a:lnTo>
                <a:lnTo>
                  <a:pt x="1662925" y="3418871"/>
                </a:lnTo>
                <a:lnTo>
                  <a:pt x="1641983" y="3413478"/>
                </a:lnTo>
                <a:lnTo>
                  <a:pt x="1622309" y="3407134"/>
                </a:lnTo>
                <a:lnTo>
                  <a:pt x="1602953" y="3400790"/>
                </a:lnTo>
                <a:lnTo>
                  <a:pt x="1584549" y="3394445"/>
                </a:lnTo>
                <a:lnTo>
                  <a:pt x="1566780" y="3387467"/>
                </a:lnTo>
                <a:lnTo>
                  <a:pt x="1550280" y="3380488"/>
                </a:lnTo>
                <a:lnTo>
                  <a:pt x="1534414" y="3372558"/>
                </a:lnTo>
                <a:lnTo>
                  <a:pt x="1519501" y="3364945"/>
                </a:lnTo>
                <a:lnTo>
                  <a:pt x="1505539" y="3356697"/>
                </a:lnTo>
                <a:lnTo>
                  <a:pt x="1493164" y="3348450"/>
                </a:lnTo>
                <a:lnTo>
                  <a:pt x="1481106" y="3339885"/>
                </a:lnTo>
                <a:lnTo>
                  <a:pt x="1470635" y="3330686"/>
                </a:lnTo>
                <a:lnTo>
                  <a:pt x="1465875" y="3326245"/>
                </a:lnTo>
                <a:lnTo>
                  <a:pt x="1461116" y="3321487"/>
                </a:lnTo>
                <a:lnTo>
                  <a:pt x="1456673" y="3317363"/>
                </a:lnTo>
                <a:lnTo>
                  <a:pt x="1452866" y="3312605"/>
                </a:lnTo>
                <a:lnTo>
                  <a:pt x="1449375" y="3307847"/>
                </a:lnTo>
                <a:lnTo>
                  <a:pt x="1445885" y="3303088"/>
                </a:lnTo>
                <a:lnTo>
                  <a:pt x="1442712" y="3298013"/>
                </a:lnTo>
                <a:lnTo>
                  <a:pt x="1439856" y="3293255"/>
                </a:lnTo>
                <a:lnTo>
                  <a:pt x="1437000" y="3288497"/>
                </a:lnTo>
                <a:lnTo>
                  <a:pt x="1435096" y="3283421"/>
                </a:lnTo>
                <a:lnTo>
                  <a:pt x="1433192" y="3278346"/>
                </a:lnTo>
                <a:lnTo>
                  <a:pt x="1431606" y="3273588"/>
                </a:lnTo>
                <a:lnTo>
                  <a:pt x="1430337" y="3268512"/>
                </a:lnTo>
                <a:lnTo>
                  <a:pt x="1429702" y="3263437"/>
                </a:lnTo>
                <a:lnTo>
                  <a:pt x="1429385" y="3258044"/>
                </a:lnTo>
                <a:lnTo>
                  <a:pt x="1428750" y="3252969"/>
                </a:lnTo>
                <a:lnTo>
                  <a:pt x="1428750" y="3155268"/>
                </a:lnTo>
                <a:lnTo>
                  <a:pt x="1438269" y="3162881"/>
                </a:lnTo>
                <a:lnTo>
                  <a:pt x="1449058" y="3170177"/>
                </a:lnTo>
                <a:lnTo>
                  <a:pt x="1459846" y="3177473"/>
                </a:lnTo>
                <a:lnTo>
                  <a:pt x="1471270" y="3184134"/>
                </a:lnTo>
                <a:lnTo>
                  <a:pt x="1483645" y="3190795"/>
                </a:lnTo>
                <a:lnTo>
                  <a:pt x="1496337" y="3197140"/>
                </a:lnTo>
                <a:lnTo>
                  <a:pt x="1509347" y="3203484"/>
                </a:lnTo>
                <a:lnTo>
                  <a:pt x="1522674" y="3209194"/>
                </a:lnTo>
                <a:lnTo>
                  <a:pt x="1536953" y="3215221"/>
                </a:lnTo>
                <a:lnTo>
                  <a:pt x="1550915" y="3220613"/>
                </a:lnTo>
                <a:lnTo>
                  <a:pt x="1566145" y="3226006"/>
                </a:lnTo>
                <a:lnTo>
                  <a:pt x="1581376" y="3231081"/>
                </a:lnTo>
                <a:lnTo>
                  <a:pt x="1597242" y="3235839"/>
                </a:lnTo>
                <a:lnTo>
                  <a:pt x="1612790" y="3240598"/>
                </a:lnTo>
                <a:lnTo>
                  <a:pt x="1628973" y="3244721"/>
                </a:lnTo>
                <a:lnTo>
                  <a:pt x="1646108" y="3248845"/>
                </a:lnTo>
                <a:lnTo>
                  <a:pt x="1662608" y="3252652"/>
                </a:lnTo>
                <a:lnTo>
                  <a:pt x="1680060" y="3256141"/>
                </a:lnTo>
                <a:lnTo>
                  <a:pt x="1697195" y="3259313"/>
                </a:lnTo>
                <a:lnTo>
                  <a:pt x="1714964" y="3262485"/>
                </a:lnTo>
                <a:lnTo>
                  <a:pt x="1732733" y="3265657"/>
                </a:lnTo>
                <a:lnTo>
                  <a:pt x="1750820" y="3268195"/>
                </a:lnTo>
                <a:lnTo>
                  <a:pt x="1768907" y="3270416"/>
                </a:lnTo>
                <a:lnTo>
                  <a:pt x="1786993" y="3272636"/>
                </a:lnTo>
                <a:lnTo>
                  <a:pt x="1805715" y="3274857"/>
                </a:lnTo>
                <a:lnTo>
                  <a:pt x="1824119" y="3276443"/>
                </a:lnTo>
                <a:lnTo>
                  <a:pt x="1842840" y="3277394"/>
                </a:lnTo>
                <a:lnTo>
                  <a:pt x="1861561" y="3278663"/>
                </a:lnTo>
                <a:lnTo>
                  <a:pt x="1880283" y="3279615"/>
                </a:lnTo>
                <a:lnTo>
                  <a:pt x="1898687" y="3280249"/>
                </a:lnTo>
                <a:lnTo>
                  <a:pt x="1917725" y="3280566"/>
                </a:lnTo>
                <a:lnTo>
                  <a:pt x="1936129" y="3280566"/>
                </a:lnTo>
                <a:lnTo>
                  <a:pt x="1958658" y="3280566"/>
                </a:lnTo>
                <a:lnTo>
                  <a:pt x="1981187" y="3280249"/>
                </a:lnTo>
                <a:lnTo>
                  <a:pt x="2003399" y="3278980"/>
                </a:lnTo>
                <a:lnTo>
                  <a:pt x="2025928" y="3278029"/>
                </a:lnTo>
                <a:lnTo>
                  <a:pt x="2048140" y="3276443"/>
                </a:lnTo>
                <a:lnTo>
                  <a:pt x="2070034" y="3274222"/>
                </a:lnTo>
                <a:lnTo>
                  <a:pt x="2092246" y="3272002"/>
                </a:lnTo>
                <a:lnTo>
                  <a:pt x="2114458" y="3269464"/>
                </a:lnTo>
                <a:lnTo>
                  <a:pt x="2135718" y="3266609"/>
                </a:lnTo>
                <a:lnTo>
                  <a:pt x="2157295" y="3263437"/>
                </a:lnTo>
                <a:lnTo>
                  <a:pt x="2178237" y="3259313"/>
                </a:lnTo>
                <a:lnTo>
                  <a:pt x="2198545" y="3255507"/>
                </a:lnTo>
                <a:lnTo>
                  <a:pt x="2219170" y="3251066"/>
                </a:lnTo>
                <a:lnTo>
                  <a:pt x="2239161" y="3246307"/>
                </a:lnTo>
                <a:lnTo>
                  <a:pt x="2258517" y="3241232"/>
                </a:lnTo>
                <a:lnTo>
                  <a:pt x="2277555" y="3235839"/>
                </a:lnTo>
                <a:lnTo>
                  <a:pt x="2295959" y="3230130"/>
                </a:lnTo>
                <a:lnTo>
                  <a:pt x="2314046" y="3223785"/>
                </a:lnTo>
                <a:lnTo>
                  <a:pt x="2331498" y="3217441"/>
                </a:lnTo>
                <a:lnTo>
                  <a:pt x="2348316" y="3210780"/>
                </a:lnTo>
                <a:lnTo>
                  <a:pt x="2364498" y="3203801"/>
                </a:lnTo>
                <a:lnTo>
                  <a:pt x="2380047" y="3196188"/>
                </a:lnTo>
                <a:lnTo>
                  <a:pt x="2394643" y="3188575"/>
                </a:lnTo>
                <a:lnTo>
                  <a:pt x="2408605" y="3180645"/>
                </a:lnTo>
                <a:lnTo>
                  <a:pt x="2422249" y="3171763"/>
                </a:lnTo>
                <a:lnTo>
                  <a:pt x="2434307" y="3163198"/>
                </a:lnTo>
                <a:lnTo>
                  <a:pt x="2445730" y="3153999"/>
                </a:lnTo>
                <a:lnTo>
                  <a:pt x="2456518" y="3144800"/>
                </a:lnTo>
                <a:lnTo>
                  <a:pt x="2466355" y="3134966"/>
                </a:lnTo>
                <a:lnTo>
                  <a:pt x="2471115" y="3129574"/>
                </a:lnTo>
                <a:lnTo>
                  <a:pt x="2474922" y="3124498"/>
                </a:lnTo>
                <a:lnTo>
                  <a:pt x="2479365" y="3119423"/>
                </a:lnTo>
                <a:lnTo>
                  <a:pt x="2482855" y="3114347"/>
                </a:lnTo>
                <a:lnTo>
                  <a:pt x="2486346" y="3108955"/>
                </a:lnTo>
                <a:lnTo>
                  <a:pt x="2489519" y="3103562"/>
                </a:lnTo>
                <a:close/>
                <a:moveTo>
                  <a:pt x="201789" y="3100564"/>
                </a:moveTo>
                <a:lnTo>
                  <a:pt x="201084" y="3105812"/>
                </a:lnTo>
                <a:lnTo>
                  <a:pt x="200819" y="3107046"/>
                </a:lnTo>
                <a:lnTo>
                  <a:pt x="201084" y="3105194"/>
                </a:lnTo>
                <a:lnTo>
                  <a:pt x="201789" y="3100564"/>
                </a:lnTo>
                <a:close/>
                <a:moveTo>
                  <a:pt x="1260475" y="3095625"/>
                </a:moveTo>
                <a:lnTo>
                  <a:pt x="1262062" y="3101340"/>
                </a:lnTo>
                <a:lnTo>
                  <a:pt x="1263015" y="3106738"/>
                </a:lnTo>
                <a:lnTo>
                  <a:pt x="1263253" y="3110548"/>
                </a:lnTo>
                <a:lnTo>
                  <a:pt x="1262698" y="3106103"/>
                </a:lnTo>
                <a:lnTo>
                  <a:pt x="1261745" y="3100705"/>
                </a:lnTo>
                <a:lnTo>
                  <a:pt x="1260475" y="3095625"/>
                </a:lnTo>
                <a:close/>
                <a:moveTo>
                  <a:pt x="1746773" y="3094566"/>
                </a:moveTo>
                <a:lnTo>
                  <a:pt x="1746773" y="3198013"/>
                </a:lnTo>
                <a:lnTo>
                  <a:pt x="1764563" y="3200227"/>
                </a:lnTo>
                <a:lnTo>
                  <a:pt x="1782671" y="3202758"/>
                </a:lnTo>
                <a:lnTo>
                  <a:pt x="1800780" y="3204656"/>
                </a:lnTo>
                <a:lnTo>
                  <a:pt x="1819841" y="3206238"/>
                </a:lnTo>
                <a:lnTo>
                  <a:pt x="1819841" y="3102791"/>
                </a:lnTo>
                <a:lnTo>
                  <a:pt x="1800780" y="3101210"/>
                </a:lnTo>
                <a:lnTo>
                  <a:pt x="1782671" y="3099312"/>
                </a:lnTo>
                <a:lnTo>
                  <a:pt x="1764563" y="3097097"/>
                </a:lnTo>
                <a:lnTo>
                  <a:pt x="1746773" y="3094566"/>
                </a:lnTo>
                <a:close/>
                <a:moveTo>
                  <a:pt x="1600953" y="3061666"/>
                </a:moveTo>
                <a:lnTo>
                  <a:pt x="1600953" y="3166378"/>
                </a:lnTo>
                <a:lnTo>
                  <a:pt x="1618744" y="3171756"/>
                </a:lnTo>
                <a:lnTo>
                  <a:pt x="1636217" y="3176501"/>
                </a:lnTo>
                <a:lnTo>
                  <a:pt x="1654960" y="3180930"/>
                </a:lnTo>
                <a:lnTo>
                  <a:pt x="1673704" y="3185042"/>
                </a:lnTo>
                <a:lnTo>
                  <a:pt x="1673704" y="3080963"/>
                </a:lnTo>
                <a:lnTo>
                  <a:pt x="1654960" y="3076534"/>
                </a:lnTo>
                <a:lnTo>
                  <a:pt x="1636217" y="3071789"/>
                </a:lnTo>
                <a:lnTo>
                  <a:pt x="1618108" y="3066728"/>
                </a:lnTo>
                <a:lnTo>
                  <a:pt x="1600953" y="3061666"/>
                </a:lnTo>
                <a:close/>
                <a:moveTo>
                  <a:pt x="3151360" y="3046095"/>
                </a:moveTo>
                <a:lnTo>
                  <a:pt x="3151360" y="3160713"/>
                </a:lnTo>
                <a:lnTo>
                  <a:pt x="3174848" y="3161665"/>
                </a:lnTo>
                <a:lnTo>
                  <a:pt x="3198972" y="3161665"/>
                </a:lnTo>
                <a:lnTo>
                  <a:pt x="3231983" y="3161348"/>
                </a:lnTo>
                <a:lnTo>
                  <a:pt x="3231983" y="3046413"/>
                </a:lnTo>
                <a:lnTo>
                  <a:pt x="3198972" y="3046730"/>
                </a:lnTo>
                <a:lnTo>
                  <a:pt x="3174848" y="3046413"/>
                </a:lnTo>
                <a:lnTo>
                  <a:pt x="3151360" y="3046095"/>
                </a:lnTo>
                <a:close/>
                <a:moveTo>
                  <a:pt x="3815080" y="3040062"/>
                </a:moveTo>
                <a:lnTo>
                  <a:pt x="3816033" y="3047365"/>
                </a:lnTo>
                <a:lnTo>
                  <a:pt x="3816350" y="3054985"/>
                </a:lnTo>
                <a:lnTo>
                  <a:pt x="3816350" y="3206115"/>
                </a:lnTo>
                <a:lnTo>
                  <a:pt x="3816033" y="3206432"/>
                </a:lnTo>
                <a:lnTo>
                  <a:pt x="3815398" y="3214687"/>
                </a:lnTo>
                <a:lnTo>
                  <a:pt x="3814763" y="3220720"/>
                </a:lnTo>
                <a:lnTo>
                  <a:pt x="3813493" y="3226117"/>
                </a:lnTo>
                <a:lnTo>
                  <a:pt x="3811906" y="3231197"/>
                </a:lnTo>
                <a:lnTo>
                  <a:pt x="3810319" y="3236912"/>
                </a:lnTo>
                <a:lnTo>
                  <a:pt x="3808097" y="3242310"/>
                </a:lnTo>
                <a:lnTo>
                  <a:pt x="3805558" y="3248025"/>
                </a:lnTo>
                <a:lnTo>
                  <a:pt x="3803019" y="3253105"/>
                </a:lnTo>
                <a:lnTo>
                  <a:pt x="3799844" y="3258185"/>
                </a:lnTo>
                <a:lnTo>
                  <a:pt x="3796036" y="3263583"/>
                </a:lnTo>
                <a:lnTo>
                  <a:pt x="3792226" y="3268663"/>
                </a:lnTo>
                <a:lnTo>
                  <a:pt x="3788418" y="3274060"/>
                </a:lnTo>
                <a:lnTo>
                  <a:pt x="3783974" y="3278823"/>
                </a:lnTo>
                <a:lnTo>
                  <a:pt x="3779212" y="3283903"/>
                </a:lnTo>
                <a:lnTo>
                  <a:pt x="3774134" y="3288983"/>
                </a:lnTo>
                <a:lnTo>
                  <a:pt x="3768420" y="3293745"/>
                </a:lnTo>
                <a:lnTo>
                  <a:pt x="3763024" y="3298508"/>
                </a:lnTo>
                <a:lnTo>
                  <a:pt x="3750963" y="3307715"/>
                </a:lnTo>
                <a:lnTo>
                  <a:pt x="3737314" y="3317240"/>
                </a:lnTo>
                <a:lnTo>
                  <a:pt x="3722713" y="3326448"/>
                </a:lnTo>
                <a:lnTo>
                  <a:pt x="3707477" y="3335020"/>
                </a:lnTo>
                <a:lnTo>
                  <a:pt x="3690971" y="3343275"/>
                </a:lnTo>
                <a:lnTo>
                  <a:pt x="3673513" y="3351213"/>
                </a:lnTo>
                <a:lnTo>
                  <a:pt x="3655103" y="3359150"/>
                </a:lnTo>
                <a:lnTo>
                  <a:pt x="3635424" y="3366770"/>
                </a:lnTo>
                <a:lnTo>
                  <a:pt x="3615109" y="3373755"/>
                </a:lnTo>
                <a:lnTo>
                  <a:pt x="3593842" y="3380423"/>
                </a:lnTo>
                <a:lnTo>
                  <a:pt x="3571941" y="3386773"/>
                </a:lnTo>
                <a:lnTo>
                  <a:pt x="3549087" y="3392805"/>
                </a:lnTo>
                <a:lnTo>
                  <a:pt x="3525281" y="3398203"/>
                </a:lnTo>
                <a:lnTo>
                  <a:pt x="3501157" y="3403283"/>
                </a:lnTo>
                <a:lnTo>
                  <a:pt x="3476082" y="3408045"/>
                </a:lnTo>
                <a:lnTo>
                  <a:pt x="3450371" y="3411855"/>
                </a:lnTo>
                <a:lnTo>
                  <a:pt x="3424343" y="3415983"/>
                </a:lnTo>
                <a:lnTo>
                  <a:pt x="3397680" y="3419475"/>
                </a:lnTo>
                <a:lnTo>
                  <a:pt x="3370065" y="3422333"/>
                </a:lnTo>
                <a:lnTo>
                  <a:pt x="3341815" y="3424555"/>
                </a:lnTo>
                <a:lnTo>
                  <a:pt x="3313565" y="3426460"/>
                </a:lnTo>
                <a:lnTo>
                  <a:pt x="3284680" y="3427730"/>
                </a:lnTo>
                <a:lnTo>
                  <a:pt x="3255478" y="3428683"/>
                </a:lnTo>
                <a:lnTo>
                  <a:pt x="3225959" y="3429000"/>
                </a:lnTo>
                <a:lnTo>
                  <a:pt x="3195487" y="3428683"/>
                </a:lnTo>
                <a:lnTo>
                  <a:pt x="3165650" y="3427730"/>
                </a:lnTo>
                <a:lnTo>
                  <a:pt x="3136130" y="3426143"/>
                </a:lnTo>
                <a:lnTo>
                  <a:pt x="3106928" y="3424238"/>
                </a:lnTo>
                <a:lnTo>
                  <a:pt x="3078678" y="3422015"/>
                </a:lnTo>
                <a:lnTo>
                  <a:pt x="3050428" y="3418840"/>
                </a:lnTo>
                <a:lnTo>
                  <a:pt x="3022813" y="3415030"/>
                </a:lnTo>
                <a:lnTo>
                  <a:pt x="2996150" y="3411220"/>
                </a:lnTo>
                <a:lnTo>
                  <a:pt x="2970122" y="3406775"/>
                </a:lnTo>
                <a:lnTo>
                  <a:pt x="2944729" y="3402013"/>
                </a:lnTo>
                <a:lnTo>
                  <a:pt x="2919971" y="3396615"/>
                </a:lnTo>
                <a:lnTo>
                  <a:pt x="2895847" y="3390583"/>
                </a:lnTo>
                <a:lnTo>
                  <a:pt x="2872994" y="3384868"/>
                </a:lnTo>
                <a:lnTo>
                  <a:pt x="2850775" y="3378200"/>
                </a:lnTo>
                <a:lnTo>
                  <a:pt x="2829190" y="3370898"/>
                </a:lnTo>
                <a:lnTo>
                  <a:pt x="2808876" y="3363595"/>
                </a:lnTo>
                <a:lnTo>
                  <a:pt x="2789196" y="3355975"/>
                </a:lnTo>
                <a:lnTo>
                  <a:pt x="2770469" y="3347720"/>
                </a:lnTo>
                <a:lnTo>
                  <a:pt x="2753328" y="3339465"/>
                </a:lnTo>
                <a:lnTo>
                  <a:pt x="2736823" y="3330893"/>
                </a:lnTo>
                <a:lnTo>
                  <a:pt x="2721269" y="3321685"/>
                </a:lnTo>
                <a:lnTo>
                  <a:pt x="2706986" y="3312160"/>
                </a:lnTo>
                <a:lnTo>
                  <a:pt x="2693972" y="3302635"/>
                </a:lnTo>
                <a:lnTo>
                  <a:pt x="2688258" y="3297873"/>
                </a:lnTo>
                <a:lnTo>
                  <a:pt x="2682227" y="3292793"/>
                </a:lnTo>
                <a:lnTo>
                  <a:pt x="2676831" y="3287713"/>
                </a:lnTo>
                <a:lnTo>
                  <a:pt x="2671753" y="3282950"/>
                </a:lnTo>
                <a:lnTo>
                  <a:pt x="2666991" y="3277870"/>
                </a:lnTo>
                <a:lnTo>
                  <a:pt x="2662548" y="3272473"/>
                </a:lnTo>
                <a:lnTo>
                  <a:pt x="2658104" y="3267393"/>
                </a:lnTo>
                <a:lnTo>
                  <a:pt x="2654612" y="3261995"/>
                </a:lnTo>
                <a:lnTo>
                  <a:pt x="2651121" y="3256598"/>
                </a:lnTo>
                <a:lnTo>
                  <a:pt x="2647947" y="3251200"/>
                </a:lnTo>
                <a:lnTo>
                  <a:pt x="2645090" y="3245485"/>
                </a:lnTo>
                <a:lnTo>
                  <a:pt x="2642868" y="3240405"/>
                </a:lnTo>
                <a:lnTo>
                  <a:pt x="2640329" y="3234372"/>
                </a:lnTo>
                <a:lnTo>
                  <a:pt x="2638742" y="3228975"/>
                </a:lnTo>
                <a:lnTo>
                  <a:pt x="2637789" y="3223577"/>
                </a:lnTo>
                <a:lnTo>
                  <a:pt x="2636520" y="3217862"/>
                </a:lnTo>
                <a:lnTo>
                  <a:pt x="2636202" y="3212147"/>
                </a:lnTo>
                <a:lnTo>
                  <a:pt x="2635885" y="3206432"/>
                </a:lnTo>
                <a:lnTo>
                  <a:pt x="2635250" y="3206432"/>
                </a:lnTo>
                <a:lnTo>
                  <a:pt x="2635250" y="3097530"/>
                </a:lnTo>
                <a:lnTo>
                  <a:pt x="2646360" y="3105785"/>
                </a:lnTo>
                <a:lnTo>
                  <a:pt x="2657786" y="3114040"/>
                </a:lnTo>
                <a:lnTo>
                  <a:pt x="2670166" y="3121977"/>
                </a:lnTo>
                <a:lnTo>
                  <a:pt x="2683180" y="3129597"/>
                </a:lnTo>
                <a:lnTo>
                  <a:pt x="2696511" y="3136900"/>
                </a:lnTo>
                <a:lnTo>
                  <a:pt x="2710160" y="3144202"/>
                </a:lnTo>
                <a:lnTo>
                  <a:pt x="2724761" y="3151187"/>
                </a:lnTo>
                <a:lnTo>
                  <a:pt x="2740314" y="3157855"/>
                </a:lnTo>
                <a:lnTo>
                  <a:pt x="2755550" y="3164205"/>
                </a:lnTo>
                <a:lnTo>
                  <a:pt x="2771738" y="3170237"/>
                </a:lnTo>
                <a:lnTo>
                  <a:pt x="2788244" y="3176270"/>
                </a:lnTo>
                <a:lnTo>
                  <a:pt x="2805384" y="3181985"/>
                </a:lnTo>
                <a:lnTo>
                  <a:pt x="2822525" y="3187065"/>
                </a:lnTo>
                <a:lnTo>
                  <a:pt x="2840300" y="3192145"/>
                </a:lnTo>
                <a:lnTo>
                  <a:pt x="2858393" y="3196907"/>
                </a:lnTo>
                <a:lnTo>
                  <a:pt x="2877120" y="3201670"/>
                </a:lnTo>
                <a:lnTo>
                  <a:pt x="2895530" y="3205797"/>
                </a:lnTo>
                <a:lnTo>
                  <a:pt x="2914892" y="3209925"/>
                </a:lnTo>
                <a:lnTo>
                  <a:pt x="2934255" y="3213735"/>
                </a:lnTo>
                <a:lnTo>
                  <a:pt x="2953617" y="3217227"/>
                </a:lnTo>
                <a:lnTo>
                  <a:pt x="2973614" y="3220402"/>
                </a:lnTo>
                <a:lnTo>
                  <a:pt x="2993294" y="3222942"/>
                </a:lnTo>
                <a:lnTo>
                  <a:pt x="3013926" y="3225800"/>
                </a:lnTo>
                <a:lnTo>
                  <a:pt x="3033923" y="3228340"/>
                </a:lnTo>
                <a:lnTo>
                  <a:pt x="3054555" y="3230245"/>
                </a:lnTo>
                <a:lnTo>
                  <a:pt x="3074869" y="3232150"/>
                </a:lnTo>
                <a:lnTo>
                  <a:pt x="3095819" y="3233737"/>
                </a:lnTo>
                <a:lnTo>
                  <a:pt x="3116451" y="3235007"/>
                </a:lnTo>
                <a:lnTo>
                  <a:pt x="3137400" y="3235960"/>
                </a:lnTo>
                <a:lnTo>
                  <a:pt x="3158032" y="3236595"/>
                </a:lnTo>
                <a:lnTo>
                  <a:pt x="3178981" y="3237230"/>
                </a:lnTo>
                <a:lnTo>
                  <a:pt x="3199613" y="3237230"/>
                </a:lnTo>
                <a:lnTo>
                  <a:pt x="3224372" y="3236912"/>
                </a:lnTo>
                <a:lnTo>
                  <a:pt x="3249765" y="3236595"/>
                </a:lnTo>
                <a:lnTo>
                  <a:pt x="3274523" y="3235325"/>
                </a:lnTo>
                <a:lnTo>
                  <a:pt x="3299282" y="3234055"/>
                </a:lnTo>
                <a:lnTo>
                  <a:pt x="3324040" y="3232150"/>
                </a:lnTo>
                <a:lnTo>
                  <a:pt x="3348481" y="3230245"/>
                </a:lnTo>
                <a:lnTo>
                  <a:pt x="3372922" y="3227387"/>
                </a:lnTo>
                <a:lnTo>
                  <a:pt x="3397680" y="3224530"/>
                </a:lnTo>
                <a:lnTo>
                  <a:pt x="3421486" y="3221355"/>
                </a:lnTo>
                <a:lnTo>
                  <a:pt x="3445292" y="3217545"/>
                </a:lnTo>
                <a:lnTo>
                  <a:pt x="3468464" y="3213735"/>
                </a:lnTo>
                <a:lnTo>
                  <a:pt x="3491635" y="3208972"/>
                </a:lnTo>
                <a:lnTo>
                  <a:pt x="3514171" y="3204210"/>
                </a:lnTo>
                <a:lnTo>
                  <a:pt x="3536390" y="3199130"/>
                </a:lnTo>
                <a:lnTo>
                  <a:pt x="3557974" y="3193097"/>
                </a:lnTo>
                <a:lnTo>
                  <a:pt x="3579241" y="3187065"/>
                </a:lnTo>
                <a:lnTo>
                  <a:pt x="3599873" y="3180715"/>
                </a:lnTo>
                <a:lnTo>
                  <a:pt x="3619870" y="3174047"/>
                </a:lnTo>
                <a:lnTo>
                  <a:pt x="3639233" y="3167062"/>
                </a:lnTo>
                <a:lnTo>
                  <a:pt x="3657643" y="3159442"/>
                </a:lnTo>
                <a:lnTo>
                  <a:pt x="3676053" y="3151505"/>
                </a:lnTo>
                <a:lnTo>
                  <a:pt x="3692876" y="3143250"/>
                </a:lnTo>
                <a:lnTo>
                  <a:pt x="3709381" y="3134677"/>
                </a:lnTo>
                <a:lnTo>
                  <a:pt x="3724935" y="3125470"/>
                </a:lnTo>
                <a:lnTo>
                  <a:pt x="3739853" y="3116262"/>
                </a:lnTo>
                <a:lnTo>
                  <a:pt x="3753502" y="3106420"/>
                </a:lnTo>
                <a:lnTo>
                  <a:pt x="3766198" y="3096577"/>
                </a:lnTo>
                <a:lnTo>
                  <a:pt x="3772547" y="3090862"/>
                </a:lnTo>
                <a:lnTo>
                  <a:pt x="3777943" y="3085782"/>
                </a:lnTo>
                <a:lnTo>
                  <a:pt x="3783656" y="3080385"/>
                </a:lnTo>
                <a:lnTo>
                  <a:pt x="3789052" y="3074670"/>
                </a:lnTo>
                <a:lnTo>
                  <a:pt x="3793814" y="3069272"/>
                </a:lnTo>
                <a:lnTo>
                  <a:pt x="3798575" y="3063557"/>
                </a:lnTo>
                <a:lnTo>
                  <a:pt x="3803336" y="3057842"/>
                </a:lnTo>
                <a:lnTo>
                  <a:pt x="3807145" y="3051810"/>
                </a:lnTo>
                <a:lnTo>
                  <a:pt x="3811271" y="3045777"/>
                </a:lnTo>
                <a:lnTo>
                  <a:pt x="3815080" y="3040062"/>
                </a:lnTo>
                <a:close/>
                <a:moveTo>
                  <a:pt x="2989478" y="3031808"/>
                </a:moveTo>
                <a:lnTo>
                  <a:pt x="2989478" y="3147378"/>
                </a:lnTo>
                <a:lnTo>
                  <a:pt x="3009158" y="3149918"/>
                </a:lnTo>
                <a:lnTo>
                  <a:pt x="3029472" y="3152140"/>
                </a:lnTo>
                <a:lnTo>
                  <a:pt x="3049469" y="3154363"/>
                </a:lnTo>
                <a:lnTo>
                  <a:pt x="3070419" y="3155950"/>
                </a:lnTo>
                <a:lnTo>
                  <a:pt x="3070419" y="3041333"/>
                </a:lnTo>
                <a:lnTo>
                  <a:pt x="3049469" y="3039428"/>
                </a:lnTo>
                <a:lnTo>
                  <a:pt x="3029472" y="3036888"/>
                </a:lnTo>
                <a:lnTo>
                  <a:pt x="3009158" y="3034665"/>
                </a:lnTo>
                <a:lnTo>
                  <a:pt x="2989478" y="3031808"/>
                </a:lnTo>
                <a:close/>
                <a:moveTo>
                  <a:pt x="2402802" y="3022755"/>
                </a:moveTo>
                <a:lnTo>
                  <a:pt x="2397719" y="3026235"/>
                </a:lnTo>
                <a:lnTo>
                  <a:pt x="2391365" y="3029398"/>
                </a:lnTo>
                <a:lnTo>
                  <a:pt x="2383740" y="3032878"/>
                </a:lnTo>
                <a:lnTo>
                  <a:pt x="2376433" y="3036042"/>
                </a:lnTo>
                <a:lnTo>
                  <a:pt x="2360867" y="3042369"/>
                </a:lnTo>
                <a:lnTo>
                  <a:pt x="2347841" y="3047114"/>
                </a:lnTo>
                <a:lnTo>
                  <a:pt x="2347841" y="3137274"/>
                </a:lnTo>
                <a:lnTo>
                  <a:pt x="2355784" y="3133794"/>
                </a:lnTo>
                <a:lnTo>
                  <a:pt x="2363408" y="3129681"/>
                </a:lnTo>
                <a:lnTo>
                  <a:pt x="2371033" y="3125252"/>
                </a:lnTo>
                <a:lnTo>
                  <a:pt x="2378340" y="3120507"/>
                </a:lnTo>
                <a:lnTo>
                  <a:pt x="2385329" y="3115762"/>
                </a:lnTo>
                <a:lnTo>
                  <a:pt x="2391683" y="3111017"/>
                </a:lnTo>
                <a:lnTo>
                  <a:pt x="2397719" y="3106271"/>
                </a:lnTo>
                <a:lnTo>
                  <a:pt x="2402802" y="3101526"/>
                </a:lnTo>
                <a:lnTo>
                  <a:pt x="2402802" y="3022755"/>
                </a:lnTo>
                <a:close/>
                <a:moveTo>
                  <a:pt x="698500" y="3017837"/>
                </a:moveTo>
                <a:lnTo>
                  <a:pt x="698500" y="3086100"/>
                </a:lnTo>
                <a:lnTo>
                  <a:pt x="684586" y="3083595"/>
                </a:lnTo>
                <a:lnTo>
                  <a:pt x="667825" y="3079838"/>
                </a:lnTo>
                <a:lnTo>
                  <a:pt x="659920" y="3077959"/>
                </a:lnTo>
                <a:lnTo>
                  <a:pt x="652962" y="3076393"/>
                </a:lnTo>
                <a:lnTo>
                  <a:pt x="646321" y="3074201"/>
                </a:lnTo>
                <a:lnTo>
                  <a:pt x="640313" y="3071696"/>
                </a:lnTo>
                <a:lnTo>
                  <a:pt x="634305" y="3069191"/>
                </a:lnTo>
                <a:lnTo>
                  <a:pt x="629245" y="3065433"/>
                </a:lnTo>
                <a:lnTo>
                  <a:pt x="626082" y="3063555"/>
                </a:lnTo>
                <a:lnTo>
                  <a:pt x="623869" y="3061363"/>
                </a:lnTo>
                <a:lnTo>
                  <a:pt x="622288" y="3058545"/>
                </a:lnTo>
                <a:lnTo>
                  <a:pt x="620706" y="3056353"/>
                </a:lnTo>
                <a:lnTo>
                  <a:pt x="619441" y="3053534"/>
                </a:lnTo>
                <a:lnTo>
                  <a:pt x="619125" y="3051029"/>
                </a:lnTo>
                <a:lnTo>
                  <a:pt x="619125" y="3048524"/>
                </a:lnTo>
                <a:lnTo>
                  <a:pt x="619441" y="3046019"/>
                </a:lnTo>
                <a:lnTo>
                  <a:pt x="620390" y="3043514"/>
                </a:lnTo>
                <a:lnTo>
                  <a:pt x="621971" y="3041009"/>
                </a:lnTo>
                <a:lnTo>
                  <a:pt x="623553" y="3038817"/>
                </a:lnTo>
                <a:lnTo>
                  <a:pt x="625766" y="3036312"/>
                </a:lnTo>
                <a:lnTo>
                  <a:pt x="628296" y="3034433"/>
                </a:lnTo>
                <a:lnTo>
                  <a:pt x="631142" y="3032555"/>
                </a:lnTo>
                <a:lnTo>
                  <a:pt x="634937" y="3030676"/>
                </a:lnTo>
                <a:lnTo>
                  <a:pt x="638732" y="3029110"/>
                </a:lnTo>
                <a:lnTo>
                  <a:pt x="645057" y="3026605"/>
                </a:lnTo>
                <a:lnTo>
                  <a:pt x="651697" y="3024726"/>
                </a:lnTo>
                <a:lnTo>
                  <a:pt x="658655" y="3023161"/>
                </a:lnTo>
                <a:lnTo>
                  <a:pt x="666244" y="3021595"/>
                </a:lnTo>
                <a:lnTo>
                  <a:pt x="674150" y="3020342"/>
                </a:lnTo>
                <a:lnTo>
                  <a:pt x="682056" y="3019403"/>
                </a:lnTo>
                <a:lnTo>
                  <a:pt x="698500" y="3017837"/>
                </a:lnTo>
                <a:close/>
                <a:moveTo>
                  <a:pt x="2827597" y="2994977"/>
                </a:moveTo>
                <a:lnTo>
                  <a:pt x="2827597" y="3112135"/>
                </a:lnTo>
                <a:lnTo>
                  <a:pt x="2846959" y="3117850"/>
                </a:lnTo>
                <a:lnTo>
                  <a:pt x="2866956" y="3123248"/>
                </a:lnTo>
                <a:lnTo>
                  <a:pt x="2887588" y="3128010"/>
                </a:lnTo>
                <a:lnTo>
                  <a:pt x="2908220" y="3132773"/>
                </a:lnTo>
                <a:lnTo>
                  <a:pt x="2908220" y="3016885"/>
                </a:lnTo>
                <a:lnTo>
                  <a:pt x="2887588" y="3011805"/>
                </a:lnTo>
                <a:lnTo>
                  <a:pt x="2866956" y="3006725"/>
                </a:lnTo>
                <a:lnTo>
                  <a:pt x="2846959" y="3001010"/>
                </a:lnTo>
                <a:lnTo>
                  <a:pt x="2827597" y="2994977"/>
                </a:lnTo>
                <a:close/>
                <a:moveTo>
                  <a:pt x="1455133" y="2986375"/>
                </a:moveTo>
                <a:lnTo>
                  <a:pt x="1455133" y="3092352"/>
                </a:lnTo>
                <a:lnTo>
                  <a:pt x="1457675" y="3094883"/>
                </a:lnTo>
                <a:lnTo>
                  <a:pt x="1460216" y="3097730"/>
                </a:lnTo>
                <a:lnTo>
                  <a:pt x="1466888" y="3103741"/>
                </a:lnTo>
                <a:lnTo>
                  <a:pt x="1475466" y="3110068"/>
                </a:lnTo>
                <a:lnTo>
                  <a:pt x="1484679" y="3116078"/>
                </a:lnTo>
                <a:lnTo>
                  <a:pt x="1495162" y="3122405"/>
                </a:lnTo>
                <a:lnTo>
                  <a:pt x="1505964" y="3128732"/>
                </a:lnTo>
                <a:lnTo>
                  <a:pt x="1517083" y="3134743"/>
                </a:lnTo>
                <a:lnTo>
                  <a:pt x="1528202" y="3139804"/>
                </a:lnTo>
                <a:lnTo>
                  <a:pt x="1528202" y="3033195"/>
                </a:lnTo>
                <a:lnTo>
                  <a:pt x="1517083" y="3027817"/>
                </a:lnTo>
                <a:lnTo>
                  <a:pt x="1506917" y="3022122"/>
                </a:lnTo>
                <a:lnTo>
                  <a:pt x="1497068" y="3016428"/>
                </a:lnTo>
                <a:lnTo>
                  <a:pt x="1487538" y="3010734"/>
                </a:lnTo>
                <a:lnTo>
                  <a:pt x="1478960" y="3005039"/>
                </a:lnTo>
                <a:lnTo>
                  <a:pt x="1470700" y="2998712"/>
                </a:lnTo>
                <a:lnTo>
                  <a:pt x="1462758" y="2992702"/>
                </a:lnTo>
                <a:lnTo>
                  <a:pt x="1455133" y="2986375"/>
                </a:lnTo>
                <a:close/>
                <a:moveTo>
                  <a:pt x="711352" y="2965750"/>
                </a:moveTo>
                <a:lnTo>
                  <a:pt x="709129" y="2966067"/>
                </a:lnTo>
                <a:lnTo>
                  <a:pt x="706270" y="2966384"/>
                </a:lnTo>
                <a:lnTo>
                  <a:pt x="704047" y="2966702"/>
                </a:lnTo>
                <a:lnTo>
                  <a:pt x="701824" y="2967653"/>
                </a:lnTo>
                <a:lnTo>
                  <a:pt x="700236" y="2968288"/>
                </a:lnTo>
                <a:lnTo>
                  <a:pt x="699283" y="2969556"/>
                </a:lnTo>
                <a:lnTo>
                  <a:pt x="698330" y="2970191"/>
                </a:lnTo>
                <a:lnTo>
                  <a:pt x="698012" y="2971459"/>
                </a:lnTo>
                <a:lnTo>
                  <a:pt x="698012" y="2990491"/>
                </a:lnTo>
                <a:lnTo>
                  <a:pt x="683085" y="2991760"/>
                </a:lnTo>
                <a:lnTo>
                  <a:pt x="667839" y="2993346"/>
                </a:lnTo>
                <a:lnTo>
                  <a:pt x="653865" y="2995249"/>
                </a:lnTo>
                <a:lnTo>
                  <a:pt x="639890" y="2997786"/>
                </a:lnTo>
                <a:lnTo>
                  <a:pt x="626550" y="3000641"/>
                </a:lnTo>
                <a:lnTo>
                  <a:pt x="613846" y="3004130"/>
                </a:lnTo>
                <a:lnTo>
                  <a:pt x="602094" y="3007619"/>
                </a:lnTo>
                <a:lnTo>
                  <a:pt x="590978" y="3012060"/>
                </a:lnTo>
                <a:lnTo>
                  <a:pt x="583673" y="3015549"/>
                </a:lnTo>
                <a:lnTo>
                  <a:pt x="576368" y="3019355"/>
                </a:lnTo>
                <a:lnTo>
                  <a:pt x="570015" y="3023162"/>
                </a:lnTo>
                <a:lnTo>
                  <a:pt x="564616" y="3026968"/>
                </a:lnTo>
                <a:lnTo>
                  <a:pt x="559852" y="3031092"/>
                </a:lnTo>
                <a:lnTo>
                  <a:pt x="556041" y="3035215"/>
                </a:lnTo>
                <a:lnTo>
                  <a:pt x="552865" y="3039656"/>
                </a:lnTo>
                <a:lnTo>
                  <a:pt x="550324" y="3044096"/>
                </a:lnTo>
                <a:lnTo>
                  <a:pt x="548736" y="3048854"/>
                </a:lnTo>
                <a:lnTo>
                  <a:pt x="547783" y="3052978"/>
                </a:lnTo>
                <a:lnTo>
                  <a:pt x="547783" y="3057736"/>
                </a:lnTo>
                <a:lnTo>
                  <a:pt x="548736" y="3062176"/>
                </a:lnTo>
                <a:lnTo>
                  <a:pt x="550324" y="3066617"/>
                </a:lnTo>
                <a:lnTo>
                  <a:pt x="552865" y="3070741"/>
                </a:lnTo>
                <a:lnTo>
                  <a:pt x="556358" y="3075181"/>
                </a:lnTo>
                <a:lnTo>
                  <a:pt x="560805" y="3079622"/>
                </a:lnTo>
                <a:lnTo>
                  <a:pt x="564934" y="3083111"/>
                </a:lnTo>
                <a:lnTo>
                  <a:pt x="570015" y="3086917"/>
                </a:lnTo>
                <a:lnTo>
                  <a:pt x="576050" y="3090089"/>
                </a:lnTo>
                <a:lnTo>
                  <a:pt x="582720" y="3093578"/>
                </a:lnTo>
                <a:lnTo>
                  <a:pt x="589390" y="3096433"/>
                </a:lnTo>
                <a:lnTo>
                  <a:pt x="597012" y="3099288"/>
                </a:lnTo>
                <a:lnTo>
                  <a:pt x="605270" y="3101825"/>
                </a:lnTo>
                <a:lnTo>
                  <a:pt x="613528" y="3104046"/>
                </a:lnTo>
                <a:lnTo>
                  <a:pt x="645607" y="3110707"/>
                </a:lnTo>
                <a:lnTo>
                  <a:pt x="698012" y="3121808"/>
                </a:lnTo>
                <a:lnTo>
                  <a:pt x="698012" y="3203010"/>
                </a:lnTo>
                <a:lnTo>
                  <a:pt x="684673" y="3201424"/>
                </a:lnTo>
                <a:lnTo>
                  <a:pt x="672286" y="3199203"/>
                </a:lnTo>
                <a:lnTo>
                  <a:pt x="657993" y="3196983"/>
                </a:lnTo>
                <a:lnTo>
                  <a:pt x="643066" y="3193494"/>
                </a:lnTo>
                <a:lnTo>
                  <a:pt x="629409" y="3189370"/>
                </a:lnTo>
                <a:lnTo>
                  <a:pt x="617022" y="3185247"/>
                </a:lnTo>
                <a:lnTo>
                  <a:pt x="613846" y="3183978"/>
                </a:lnTo>
                <a:lnTo>
                  <a:pt x="610670" y="3182709"/>
                </a:lnTo>
                <a:lnTo>
                  <a:pt x="608129" y="3181441"/>
                </a:lnTo>
                <a:lnTo>
                  <a:pt x="608446" y="3181441"/>
                </a:lnTo>
                <a:lnTo>
                  <a:pt x="608129" y="3181123"/>
                </a:lnTo>
                <a:lnTo>
                  <a:pt x="604317" y="3179220"/>
                </a:lnTo>
                <a:lnTo>
                  <a:pt x="602412" y="3177951"/>
                </a:lnTo>
                <a:lnTo>
                  <a:pt x="600506" y="3177000"/>
                </a:lnTo>
                <a:lnTo>
                  <a:pt x="595424" y="3175731"/>
                </a:lnTo>
                <a:lnTo>
                  <a:pt x="590343" y="3174780"/>
                </a:lnTo>
                <a:lnTo>
                  <a:pt x="584308" y="3174780"/>
                </a:lnTo>
                <a:lnTo>
                  <a:pt x="578273" y="3175414"/>
                </a:lnTo>
                <a:lnTo>
                  <a:pt x="572556" y="3176048"/>
                </a:lnTo>
                <a:lnTo>
                  <a:pt x="566522" y="3177634"/>
                </a:lnTo>
                <a:lnTo>
                  <a:pt x="560805" y="3179220"/>
                </a:lnTo>
                <a:lnTo>
                  <a:pt x="555405" y="3181123"/>
                </a:lnTo>
                <a:lnTo>
                  <a:pt x="551277" y="3183661"/>
                </a:lnTo>
                <a:lnTo>
                  <a:pt x="547148" y="3185881"/>
                </a:lnTo>
                <a:lnTo>
                  <a:pt x="544607" y="3188736"/>
                </a:lnTo>
                <a:lnTo>
                  <a:pt x="543336" y="3190005"/>
                </a:lnTo>
                <a:lnTo>
                  <a:pt x="542383" y="3190956"/>
                </a:lnTo>
                <a:lnTo>
                  <a:pt x="542066" y="3192542"/>
                </a:lnTo>
                <a:lnTo>
                  <a:pt x="542066" y="3193811"/>
                </a:lnTo>
                <a:lnTo>
                  <a:pt x="542066" y="3195080"/>
                </a:lnTo>
                <a:lnTo>
                  <a:pt x="543019" y="3196031"/>
                </a:lnTo>
                <a:lnTo>
                  <a:pt x="543654" y="3197300"/>
                </a:lnTo>
                <a:lnTo>
                  <a:pt x="545242" y="3198569"/>
                </a:lnTo>
                <a:lnTo>
                  <a:pt x="550959" y="3202058"/>
                </a:lnTo>
                <a:lnTo>
                  <a:pt x="557629" y="3205547"/>
                </a:lnTo>
                <a:lnTo>
                  <a:pt x="564299" y="3208719"/>
                </a:lnTo>
                <a:lnTo>
                  <a:pt x="572239" y="3211891"/>
                </a:lnTo>
                <a:lnTo>
                  <a:pt x="580497" y="3214746"/>
                </a:lnTo>
                <a:lnTo>
                  <a:pt x="589072" y="3216966"/>
                </a:lnTo>
                <a:lnTo>
                  <a:pt x="598600" y="3219821"/>
                </a:lnTo>
                <a:lnTo>
                  <a:pt x="608446" y="3221724"/>
                </a:lnTo>
                <a:lnTo>
                  <a:pt x="618610" y="3223627"/>
                </a:lnTo>
                <a:lnTo>
                  <a:pt x="629409" y="3225847"/>
                </a:lnTo>
                <a:lnTo>
                  <a:pt x="651324" y="3229019"/>
                </a:lnTo>
                <a:lnTo>
                  <a:pt x="674192" y="3230923"/>
                </a:lnTo>
                <a:lnTo>
                  <a:pt x="698012" y="3232509"/>
                </a:lnTo>
                <a:lnTo>
                  <a:pt x="698012" y="3251223"/>
                </a:lnTo>
                <a:lnTo>
                  <a:pt x="698330" y="3252492"/>
                </a:lnTo>
                <a:lnTo>
                  <a:pt x="699283" y="3253443"/>
                </a:lnTo>
                <a:lnTo>
                  <a:pt x="700236" y="3254395"/>
                </a:lnTo>
                <a:lnTo>
                  <a:pt x="701824" y="3255346"/>
                </a:lnTo>
                <a:lnTo>
                  <a:pt x="704047" y="3255981"/>
                </a:lnTo>
                <a:lnTo>
                  <a:pt x="706270" y="3256298"/>
                </a:lnTo>
                <a:lnTo>
                  <a:pt x="709129" y="3256932"/>
                </a:lnTo>
                <a:lnTo>
                  <a:pt x="711352" y="3257249"/>
                </a:lnTo>
                <a:lnTo>
                  <a:pt x="758358" y="3257249"/>
                </a:lnTo>
                <a:lnTo>
                  <a:pt x="760581" y="3256932"/>
                </a:lnTo>
                <a:lnTo>
                  <a:pt x="763440" y="3256298"/>
                </a:lnTo>
                <a:lnTo>
                  <a:pt x="765345" y="3255981"/>
                </a:lnTo>
                <a:lnTo>
                  <a:pt x="767886" y="3255346"/>
                </a:lnTo>
                <a:lnTo>
                  <a:pt x="769474" y="3254395"/>
                </a:lnTo>
                <a:lnTo>
                  <a:pt x="770427" y="3253443"/>
                </a:lnTo>
                <a:lnTo>
                  <a:pt x="771380" y="3252492"/>
                </a:lnTo>
                <a:lnTo>
                  <a:pt x="771698" y="3251223"/>
                </a:lnTo>
                <a:lnTo>
                  <a:pt x="771698" y="3231874"/>
                </a:lnTo>
                <a:lnTo>
                  <a:pt x="786308" y="3230923"/>
                </a:lnTo>
                <a:lnTo>
                  <a:pt x="800600" y="3229654"/>
                </a:lnTo>
                <a:lnTo>
                  <a:pt x="814257" y="3228068"/>
                </a:lnTo>
                <a:lnTo>
                  <a:pt x="827279" y="3226165"/>
                </a:lnTo>
                <a:lnTo>
                  <a:pt x="839984" y="3223627"/>
                </a:lnTo>
                <a:lnTo>
                  <a:pt x="851418" y="3221090"/>
                </a:lnTo>
                <a:lnTo>
                  <a:pt x="862534" y="3217918"/>
                </a:lnTo>
                <a:lnTo>
                  <a:pt x="872062" y="3214746"/>
                </a:lnTo>
                <a:lnTo>
                  <a:pt x="880002" y="3211257"/>
                </a:lnTo>
                <a:lnTo>
                  <a:pt x="886990" y="3208085"/>
                </a:lnTo>
                <a:lnTo>
                  <a:pt x="893660" y="3204278"/>
                </a:lnTo>
                <a:lnTo>
                  <a:pt x="899694" y="3200472"/>
                </a:lnTo>
                <a:lnTo>
                  <a:pt x="904776" y="3196666"/>
                </a:lnTo>
                <a:lnTo>
                  <a:pt x="909540" y="3192542"/>
                </a:lnTo>
                <a:lnTo>
                  <a:pt x="913352" y="3188419"/>
                </a:lnTo>
                <a:lnTo>
                  <a:pt x="916528" y="3184295"/>
                </a:lnTo>
                <a:lnTo>
                  <a:pt x="919069" y="3179855"/>
                </a:lnTo>
                <a:lnTo>
                  <a:pt x="920657" y="3175414"/>
                </a:lnTo>
                <a:lnTo>
                  <a:pt x="921609" y="3170973"/>
                </a:lnTo>
                <a:lnTo>
                  <a:pt x="921927" y="3166533"/>
                </a:lnTo>
                <a:lnTo>
                  <a:pt x="921292" y="3161775"/>
                </a:lnTo>
                <a:lnTo>
                  <a:pt x="920021" y="3157651"/>
                </a:lnTo>
                <a:lnTo>
                  <a:pt x="917798" y="3153210"/>
                </a:lnTo>
                <a:lnTo>
                  <a:pt x="914622" y="3148453"/>
                </a:lnTo>
                <a:lnTo>
                  <a:pt x="912716" y="3146549"/>
                </a:lnTo>
                <a:lnTo>
                  <a:pt x="910493" y="3144012"/>
                </a:lnTo>
                <a:lnTo>
                  <a:pt x="905411" y="3139888"/>
                </a:lnTo>
                <a:lnTo>
                  <a:pt x="899059" y="3135765"/>
                </a:lnTo>
                <a:lnTo>
                  <a:pt x="892389" y="3132276"/>
                </a:lnTo>
                <a:lnTo>
                  <a:pt x="884449" y="3128787"/>
                </a:lnTo>
                <a:lnTo>
                  <a:pt x="876191" y="3125615"/>
                </a:lnTo>
                <a:lnTo>
                  <a:pt x="867298" y="3122443"/>
                </a:lnTo>
                <a:lnTo>
                  <a:pt x="857452" y="3119588"/>
                </a:lnTo>
                <a:lnTo>
                  <a:pt x="847606" y="3117051"/>
                </a:lnTo>
                <a:lnTo>
                  <a:pt x="836808" y="3114196"/>
                </a:lnTo>
                <a:lnTo>
                  <a:pt x="815528" y="3109438"/>
                </a:lnTo>
                <a:lnTo>
                  <a:pt x="793613" y="3104997"/>
                </a:lnTo>
                <a:lnTo>
                  <a:pt x="771698" y="3101191"/>
                </a:lnTo>
                <a:lnTo>
                  <a:pt x="771698" y="3019673"/>
                </a:lnTo>
                <a:lnTo>
                  <a:pt x="790754" y="3021893"/>
                </a:lnTo>
                <a:lnTo>
                  <a:pt x="797742" y="3023162"/>
                </a:lnTo>
                <a:lnTo>
                  <a:pt x="805047" y="3024748"/>
                </a:lnTo>
                <a:lnTo>
                  <a:pt x="819974" y="3028554"/>
                </a:lnTo>
                <a:lnTo>
                  <a:pt x="834584" y="3033312"/>
                </a:lnTo>
                <a:lnTo>
                  <a:pt x="846336" y="3037435"/>
                </a:lnTo>
                <a:lnTo>
                  <a:pt x="853006" y="3039973"/>
                </a:lnTo>
                <a:lnTo>
                  <a:pt x="855547" y="3041242"/>
                </a:lnTo>
                <a:lnTo>
                  <a:pt x="859358" y="3043779"/>
                </a:lnTo>
                <a:lnTo>
                  <a:pt x="861264" y="3044731"/>
                </a:lnTo>
                <a:lnTo>
                  <a:pt x="863169" y="3046000"/>
                </a:lnTo>
                <a:lnTo>
                  <a:pt x="867933" y="3047268"/>
                </a:lnTo>
                <a:lnTo>
                  <a:pt x="873650" y="3047903"/>
                </a:lnTo>
                <a:lnTo>
                  <a:pt x="879367" y="3048220"/>
                </a:lnTo>
                <a:lnTo>
                  <a:pt x="885402" y="3047586"/>
                </a:lnTo>
                <a:lnTo>
                  <a:pt x="891436" y="3046634"/>
                </a:lnTo>
                <a:lnTo>
                  <a:pt x="897153" y="3045682"/>
                </a:lnTo>
                <a:lnTo>
                  <a:pt x="902870" y="3043779"/>
                </a:lnTo>
                <a:lnTo>
                  <a:pt x="907952" y="3041559"/>
                </a:lnTo>
                <a:lnTo>
                  <a:pt x="912716" y="3039339"/>
                </a:lnTo>
                <a:lnTo>
                  <a:pt x="916528" y="3036801"/>
                </a:lnTo>
                <a:lnTo>
                  <a:pt x="919386" y="3034263"/>
                </a:lnTo>
                <a:lnTo>
                  <a:pt x="920657" y="3032995"/>
                </a:lnTo>
                <a:lnTo>
                  <a:pt x="921292" y="3031726"/>
                </a:lnTo>
                <a:lnTo>
                  <a:pt x="921609" y="3030140"/>
                </a:lnTo>
                <a:lnTo>
                  <a:pt x="921609" y="3029188"/>
                </a:lnTo>
                <a:lnTo>
                  <a:pt x="921292" y="3027920"/>
                </a:lnTo>
                <a:lnTo>
                  <a:pt x="920974" y="3026651"/>
                </a:lnTo>
                <a:lnTo>
                  <a:pt x="919704" y="3025382"/>
                </a:lnTo>
                <a:lnTo>
                  <a:pt x="918433" y="3024431"/>
                </a:lnTo>
                <a:lnTo>
                  <a:pt x="914304" y="3021576"/>
                </a:lnTo>
                <a:lnTo>
                  <a:pt x="909540" y="3018721"/>
                </a:lnTo>
                <a:lnTo>
                  <a:pt x="903823" y="3016501"/>
                </a:lnTo>
                <a:lnTo>
                  <a:pt x="898424" y="3013963"/>
                </a:lnTo>
                <a:lnTo>
                  <a:pt x="885402" y="3009205"/>
                </a:lnTo>
                <a:lnTo>
                  <a:pt x="871109" y="3005082"/>
                </a:lnTo>
                <a:lnTo>
                  <a:pt x="856182" y="3000958"/>
                </a:lnTo>
                <a:lnTo>
                  <a:pt x="840936" y="2997469"/>
                </a:lnTo>
                <a:lnTo>
                  <a:pt x="825374" y="2994614"/>
                </a:lnTo>
                <a:lnTo>
                  <a:pt x="810764" y="2992711"/>
                </a:lnTo>
                <a:lnTo>
                  <a:pt x="791389" y="2990808"/>
                </a:lnTo>
                <a:lnTo>
                  <a:pt x="771698" y="2989539"/>
                </a:lnTo>
                <a:lnTo>
                  <a:pt x="771698" y="2971459"/>
                </a:lnTo>
                <a:lnTo>
                  <a:pt x="771380" y="2970191"/>
                </a:lnTo>
                <a:lnTo>
                  <a:pt x="770427" y="2969556"/>
                </a:lnTo>
                <a:lnTo>
                  <a:pt x="769474" y="2968288"/>
                </a:lnTo>
                <a:lnTo>
                  <a:pt x="767886" y="2967653"/>
                </a:lnTo>
                <a:lnTo>
                  <a:pt x="765345" y="2966702"/>
                </a:lnTo>
                <a:lnTo>
                  <a:pt x="763440" y="2966384"/>
                </a:lnTo>
                <a:lnTo>
                  <a:pt x="760581" y="2966067"/>
                </a:lnTo>
                <a:lnTo>
                  <a:pt x="758358" y="2965750"/>
                </a:lnTo>
                <a:lnTo>
                  <a:pt x="711352" y="2965750"/>
                </a:lnTo>
                <a:close/>
                <a:moveTo>
                  <a:pt x="3717945" y="2951797"/>
                </a:moveTo>
                <a:lnTo>
                  <a:pt x="3711914" y="2955607"/>
                </a:lnTo>
                <a:lnTo>
                  <a:pt x="3704931" y="2959100"/>
                </a:lnTo>
                <a:lnTo>
                  <a:pt x="3696678" y="2963227"/>
                </a:lnTo>
                <a:lnTo>
                  <a:pt x="3688425" y="2966720"/>
                </a:lnTo>
                <a:lnTo>
                  <a:pt x="3671285" y="2973387"/>
                </a:lnTo>
                <a:lnTo>
                  <a:pt x="3656684" y="2979102"/>
                </a:lnTo>
                <a:lnTo>
                  <a:pt x="3656684" y="3080068"/>
                </a:lnTo>
                <a:lnTo>
                  <a:pt x="3665254" y="3075623"/>
                </a:lnTo>
                <a:lnTo>
                  <a:pt x="3674142" y="3070860"/>
                </a:lnTo>
                <a:lnTo>
                  <a:pt x="3682394" y="3066098"/>
                </a:lnTo>
                <a:lnTo>
                  <a:pt x="3690647" y="3061018"/>
                </a:lnTo>
                <a:lnTo>
                  <a:pt x="3698582" y="3055620"/>
                </a:lnTo>
                <a:lnTo>
                  <a:pt x="3705566" y="3050223"/>
                </a:lnTo>
                <a:lnTo>
                  <a:pt x="3711914" y="3044825"/>
                </a:lnTo>
                <a:lnTo>
                  <a:pt x="3717945" y="3040063"/>
                </a:lnTo>
                <a:lnTo>
                  <a:pt x="3717945" y="2951797"/>
                </a:lnTo>
                <a:close/>
                <a:moveTo>
                  <a:pt x="731996" y="2947987"/>
                </a:moveTo>
                <a:lnTo>
                  <a:pt x="755499" y="2948304"/>
                </a:lnTo>
                <a:lnTo>
                  <a:pt x="779003" y="2948939"/>
                </a:lnTo>
                <a:lnTo>
                  <a:pt x="801870" y="2949890"/>
                </a:lnTo>
                <a:lnTo>
                  <a:pt x="824103" y="2951476"/>
                </a:lnTo>
                <a:lnTo>
                  <a:pt x="846654" y="2953380"/>
                </a:lnTo>
                <a:lnTo>
                  <a:pt x="868569" y="2955283"/>
                </a:lnTo>
                <a:lnTo>
                  <a:pt x="889848" y="2958137"/>
                </a:lnTo>
                <a:lnTo>
                  <a:pt x="910493" y="2960992"/>
                </a:lnTo>
                <a:lnTo>
                  <a:pt x="930820" y="2964164"/>
                </a:lnTo>
                <a:lnTo>
                  <a:pt x="950512" y="2967970"/>
                </a:lnTo>
                <a:lnTo>
                  <a:pt x="969886" y="2971777"/>
                </a:lnTo>
                <a:lnTo>
                  <a:pt x="988308" y="2975900"/>
                </a:lnTo>
                <a:lnTo>
                  <a:pt x="1006411" y="2980658"/>
                </a:lnTo>
                <a:lnTo>
                  <a:pt x="1023880" y="2985416"/>
                </a:lnTo>
                <a:lnTo>
                  <a:pt x="1040396" y="2990491"/>
                </a:lnTo>
                <a:lnTo>
                  <a:pt x="1056594" y="2995883"/>
                </a:lnTo>
                <a:lnTo>
                  <a:pt x="1071521" y="3001593"/>
                </a:lnTo>
                <a:lnTo>
                  <a:pt x="1086131" y="3007302"/>
                </a:lnTo>
                <a:lnTo>
                  <a:pt x="1099471" y="3013646"/>
                </a:lnTo>
                <a:lnTo>
                  <a:pt x="1112493" y="3019990"/>
                </a:lnTo>
                <a:lnTo>
                  <a:pt x="1124562" y="3026651"/>
                </a:lnTo>
                <a:lnTo>
                  <a:pt x="1135678" y="3033629"/>
                </a:lnTo>
                <a:lnTo>
                  <a:pt x="1145842" y="3040925"/>
                </a:lnTo>
                <a:lnTo>
                  <a:pt x="1154735" y="3047903"/>
                </a:lnTo>
                <a:lnTo>
                  <a:pt x="1162993" y="3055515"/>
                </a:lnTo>
                <a:lnTo>
                  <a:pt x="1170298" y="3062811"/>
                </a:lnTo>
                <a:lnTo>
                  <a:pt x="1176650" y="3070741"/>
                </a:lnTo>
                <a:lnTo>
                  <a:pt x="1178873" y="3074864"/>
                </a:lnTo>
                <a:lnTo>
                  <a:pt x="1181732" y="3078670"/>
                </a:lnTo>
                <a:lnTo>
                  <a:pt x="1183638" y="3082794"/>
                </a:lnTo>
                <a:lnTo>
                  <a:pt x="1185543" y="3086600"/>
                </a:lnTo>
                <a:lnTo>
                  <a:pt x="1187131" y="3090406"/>
                </a:lnTo>
                <a:lnTo>
                  <a:pt x="1188402" y="3094847"/>
                </a:lnTo>
                <a:lnTo>
                  <a:pt x="1189672" y="3098653"/>
                </a:lnTo>
                <a:lnTo>
                  <a:pt x="1190307" y="3103094"/>
                </a:lnTo>
                <a:lnTo>
                  <a:pt x="1190625" y="3107535"/>
                </a:lnTo>
                <a:lnTo>
                  <a:pt x="1190625" y="3111341"/>
                </a:lnTo>
                <a:lnTo>
                  <a:pt x="1190625" y="3115782"/>
                </a:lnTo>
                <a:lnTo>
                  <a:pt x="1190307" y="3120223"/>
                </a:lnTo>
                <a:lnTo>
                  <a:pt x="1189672" y="3124029"/>
                </a:lnTo>
                <a:lnTo>
                  <a:pt x="1188402" y="3128470"/>
                </a:lnTo>
                <a:lnTo>
                  <a:pt x="1187131" y="3132276"/>
                </a:lnTo>
                <a:lnTo>
                  <a:pt x="1185543" y="3136399"/>
                </a:lnTo>
                <a:lnTo>
                  <a:pt x="1183638" y="3140523"/>
                </a:lnTo>
                <a:lnTo>
                  <a:pt x="1181732" y="3144646"/>
                </a:lnTo>
                <a:lnTo>
                  <a:pt x="1178873" y="3148453"/>
                </a:lnTo>
                <a:lnTo>
                  <a:pt x="1176650" y="3152259"/>
                </a:lnTo>
                <a:lnTo>
                  <a:pt x="1170298" y="3160189"/>
                </a:lnTo>
                <a:lnTo>
                  <a:pt x="1162993" y="3167801"/>
                </a:lnTo>
                <a:lnTo>
                  <a:pt x="1154735" y="3175414"/>
                </a:lnTo>
                <a:lnTo>
                  <a:pt x="1145842" y="3182392"/>
                </a:lnTo>
                <a:lnTo>
                  <a:pt x="1135678" y="3189370"/>
                </a:lnTo>
                <a:lnTo>
                  <a:pt x="1124562" y="3196031"/>
                </a:lnTo>
                <a:lnTo>
                  <a:pt x="1112493" y="3203010"/>
                </a:lnTo>
                <a:lnTo>
                  <a:pt x="1099471" y="3209671"/>
                </a:lnTo>
                <a:lnTo>
                  <a:pt x="1086131" y="3215380"/>
                </a:lnTo>
                <a:lnTo>
                  <a:pt x="1071521" y="3221407"/>
                </a:lnTo>
                <a:lnTo>
                  <a:pt x="1056594" y="3227433"/>
                </a:lnTo>
                <a:lnTo>
                  <a:pt x="1040396" y="3232509"/>
                </a:lnTo>
                <a:lnTo>
                  <a:pt x="1023880" y="3237584"/>
                </a:lnTo>
                <a:lnTo>
                  <a:pt x="1006411" y="3242659"/>
                </a:lnTo>
                <a:lnTo>
                  <a:pt x="988308" y="3247099"/>
                </a:lnTo>
                <a:lnTo>
                  <a:pt x="969886" y="3251223"/>
                </a:lnTo>
                <a:lnTo>
                  <a:pt x="950512" y="3255346"/>
                </a:lnTo>
                <a:lnTo>
                  <a:pt x="930820" y="3258835"/>
                </a:lnTo>
                <a:lnTo>
                  <a:pt x="910493" y="3262325"/>
                </a:lnTo>
                <a:lnTo>
                  <a:pt x="889848" y="3265179"/>
                </a:lnTo>
                <a:lnTo>
                  <a:pt x="868569" y="3268034"/>
                </a:lnTo>
                <a:lnTo>
                  <a:pt x="846654" y="3269937"/>
                </a:lnTo>
                <a:lnTo>
                  <a:pt x="824103" y="3271840"/>
                </a:lnTo>
                <a:lnTo>
                  <a:pt x="801870" y="3273426"/>
                </a:lnTo>
                <a:lnTo>
                  <a:pt x="779003" y="3274061"/>
                </a:lnTo>
                <a:lnTo>
                  <a:pt x="755499" y="3275012"/>
                </a:lnTo>
                <a:lnTo>
                  <a:pt x="731996" y="3275012"/>
                </a:lnTo>
                <a:lnTo>
                  <a:pt x="708176" y="3275012"/>
                </a:lnTo>
                <a:lnTo>
                  <a:pt x="684990" y="3274061"/>
                </a:lnTo>
                <a:lnTo>
                  <a:pt x="662122" y="3273426"/>
                </a:lnTo>
                <a:lnTo>
                  <a:pt x="639572" y="3271840"/>
                </a:lnTo>
                <a:lnTo>
                  <a:pt x="617022" y="3269937"/>
                </a:lnTo>
                <a:lnTo>
                  <a:pt x="595424" y="3268034"/>
                </a:lnTo>
                <a:lnTo>
                  <a:pt x="574144" y="3265179"/>
                </a:lnTo>
                <a:lnTo>
                  <a:pt x="553182" y="3262325"/>
                </a:lnTo>
                <a:lnTo>
                  <a:pt x="533173" y="3258835"/>
                </a:lnTo>
                <a:lnTo>
                  <a:pt x="513481" y="3255346"/>
                </a:lnTo>
                <a:lnTo>
                  <a:pt x="494107" y="3251223"/>
                </a:lnTo>
                <a:lnTo>
                  <a:pt x="475368" y="3247099"/>
                </a:lnTo>
                <a:lnTo>
                  <a:pt x="457264" y="3242659"/>
                </a:lnTo>
                <a:lnTo>
                  <a:pt x="439795" y="3237584"/>
                </a:lnTo>
                <a:lnTo>
                  <a:pt x="423280" y="3232509"/>
                </a:lnTo>
                <a:lnTo>
                  <a:pt x="407082" y="3227433"/>
                </a:lnTo>
                <a:lnTo>
                  <a:pt x="392154" y="3221407"/>
                </a:lnTo>
                <a:lnTo>
                  <a:pt x="377544" y="3215380"/>
                </a:lnTo>
                <a:lnTo>
                  <a:pt x="364204" y="3209671"/>
                </a:lnTo>
                <a:lnTo>
                  <a:pt x="351182" y="3203010"/>
                </a:lnTo>
                <a:lnTo>
                  <a:pt x="339431" y="3196031"/>
                </a:lnTo>
                <a:lnTo>
                  <a:pt x="328314" y="3189370"/>
                </a:lnTo>
                <a:lnTo>
                  <a:pt x="318151" y="3182392"/>
                </a:lnTo>
                <a:lnTo>
                  <a:pt x="308940" y="3175414"/>
                </a:lnTo>
                <a:lnTo>
                  <a:pt x="300682" y="3167801"/>
                </a:lnTo>
                <a:lnTo>
                  <a:pt x="293695" y="3160189"/>
                </a:lnTo>
                <a:lnTo>
                  <a:pt x="287343" y="3152259"/>
                </a:lnTo>
                <a:lnTo>
                  <a:pt x="284484" y="3148453"/>
                </a:lnTo>
                <a:lnTo>
                  <a:pt x="282261" y="3144646"/>
                </a:lnTo>
                <a:lnTo>
                  <a:pt x="280038" y="3140523"/>
                </a:lnTo>
                <a:lnTo>
                  <a:pt x="278132" y="3136399"/>
                </a:lnTo>
                <a:lnTo>
                  <a:pt x="276544" y="3132276"/>
                </a:lnTo>
                <a:lnTo>
                  <a:pt x="275274" y="3128470"/>
                </a:lnTo>
                <a:lnTo>
                  <a:pt x="274321" y="3124029"/>
                </a:lnTo>
                <a:lnTo>
                  <a:pt x="273368" y="3120223"/>
                </a:lnTo>
                <a:lnTo>
                  <a:pt x="273050" y="3115782"/>
                </a:lnTo>
                <a:lnTo>
                  <a:pt x="273050" y="3111341"/>
                </a:lnTo>
                <a:lnTo>
                  <a:pt x="273050" y="3107535"/>
                </a:lnTo>
                <a:lnTo>
                  <a:pt x="273368" y="3103094"/>
                </a:lnTo>
                <a:lnTo>
                  <a:pt x="274321" y="3098653"/>
                </a:lnTo>
                <a:lnTo>
                  <a:pt x="275274" y="3094847"/>
                </a:lnTo>
                <a:lnTo>
                  <a:pt x="276544" y="3090406"/>
                </a:lnTo>
                <a:lnTo>
                  <a:pt x="278132" y="3086600"/>
                </a:lnTo>
                <a:lnTo>
                  <a:pt x="280038" y="3082794"/>
                </a:lnTo>
                <a:lnTo>
                  <a:pt x="282261" y="3078670"/>
                </a:lnTo>
                <a:lnTo>
                  <a:pt x="284484" y="3074864"/>
                </a:lnTo>
                <a:lnTo>
                  <a:pt x="287343" y="3070741"/>
                </a:lnTo>
                <a:lnTo>
                  <a:pt x="293695" y="3062811"/>
                </a:lnTo>
                <a:lnTo>
                  <a:pt x="300682" y="3055515"/>
                </a:lnTo>
                <a:lnTo>
                  <a:pt x="308940" y="3047903"/>
                </a:lnTo>
                <a:lnTo>
                  <a:pt x="318151" y="3040925"/>
                </a:lnTo>
                <a:lnTo>
                  <a:pt x="328314" y="3033629"/>
                </a:lnTo>
                <a:lnTo>
                  <a:pt x="339431" y="3026651"/>
                </a:lnTo>
                <a:lnTo>
                  <a:pt x="351182" y="3019990"/>
                </a:lnTo>
                <a:lnTo>
                  <a:pt x="364204" y="3013646"/>
                </a:lnTo>
                <a:lnTo>
                  <a:pt x="377544" y="3007302"/>
                </a:lnTo>
                <a:lnTo>
                  <a:pt x="392154" y="3001593"/>
                </a:lnTo>
                <a:lnTo>
                  <a:pt x="407082" y="2995883"/>
                </a:lnTo>
                <a:lnTo>
                  <a:pt x="423280" y="2990491"/>
                </a:lnTo>
                <a:lnTo>
                  <a:pt x="439795" y="2985416"/>
                </a:lnTo>
                <a:lnTo>
                  <a:pt x="457264" y="2980658"/>
                </a:lnTo>
                <a:lnTo>
                  <a:pt x="475368" y="2975900"/>
                </a:lnTo>
                <a:lnTo>
                  <a:pt x="494107" y="2971777"/>
                </a:lnTo>
                <a:lnTo>
                  <a:pt x="513481" y="2967970"/>
                </a:lnTo>
                <a:lnTo>
                  <a:pt x="533173" y="2964164"/>
                </a:lnTo>
                <a:lnTo>
                  <a:pt x="553182" y="2960992"/>
                </a:lnTo>
                <a:lnTo>
                  <a:pt x="574144" y="2958137"/>
                </a:lnTo>
                <a:lnTo>
                  <a:pt x="595424" y="2955283"/>
                </a:lnTo>
                <a:lnTo>
                  <a:pt x="617022" y="2953380"/>
                </a:lnTo>
                <a:lnTo>
                  <a:pt x="639572" y="2951476"/>
                </a:lnTo>
                <a:lnTo>
                  <a:pt x="662122" y="2949890"/>
                </a:lnTo>
                <a:lnTo>
                  <a:pt x="684990" y="2948939"/>
                </a:lnTo>
                <a:lnTo>
                  <a:pt x="708176" y="2948304"/>
                </a:lnTo>
                <a:lnTo>
                  <a:pt x="731996" y="2947987"/>
                </a:lnTo>
                <a:close/>
                <a:moveTo>
                  <a:pt x="2665715" y="2911157"/>
                </a:moveTo>
                <a:lnTo>
                  <a:pt x="2665715" y="3029585"/>
                </a:lnTo>
                <a:lnTo>
                  <a:pt x="2668254" y="3032125"/>
                </a:lnTo>
                <a:lnTo>
                  <a:pt x="2671429" y="3035300"/>
                </a:lnTo>
                <a:lnTo>
                  <a:pt x="2678729" y="3041650"/>
                </a:lnTo>
                <a:lnTo>
                  <a:pt x="2687934" y="3048635"/>
                </a:lnTo>
                <a:lnTo>
                  <a:pt x="2698726" y="3055938"/>
                </a:lnTo>
                <a:lnTo>
                  <a:pt x="2710153" y="3063240"/>
                </a:lnTo>
                <a:lnTo>
                  <a:pt x="2722215" y="3070225"/>
                </a:lnTo>
                <a:lnTo>
                  <a:pt x="2734594" y="3076258"/>
                </a:lnTo>
                <a:lnTo>
                  <a:pt x="2746656" y="3082290"/>
                </a:lnTo>
                <a:lnTo>
                  <a:pt x="2746656" y="2963227"/>
                </a:lnTo>
                <a:lnTo>
                  <a:pt x="2734594" y="2957195"/>
                </a:lnTo>
                <a:lnTo>
                  <a:pt x="2723167" y="2951480"/>
                </a:lnTo>
                <a:lnTo>
                  <a:pt x="2712058" y="2945130"/>
                </a:lnTo>
                <a:lnTo>
                  <a:pt x="2701583" y="2938462"/>
                </a:lnTo>
                <a:lnTo>
                  <a:pt x="2691743" y="2932112"/>
                </a:lnTo>
                <a:lnTo>
                  <a:pt x="2682538" y="2925445"/>
                </a:lnTo>
                <a:lnTo>
                  <a:pt x="2673650" y="2918142"/>
                </a:lnTo>
                <a:lnTo>
                  <a:pt x="2665715" y="2911157"/>
                </a:lnTo>
                <a:close/>
                <a:moveTo>
                  <a:pt x="1404938" y="2890837"/>
                </a:moveTo>
                <a:lnTo>
                  <a:pt x="1408115" y="2896532"/>
                </a:lnTo>
                <a:lnTo>
                  <a:pt x="1411928" y="2901593"/>
                </a:lnTo>
                <a:lnTo>
                  <a:pt x="1415740" y="2906655"/>
                </a:lnTo>
                <a:lnTo>
                  <a:pt x="1419552" y="2911716"/>
                </a:lnTo>
                <a:lnTo>
                  <a:pt x="1424000" y="2916778"/>
                </a:lnTo>
                <a:lnTo>
                  <a:pt x="1428447" y="2922156"/>
                </a:lnTo>
                <a:lnTo>
                  <a:pt x="1438296" y="2931963"/>
                </a:lnTo>
                <a:lnTo>
                  <a:pt x="1448780" y="2941453"/>
                </a:lnTo>
                <a:lnTo>
                  <a:pt x="1460852" y="2950311"/>
                </a:lnTo>
                <a:lnTo>
                  <a:pt x="1472924" y="2958852"/>
                </a:lnTo>
                <a:lnTo>
                  <a:pt x="1486267" y="2967394"/>
                </a:lnTo>
                <a:lnTo>
                  <a:pt x="1500563" y="2975619"/>
                </a:lnTo>
                <a:lnTo>
                  <a:pt x="1515494" y="2983211"/>
                </a:lnTo>
                <a:lnTo>
                  <a:pt x="1531061" y="2990487"/>
                </a:lnTo>
                <a:lnTo>
                  <a:pt x="1547263" y="2997763"/>
                </a:lnTo>
                <a:lnTo>
                  <a:pt x="1564101" y="3004723"/>
                </a:lnTo>
                <a:lnTo>
                  <a:pt x="1581574" y="3010734"/>
                </a:lnTo>
                <a:lnTo>
                  <a:pt x="1599682" y="3017061"/>
                </a:lnTo>
                <a:lnTo>
                  <a:pt x="1618108" y="3022755"/>
                </a:lnTo>
                <a:lnTo>
                  <a:pt x="1637170" y="3028133"/>
                </a:lnTo>
                <a:lnTo>
                  <a:pt x="1656866" y="3033195"/>
                </a:lnTo>
                <a:lnTo>
                  <a:pt x="1676881" y="3037940"/>
                </a:lnTo>
                <a:lnTo>
                  <a:pt x="1697213" y="3042369"/>
                </a:lnTo>
                <a:lnTo>
                  <a:pt x="1718180" y="3046481"/>
                </a:lnTo>
                <a:lnTo>
                  <a:pt x="1738830" y="3050277"/>
                </a:lnTo>
                <a:lnTo>
                  <a:pt x="1760116" y="3053757"/>
                </a:lnTo>
                <a:lnTo>
                  <a:pt x="1782036" y="3056604"/>
                </a:lnTo>
                <a:lnTo>
                  <a:pt x="1803639" y="3059135"/>
                </a:lnTo>
                <a:lnTo>
                  <a:pt x="1825877" y="3061666"/>
                </a:lnTo>
                <a:lnTo>
                  <a:pt x="1847798" y="3063564"/>
                </a:lnTo>
                <a:lnTo>
                  <a:pt x="1870036" y="3065146"/>
                </a:lnTo>
                <a:lnTo>
                  <a:pt x="1891957" y="3066411"/>
                </a:lnTo>
                <a:lnTo>
                  <a:pt x="1914513" y="3067360"/>
                </a:lnTo>
                <a:lnTo>
                  <a:pt x="1936751" y="3067993"/>
                </a:lnTo>
                <a:lnTo>
                  <a:pt x="1959307" y="3067993"/>
                </a:lnTo>
                <a:lnTo>
                  <a:pt x="1978051" y="3067993"/>
                </a:lnTo>
                <a:lnTo>
                  <a:pt x="1996794" y="3067360"/>
                </a:lnTo>
                <a:lnTo>
                  <a:pt x="2015538" y="3067044"/>
                </a:lnTo>
                <a:lnTo>
                  <a:pt x="2034599" y="3065779"/>
                </a:lnTo>
                <a:lnTo>
                  <a:pt x="2053025" y="3064830"/>
                </a:lnTo>
                <a:lnTo>
                  <a:pt x="2071769" y="3063564"/>
                </a:lnTo>
                <a:lnTo>
                  <a:pt x="2090513" y="3061982"/>
                </a:lnTo>
                <a:lnTo>
                  <a:pt x="2108621" y="3060084"/>
                </a:lnTo>
                <a:lnTo>
                  <a:pt x="2127365" y="3058186"/>
                </a:lnTo>
                <a:lnTo>
                  <a:pt x="2145473" y="3055655"/>
                </a:lnTo>
                <a:lnTo>
                  <a:pt x="2163581" y="3052808"/>
                </a:lnTo>
                <a:lnTo>
                  <a:pt x="2181372" y="3050277"/>
                </a:lnTo>
                <a:lnTo>
                  <a:pt x="2199163" y="3047114"/>
                </a:lnTo>
                <a:lnTo>
                  <a:pt x="2216318" y="3043950"/>
                </a:lnTo>
                <a:lnTo>
                  <a:pt x="2233473" y="3040471"/>
                </a:lnTo>
                <a:lnTo>
                  <a:pt x="2250311" y="3036358"/>
                </a:lnTo>
                <a:lnTo>
                  <a:pt x="2266830" y="3032562"/>
                </a:lnTo>
                <a:lnTo>
                  <a:pt x="2283668" y="3028133"/>
                </a:lnTo>
                <a:lnTo>
                  <a:pt x="2299235" y="3023704"/>
                </a:lnTo>
                <a:lnTo>
                  <a:pt x="2315119" y="3018642"/>
                </a:lnTo>
                <a:lnTo>
                  <a:pt x="2330051" y="3013897"/>
                </a:lnTo>
                <a:lnTo>
                  <a:pt x="2344982" y="3008519"/>
                </a:lnTo>
                <a:lnTo>
                  <a:pt x="2359278" y="3003141"/>
                </a:lnTo>
                <a:lnTo>
                  <a:pt x="2373574" y="2997447"/>
                </a:lnTo>
                <a:lnTo>
                  <a:pt x="2386917" y="2991753"/>
                </a:lnTo>
                <a:lnTo>
                  <a:pt x="2399942" y="2985426"/>
                </a:lnTo>
                <a:lnTo>
                  <a:pt x="2412650" y="2979099"/>
                </a:lnTo>
                <a:lnTo>
                  <a:pt x="2424722" y="2972455"/>
                </a:lnTo>
                <a:lnTo>
                  <a:pt x="2436159" y="2965179"/>
                </a:lnTo>
                <a:lnTo>
                  <a:pt x="2446961" y="2958220"/>
                </a:lnTo>
                <a:lnTo>
                  <a:pt x="2457444" y="2950627"/>
                </a:lnTo>
                <a:lnTo>
                  <a:pt x="2466975" y="2943351"/>
                </a:lnTo>
                <a:lnTo>
                  <a:pt x="2466975" y="3039838"/>
                </a:lnTo>
                <a:lnTo>
                  <a:pt x="2466657" y="3040471"/>
                </a:lnTo>
                <a:lnTo>
                  <a:pt x="2466340" y="3048063"/>
                </a:lnTo>
                <a:lnTo>
                  <a:pt x="2466022" y="3052808"/>
                </a:lnTo>
                <a:lnTo>
                  <a:pt x="2464751" y="3058186"/>
                </a:lnTo>
                <a:lnTo>
                  <a:pt x="2463480" y="3062615"/>
                </a:lnTo>
                <a:lnTo>
                  <a:pt x="2461892" y="3067993"/>
                </a:lnTo>
                <a:lnTo>
                  <a:pt x="2459986" y="3072422"/>
                </a:lnTo>
                <a:lnTo>
                  <a:pt x="2457444" y="3077167"/>
                </a:lnTo>
                <a:lnTo>
                  <a:pt x="2455220" y="3081912"/>
                </a:lnTo>
                <a:lnTo>
                  <a:pt x="2452361" y="3086658"/>
                </a:lnTo>
                <a:lnTo>
                  <a:pt x="2449184" y="3091403"/>
                </a:lnTo>
                <a:lnTo>
                  <a:pt x="2445690" y="3096148"/>
                </a:lnTo>
                <a:lnTo>
                  <a:pt x="2441878" y="3100893"/>
                </a:lnTo>
                <a:lnTo>
                  <a:pt x="2437748" y="3105322"/>
                </a:lnTo>
                <a:lnTo>
                  <a:pt x="2429170" y="3114180"/>
                </a:lnTo>
                <a:lnTo>
                  <a:pt x="2419322" y="3123038"/>
                </a:lnTo>
                <a:lnTo>
                  <a:pt x="2408202" y="3131579"/>
                </a:lnTo>
                <a:lnTo>
                  <a:pt x="2396130" y="3139804"/>
                </a:lnTo>
                <a:lnTo>
                  <a:pt x="2383423" y="3147713"/>
                </a:lnTo>
                <a:lnTo>
                  <a:pt x="2369127" y="3155622"/>
                </a:lnTo>
                <a:lnTo>
                  <a:pt x="2354195" y="3162898"/>
                </a:lnTo>
                <a:lnTo>
                  <a:pt x="2338311" y="3170490"/>
                </a:lnTo>
                <a:lnTo>
                  <a:pt x="2321791" y="3177134"/>
                </a:lnTo>
                <a:lnTo>
                  <a:pt x="2304636" y="3183777"/>
                </a:lnTo>
                <a:lnTo>
                  <a:pt x="2285892" y="3190104"/>
                </a:lnTo>
                <a:lnTo>
                  <a:pt x="2266830" y="3196431"/>
                </a:lnTo>
                <a:lnTo>
                  <a:pt x="2247134" y="3201809"/>
                </a:lnTo>
                <a:lnTo>
                  <a:pt x="2226802" y="3207503"/>
                </a:lnTo>
                <a:lnTo>
                  <a:pt x="2205516" y="3212248"/>
                </a:lnTo>
                <a:lnTo>
                  <a:pt x="2183278" y="3216677"/>
                </a:lnTo>
                <a:lnTo>
                  <a:pt x="2160722" y="3221106"/>
                </a:lnTo>
                <a:lnTo>
                  <a:pt x="2137848" y="3224586"/>
                </a:lnTo>
                <a:lnTo>
                  <a:pt x="2114340" y="3228382"/>
                </a:lnTo>
                <a:lnTo>
                  <a:pt x="2089877" y="3231229"/>
                </a:lnTo>
                <a:lnTo>
                  <a:pt x="2065415" y="3233760"/>
                </a:lnTo>
                <a:lnTo>
                  <a:pt x="2040000" y="3235975"/>
                </a:lnTo>
                <a:lnTo>
                  <a:pt x="2014267" y="3237556"/>
                </a:lnTo>
                <a:lnTo>
                  <a:pt x="1988217" y="3238822"/>
                </a:lnTo>
                <a:lnTo>
                  <a:pt x="1962166" y="3239771"/>
                </a:lnTo>
                <a:lnTo>
                  <a:pt x="1935480" y="3240087"/>
                </a:lnTo>
                <a:lnTo>
                  <a:pt x="1908159" y="3239771"/>
                </a:lnTo>
                <a:lnTo>
                  <a:pt x="1881155" y="3238822"/>
                </a:lnTo>
                <a:lnTo>
                  <a:pt x="1854469" y="3237556"/>
                </a:lnTo>
                <a:lnTo>
                  <a:pt x="1828419" y="3235658"/>
                </a:lnTo>
                <a:lnTo>
                  <a:pt x="1803004" y="3233760"/>
                </a:lnTo>
                <a:lnTo>
                  <a:pt x="1777588" y="3230913"/>
                </a:lnTo>
                <a:lnTo>
                  <a:pt x="1752809" y="3227750"/>
                </a:lnTo>
                <a:lnTo>
                  <a:pt x="1728664" y="3224270"/>
                </a:lnTo>
                <a:lnTo>
                  <a:pt x="1705155" y="3220474"/>
                </a:lnTo>
                <a:lnTo>
                  <a:pt x="1682282" y="3215728"/>
                </a:lnTo>
                <a:lnTo>
                  <a:pt x="1660043" y="3210983"/>
                </a:lnTo>
                <a:lnTo>
                  <a:pt x="1638440" y="3205921"/>
                </a:lnTo>
                <a:lnTo>
                  <a:pt x="1617791" y="3200227"/>
                </a:lnTo>
                <a:lnTo>
                  <a:pt x="1597776" y="3194533"/>
                </a:lnTo>
                <a:lnTo>
                  <a:pt x="1578397" y="3188206"/>
                </a:lnTo>
                <a:lnTo>
                  <a:pt x="1559653" y="3181563"/>
                </a:lnTo>
                <a:lnTo>
                  <a:pt x="1542498" y="3174287"/>
                </a:lnTo>
                <a:lnTo>
                  <a:pt x="1525343" y="3167327"/>
                </a:lnTo>
                <a:lnTo>
                  <a:pt x="1509776" y="3159734"/>
                </a:lnTo>
                <a:lnTo>
                  <a:pt x="1495162" y="3151826"/>
                </a:lnTo>
                <a:lnTo>
                  <a:pt x="1481184" y="3143601"/>
                </a:lnTo>
                <a:lnTo>
                  <a:pt x="1468159" y="3135376"/>
                </a:lnTo>
                <a:lnTo>
                  <a:pt x="1456404" y="3126834"/>
                </a:lnTo>
                <a:lnTo>
                  <a:pt x="1445603" y="3117660"/>
                </a:lnTo>
                <a:lnTo>
                  <a:pt x="1440837" y="3113547"/>
                </a:lnTo>
                <a:lnTo>
                  <a:pt x="1436390" y="3108802"/>
                </a:lnTo>
                <a:lnTo>
                  <a:pt x="1431942" y="3104373"/>
                </a:lnTo>
                <a:lnTo>
                  <a:pt x="1428130" y="3099628"/>
                </a:lnTo>
                <a:lnTo>
                  <a:pt x="1424318" y="3094883"/>
                </a:lnTo>
                <a:lnTo>
                  <a:pt x="1420823" y="3090138"/>
                </a:lnTo>
                <a:lnTo>
                  <a:pt x="1417646" y="3085392"/>
                </a:lnTo>
                <a:lnTo>
                  <a:pt x="1415105" y="3080331"/>
                </a:lnTo>
                <a:lnTo>
                  <a:pt x="1412563" y="3075585"/>
                </a:lnTo>
                <a:lnTo>
                  <a:pt x="1410339" y="3070524"/>
                </a:lnTo>
                <a:lnTo>
                  <a:pt x="1408115" y="3065779"/>
                </a:lnTo>
                <a:lnTo>
                  <a:pt x="1407162" y="3060717"/>
                </a:lnTo>
                <a:lnTo>
                  <a:pt x="1405892" y="3055655"/>
                </a:lnTo>
                <a:lnTo>
                  <a:pt x="1404621" y="3050594"/>
                </a:lnTo>
                <a:lnTo>
                  <a:pt x="1404303" y="3045532"/>
                </a:lnTo>
                <a:lnTo>
                  <a:pt x="1404303" y="3040471"/>
                </a:lnTo>
                <a:lnTo>
                  <a:pt x="1403350" y="3040471"/>
                </a:lnTo>
                <a:lnTo>
                  <a:pt x="1403350" y="2909186"/>
                </a:lnTo>
                <a:lnTo>
                  <a:pt x="1403350" y="2905389"/>
                </a:lnTo>
                <a:lnTo>
                  <a:pt x="1403985" y="2898113"/>
                </a:lnTo>
                <a:lnTo>
                  <a:pt x="1404938" y="2890837"/>
                </a:lnTo>
                <a:close/>
                <a:moveTo>
                  <a:pt x="2609850" y="2805112"/>
                </a:moveTo>
                <a:lnTo>
                  <a:pt x="2613342" y="2810827"/>
                </a:lnTo>
                <a:lnTo>
                  <a:pt x="2617468" y="2816860"/>
                </a:lnTo>
                <a:lnTo>
                  <a:pt x="2621594" y="2822257"/>
                </a:lnTo>
                <a:lnTo>
                  <a:pt x="2626038" y="2828290"/>
                </a:lnTo>
                <a:lnTo>
                  <a:pt x="2631117" y="2833687"/>
                </a:lnTo>
                <a:lnTo>
                  <a:pt x="2635878" y="2839402"/>
                </a:lnTo>
                <a:lnTo>
                  <a:pt x="2641274" y="2844800"/>
                </a:lnTo>
                <a:lnTo>
                  <a:pt x="2646988" y="2850515"/>
                </a:lnTo>
                <a:lnTo>
                  <a:pt x="2658732" y="2860675"/>
                </a:lnTo>
                <a:lnTo>
                  <a:pt x="2671746" y="2870835"/>
                </a:lnTo>
                <a:lnTo>
                  <a:pt x="2685712" y="2880677"/>
                </a:lnTo>
                <a:lnTo>
                  <a:pt x="2700631" y="2889885"/>
                </a:lnTo>
                <a:lnTo>
                  <a:pt x="2715867" y="2898775"/>
                </a:lnTo>
                <a:lnTo>
                  <a:pt x="2732372" y="2907665"/>
                </a:lnTo>
                <a:lnTo>
                  <a:pt x="2749830" y="2915920"/>
                </a:lnTo>
                <a:lnTo>
                  <a:pt x="2767923" y="2923857"/>
                </a:lnTo>
                <a:lnTo>
                  <a:pt x="2786650" y="2931160"/>
                </a:lnTo>
                <a:lnTo>
                  <a:pt x="2805695" y="2938780"/>
                </a:lnTo>
                <a:lnTo>
                  <a:pt x="2826009" y="2945447"/>
                </a:lnTo>
                <a:lnTo>
                  <a:pt x="2846959" y="2951797"/>
                </a:lnTo>
                <a:lnTo>
                  <a:pt x="2867591" y="2957512"/>
                </a:lnTo>
                <a:lnTo>
                  <a:pt x="2889492" y="2963545"/>
                </a:lnTo>
                <a:lnTo>
                  <a:pt x="2912029" y="2968625"/>
                </a:lnTo>
                <a:lnTo>
                  <a:pt x="2934248" y="2973705"/>
                </a:lnTo>
                <a:lnTo>
                  <a:pt x="2957102" y="2978150"/>
                </a:lnTo>
                <a:lnTo>
                  <a:pt x="2980908" y="2982595"/>
                </a:lnTo>
                <a:lnTo>
                  <a:pt x="3004396" y="2986087"/>
                </a:lnTo>
                <a:lnTo>
                  <a:pt x="3028203" y="2989580"/>
                </a:lnTo>
                <a:lnTo>
                  <a:pt x="3052644" y="2992437"/>
                </a:lnTo>
                <a:lnTo>
                  <a:pt x="3077084" y="2994977"/>
                </a:lnTo>
                <a:lnTo>
                  <a:pt x="3101525" y="2997200"/>
                </a:lnTo>
                <a:lnTo>
                  <a:pt x="3125966" y="2999105"/>
                </a:lnTo>
                <a:lnTo>
                  <a:pt x="3150725" y="3000375"/>
                </a:lnTo>
                <a:lnTo>
                  <a:pt x="3175800" y="3001327"/>
                </a:lnTo>
                <a:lnTo>
                  <a:pt x="3200559" y="3001962"/>
                </a:lnTo>
                <a:lnTo>
                  <a:pt x="3225317" y="3002280"/>
                </a:lnTo>
                <a:lnTo>
                  <a:pt x="3246266" y="3002280"/>
                </a:lnTo>
                <a:lnTo>
                  <a:pt x="3267216" y="3001962"/>
                </a:lnTo>
                <a:lnTo>
                  <a:pt x="3288165" y="3001010"/>
                </a:lnTo>
                <a:lnTo>
                  <a:pt x="3308797" y="2999740"/>
                </a:lnTo>
                <a:lnTo>
                  <a:pt x="3329429" y="2998787"/>
                </a:lnTo>
                <a:lnTo>
                  <a:pt x="3350378" y="2997200"/>
                </a:lnTo>
                <a:lnTo>
                  <a:pt x="3371010" y="2995612"/>
                </a:lnTo>
                <a:lnTo>
                  <a:pt x="3391325" y="2993707"/>
                </a:lnTo>
                <a:lnTo>
                  <a:pt x="3411957" y="2991167"/>
                </a:lnTo>
                <a:lnTo>
                  <a:pt x="3431954" y="2988310"/>
                </a:lnTo>
                <a:lnTo>
                  <a:pt x="3451951" y="2985770"/>
                </a:lnTo>
                <a:lnTo>
                  <a:pt x="3471948" y="2982595"/>
                </a:lnTo>
                <a:lnTo>
                  <a:pt x="3491628" y="2979102"/>
                </a:lnTo>
                <a:lnTo>
                  <a:pt x="3510990" y="2975292"/>
                </a:lnTo>
                <a:lnTo>
                  <a:pt x="3530035" y="2971482"/>
                </a:lnTo>
                <a:lnTo>
                  <a:pt x="3548763" y="2967037"/>
                </a:lnTo>
                <a:lnTo>
                  <a:pt x="3567173" y="2962275"/>
                </a:lnTo>
                <a:lnTo>
                  <a:pt x="3585265" y="2957512"/>
                </a:lnTo>
                <a:lnTo>
                  <a:pt x="3603041" y="2953067"/>
                </a:lnTo>
                <a:lnTo>
                  <a:pt x="3620498" y="2947352"/>
                </a:lnTo>
                <a:lnTo>
                  <a:pt x="3637004" y="2941955"/>
                </a:lnTo>
                <a:lnTo>
                  <a:pt x="3653510" y="2935922"/>
                </a:lnTo>
                <a:lnTo>
                  <a:pt x="3669698" y="2929890"/>
                </a:lnTo>
                <a:lnTo>
                  <a:pt x="3685251" y="2923857"/>
                </a:lnTo>
                <a:lnTo>
                  <a:pt x="3700170" y="2916872"/>
                </a:lnTo>
                <a:lnTo>
                  <a:pt x="3714770" y="2909887"/>
                </a:lnTo>
                <a:lnTo>
                  <a:pt x="3728419" y="2902902"/>
                </a:lnTo>
                <a:lnTo>
                  <a:pt x="3741751" y="2895282"/>
                </a:lnTo>
                <a:lnTo>
                  <a:pt x="3754765" y="2887980"/>
                </a:lnTo>
                <a:lnTo>
                  <a:pt x="3767144" y="2880042"/>
                </a:lnTo>
                <a:lnTo>
                  <a:pt x="3778571" y="2871787"/>
                </a:lnTo>
                <a:lnTo>
                  <a:pt x="3789363" y="2863532"/>
                </a:lnTo>
                <a:lnTo>
                  <a:pt x="3789363" y="2971165"/>
                </a:lnTo>
                <a:lnTo>
                  <a:pt x="3788728" y="2971482"/>
                </a:lnTo>
                <a:lnTo>
                  <a:pt x="3788728" y="2975927"/>
                </a:lnTo>
                <a:lnTo>
                  <a:pt x="3788411" y="2980055"/>
                </a:lnTo>
                <a:lnTo>
                  <a:pt x="3787776" y="2985770"/>
                </a:lnTo>
                <a:lnTo>
                  <a:pt x="3786506" y="2991167"/>
                </a:lnTo>
                <a:lnTo>
                  <a:pt x="3785237" y="2996247"/>
                </a:lnTo>
                <a:lnTo>
                  <a:pt x="3783332" y="3001962"/>
                </a:lnTo>
                <a:lnTo>
                  <a:pt x="3781428" y="3007360"/>
                </a:lnTo>
                <a:lnTo>
                  <a:pt x="3778571" y="3012758"/>
                </a:lnTo>
                <a:lnTo>
                  <a:pt x="3775714" y="3018155"/>
                </a:lnTo>
                <a:lnTo>
                  <a:pt x="3772540" y="3023235"/>
                </a:lnTo>
                <a:lnTo>
                  <a:pt x="3769048" y="3028633"/>
                </a:lnTo>
                <a:lnTo>
                  <a:pt x="3765557" y="3033713"/>
                </a:lnTo>
                <a:lnTo>
                  <a:pt x="3761113" y="3038793"/>
                </a:lnTo>
                <a:lnTo>
                  <a:pt x="3756987" y="3043555"/>
                </a:lnTo>
                <a:lnTo>
                  <a:pt x="3752226" y="3048635"/>
                </a:lnTo>
                <a:lnTo>
                  <a:pt x="3747147" y="3054033"/>
                </a:lnTo>
                <a:lnTo>
                  <a:pt x="3741433" y="3058795"/>
                </a:lnTo>
                <a:lnTo>
                  <a:pt x="3736037" y="3063240"/>
                </a:lnTo>
                <a:lnTo>
                  <a:pt x="3723658" y="3072765"/>
                </a:lnTo>
                <a:lnTo>
                  <a:pt x="3710327" y="3082290"/>
                </a:lnTo>
                <a:lnTo>
                  <a:pt x="3696043" y="3090863"/>
                </a:lnTo>
                <a:lnTo>
                  <a:pt x="3680490" y="3099753"/>
                </a:lnTo>
                <a:lnTo>
                  <a:pt x="3663667" y="3108325"/>
                </a:lnTo>
                <a:lnTo>
                  <a:pt x="3646526" y="3116263"/>
                </a:lnTo>
                <a:lnTo>
                  <a:pt x="3627799" y="3124200"/>
                </a:lnTo>
                <a:lnTo>
                  <a:pt x="3608754" y="3131503"/>
                </a:lnTo>
                <a:lnTo>
                  <a:pt x="3588122" y="3138170"/>
                </a:lnTo>
                <a:lnTo>
                  <a:pt x="3566855" y="3145155"/>
                </a:lnTo>
                <a:lnTo>
                  <a:pt x="3544636" y="3151188"/>
                </a:lnTo>
                <a:lnTo>
                  <a:pt x="3522417" y="3157538"/>
                </a:lnTo>
                <a:lnTo>
                  <a:pt x="3498611" y="3163253"/>
                </a:lnTo>
                <a:lnTo>
                  <a:pt x="3474170" y="3168333"/>
                </a:lnTo>
                <a:lnTo>
                  <a:pt x="3449412" y="3172778"/>
                </a:lnTo>
                <a:lnTo>
                  <a:pt x="3423701" y="3176905"/>
                </a:lnTo>
                <a:lnTo>
                  <a:pt x="3397356" y="3181033"/>
                </a:lnTo>
                <a:lnTo>
                  <a:pt x="3370376" y="3184208"/>
                </a:lnTo>
                <a:lnTo>
                  <a:pt x="3343395" y="3187383"/>
                </a:lnTo>
                <a:lnTo>
                  <a:pt x="3315146" y="3189605"/>
                </a:lnTo>
                <a:lnTo>
                  <a:pt x="3286896" y="3191193"/>
                </a:lnTo>
                <a:lnTo>
                  <a:pt x="3258011" y="3192780"/>
                </a:lnTo>
                <a:lnTo>
                  <a:pt x="3228491" y="3193415"/>
                </a:lnTo>
                <a:lnTo>
                  <a:pt x="3198972" y="3194050"/>
                </a:lnTo>
                <a:lnTo>
                  <a:pt x="3168500" y="3193415"/>
                </a:lnTo>
                <a:lnTo>
                  <a:pt x="3138663" y="3192780"/>
                </a:lnTo>
                <a:lnTo>
                  <a:pt x="3109143" y="3191193"/>
                </a:lnTo>
                <a:lnTo>
                  <a:pt x="3080259" y="3189288"/>
                </a:lnTo>
                <a:lnTo>
                  <a:pt x="3051374" y="3186748"/>
                </a:lnTo>
                <a:lnTo>
                  <a:pt x="3023441" y="3183573"/>
                </a:lnTo>
                <a:lnTo>
                  <a:pt x="2996144" y="3180080"/>
                </a:lnTo>
                <a:lnTo>
                  <a:pt x="2969481" y="3176270"/>
                </a:lnTo>
                <a:lnTo>
                  <a:pt x="2943453" y="3171825"/>
                </a:lnTo>
                <a:lnTo>
                  <a:pt x="2917742" y="3167063"/>
                </a:lnTo>
                <a:lnTo>
                  <a:pt x="2892984" y="3161665"/>
                </a:lnTo>
                <a:lnTo>
                  <a:pt x="2869178" y="3155633"/>
                </a:lnTo>
                <a:lnTo>
                  <a:pt x="2846007" y="3149918"/>
                </a:lnTo>
                <a:lnTo>
                  <a:pt x="2823470" y="3142933"/>
                </a:lnTo>
                <a:lnTo>
                  <a:pt x="2802203" y="3135948"/>
                </a:lnTo>
                <a:lnTo>
                  <a:pt x="2781889" y="3128328"/>
                </a:lnTo>
                <a:lnTo>
                  <a:pt x="2762527" y="3121025"/>
                </a:lnTo>
                <a:lnTo>
                  <a:pt x="2743799" y="3112770"/>
                </a:lnTo>
                <a:lnTo>
                  <a:pt x="2726024" y="3104515"/>
                </a:lnTo>
                <a:lnTo>
                  <a:pt x="2709518" y="3095625"/>
                </a:lnTo>
                <a:lnTo>
                  <a:pt x="2694600" y="3086735"/>
                </a:lnTo>
                <a:lnTo>
                  <a:pt x="2679999" y="3077210"/>
                </a:lnTo>
                <a:lnTo>
                  <a:pt x="2666985" y="3067685"/>
                </a:lnTo>
                <a:lnTo>
                  <a:pt x="2660954" y="3062923"/>
                </a:lnTo>
                <a:lnTo>
                  <a:pt x="2655240" y="3057843"/>
                </a:lnTo>
                <a:lnTo>
                  <a:pt x="2650162" y="3052763"/>
                </a:lnTo>
                <a:lnTo>
                  <a:pt x="2645083" y="3048000"/>
                </a:lnTo>
                <a:lnTo>
                  <a:pt x="2639687" y="3042603"/>
                </a:lnTo>
                <a:lnTo>
                  <a:pt x="2635561" y="3037205"/>
                </a:lnTo>
                <a:lnTo>
                  <a:pt x="2631434" y="3032125"/>
                </a:lnTo>
                <a:lnTo>
                  <a:pt x="2627625" y="3027045"/>
                </a:lnTo>
                <a:lnTo>
                  <a:pt x="2624134" y="3021648"/>
                </a:lnTo>
                <a:lnTo>
                  <a:pt x="2620960" y="3015933"/>
                </a:lnTo>
                <a:lnTo>
                  <a:pt x="2618103" y="3010535"/>
                </a:lnTo>
                <a:lnTo>
                  <a:pt x="2615881" y="3005137"/>
                </a:lnTo>
                <a:lnTo>
                  <a:pt x="2613659" y="2999422"/>
                </a:lnTo>
                <a:lnTo>
                  <a:pt x="2612072" y="2994025"/>
                </a:lnTo>
                <a:lnTo>
                  <a:pt x="2610485" y="2988310"/>
                </a:lnTo>
                <a:lnTo>
                  <a:pt x="2609850" y="2982912"/>
                </a:lnTo>
                <a:lnTo>
                  <a:pt x="2609215" y="2976880"/>
                </a:lnTo>
                <a:lnTo>
                  <a:pt x="2609215" y="2971482"/>
                </a:lnTo>
                <a:lnTo>
                  <a:pt x="2608580" y="2971482"/>
                </a:lnTo>
                <a:lnTo>
                  <a:pt x="2608580" y="2825115"/>
                </a:lnTo>
                <a:lnTo>
                  <a:pt x="2608263" y="2821305"/>
                </a:lnTo>
                <a:lnTo>
                  <a:pt x="2608580" y="2812732"/>
                </a:lnTo>
                <a:lnTo>
                  <a:pt x="2609850" y="2805112"/>
                </a:lnTo>
                <a:close/>
                <a:moveTo>
                  <a:pt x="3151360" y="2793804"/>
                </a:moveTo>
                <a:lnTo>
                  <a:pt x="3151360" y="2908645"/>
                </a:lnTo>
                <a:lnTo>
                  <a:pt x="3174848" y="2908962"/>
                </a:lnTo>
                <a:lnTo>
                  <a:pt x="3198972" y="2909280"/>
                </a:lnTo>
                <a:lnTo>
                  <a:pt x="3231983" y="2908962"/>
                </a:lnTo>
                <a:lnTo>
                  <a:pt x="3231983" y="2794121"/>
                </a:lnTo>
                <a:lnTo>
                  <a:pt x="3198972" y="2794755"/>
                </a:lnTo>
                <a:lnTo>
                  <a:pt x="3174848" y="2794121"/>
                </a:lnTo>
                <a:lnTo>
                  <a:pt x="3151360" y="2793804"/>
                </a:lnTo>
                <a:close/>
                <a:moveTo>
                  <a:pt x="2989478" y="2779528"/>
                </a:moveTo>
                <a:lnTo>
                  <a:pt x="2989478" y="2894687"/>
                </a:lnTo>
                <a:lnTo>
                  <a:pt x="3009158" y="2897542"/>
                </a:lnTo>
                <a:lnTo>
                  <a:pt x="3029472" y="2899762"/>
                </a:lnTo>
                <a:lnTo>
                  <a:pt x="3049469" y="2902300"/>
                </a:lnTo>
                <a:lnTo>
                  <a:pt x="3070419" y="2903887"/>
                </a:lnTo>
                <a:lnTo>
                  <a:pt x="3070419" y="2789045"/>
                </a:lnTo>
                <a:lnTo>
                  <a:pt x="3049469" y="2787142"/>
                </a:lnTo>
                <a:lnTo>
                  <a:pt x="3029472" y="2784921"/>
                </a:lnTo>
                <a:lnTo>
                  <a:pt x="3009158" y="2782383"/>
                </a:lnTo>
                <a:lnTo>
                  <a:pt x="2989478" y="2779528"/>
                </a:lnTo>
                <a:close/>
                <a:moveTo>
                  <a:pt x="2827597" y="2743045"/>
                </a:moveTo>
                <a:lnTo>
                  <a:pt x="2827597" y="2859790"/>
                </a:lnTo>
                <a:lnTo>
                  <a:pt x="2846959" y="2865500"/>
                </a:lnTo>
                <a:lnTo>
                  <a:pt x="2866956" y="2870576"/>
                </a:lnTo>
                <a:lnTo>
                  <a:pt x="2887588" y="2875969"/>
                </a:lnTo>
                <a:lnTo>
                  <a:pt x="2908220" y="2880411"/>
                </a:lnTo>
                <a:lnTo>
                  <a:pt x="2908220" y="2764618"/>
                </a:lnTo>
                <a:lnTo>
                  <a:pt x="2887588" y="2759542"/>
                </a:lnTo>
                <a:lnTo>
                  <a:pt x="2866956" y="2754466"/>
                </a:lnTo>
                <a:lnTo>
                  <a:pt x="2846959" y="2748755"/>
                </a:lnTo>
                <a:lnTo>
                  <a:pt x="2827597" y="2743045"/>
                </a:lnTo>
                <a:close/>
                <a:moveTo>
                  <a:pt x="1998663" y="2711450"/>
                </a:moveTo>
                <a:lnTo>
                  <a:pt x="2032589" y="2718179"/>
                </a:lnTo>
                <a:lnTo>
                  <a:pt x="2039311" y="2719781"/>
                </a:lnTo>
                <a:lnTo>
                  <a:pt x="2045072" y="2721383"/>
                </a:lnTo>
                <a:lnTo>
                  <a:pt x="2050513" y="2723306"/>
                </a:lnTo>
                <a:lnTo>
                  <a:pt x="2054674" y="2725228"/>
                </a:lnTo>
                <a:lnTo>
                  <a:pt x="2058834" y="2727791"/>
                </a:lnTo>
                <a:lnTo>
                  <a:pt x="2062675" y="2730034"/>
                </a:lnTo>
                <a:lnTo>
                  <a:pt x="2069716" y="2735161"/>
                </a:lnTo>
                <a:lnTo>
                  <a:pt x="2072597" y="2738045"/>
                </a:lnTo>
                <a:lnTo>
                  <a:pt x="2074517" y="2740287"/>
                </a:lnTo>
                <a:lnTo>
                  <a:pt x="2076118" y="2742851"/>
                </a:lnTo>
                <a:lnTo>
                  <a:pt x="2077398" y="2745734"/>
                </a:lnTo>
                <a:lnTo>
                  <a:pt x="2078038" y="2747977"/>
                </a:lnTo>
                <a:lnTo>
                  <a:pt x="2078038" y="2750861"/>
                </a:lnTo>
                <a:lnTo>
                  <a:pt x="2077718" y="2753104"/>
                </a:lnTo>
                <a:lnTo>
                  <a:pt x="2077078" y="2755988"/>
                </a:lnTo>
                <a:lnTo>
                  <a:pt x="2075478" y="2758231"/>
                </a:lnTo>
                <a:lnTo>
                  <a:pt x="2073877" y="2760794"/>
                </a:lnTo>
                <a:lnTo>
                  <a:pt x="2071317" y="2763037"/>
                </a:lnTo>
                <a:lnTo>
                  <a:pt x="2068756" y="2764959"/>
                </a:lnTo>
                <a:lnTo>
                  <a:pt x="2065876" y="2767522"/>
                </a:lnTo>
                <a:lnTo>
                  <a:pt x="2062355" y="2769445"/>
                </a:lnTo>
                <a:lnTo>
                  <a:pt x="2058194" y="2771047"/>
                </a:lnTo>
                <a:lnTo>
                  <a:pt x="2054354" y="2772649"/>
                </a:lnTo>
                <a:lnTo>
                  <a:pt x="2048272" y="2774572"/>
                </a:lnTo>
                <a:lnTo>
                  <a:pt x="2041871" y="2776174"/>
                </a:lnTo>
                <a:lnTo>
                  <a:pt x="2035790" y="2777776"/>
                </a:lnTo>
                <a:lnTo>
                  <a:pt x="2028429" y="2779057"/>
                </a:lnTo>
                <a:lnTo>
                  <a:pt x="2014026" y="2780659"/>
                </a:lnTo>
                <a:lnTo>
                  <a:pt x="1998663" y="2781300"/>
                </a:lnTo>
                <a:lnTo>
                  <a:pt x="1998663" y="2711450"/>
                </a:lnTo>
                <a:close/>
                <a:moveTo>
                  <a:pt x="3717945" y="2699583"/>
                </a:moveTo>
                <a:lnTo>
                  <a:pt x="3711914" y="2703073"/>
                </a:lnTo>
                <a:lnTo>
                  <a:pt x="3704931" y="2707197"/>
                </a:lnTo>
                <a:lnTo>
                  <a:pt x="3696678" y="2710686"/>
                </a:lnTo>
                <a:lnTo>
                  <a:pt x="3688425" y="2714493"/>
                </a:lnTo>
                <a:lnTo>
                  <a:pt x="3671285" y="2721155"/>
                </a:lnTo>
                <a:lnTo>
                  <a:pt x="3656684" y="2726866"/>
                </a:lnTo>
                <a:lnTo>
                  <a:pt x="3656684" y="2827749"/>
                </a:lnTo>
                <a:lnTo>
                  <a:pt x="3665254" y="2823307"/>
                </a:lnTo>
                <a:lnTo>
                  <a:pt x="3674142" y="2818549"/>
                </a:lnTo>
                <a:lnTo>
                  <a:pt x="3682394" y="2813790"/>
                </a:lnTo>
                <a:lnTo>
                  <a:pt x="3690647" y="2808714"/>
                </a:lnTo>
                <a:lnTo>
                  <a:pt x="3698582" y="2803321"/>
                </a:lnTo>
                <a:lnTo>
                  <a:pt x="3705566" y="2798245"/>
                </a:lnTo>
                <a:lnTo>
                  <a:pt x="3711914" y="2792535"/>
                </a:lnTo>
                <a:lnTo>
                  <a:pt x="3717945" y="2787776"/>
                </a:lnTo>
                <a:lnTo>
                  <a:pt x="3717945" y="2699583"/>
                </a:lnTo>
                <a:close/>
                <a:moveTo>
                  <a:pt x="2490788" y="2694304"/>
                </a:moveTo>
                <a:lnTo>
                  <a:pt x="2490788" y="2826893"/>
                </a:lnTo>
                <a:lnTo>
                  <a:pt x="2490471" y="2827210"/>
                </a:lnTo>
                <a:lnTo>
                  <a:pt x="2489836" y="2835140"/>
                </a:lnTo>
                <a:lnTo>
                  <a:pt x="2489519" y="2839898"/>
                </a:lnTo>
                <a:lnTo>
                  <a:pt x="2488250" y="2844973"/>
                </a:lnTo>
                <a:lnTo>
                  <a:pt x="2487298" y="2849731"/>
                </a:lnTo>
                <a:lnTo>
                  <a:pt x="2485711" y="2854807"/>
                </a:lnTo>
                <a:lnTo>
                  <a:pt x="2483490" y="2859565"/>
                </a:lnTo>
                <a:lnTo>
                  <a:pt x="2481269" y="2864323"/>
                </a:lnTo>
                <a:lnTo>
                  <a:pt x="2479048" y="2869080"/>
                </a:lnTo>
                <a:lnTo>
                  <a:pt x="2475874" y="2873838"/>
                </a:lnTo>
                <a:lnTo>
                  <a:pt x="2472701" y="2878279"/>
                </a:lnTo>
                <a:lnTo>
                  <a:pt x="2469528" y="2883037"/>
                </a:lnTo>
                <a:lnTo>
                  <a:pt x="2465403" y="2887795"/>
                </a:lnTo>
                <a:lnTo>
                  <a:pt x="2461595" y="2892236"/>
                </a:lnTo>
                <a:lnTo>
                  <a:pt x="2453028" y="2901435"/>
                </a:lnTo>
                <a:lnTo>
                  <a:pt x="2443191" y="2909999"/>
                </a:lnTo>
                <a:lnTo>
                  <a:pt x="2432086" y="2918563"/>
                </a:lnTo>
                <a:lnTo>
                  <a:pt x="2419710" y="2926811"/>
                </a:lnTo>
                <a:lnTo>
                  <a:pt x="2406701" y="2934740"/>
                </a:lnTo>
                <a:lnTo>
                  <a:pt x="2393056" y="2942670"/>
                </a:lnTo>
                <a:lnTo>
                  <a:pt x="2378143" y="2950283"/>
                </a:lnTo>
                <a:lnTo>
                  <a:pt x="2362277" y="2957579"/>
                </a:lnTo>
                <a:lnTo>
                  <a:pt x="2345777" y="2964240"/>
                </a:lnTo>
                <a:lnTo>
                  <a:pt x="2328325" y="2970901"/>
                </a:lnTo>
                <a:lnTo>
                  <a:pt x="2309921" y="2977245"/>
                </a:lnTo>
                <a:lnTo>
                  <a:pt x="2290882" y="2983589"/>
                </a:lnTo>
                <a:lnTo>
                  <a:pt x="2270892" y="2989298"/>
                </a:lnTo>
                <a:lnTo>
                  <a:pt x="2250267" y="2994691"/>
                </a:lnTo>
                <a:lnTo>
                  <a:pt x="2229324" y="2999449"/>
                </a:lnTo>
                <a:lnTo>
                  <a:pt x="2207430" y="3004207"/>
                </a:lnTo>
                <a:lnTo>
                  <a:pt x="2184901" y="3008330"/>
                </a:lnTo>
                <a:lnTo>
                  <a:pt x="2162054" y="3012137"/>
                </a:lnTo>
                <a:lnTo>
                  <a:pt x="2138256" y="3015626"/>
                </a:lnTo>
                <a:lnTo>
                  <a:pt x="2113823" y="3018798"/>
                </a:lnTo>
                <a:lnTo>
                  <a:pt x="2089390" y="3021018"/>
                </a:lnTo>
                <a:lnTo>
                  <a:pt x="2064323" y="3023556"/>
                </a:lnTo>
                <a:lnTo>
                  <a:pt x="2038621" y="3025142"/>
                </a:lnTo>
                <a:lnTo>
                  <a:pt x="2012601" y="3026093"/>
                </a:lnTo>
                <a:lnTo>
                  <a:pt x="1986582" y="3027045"/>
                </a:lnTo>
                <a:lnTo>
                  <a:pt x="1959928" y="3027362"/>
                </a:lnTo>
                <a:lnTo>
                  <a:pt x="1932639" y="3027045"/>
                </a:lnTo>
                <a:lnTo>
                  <a:pt x="1905350" y="3026093"/>
                </a:lnTo>
                <a:lnTo>
                  <a:pt x="1879014" y="3025142"/>
                </a:lnTo>
                <a:lnTo>
                  <a:pt x="1852994" y="3022921"/>
                </a:lnTo>
                <a:lnTo>
                  <a:pt x="1827292" y="3021018"/>
                </a:lnTo>
                <a:lnTo>
                  <a:pt x="1802224" y="3018481"/>
                </a:lnTo>
                <a:lnTo>
                  <a:pt x="1777157" y="3015309"/>
                </a:lnTo>
                <a:lnTo>
                  <a:pt x="1753359" y="3011502"/>
                </a:lnTo>
                <a:lnTo>
                  <a:pt x="1729560" y="3007379"/>
                </a:lnTo>
                <a:lnTo>
                  <a:pt x="1706714" y="3002938"/>
                </a:lnTo>
                <a:lnTo>
                  <a:pt x="1684502" y="2998180"/>
                </a:lnTo>
                <a:lnTo>
                  <a:pt x="1662925" y="2993105"/>
                </a:lnTo>
                <a:lnTo>
                  <a:pt x="1641983" y="2987712"/>
                </a:lnTo>
                <a:lnTo>
                  <a:pt x="1622309" y="2981686"/>
                </a:lnTo>
                <a:lnTo>
                  <a:pt x="1602953" y="2975342"/>
                </a:lnTo>
                <a:lnTo>
                  <a:pt x="1584549" y="2968681"/>
                </a:lnTo>
                <a:lnTo>
                  <a:pt x="1566780" y="2961702"/>
                </a:lnTo>
                <a:lnTo>
                  <a:pt x="1550280" y="2954407"/>
                </a:lnTo>
                <a:lnTo>
                  <a:pt x="1534414" y="2947111"/>
                </a:lnTo>
                <a:lnTo>
                  <a:pt x="1519501" y="2939181"/>
                </a:lnTo>
                <a:lnTo>
                  <a:pt x="1505539" y="2930934"/>
                </a:lnTo>
                <a:lnTo>
                  <a:pt x="1493164" y="2922687"/>
                </a:lnTo>
                <a:lnTo>
                  <a:pt x="1481106" y="2913805"/>
                </a:lnTo>
                <a:lnTo>
                  <a:pt x="1470635" y="2904924"/>
                </a:lnTo>
                <a:lnTo>
                  <a:pt x="1465875" y="2900483"/>
                </a:lnTo>
                <a:lnTo>
                  <a:pt x="1461116" y="2895725"/>
                </a:lnTo>
                <a:lnTo>
                  <a:pt x="1456673" y="2891284"/>
                </a:lnTo>
                <a:lnTo>
                  <a:pt x="1452866" y="2886844"/>
                </a:lnTo>
                <a:lnTo>
                  <a:pt x="1449375" y="2882086"/>
                </a:lnTo>
                <a:lnTo>
                  <a:pt x="1445885" y="2877328"/>
                </a:lnTo>
                <a:lnTo>
                  <a:pt x="1442712" y="2872252"/>
                </a:lnTo>
                <a:lnTo>
                  <a:pt x="1439856" y="2867494"/>
                </a:lnTo>
                <a:lnTo>
                  <a:pt x="1437000" y="2862737"/>
                </a:lnTo>
                <a:lnTo>
                  <a:pt x="1435096" y="2857661"/>
                </a:lnTo>
                <a:lnTo>
                  <a:pt x="1433192" y="2852269"/>
                </a:lnTo>
                <a:lnTo>
                  <a:pt x="1431606" y="2847828"/>
                </a:lnTo>
                <a:lnTo>
                  <a:pt x="1430337" y="2842436"/>
                </a:lnTo>
                <a:lnTo>
                  <a:pt x="1429702" y="2837361"/>
                </a:lnTo>
                <a:lnTo>
                  <a:pt x="1429385" y="2832286"/>
                </a:lnTo>
                <a:lnTo>
                  <a:pt x="1428750" y="2827210"/>
                </a:lnTo>
                <a:lnTo>
                  <a:pt x="1428750" y="2700014"/>
                </a:lnTo>
                <a:lnTo>
                  <a:pt x="1429702" y="2705406"/>
                </a:lnTo>
                <a:lnTo>
                  <a:pt x="1430654" y="2711433"/>
                </a:lnTo>
                <a:lnTo>
                  <a:pt x="1432240" y="2716825"/>
                </a:lnTo>
                <a:lnTo>
                  <a:pt x="1434462" y="2722218"/>
                </a:lnTo>
                <a:lnTo>
                  <a:pt x="1436683" y="2728245"/>
                </a:lnTo>
                <a:lnTo>
                  <a:pt x="1439539" y="2733320"/>
                </a:lnTo>
                <a:lnTo>
                  <a:pt x="1442712" y="2739029"/>
                </a:lnTo>
                <a:lnTo>
                  <a:pt x="1446202" y="2744422"/>
                </a:lnTo>
                <a:lnTo>
                  <a:pt x="1449692" y="2749497"/>
                </a:lnTo>
                <a:lnTo>
                  <a:pt x="1454135" y="2755206"/>
                </a:lnTo>
                <a:lnTo>
                  <a:pt x="1458894" y="2760282"/>
                </a:lnTo>
                <a:lnTo>
                  <a:pt x="1463654" y="2765357"/>
                </a:lnTo>
                <a:lnTo>
                  <a:pt x="1468731" y="2770432"/>
                </a:lnTo>
                <a:lnTo>
                  <a:pt x="1474125" y="2775507"/>
                </a:lnTo>
                <a:lnTo>
                  <a:pt x="1480154" y="2780265"/>
                </a:lnTo>
                <a:lnTo>
                  <a:pt x="1480154" y="2879231"/>
                </a:lnTo>
                <a:lnTo>
                  <a:pt x="1482375" y="2882086"/>
                </a:lnTo>
                <a:lnTo>
                  <a:pt x="1484914" y="2884623"/>
                </a:lnTo>
                <a:lnTo>
                  <a:pt x="1491895" y="2890650"/>
                </a:lnTo>
                <a:lnTo>
                  <a:pt x="1500145" y="2896994"/>
                </a:lnTo>
                <a:lnTo>
                  <a:pt x="1509664" y="2903338"/>
                </a:lnTo>
                <a:lnTo>
                  <a:pt x="1519818" y="2909682"/>
                </a:lnTo>
                <a:lnTo>
                  <a:pt x="1530924" y="2915709"/>
                </a:lnTo>
                <a:lnTo>
                  <a:pt x="1542030" y="2921735"/>
                </a:lnTo>
                <a:lnTo>
                  <a:pt x="1553136" y="2926811"/>
                </a:lnTo>
                <a:lnTo>
                  <a:pt x="1553136" y="2824673"/>
                </a:lnTo>
                <a:lnTo>
                  <a:pt x="1569953" y="2832286"/>
                </a:lnTo>
                <a:lnTo>
                  <a:pt x="1587723" y="2839264"/>
                </a:lnTo>
                <a:lnTo>
                  <a:pt x="1606127" y="2846242"/>
                </a:lnTo>
                <a:lnTo>
                  <a:pt x="1625482" y="2852269"/>
                </a:lnTo>
                <a:lnTo>
                  <a:pt x="1625482" y="2953772"/>
                </a:lnTo>
                <a:lnTo>
                  <a:pt x="1642935" y="2958847"/>
                </a:lnTo>
                <a:lnTo>
                  <a:pt x="1661021" y="2963605"/>
                </a:lnTo>
                <a:lnTo>
                  <a:pt x="1679425" y="2968363"/>
                </a:lnTo>
                <a:lnTo>
                  <a:pt x="1698464" y="2972487"/>
                </a:lnTo>
                <a:lnTo>
                  <a:pt x="1698464" y="2871618"/>
                </a:lnTo>
                <a:lnTo>
                  <a:pt x="1716233" y="2875424"/>
                </a:lnTo>
                <a:lnTo>
                  <a:pt x="1734320" y="2878914"/>
                </a:lnTo>
                <a:lnTo>
                  <a:pt x="1752407" y="2882086"/>
                </a:lnTo>
                <a:lnTo>
                  <a:pt x="1771445" y="2885258"/>
                </a:lnTo>
                <a:lnTo>
                  <a:pt x="1771445" y="2985175"/>
                </a:lnTo>
                <a:lnTo>
                  <a:pt x="1789215" y="2987712"/>
                </a:lnTo>
                <a:lnTo>
                  <a:pt x="1807301" y="2989933"/>
                </a:lnTo>
                <a:lnTo>
                  <a:pt x="1825388" y="2991836"/>
                </a:lnTo>
                <a:lnTo>
                  <a:pt x="1843792" y="2993422"/>
                </a:lnTo>
                <a:lnTo>
                  <a:pt x="1843792" y="2893505"/>
                </a:lnTo>
                <a:lnTo>
                  <a:pt x="1861879" y="2895091"/>
                </a:lnTo>
                <a:lnTo>
                  <a:pt x="1880283" y="2896042"/>
                </a:lnTo>
                <a:lnTo>
                  <a:pt x="1898369" y="2896994"/>
                </a:lnTo>
                <a:lnTo>
                  <a:pt x="1916773" y="2897628"/>
                </a:lnTo>
                <a:lnTo>
                  <a:pt x="1916773" y="2997546"/>
                </a:lnTo>
                <a:lnTo>
                  <a:pt x="1938033" y="2997863"/>
                </a:lnTo>
                <a:lnTo>
                  <a:pt x="1959928" y="2998180"/>
                </a:lnTo>
                <a:lnTo>
                  <a:pt x="1989755" y="2997863"/>
                </a:lnTo>
                <a:lnTo>
                  <a:pt x="1989755" y="2898263"/>
                </a:lnTo>
                <a:lnTo>
                  <a:pt x="2018630" y="2896994"/>
                </a:lnTo>
                <a:lnTo>
                  <a:pt x="2046553" y="2895408"/>
                </a:lnTo>
                <a:lnTo>
                  <a:pt x="2074159" y="2893505"/>
                </a:lnTo>
                <a:lnTo>
                  <a:pt x="2101448" y="2890967"/>
                </a:lnTo>
                <a:lnTo>
                  <a:pt x="2128102" y="2887795"/>
                </a:lnTo>
                <a:lnTo>
                  <a:pt x="2154122" y="2883989"/>
                </a:lnTo>
                <a:lnTo>
                  <a:pt x="2179189" y="2879865"/>
                </a:lnTo>
                <a:lnTo>
                  <a:pt x="2204257" y="2875424"/>
                </a:lnTo>
                <a:lnTo>
                  <a:pt x="2228372" y="2870032"/>
                </a:lnTo>
                <a:lnTo>
                  <a:pt x="2251219" y="2864640"/>
                </a:lnTo>
                <a:lnTo>
                  <a:pt x="2273430" y="2858613"/>
                </a:lnTo>
                <a:lnTo>
                  <a:pt x="2294690" y="2851952"/>
                </a:lnTo>
                <a:lnTo>
                  <a:pt x="2315633" y="2845291"/>
                </a:lnTo>
                <a:lnTo>
                  <a:pt x="2335306" y="2838312"/>
                </a:lnTo>
                <a:lnTo>
                  <a:pt x="2354027" y="2830382"/>
                </a:lnTo>
                <a:lnTo>
                  <a:pt x="2371797" y="2822452"/>
                </a:lnTo>
                <a:lnTo>
                  <a:pt x="2371797" y="2924590"/>
                </a:lnTo>
                <a:lnTo>
                  <a:pt x="2379729" y="2921101"/>
                </a:lnTo>
                <a:lnTo>
                  <a:pt x="2387028" y="2916660"/>
                </a:lnTo>
                <a:lnTo>
                  <a:pt x="2394643" y="2912219"/>
                </a:lnTo>
                <a:lnTo>
                  <a:pt x="2401941" y="2907461"/>
                </a:lnTo>
                <a:lnTo>
                  <a:pt x="2409239" y="2902703"/>
                </a:lnTo>
                <a:lnTo>
                  <a:pt x="2415585" y="2898263"/>
                </a:lnTo>
                <a:lnTo>
                  <a:pt x="2421297" y="2893505"/>
                </a:lnTo>
                <a:lnTo>
                  <a:pt x="2426374" y="2889064"/>
                </a:lnTo>
                <a:lnTo>
                  <a:pt x="2426374" y="2791050"/>
                </a:lnTo>
                <a:lnTo>
                  <a:pt x="2433989" y="2785340"/>
                </a:lnTo>
                <a:lnTo>
                  <a:pt x="2440653" y="2779948"/>
                </a:lnTo>
                <a:lnTo>
                  <a:pt x="2447316" y="2774238"/>
                </a:lnTo>
                <a:lnTo>
                  <a:pt x="2453345" y="2768529"/>
                </a:lnTo>
                <a:lnTo>
                  <a:pt x="2459057" y="2762819"/>
                </a:lnTo>
                <a:lnTo>
                  <a:pt x="2464451" y="2757110"/>
                </a:lnTo>
                <a:lnTo>
                  <a:pt x="2469211" y="2751083"/>
                </a:lnTo>
                <a:lnTo>
                  <a:pt x="2473336" y="2744739"/>
                </a:lnTo>
                <a:lnTo>
                  <a:pt x="2477461" y="2739029"/>
                </a:lnTo>
                <a:lnTo>
                  <a:pt x="2480634" y="2732685"/>
                </a:lnTo>
                <a:lnTo>
                  <a:pt x="2483490" y="2726341"/>
                </a:lnTo>
                <a:lnTo>
                  <a:pt x="2486028" y="2719997"/>
                </a:lnTo>
                <a:lnTo>
                  <a:pt x="2487932" y="2713654"/>
                </a:lnTo>
                <a:lnTo>
                  <a:pt x="2489519" y="2707310"/>
                </a:lnTo>
                <a:lnTo>
                  <a:pt x="2490471" y="2700966"/>
                </a:lnTo>
                <a:lnTo>
                  <a:pt x="2490788" y="2694304"/>
                </a:lnTo>
                <a:close/>
                <a:moveTo>
                  <a:pt x="2490470" y="2686155"/>
                </a:moveTo>
                <a:lnTo>
                  <a:pt x="2490788" y="2691795"/>
                </a:lnTo>
                <a:lnTo>
                  <a:pt x="2490470" y="2693988"/>
                </a:lnTo>
                <a:lnTo>
                  <a:pt x="2490470" y="2690542"/>
                </a:lnTo>
                <a:lnTo>
                  <a:pt x="2490470" y="2686155"/>
                </a:lnTo>
                <a:close/>
                <a:moveTo>
                  <a:pt x="2490416" y="2685242"/>
                </a:moveTo>
                <a:lnTo>
                  <a:pt x="2490470" y="2685528"/>
                </a:lnTo>
                <a:lnTo>
                  <a:pt x="2490470" y="2686155"/>
                </a:lnTo>
                <a:lnTo>
                  <a:pt x="2490416" y="2685242"/>
                </a:lnTo>
                <a:close/>
                <a:moveTo>
                  <a:pt x="1427957" y="2683026"/>
                </a:moveTo>
                <a:lnTo>
                  <a:pt x="1427516" y="2686071"/>
                </a:lnTo>
                <a:lnTo>
                  <a:pt x="1427516" y="2690943"/>
                </a:lnTo>
                <a:lnTo>
                  <a:pt x="1427516" y="2693987"/>
                </a:lnTo>
                <a:lnTo>
                  <a:pt x="1427163" y="2692161"/>
                </a:lnTo>
                <a:lnTo>
                  <a:pt x="1427163" y="2686680"/>
                </a:lnTo>
                <a:lnTo>
                  <a:pt x="1427957" y="2683026"/>
                </a:lnTo>
                <a:close/>
                <a:moveTo>
                  <a:pt x="1430338" y="2671762"/>
                </a:moveTo>
                <a:lnTo>
                  <a:pt x="1428927" y="2676633"/>
                </a:lnTo>
                <a:lnTo>
                  <a:pt x="1428221" y="2681809"/>
                </a:lnTo>
                <a:lnTo>
                  <a:pt x="1427957" y="2683026"/>
                </a:lnTo>
                <a:lnTo>
                  <a:pt x="1428221" y="2681200"/>
                </a:lnTo>
                <a:lnTo>
                  <a:pt x="1428927" y="2676329"/>
                </a:lnTo>
                <a:lnTo>
                  <a:pt x="1430338" y="2671762"/>
                </a:lnTo>
                <a:close/>
                <a:moveTo>
                  <a:pt x="2487613" y="2670175"/>
                </a:moveTo>
                <a:lnTo>
                  <a:pt x="2489200" y="2675815"/>
                </a:lnTo>
                <a:lnTo>
                  <a:pt x="2490153" y="2680828"/>
                </a:lnTo>
                <a:lnTo>
                  <a:pt x="2490416" y="2685242"/>
                </a:lnTo>
                <a:lnTo>
                  <a:pt x="2489518" y="2680515"/>
                </a:lnTo>
                <a:lnTo>
                  <a:pt x="2488883" y="2675502"/>
                </a:lnTo>
                <a:lnTo>
                  <a:pt x="2487613" y="2670175"/>
                </a:lnTo>
                <a:close/>
                <a:moveTo>
                  <a:pt x="2665715" y="2659293"/>
                </a:moveTo>
                <a:lnTo>
                  <a:pt x="2665715" y="2777307"/>
                </a:lnTo>
                <a:lnTo>
                  <a:pt x="2668254" y="2780162"/>
                </a:lnTo>
                <a:lnTo>
                  <a:pt x="2671429" y="2783335"/>
                </a:lnTo>
                <a:lnTo>
                  <a:pt x="2678729" y="2789362"/>
                </a:lnTo>
                <a:lnTo>
                  <a:pt x="2687934" y="2796659"/>
                </a:lnTo>
                <a:lnTo>
                  <a:pt x="2698726" y="2803638"/>
                </a:lnTo>
                <a:lnTo>
                  <a:pt x="2710153" y="2810935"/>
                </a:lnTo>
                <a:lnTo>
                  <a:pt x="2722215" y="2817914"/>
                </a:lnTo>
                <a:lnTo>
                  <a:pt x="2734594" y="2824259"/>
                </a:lnTo>
                <a:lnTo>
                  <a:pt x="2746656" y="2829969"/>
                </a:lnTo>
                <a:lnTo>
                  <a:pt x="2746656" y="2711004"/>
                </a:lnTo>
                <a:lnTo>
                  <a:pt x="2734594" y="2705293"/>
                </a:lnTo>
                <a:lnTo>
                  <a:pt x="2723167" y="2699266"/>
                </a:lnTo>
                <a:lnTo>
                  <a:pt x="2712058" y="2692921"/>
                </a:lnTo>
                <a:lnTo>
                  <a:pt x="2701583" y="2686259"/>
                </a:lnTo>
                <a:lnTo>
                  <a:pt x="2691743" y="2679914"/>
                </a:lnTo>
                <a:lnTo>
                  <a:pt x="2682538" y="2673252"/>
                </a:lnTo>
                <a:lnTo>
                  <a:pt x="2673650" y="2666273"/>
                </a:lnTo>
                <a:lnTo>
                  <a:pt x="2665715" y="2659293"/>
                </a:lnTo>
                <a:close/>
                <a:moveTo>
                  <a:pt x="1925638" y="2592387"/>
                </a:moveTo>
                <a:lnTo>
                  <a:pt x="1925638" y="2662237"/>
                </a:lnTo>
                <a:lnTo>
                  <a:pt x="1911407" y="2659674"/>
                </a:lnTo>
                <a:lnTo>
                  <a:pt x="1894963" y="2655829"/>
                </a:lnTo>
                <a:lnTo>
                  <a:pt x="1887057" y="2653907"/>
                </a:lnTo>
                <a:lnTo>
                  <a:pt x="1880100" y="2652304"/>
                </a:lnTo>
                <a:lnTo>
                  <a:pt x="1873459" y="2650062"/>
                </a:lnTo>
                <a:lnTo>
                  <a:pt x="1867451" y="2647498"/>
                </a:lnTo>
                <a:lnTo>
                  <a:pt x="1861442" y="2644935"/>
                </a:lnTo>
                <a:lnTo>
                  <a:pt x="1856383" y="2641090"/>
                </a:lnTo>
                <a:lnTo>
                  <a:pt x="1853220" y="2639168"/>
                </a:lnTo>
                <a:lnTo>
                  <a:pt x="1851007" y="2636925"/>
                </a:lnTo>
                <a:lnTo>
                  <a:pt x="1848793" y="2634041"/>
                </a:lnTo>
                <a:lnTo>
                  <a:pt x="1847844" y="2631798"/>
                </a:lnTo>
                <a:lnTo>
                  <a:pt x="1846579" y="2628914"/>
                </a:lnTo>
                <a:lnTo>
                  <a:pt x="1846263" y="2626671"/>
                </a:lnTo>
                <a:lnTo>
                  <a:pt x="1846263" y="2623788"/>
                </a:lnTo>
                <a:lnTo>
                  <a:pt x="1846579" y="2621224"/>
                </a:lnTo>
                <a:lnTo>
                  <a:pt x="1847528" y="2618661"/>
                </a:lnTo>
                <a:lnTo>
                  <a:pt x="1848477" y="2616098"/>
                </a:lnTo>
                <a:lnTo>
                  <a:pt x="1850374" y="2613855"/>
                </a:lnTo>
                <a:lnTo>
                  <a:pt x="1852588" y="2611292"/>
                </a:lnTo>
                <a:lnTo>
                  <a:pt x="1855118" y="2609369"/>
                </a:lnTo>
                <a:lnTo>
                  <a:pt x="1858280" y="2607447"/>
                </a:lnTo>
                <a:lnTo>
                  <a:pt x="1861759" y="2605524"/>
                </a:lnTo>
                <a:lnTo>
                  <a:pt x="1865870" y="2603922"/>
                </a:lnTo>
                <a:lnTo>
                  <a:pt x="1872194" y="2601359"/>
                </a:lnTo>
                <a:lnTo>
                  <a:pt x="1878835" y="2599436"/>
                </a:lnTo>
                <a:lnTo>
                  <a:pt x="1885792" y="2597834"/>
                </a:lnTo>
                <a:lnTo>
                  <a:pt x="1893382" y="2596232"/>
                </a:lnTo>
                <a:lnTo>
                  <a:pt x="1901288" y="2594951"/>
                </a:lnTo>
                <a:lnTo>
                  <a:pt x="1909194" y="2593989"/>
                </a:lnTo>
                <a:lnTo>
                  <a:pt x="1925638" y="2592387"/>
                </a:lnTo>
                <a:close/>
                <a:moveTo>
                  <a:pt x="3178346" y="2558733"/>
                </a:moveTo>
                <a:lnTo>
                  <a:pt x="3178346" y="2673668"/>
                </a:lnTo>
                <a:lnTo>
                  <a:pt x="3201835" y="2674303"/>
                </a:lnTo>
                <a:lnTo>
                  <a:pt x="3225959" y="2674303"/>
                </a:lnTo>
                <a:lnTo>
                  <a:pt x="3258970" y="2673986"/>
                </a:lnTo>
                <a:lnTo>
                  <a:pt x="3258970" y="2559368"/>
                </a:lnTo>
                <a:lnTo>
                  <a:pt x="3225641" y="2559686"/>
                </a:lnTo>
                <a:lnTo>
                  <a:pt x="3201835" y="2559368"/>
                </a:lnTo>
                <a:lnTo>
                  <a:pt x="3178346" y="2558733"/>
                </a:lnTo>
                <a:close/>
                <a:moveTo>
                  <a:pt x="2609850" y="2552700"/>
                </a:moveTo>
                <a:lnTo>
                  <a:pt x="2613342" y="2559045"/>
                </a:lnTo>
                <a:lnTo>
                  <a:pt x="2617468" y="2564438"/>
                </a:lnTo>
                <a:lnTo>
                  <a:pt x="2621594" y="2570466"/>
                </a:lnTo>
                <a:lnTo>
                  <a:pt x="2626038" y="2576176"/>
                </a:lnTo>
                <a:lnTo>
                  <a:pt x="2631117" y="2581886"/>
                </a:lnTo>
                <a:lnTo>
                  <a:pt x="2635878" y="2587280"/>
                </a:lnTo>
                <a:lnTo>
                  <a:pt x="2641274" y="2592673"/>
                </a:lnTo>
                <a:lnTo>
                  <a:pt x="2646988" y="2598383"/>
                </a:lnTo>
                <a:lnTo>
                  <a:pt x="2658732" y="2608535"/>
                </a:lnTo>
                <a:lnTo>
                  <a:pt x="2671746" y="2618686"/>
                </a:lnTo>
                <a:lnTo>
                  <a:pt x="2685712" y="2628204"/>
                </a:lnTo>
                <a:lnTo>
                  <a:pt x="2700631" y="2637721"/>
                </a:lnTo>
                <a:lnTo>
                  <a:pt x="2715867" y="2646921"/>
                </a:lnTo>
                <a:lnTo>
                  <a:pt x="2732372" y="2655486"/>
                </a:lnTo>
                <a:lnTo>
                  <a:pt x="2749830" y="2663735"/>
                </a:lnTo>
                <a:lnTo>
                  <a:pt x="2767923" y="2671666"/>
                </a:lnTo>
                <a:lnTo>
                  <a:pt x="2786650" y="2679280"/>
                </a:lnTo>
                <a:lnTo>
                  <a:pt x="2805695" y="2686576"/>
                </a:lnTo>
                <a:lnTo>
                  <a:pt x="2826009" y="2693238"/>
                </a:lnTo>
                <a:lnTo>
                  <a:pt x="2846959" y="2699583"/>
                </a:lnTo>
                <a:lnTo>
                  <a:pt x="2867591" y="2705611"/>
                </a:lnTo>
                <a:lnTo>
                  <a:pt x="2889492" y="2711321"/>
                </a:lnTo>
                <a:lnTo>
                  <a:pt x="2912029" y="2716714"/>
                </a:lnTo>
                <a:lnTo>
                  <a:pt x="2934248" y="2721790"/>
                </a:lnTo>
                <a:lnTo>
                  <a:pt x="2957102" y="2725914"/>
                </a:lnTo>
                <a:lnTo>
                  <a:pt x="2980908" y="2730355"/>
                </a:lnTo>
                <a:lnTo>
                  <a:pt x="3004396" y="2733845"/>
                </a:lnTo>
                <a:lnTo>
                  <a:pt x="3028203" y="2737335"/>
                </a:lnTo>
                <a:lnTo>
                  <a:pt x="3052644" y="2740190"/>
                </a:lnTo>
                <a:lnTo>
                  <a:pt x="3077084" y="2743045"/>
                </a:lnTo>
                <a:lnTo>
                  <a:pt x="3101525" y="2744949"/>
                </a:lnTo>
                <a:lnTo>
                  <a:pt x="3125966" y="2746852"/>
                </a:lnTo>
                <a:lnTo>
                  <a:pt x="3150725" y="2748121"/>
                </a:lnTo>
                <a:lnTo>
                  <a:pt x="3175800" y="2749390"/>
                </a:lnTo>
                <a:lnTo>
                  <a:pt x="3200559" y="2750024"/>
                </a:lnTo>
                <a:lnTo>
                  <a:pt x="3225317" y="2750024"/>
                </a:lnTo>
                <a:lnTo>
                  <a:pt x="3246266" y="2750024"/>
                </a:lnTo>
                <a:lnTo>
                  <a:pt x="3267216" y="2749707"/>
                </a:lnTo>
                <a:lnTo>
                  <a:pt x="3288165" y="2748755"/>
                </a:lnTo>
                <a:lnTo>
                  <a:pt x="3308797" y="2747804"/>
                </a:lnTo>
                <a:lnTo>
                  <a:pt x="3329429" y="2746535"/>
                </a:lnTo>
                <a:lnTo>
                  <a:pt x="3350378" y="2744949"/>
                </a:lnTo>
                <a:lnTo>
                  <a:pt x="3371010" y="2743362"/>
                </a:lnTo>
                <a:lnTo>
                  <a:pt x="3391325" y="2741459"/>
                </a:lnTo>
                <a:lnTo>
                  <a:pt x="3411957" y="2738921"/>
                </a:lnTo>
                <a:lnTo>
                  <a:pt x="3431954" y="2736383"/>
                </a:lnTo>
                <a:lnTo>
                  <a:pt x="3451951" y="2733528"/>
                </a:lnTo>
                <a:lnTo>
                  <a:pt x="3471948" y="2730355"/>
                </a:lnTo>
                <a:lnTo>
                  <a:pt x="3491628" y="2726866"/>
                </a:lnTo>
                <a:lnTo>
                  <a:pt x="3510990" y="2723376"/>
                </a:lnTo>
                <a:lnTo>
                  <a:pt x="3530035" y="2719252"/>
                </a:lnTo>
                <a:lnTo>
                  <a:pt x="3548763" y="2715128"/>
                </a:lnTo>
                <a:lnTo>
                  <a:pt x="3567173" y="2710369"/>
                </a:lnTo>
                <a:lnTo>
                  <a:pt x="3585265" y="2705611"/>
                </a:lnTo>
                <a:lnTo>
                  <a:pt x="3603041" y="2700852"/>
                </a:lnTo>
                <a:lnTo>
                  <a:pt x="3620498" y="2695142"/>
                </a:lnTo>
                <a:lnTo>
                  <a:pt x="3637004" y="2689749"/>
                </a:lnTo>
                <a:lnTo>
                  <a:pt x="3653510" y="2683721"/>
                </a:lnTo>
                <a:lnTo>
                  <a:pt x="3669698" y="2678011"/>
                </a:lnTo>
                <a:lnTo>
                  <a:pt x="3685251" y="2671349"/>
                </a:lnTo>
                <a:lnTo>
                  <a:pt x="3700170" y="2665004"/>
                </a:lnTo>
                <a:lnTo>
                  <a:pt x="3714770" y="2657707"/>
                </a:lnTo>
                <a:lnTo>
                  <a:pt x="3728419" y="2650728"/>
                </a:lnTo>
                <a:lnTo>
                  <a:pt x="3741751" y="2643114"/>
                </a:lnTo>
                <a:lnTo>
                  <a:pt x="3754765" y="2635818"/>
                </a:lnTo>
                <a:lnTo>
                  <a:pt x="3767144" y="2627886"/>
                </a:lnTo>
                <a:lnTo>
                  <a:pt x="3778571" y="2619638"/>
                </a:lnTo>
                <a:lnTo>
                  <a:pt x="3789363" y="2611073"/>
                </a:lnTo>
                <a:lnTo>
                  <a:pt x="3789363" y="2718935"/>
                </a:lnTo>
                <a:lnTo>
                  <a:pt x="3788728" y="2718935"/>
                </a:lnTo>
                <a:lnTo>
                  <a:pt x="3788411" y="2728135"/>
                </a:lnTo>
                <a:lnTo>
                  <a:pt x="3787776" y="2733528"/>
                </a:lnTo>
                <a:lnTo>
                  <a:pt x="3786506" y="2738921"/>
                </a:lnTo>
                <a:lnTo>
                  <a:pt x="3785237" y="2744314"/>
                </a:lnTo>
                <a:lnTo>
                  <a:pt x="3783332" y="2749707"/>
                </a:lnTo>
                <a:lnTo>
                  <a:pt x="3781428" y="2755100"/>
                </a:lnTo>
                <a:lnTo>
                  <a:pt x="3778571" y="2760811"/>
                </a:lnTo>
                <a:lnTo>
                  <a:pt x="3775714" y="2765886"/>
                </a:lnTo>
                <a:lnTo>
                  <a:pt x="3772540" y="2770962"/>
                </a:lnTo>
                <a:lnTo>
                  <a:pt x="3769048" y="2776355"/>
                </a:lnTo>
                <a:lnTo>
                  <a:pt x="3765557" y="2781749"/>
                </a:lnTo>
                <a:lnTo>
                  <a:pt x="3761113" y="2786824"/>
                </a:lnTo>
                <a:lnTo>
                  <a:pt x="3756987" y="2791583"/>
                </a:lnTo>
                <a:lnTo>
                  <a:pt x="3752226" y="2796659"/>
                </a:lnTo>
                <a:lnTo>
                  <a:pt x="3747147" y="2801735"/>
                </a:lnTo>
                <a:lnTo>
                  <a:pt x="3741433" y="2806493"/>
                </a:lnTo>
                <a:lnTo>
                  <a:pt x="3736037" y="2811252"/>
                </a:lnTo>
                <a:lnTo>
                  <a:pt x="3723658" y="2820769"/>
                </a:lnTo>
                <a:lnTo>
                  <a:pt x="3710327" y="2829969"/>
                </a:lnTo>
                <a:lnTo>
                  <a:pt x="3696043" y="2838852"/>
                </a:lnTo>
                <a:lnTo>
                  <a:pt x="3680490" y="2847418"/>
                </a:lnTo>
                <a:lnTo>
                  <a:pt x="3663667" y="2855983"/>
                </a:lnTo>
                <a:lnTo>
                  <a:pt x="3646526" y="2863914"/>
                </a:lnTo>
                <a:lnTo>
                  <a:pt x="3627799" y="2871845"/>
                </a:lnTo>
                <a:lnTo>
                  <a:pt x="3608754" y="2879459"/>
                </a:lnTo>
                <a:lnTo>
                  <a:pt x="3588122" y="2886121"/>
                </a:lnTo>
                <a:lnTo>
                  <a:pt x="3566855" y="2892783"/>
                </a:lnTo>
                <a:lnTo>
                  <a:pt x="3544636" y="2899128"/>
                </a:lnTo>
                <a:lnTo>
                  <a:pt x="3522417" y="2905473"/>
                </a:lnTo>
                <a:lnTo>
                  <a:pt x="3498611" y="2910866"/>
                </a:lnTo>
                <a:lnTo>
                  <a:pt x="3474170" y="2915942"/>
                </a:lnTo>
                <a:lnTo>
                  <a:pt x="3449412" y="2920383"/>
                </a:lnTo>
                <a:lnTo>
                  <a:pt x="3423701" y="2924824"/>
                </a:lnTo>
                <a:lnTo>
                  <a:pt x="3397356" y="2928631"/>
                </a:lnTo>
                <a:lnTo>
                  <a:pt x="3370376" y="2931804"/>
                </a:lnTo>
                <a:lnTo>
                  <a:pt x="3343395" y="2934976"/>
                </a:lnTo>
                <a:lnTo>
                  <a:pt x="3315146" y="2937197"/>
                </a:lnTo>
                <a:lnTo>
                  <a:pt x="3286896" y="2938783"/>
                </a:lnTo>
                <a:lnTo>
                  <a:pt x="3258011" y="2940369"/>
                </a:lnTo>
                <a:lnTo>
                  <a:pt x="3228491" y="2941321"/>
                </a:lnTo>
                <a:lnTo>
                  <a:pt x="3198972" y="2941638"/>
                </a:lnTo>
                <a:lnTo>
                  <a:pt x="3168500" y="2941321"/>
                </a:lnTo>
                <a:lnTo>
                  <a:pt x="3138663" y="2940369"/>
                </a:lnTo>
                <a:lnTo>
                  <a:pt x="3109143" y="2938783"/>
                </a:lnTo>
                <a:lnTo>
                  <a:pt x="3080259" y="2936880"/>
                </a:lnTo>
                <a:lnTo>
                  <a:pt x="3051374" y="2934659"/>
                </a:lnTo>
                <a:lnTo>
                  <a:pt x="3023441" y="2931487"/>
                </a:lnTo>
                <a:lnTo>
                  <a:pt x="2996144" y="2927997"/>
                </a:lnTo>
                <a:lnTo>
                  <a:pt x="2969481" y="2923873"/>
                </a:lnTo>
                <a:lnTo>
                  <a:pt x="2943453" y="2919431"/>
                </a:lnTo>
                <a:lnTo>
                  <a:pt x="2917742" y="2914355"/>
                </a:lnTo>
                <a:lnTo>
                  <a:pt x="2892984" y="2909280"/>
                </a:lnTo>
                <a:lnTo>
                  <a:pt x="2869178" y="2903252"/>
                </a:lnTo>
                <a:lnTo>
                  <a:pt x="2846007" y="2897224"/>
                </a:lnTo>
                <a:lnTo>
                  <a:pt x="2823470" y="2890880"/>
                </a:lnTo>
                <a:lnTo>
                  <a:pt x="2802203" y="2883583"/>
                </a:lnTo>
                <a:lnTo>
                  <a:pt x="2781889" y="2876286"/>
                </a:lnTo>
                <a:lnTo>
                  <a:pt x="2762527" y="2868673"/>
                </a:lnTo>
                <a:lnTo>
                  <a:pt x="2743799" y="2860424"/>
                </a:lnTo>
                <a:lnTo>
                  <a:pt x="2726024" y="2852176"/>
                </a:lnTo>
                <a:lnTo>
                  <a:pt x="2709518" y="2843611"/>
                </a:lnTo>
                <a:lnTo>
                  <a:pt x="2694600" y="2834411"/>
                </a:lnTo>
                <a:lnTo>
                  <a:pt x="2679999" y="2824893"/>
                </a:lnTo>
                <a:lnTo>
                  <a:pt x="2666985" y="2815376"/>
                </a:lnTo>
                <a:lnTo>
                  <a:pt x="2660954" y="2810935"/>
                </a:lnTo>
                <a:lnTo>
                  <a:pt x="2655240" y="2805542"/>
                </a:lnTo>
                <a:lnTo>
                  <a:pt x="2650162" y="2800466"/>
                </a:lnTo>
                <a:lnTo>
                  <a:pt x="2645083" y="2795390"/>
                </a:lnTo>
                <a:lnTo>
                  <a:pt x="2639687" y="2790314"/>
                </a:lnTo>
                <a:lnTo>
                  <a:pt x="2635561" y="2785238"/>
                </a:lnTo>
                <a:lnTo>
                  <a:pt x="2631434" y="2780162"/>
                </a:lnTo>
                <a:lnTo>
                  <a:pt x="2627625" y="2774452"/>
                </a:lnTo>
                <a:lnTo>
                  <a:pt x="2624134" y="2769376"/>
                </a:lnTo>
                <a:lnTo>
                  <a:pt x="2620960" y="2763983"/>
                </a:lnTo>
                <a:lnTo>
                  <a:pt x="2618103" y="2758273"/>
                </a:lnTo>
                <a:lnTo>
                  <a:pt x="2615881" y="2752880"/>
                </a:lnTo>
                <a:lnTo>
                  <a:pt x="2613659" y="2747169"/>
                </a:lnTo>
                <a:lnTo>
                  <a:pt x="2612072" y="2741776"/>
                </a:lnTo>
                <a:lnTo>
                  <a:pt x="2610485" y="2736383"/>
                </a:lnTo>
                <a:lnTo>
                  <a:pt x="2609850" y="2730355"/>
                </a:lnTo>
                <a:lnTo>
                  <a:pt x="2609215" y="2724962"/>
                </a:lnTo>
                <a:lnTo>
                  <a:pt x="2609215" y="2718935"/>
                </a:lnTo>
                <a:lnTo>
                  <a:pt x="2608580" y="2719252"/>
                </a:lnTo>
                <a:lnTo>
                  <a:pt x="2608580" y="2573004"/>
                </a:lnTo>
                <a:lnTo>
                  <a:pt x="2608263" y="2569197"/>
                </a:lnTo>
                <a:lnTo>
                  <a:pt x="2608580" y="2560949"/>
                </a:lnTo>
                <a:lnTo>
                  <a:pt x="2609850" y="2552700"/>
                </a:lnTo>
                <a:close/>
                <a:moveTo>
                  <a:pt x="3016148" y="2544763"/>
                </a:moveTo>
                <a:lnTo>
                  <a:pt x="3016148" y="2660333"/>
                </a:lnTo>
                <a:lnTo>
                  <a:pt x="3035827" y="2662556"/>
                </a:lnTo>
                <a:lnTo>
                  <a:pt x="3056142" y="2665096"/>
                </a:lnTo>
                <a:lnTo>
                  <a:pt x="3076456" y="2667318"/>
                </a:lnTo>
                <a:lnTo>
                  <a:pt x="3097406" y="2669223"/>
                </a:lnTo>
                <a:lnTo>
                  <a:pt x="3097406" y="2553971"/>
                </a:lnTo>
                <a:lnTo>
                  <a:pt x="3076456" y="2552066"/>
                </a:lnTo>
                <a:lnTo>
                  <a:pt x="3056142" y="2549843"/>
                </a:lnTo>
                <a:lnTo>
                  <a:pt x="3035827" y="2547303"/>
                </a:lnTo>
                <a:lnTo>
                  <a:pt x="3016148" y="2544763"/>
                </a:lnTo>
                <a:close/>
                <a:moveTo>
                  <a:pt x="1938656" y="2540386"/>
                </a:moveTo>
                <a:lnTo>
                  <a:pt x="1936433" y="2540705"/>
                </a:lnTo>
                <a:lnTo>
                  <a:pt x="1933576" y="2540705"/>
                </a:lnTo>
                <a:lnTo>
                  <a:pt x="1931036" y="2541342"/>
                </a:lnTo>
                <a:lnTo>
                  <a:pt x="1929130" y="2542299"/>
                </a:lnTo>
                <a:lnTo>
                  <a:pt x="1927543" y="2542936"/>
                </a:lnTo>
                <a:lnTo>
                  <a:pt x="1926273" y="2543892"/>
                </a:lnTo>
                <a:lnTo>
                  <a:pt x="1925638" y="2545167"/>
                </a:lnTo>
                <a:lnTo>
                  <a:pt x="1925320" y="2546123"/>
                </a:lnTo>
                <a:lnTo>
                  <a:pt x="1925320" y="2565247"/>
                </a:lnTo>
                <a:lnTo>
                  <a:pt x="1910398" y="2566522"/>
                </a:lnTo>
                <a:lnTo>
                  <a:pt x="1895158" y="2568116"/>
                </a:lnTo>
                <a:lnTo>
                  <a:pt x="1881188" y="2570028"/>
                </a:lnTo>
                <a:lnTo>
                  <a:pt x="1867218" y="2572897"/>
                </a:lnTo>
                <a:lnTo>
                  <a:pt x="1853883" y="2575447"/>
                </a:lnTo>
                <a:lnTo>
                  <a:pt x="1841183" y="2578634"/>
                </a:lnTo>
                <a:lnTo>
                  <a:pt x="1829436" y="2582778"/>
                </a:lnTo>
                <a:lnTo>
                  <a:pt x="1818323" y="2586602"/>
                </a:lnTo>
                <a:lnTo>
                  <a:pt x="1810703" y="2590108"/>
                </a:lnTo>
                <a:lnTo>
                  <a:pt x="1803718" y="2594252"/>
                </a:lnTo>
                <a:lnTo>
                  <a:pt x="1797368" y="2598077"/>
                </a:lnTo>
                <a:lnTo>
                  <a:pt x="1791970" y="2601902"/>
                </a:lnTo>
                <a:lnTo>
                  <a:pt x="1787208" y="2606045"/>
                </a:lnTo>
                <a:lnTo>
                  <a:pt x="1783398" y="2610507"/>
                </a:lnTo>
                <a:lnTo>
                  <a:pt x="1780223" y="2614651"/>
                </a:lnTo>
                <a:lnTo>
                  <a:pt x="1777683" y="2619113"/>
                </a:lnTo>
                <a:lnTo>
                  <a:pt x="1776096" y="2623894"/>
                </a:lnTo>
                <a:lnTo>
                  <a:pt x="1775460" y="2628038"/>
                </a:lnTo>
                <a:lnTo>
                  <a:pt x="1775460" y="2632500"/>
                </a:lnTo>
                <a:lnTo>
                  <a:pt x="1776096" y="2637281"/>
                </a:lnTo>
                <a:lnTo>
                  <a:pt x="1777683" y="2641743"/>
                </a:lnTo>
                <a:lnTo>
                  <a:pt x="1780223" y="2645887"/>
                </a:lnTo>
                <a:lnTo>
                  <a:pt x="1783716" y="2650349"/>
                </a:lnTo>
                <a:lnTo>
                  <a:pt x="1787526" y="2654811"/>
                </a:lnTo>
                <a:lnTo>
                  <a:pt x="1792288" y="2658317"/>
                </a:lnTo>
                <a:lnTo>
                  <a:pt x="1797368" y="2661823"/>
                </a:lnTo>
                <a:lnTo>
                  <a:pt x="1803400" y="2665329"/>
                </a:lnTo>
                <a:lnTo>
                  <a:pt x="1809750" y="2668517"/>
                </a:lnTo>
                <a:lnTo>
                  <a:pt x="1816736" y="2671704"/>
                </a:lnTo>
                <a:lnTo>
                  <a:pt x="1824356" y="2674573"/>
                </a:lnTo>
                <a:lnTo>
                  <a:pt x="1832610" y="2677441"/>
                </a:lnTo>
                <a:lnTo>
                  <a:pt x="1840866" y="2679354"/>
                </a:lnTo>
                <a:lnTo>
                  <a:pt x="1872933" y="2686047"/>
                </a:lnTo>
                <a:lnTo>
                  <a:pt x="1925320" y="2696565"/>
                </a:lnTo>
                <a:lnTo>
                  <a:pt x="1925320" y="2778798"/>
                </a:lnTo>
                <a:lnTo>
                  <a:pt x="1911668" y="2777204"/>
                </a:lnTo>
                <a:lnTo>
                  <a:pt x="1899603" y="2774973"/>
                </a:lnTo>
                <a:lnTo>
                  <a:pt x="1885316" y="2772742"/>
                </a:lnTo>
                <a:lnTo>
                  <a:pt x="1870393" y="2769236"/>
                </a:lnTo>
                <a:lnTo>
                  <a:pt x="1856740" y="2765093"/>
                </a:lnTo>
                <a:lnTo>
                  <a:pt x="1844676" y="2760949"/>
                </a:lnTo>
                <a:lnTo>
                  <a:pt x="1841183" y="2759674"/>
                </a:lnTo>
                <a:lnTo>
                  <a:pt x="1838008" y="2758399"/>
                </a:lnTo>
                <a:lnTo>
                  <a:pt x="1835786" y="2757443"/>
                </a:lnTo>
                <a:lnTo>
                  <a:pt x="1835150" y="2756805"/>
                </a:lnTo>
                <a:lnTo>
                  <a:pt x="1831658" y="2754893"/>
                </a:lnTo>
                <a:lnTo>
                  <a:pt x="1829753" y="2753618"/>
                </a:lnTo>
                <a:lnTo>
                  <a:pt x="1827848" y="2752662"/>
                </a:lnTo>
                <a:lnTo>
                  <a:pt x="1822768" y="2751387"/>
                </a:lnTo>
                <a:lnTo>
                  <a:pt x="1817688" y="2750431"/>
                </a:lnTo>
                <a:lnTo>
                  <a:pt x="1811656" y="2750112"/>
                </a:lnTo>
                <a:lnTo>
                  <a:pt x="1805623" y="2751068"/>
                </a:lnTo>
                <a:lnTo>
                  <a:pt x="1799908" y="2751706"/>
                </a:lnTo>
                <a:lnTo>
                  <a:pt x="1793876" y="2752981"/>
                </a:lnTo>
                <a:lnTo>
                  <a:pt x="1787843" y="2754893"/>
                </a:lnTo>
                <a:lnTo>
                  <a:pt x="1782763" y="2756805"/>
                </a:lnTo>
                <a:lnTo>
                  <a:pt x="1778636" y="2759355"/>
                </a:lnTo>
                <a:lnTo>
                  <a:pt x="1774508" y="2761586"/>
                </a:lnTo>
                <a:lnTo>
                  <a:pt x="1771650" y="2764455"/>
                </a:lnTo>
                <a:lnTo>
                  <a:pt x="1770698" y="2765730"/>
                </a:lnTo>
                <a:lnTo>
                  <a:pt x="1769746" y="2766686"/>
                </a:lnTo>
                <a:lnTo>
                  <a:pt x="1769428" y="2767961"/>
                </a:lnTo>
                <a:lnTo>
                  <a:pt x="1769428" y="2769555"/>
                </a:lnTo>
                <a:lnTo>
                  <a:pt x="1769428" y="2770830"/>
                </a:lnTo>
                <a:lnTo>
                  <a:pt x="1770380" y="2772105"/>
                </a:lnTo>
                <a:lnTo>
                  <a:pt x="1771016" y="2773061"/>
                </a:lnTo>
                <a:lnTo>
                  <a:pt x="1772603" y="2774336"/>
                </a:lnTo>
                <a:lnTo>
                  <a:pt x="1778000" y="2777842"/>
                </a:lnTo>
                <a:lnTo>
                  <a:pt x="1784668" y="2781348"/>
                </a:lnTo>
                <a:lnTo>
                  <a:pt x="1791970" y="2784535"/>
                </a:lnTo>
                <a:lnTo>
                  <a:pt x="1799273" y="2787723"/>
                </a:lnTo>
                <a:lnTo>
                  <a:pt x="1807846" y="2790591"/>
                </a:lnTo>
                <a:lnTo>
                  <a:pt x="1816418" y="2792822"/>
                </a:lnTo>
                <a:lnTo>
                  <a:pt x="1825943" y="2795691"/>
                </a:lnTo>
                <a:lnTo>
                  <a:pt x="1835786" y="2797603"/>
                </a:lnTo>
                <a:lnTo>
                  <a:pt x="1845946" y="2799516"/>
                </a:lnTo>
                <a:lnTo>
                  <a:pt x="1856740" y="2801747"/>
                </a:lnTo>
                <a:lnTo>
                  <a:pt x="1878648" y="2804934"/>
                </a:lnTo>
                <a:lnTo>
                  <a:pt x="1901508" y="2806846"/>
                </a:lnTo>
                <a:lnTo>
                  <a:pt x="1925320" y="2808440"/>
                </a:lnTo>
                <a:lnTo>
                  <a:pt x="1925320" y="2827245"/>
                </a:lnTo>
                <a:lnTo>
                  <a:pt x="1925638" y="2828520"/>
                </a:lnTo>
                <a:lnTo>
                  <a:pt x="1926273" y="2829476"/>
                </a:lnTo>
                <a:lnTo>
                  <a:pt x="1927543" y="2830433"/>
                </a:lnTo>
                <a:lnTo>
                  <a:pt x="1929130" y="2831389"/>
                </a:lnTo>
                <a:lnTo>
                  <a:pt x="1931036" y="2832026"/>
                </a:lnTo>
                <a:lnTo>
                  <a:pt x="1933576" y="2832664"/>
                </a:lnTo>
                <a:lnTo>
                  <a:pt x="1938656" y="2832982"/>
                </a:lnTo>
                <a:lnTo>
                  <a:pt x="1985328" y="2832982"/>
                </a:lnTo>
                <a:lnTo>
                  <a:pt x="1990726" y="2832664"/>
                </a:lnTo>
                <a:lnTo>
                  <a:pt x="1992630" y="2832026"/>
                </a:lnTo>
                <a:lnTo>
                  <a:pt x="1995170" y="2831389"/>
                </a:lnTo>
                <a:lnTo>
                  <a:pt x="1996758" y="2830433"/>
                </a:lnTo>
                <a:lnTo>
                  <a:pt x="1997710" y="2829476"/>
                </a:lnTo>
                <a:lnTo>
                  <a:pt x="1998663" y="2828520"/>
                </a:lnTo>
                <a:lnTo>
                  <a:pt x="1998980" y="2827245"/>
                </a:lnTo>
                <a:lnTo>
                  <a:pt x="1998980" y="2808121"/>
                </a:lnTo>
                <a:lnTo>
                  <a:pt x="2013586" y="2806846"/>
                </a:lnTo>
                <a:lnTo>
                  <a:pt x="2027873" y="2805572"/>
                </a:lnTo>
                <a:lnTo>
                  <a:pt x="2041526" y="2803978"/>
                </a:lnTo>
                <a:lnTo>
                  <a:pt x="2054543" y="2801747"/>
                </a:lnTo>
                <a:lnTo>
                  <a:pt x="2067243" y="2799197"/>
                </a:lnTo>
                <a:lnTo>
                  <a:pt x="2078673" y="2796966"/>
                </a:lnTo>
                <a:lnTo>
                  <a:pt x="2089786" y="2793778"/>
                </a:lnTo>
                <a:lnTo>
                  <a:pt x="2099310" y="2790272"/>
                </a:lnTo>
                <a:lnTo>
                  <a:pt x="2106930" y="2787085"/>
                </a:lnTo>
                <a:lnTo>
                  <a:pt x="2114233" y="2783898"/>
                </a:lnTo>
                <a:lnTo>
                  <a:pt x="2120900" y="2779754"/>
                </a:lnTo>
                <a:lnTo>
                  <a:pt x="2126933" y="2776248"/>
                </a:lnTo>
                <a:lnTo>
                  <a:pt x="2132013" y="2772423"/>
                </a:lnTo>
                <a:lnTo>
                  <a:pt x="2136776" y="2768280"/>
                </a:lnTo>
                <a:lnTo>
                  <a:pt x="2140586" y="2764136"/>
                </a:lnTo>
                <a:lnTo>
                  <a:pt x="2143760" y="2759674"/>
                </a:lnTo>
                <a:lnTo>
                  <a:pt x="2145983" y="2755212"/>
                </a:lnTo>
                <a:lnTo>
                  <a:pt x="2147570" y="2751068"/>
                </a:lnTo>
                <a:lnTo>
                  <a:pt x="2148840" y="2746606"/>
                </a:lnTo>
                <a:lnTo>
                  <a:pt x="2149158" y="2742144"/>
                </a:lnTo>
                <a:lnTo>
                  <a:pt x="2148523" y="2737363"/>
                </a:lnTo>
                <a:lnTo>
                  <a:pt x="2147253" y="2733219"/>
                </a:lnTo>
                <a:lnTo>
                  <a:pt x="2145030" y="2728757"/>
                </a:lnTo>
                <a:lnTo>
                  <a:pt x="2141856" y="2723976"/>
                </a:lnTo>
                <a:lnTo>
                  <a:pt x="2140268" y="2721745"/>
                </a:lnTo>
                <a:lnTo>
                  <a:pt x="2137728" y="2719833"/>
                </a:lnTo>
                <a:lnTo>
                  <a:pt x="2132648" y="2715370"/>
                </a:lnTo>
                <a:lnTo>
                  <a:pt x="2126298" y="2711227"/>
                </a:lnTo>
                <a:lnTo>
                  <a:pt x="2119630" y="2707721"/>
                </a:lnTo>
                <a:lnTo>
                  <a:pt x="2111693" y="2704215"/>
                </a:lnTo>
                <a:lnTo>
                  <a:pt x="2103438" y="2701027"/>
                </a:lnTo>
                <a:lnTo>
                  <a:pt x="2094548" y="2697840"/>
                </a:lnTo>
                <a:lnTo>
                  <a:pt x="2084706" y="2694653"/>
                </a:lnTo>
                <a:lnTo>
                  <a:pt x="2074863" y="2692103"/>
                </a:lnTo>
                <a:lnTo>
                  <a:pt x="2064068" y="2689553"/>
                </a:lnTo>
                <a:lnTo>
                  <a:pt x="2042796" y="2684772"/>
                </a:lnTo>
                <a:lnTo>
                  <a:pt x="2020570" y="2680310"/>
                </a:lnTo>
                <a:lnTo>
                  <a:pt x="1998980" y="2676485"/>
                </a:lnTo>
                <a:lnTo>
                  <a:pt x="1998980" y="2594571"/>
                </a:lnTo>
                <a:lnTo>
                  <a:pt x="2018030" y="2596802"/>
                </a:lnTo>
                <a:lnTo>
                  <a:pt x="2025016" y="2598077"/>
                </a:lnTo>
                <a:lnTo>
                  <a:pt x="2032000" y="2599670"/>
                </a:lnTo>
                <a:lnTo>
                  <a:pt x="2047240" y="2603495"/>
                </a:lnTo>
                <a:lnTo>
                  <a:pt x="2061846" y="2607958"/>
                </a:lnTo>
                <a:lnTo>
                  <a:pt x="2073593" y="2612420"/>
                </a:lnTo>
                <a:lnTo>
                  <a:pt x="2080260" y="2614970"/>
                </a:lnTo>
                <a:lnTo>
                  <a:pt x="2082483" y="2616245"/>
                </a:lnTo>
                <a:lnTo>
                  <a:pt x="2083118" y="2616245"/>
                </a:lnTo>
                <a:lnTo>
                  <a:pt x="2086610" y="2618794"/>
                </a:lnTo>
                <a:lnTo>
                  <a:pt x="2088516" y="2619751"/>
                </a:lnTo>
                <a:lnTo>
                  <a:pt x="2090420" y="2621026"/>
                </a:lnTo>
                <a:lnTo>
                  <a:pt x="2095183" y="2622300"/>
                </a:lnTo>
                <a:lnTo>
                  <a:pt x="2100898" y="2622938"/>
                </a:lnTo>
                <a:lnTo>
                  <a:pt x="2106613" y="2622938"/>
                </a:lnTo>
                <a:lnTo>
                  <a:pt x="2112646" y="2622619"/>
                </a:lnTo>
                <a:lnTo>
                  <a:pt x="2118360" y="2621982"/>
                </a:lnTo>
                <a:lnTo>
                  <a:pt x="2124393" y="2620388"/>
                </a:lnTo>
                <a:lnTo>
                  <a:pt x="2129790" y="2618794"/>
                </a:lnTo>
                <a:lnTo>
                  <a:pt x="2135188" y="2616563"/>
                </a:lnTo>
                <a:lnTo>
                  <a:pt x="2139633" y="2614332"/>
                </a:lnTo>
                <a:lnTo>
                  <a:pt x="2143760" y="2612101"/>
                </a:lnTo>
                <a:lnTo>
                  <a:pt x="2146618" y="2609232"/>
                </a:lnTo>
                <a:lnTo>
                  <a:pt x="2147570" y="2607958"/>
                </a:lnTo>
                <a:lnTo>
                  <a:pt x="2148523" y="2606683"/>
                </a:lnTo>
                <a:lnTo>
                  <a:pt x="2148840" y="2605089"/>
                </a:lnTo>
                <a:lnTo>
                  <a:pt x="2148840" y="2604133"/>
                </a:lnTo>
                <a:lnTo>
                  <a:pt x="2148523" y="2602858"/>
                </a:lnTo>
                <a:lnTo>
                  <a:pt x="2148206" y="2601583"/>
                </a:lnTo>
                <a:lnTo>
                  <a:pt x="2146936" y="2600627"/>
                </a:lnTo>
                <a:lnTo>
                  <a:pt x="2145666" y="2599352"/>
                </a:lnTo>
                <a:lnTo>
                  <a:pt x="2141220" y="2596483"/>
                </a:lnTo>
                <a:lnTo>
                  <a:pt x="2136776" y="2593615"/>
                </a:lnTo>
                <a:lnTo>
                  <a:pt x="2131060" y="2591383"/>
                </a:lnTo>
                <a:lnTo>
                  <a:pt x="2125663" y="2588515"/>
                </a:lnTo>
                <a:lnTo>
                  <a:pt x="2112646" y="2583734"/>
                </a:lnTo>
                <a:lnTo>
                  <a:pt x="2098358" y="2579590"/>
                </a:lnTo>
                <a:lnTo>
                  <a:pt x="2083436" y="2575766"/>
                </a:lnTo>
                <a:lnTo>
                  <a:pt x="2067878" y="2572259"/>
                </a:lnTo>
                <a:lnTo>
                  <a:pt x="2052638" y="2569710"/>
                </a:lnTo>
                <a:lnTo>
                  <a:pt x="2038033" y="2567479"/>
                </a:lnTo>
                <a:lnTo>
                  <a:pt x="2018666" y="2565566"/>
                </a:lnTo>
                <a:lnTo>
                  <a:pt x="1998980" y="2564291"/>
                </a:lnTo>
                <a:lnTo>
                  <a:pt x="1998980" y="2546123"/>
                </a:lnTo>
                <a:lnTo>
                  <a:pt x="1998663" y="2545167"/>
                </a:lnTo>
                <a:lnTo>
                  <a:pt x="1997710" y="2543892"/>
                </a:lnTo>
                <a:lnTo>
                  <a:pt x="1996758" y="2542936"/>
                </a:lnTo>
                <a:lnTo>
                  <a:pt x="1995170" y="2542299"/>
                </a:lnTo>
                <a:lnTo>
                  <a:pt x="1992630" y="2541342"/>
                </a:lnTo>
                <a:lnTo>
                  <a:pt x="1990726" y="2540705"/>
                </a:lnTo>
                <a:lnTo>
                  <a:pt x="1987868" y="2540705"/>
                </a:lnTo>
                <a:lnTo>
                  <a:pt x="1985328" y="2540386"/>
                </a:lnTo>
                <a:lnTo>
                  <a:pt x="1938656" y="2540386"/>
                </a:lnTo>
                <a:close/>
                <a:moveTo>
                  <a:pt x="1959293" y="2522537"/>
                </a:moveTo>
                <a:lnTo>
                  <a:pt x="1982788" y="2522856"/>
                </a:lnTo>
                <a:lnTo>
                  <a:pt x="2005966" y="2523493"/>
                </a:lnTo>
                <a:lnTo>
                  <a:pt x="2028826" y="2524450"/>
                </a:lnTo>
                <a:lnTo>
                  <a:pt x="2051368" y="2526043"/>
                </a:lnTo>
                <a:lnTo>
                  <a:pt x="2073910" y="2527637"/>
                </a:lnTo>
                <a:lnTo>
                  <a:pt x="2095500" y="2529868"/>
                </a:lnTo>
                <a:lnTo>
                  <a:pt x="2116773" y="2532737"/>
                </a:lnTo>
                <a:lnTo>
                  <a:pt x="2137728" y="2535605"/>
                </a:lnTo>
                <a:lnTo>
                  <a:pt x="2158048" y="2538793"/>
                </a:lnTo>
                <a:lnTo>
                  <a:pt x="2177733" y="2542299"/>
                </a:lnTo>
                <a:lnTo>
                  <a:pt x="2197100" y="2546123"/>
                </a:lnTo>
                <a:lnTo>
                  <a:pt x="2215516" y="2550586"/>
                </a:lnTo>
                <a:lnTo>
                  <a:pt x="2233613" y="2555367"/>
                </a:lnTo>
                <a:lnTo>
                  <a:pt x="2251076" y="2560148"/>
                </a:lnTo>
                <a:lnTo>
                  <a:pt x="2267586" y="2565247"/>
                </a:lnTo>
                <a:lnTo>
                  <a:pt x="2283778" y="2570666"/>
                </a:lnTo>
                <a:lnTo>
                  <a:pt x="2298700" y="2576403"/>
                </a:lnTo>
                <a:lnTo>
                  <a:pt x="2313306" y="2582140"/>
                </a:lnTo>
                <a:lnTo>
                  <a:pt x="2326640" y="2588515"/>
                </a:lnTo>
                <a:lnTo>
                  <a:pt x="2339658" y="2594889"/>
                </a:lnTo>
                <a:lnTo>
                  <a:pt x="2351723" y="2601583"/>
                </a:lnTo>
                <a:lnTo>
                  <a:pt x="2362518" y="2608914"/>
                </a:lnTo>
                <a:lnTo>
                  <a:pt x="2372996" y="2615607"/>
                </a:lnTo>
                <a:lnTo>
                  <a:pt x="2381886" y="2622938"/>
                </a:lnTo>
                <a:lnTo>
                  <a:pt x="2390140" y="2630587"/>
                </a:lnTo>
                <a:lnTo>
                  <a:pt x="2397443" y="2638237"/>
                </a:lnTo>
                <a:lnTo>
                  <a:pt x="2403793" y="2645568"/>
                </a:lnTo>
                <a:lnTo>
                  <a:pt x="2406016" y="2649711"/>
                </a:lnTo>
                <a:lnTo>
                  <a:pt x="2408873" y="2653855"/>
                </a:lnTo>
                <a:lnTo>
                  <a:pt x="2410778" y="2657998"/>
                </a:lnTo>
                <a:lnTo>
                  <a:pt x="2412683" y="2661823"/>
                </a:lnTo>
                <a:lnTo>
                  <a:pt x="2414270" y="2665967"/>
                </a:lnTo>
                <a:lnTo>
                  <a:pt x="2415540" y="2670110"/>
                </a:lnTo>
                <a:lnTo>
                  <a:pt x="2416810" y="2674254"/>
                </a:lnTo>
                <a:lnTo>
                  <a:pt x="2417446" y="2678397"/>
                </a:lnTo>
                <a:lnTo>
                  <a:pt x="2417763" y="2682541"/>
                </a:lnTo>
                <a:lnTo>
                  <a:pt x="2417763" y="2686684"/>
                </a:lnTo>
                <a:lnTo>
                  <a:pt x="2417763" y="2691147"/>
                </a:lnTo>
                <a:lnTo>
                  <a:pt x="2417446" y="2694971"/>
                </a:lnTo>
                <a:lnTo>
                  <a:pt x="2416810" y="2699434"/>
                </a:lnTo>
                <a:lnTo>
                  <a:pt x="2415540" y="2703896"/>
                </a:lnTo>
                <a:lnTo>
                  <a:pt x="2414270" y="2707721"/>
                </a:lnTo>
                <a:lnTo>
                  <a:pt x="2412683" y="2711864"/>
                </a:lnTo>
                <a:lnTo>
                  <a:pt x="2410778" y="2716008"/>
                </a:lnTo>
                <a:lnTo>
                  <a:pt x="2408873" y="2720151"/>
                </a:lnTo>
                <a:lnTo>
                  <a:pt x="2406016" y="2723976"/>
                </a:lnTo>
                <a:lnTo>
                  <a:pt x="2403793" y="2728120"/>
                </a:lnTo>
                <a:lnTo>
                  <a:pt x="2397443" y="2735769"/>
                </a:lnTo>
                <a:lnTo>
                  <a:pt x="2390140" y="2743419"/>
                </a:lnTo>
                <a:lnTo>
                  <a:pt x="2381886" y="2751068"/>
                </a:lnTo>
                <a:lnTo>
                  <a:pt x="2372996" y="2758080"/>
                </a:lnTo>
                <a:lnTo>
                  <a:pt x="2362518" y="2765093"/>
                </a:lnTo>
                <a:lnTo>
                  <a:pt x="2351723" y="2772105"/>
                </a:lnTo>
                <a:lnTo>
                  <a:pt x="2339658" y="2778798"/>
                </a:lnTo>
                <a:lnTo>
                  <a:pt x="2326640" y="2785173"/>
                </a:lnTo>
                <a:lnTo>
                  <a:pt x="2313306" y="2791229"/>
                </a:lnTo>
                <a:lnTo>
                  <a:pt x="2298700" y="2797284"/>
                </a:lnTo>
                <a:lnTo>
                  <a:pt x="2283778" y="2803340"/>
                </a:lnTo>
                <a:lnTo>
                  <a:pt x="2267586" y="2808440"/>
                </a:lnTo>
                <a:lnTo>
                  <a:pt x="2251076" y="2813540"/>
                </a:lnTo>
                <a:lnTo>
                  <a:pt x="2233613" y="2818640"/>
                </a:lnTo>
                <a:lnTo>
                  <a:pt x="2215516" y="2823102"/>
                </a:lnTo>
                <a:lnTo>
                  <a:pt x="2197100" y="2827245"/>
                </a:lnTo>
                <a:lnTo>
                  <a:pt x="2177733" y="2831389"/>
                </a:lnTo>
                <a:lnTo>
                  <a:pt x="2158048" y="2834895"/>
                </a:lnTo>
                <a:lnTo>
                  <a:pt x="2137728" y="2838401"/>
                </a:lnTo>
                <a:lnTo>
                  <a:pt x="2116773" y="2841270"/>
                </a:lnTo>
                <a:lnTo>
                  <a:pt x="2095500" y="2844138"/>
                </a:lnTo>
                <a:lnTo>
                  <a:pt x="2073910" y="2846051"/>
                </a:lnTo>
                <a:lnTo>
                  <a:pt x="2051368" y="2847963"/>
                </a:lnTo>
                <a:lnTo>
                  <a:pt x="2028826" y="2849238"/>
                </a:lnTo>
                <a:lnTo>
                  <a:pt x="2005966" y="2850513"/>
                </a:lnTo>
                <a:lnTo>
                  <a:pt x="1982788" y="2851150"/>
                </a:lnTo>
                <a:lnTo>
                  <a:pt x="1959293" y="2851150"/>
                </a:lnTo>
                <a:lnTo>
                  <a:pt x="1935480" y="2851150"/>
                </a:lnTo>
                <a:lnTo>
                  <a:pt x="1912303" y="2850513"/>
                </a:lnTo>
                <a:lnTo>
                  <a:pt x="1889443" y="2849238"/>
                </a:lnTo>
                <a:lnTo>
                  <a:pt x="1866900" y="2847963"/>
                </a:lnTo>
                <a:lnTo>
                  <a:pt x="1844358" y="2846051"/>
                </a:lnTo>
                <a:lnTo>
                  <a:pt x="1822768" y="2844138"/>
                </a:lnTo>
                <a:lnTo>
                  <a:pt x="1801496" y="2841270"/>
                </a:lnTo>
                <a:lnTo>
                  <a:pt x="1780540" y="2838401"/>
                </a:lnTo>
                <a:lnTo>
                  <a:pt x="1760220" y="2834895"/>
                </a:lnTo>
                <a:lnTo>
                  <a:pt x="1740536" y="2831389"/>
                </a:lnTo>
                <a:lnTo>
                  <a:pt x="1721168" y="2827245"/>
                </a:lnTo>
                <a:lnTo>
                  <a:pt x="1702753" y="2823102"/>
                </a:lnTo>
                <a:lnTo>
                  <a:pt x="1684656" y="2818640"/>
                </a:lnTo>
                <a:lnTo>
                  <a:pt x="1667193" y="2813540"/>
                </a:lnTo>
                <a:lnTo>
                  <a:pt x="1650683" y="2808440"/>
                </a:lnTo>
                <a:lnTo>
                  <a:pt x="1634490" y="2803340"/>
                </a:lnTo>
                <a:lnTo>
                  <a:pt x="1619568" y="2797284"/>
                </a:lnTo>
                <a:lnTo>
                  <a:pt x="1604963" y="2791229"/>
                </a:lnTo>
                <a:lnTo>
                  <a:pt x="1591628" y="2785173"/>
                </a:lnTo>
                <a:lnTo>
                  <a:pt x="1578610" y="2778798"/>
                </a:lnTo>
                <a:lnTo>
                  <a:pt x="1566863" y="2772105"/>
                </a:lnTo>
                <a:lnTo>
                  <a:pt x="1555750" y="2765093"/>
                </a:lnTo>
                <a:lnTo>
                  <a:pt x="1545273" y="2758080"/>
                </a:lnTo>
                <a:lnTo>
                  <a:pt x="1536383" y="2751068"/>
                </a:lnTo>
                <a:lnTo>
                  <a:pt x="1528128" y="2743419"/>
                </a:lnTo>
                <a:lnTo>
                  <a:pt x="1520826" y="2735769"/>
                </a:lnTo>
                <a:lnTo>
                  <a:pt x="1514793" y="2728120"/>
                </a:lnTo>
                <a:lnTo>
                  <a:pt x="1511936" y="2723976"/>
                </a:lnTo>
                <a:lnTo>
                  <a:pt x="1509396" y="2720151"/>
                </a:lnTo>
                <a:lnTo>
                  <a:pt x="1507490" y="2716008"/>
                </a:lnTo>
                <a:lnTo>
                  <a:pt x="1505586" y="2711864"/>
                </a:lnTo>
                <a:lnTo>
                  <a:pt x="1503998" y="2707721"/>
                </a:lnTo>
                <a:lnTo>
                  <a:pt x="1502410" y="2703896"/>
                </a:lnTo>
                <a:lnTo>
                  <a:pt x="1501776" y="2699434"/>
                </a:lnTo>
                <a:lnTo>
                  <a:pt x="1500823" y="2694971"/>
                </a:lnTo>
                <a:lnTo>
                  <a:pt x="1500506" y="2691147"/>
                </a:lnTo>
                <a:lnTo>
                  <a:pt x="1500188" y="2686684"/>
                </a:lnTo>
                <a:lnTo>
                  <a:pt x="1500506" y="2682541"/>
                </a:lnTo>
                <a:lnTo>
                  <a:pt x="1500823" y="2678397"/>
                </a:lnTo>
                <a:lnTo>
                  <a:pt x="1501776" y="2674254"/>
                </a:lnTo>
                <a:lnTo>
                  <a:pt x="1502410" y="2670110"/>
                </a:lnTo>
                <a:lnTo>
                  <a:pt x="1503998" y="2665967"/>
                </a:lnTo>
                <a:lnTo>
                  <a:pt x="1505586" y="2661823"/>
                </a:lnTo>
                <a:lnTo>
                  <a:pt x="1507490" y="2657998"/>
                </a:lnTo>
                <a:lnTo>
                  <a:pt x="1509396" y="2653855"/>
                </a:lnTo>
                <a:lnTo>
                  <a:pt x="1511936" y="2649711"/>
                </a:lnTo>
                <a:lnTo>
                  <a:pt x="1514793" y="2645568"/>
                </a:lnTo>
                <a:lnTo>
                  <a:pt x="1520826" y="2638237"/>
                </a:lnTo>
                <a:lnTo>
                  <a:pt x="1528128" y="2630587"/>
                </a:lnTo>
                <a:lnTo>
                  <a:pt x="1536383" y="2622938"/>
                </a:lnTo>
                <a:lnTo>
                  <a:pt x="1545273" y="2615607"/>
                </a:lnTo>
                <a:lnTo>
                  <a:pt x="1555750" y="2608914"/>
                </a:lnTo>
                <a:lnTo>
                  <a:pt x="1566863" y="2601583"/>
                </a:lnTo>
                <a:lnTo>
                  <a:pt x="1578610" y="2594889"/>
                </a:lnTo>
                <a:lnTo>
                  <a:pt x="1591628" y="2588515"/>
                </a:lnTo>
                <a:lnTo>
                  <a:pt x="1604963" y="2582140"/>
                </a:lnTo>
                <a:lnTo>
                  <a:pt x="1619568" y="2576403"/>
                </a:lnTo>
                <a:lnTo>
                  <a:pt x="1634490" y="2570666"/>
                </a:lnTo>
                <a:lnTo>
                  <a:pt x="1650683" y="2565247"/>
                </a:lnTo>
                <a:lnTo>
                  <a:pt x="1667193" y="2560148"/>
                </a:lnTo>
                <a:lnTo>
                  <a:pt x="1684656" y="2555367"/>
                </a:lnTo>
                <a:lnTo>
                  <a:pt x="1702753" y="2550586"/>
                </a:lnTo>
                <a:lnTo>
                  <a:pt x="1721168" y="2546123"/>
                </a:lnTo>
                <a:lnTo>
                  <a:pt x="1740536" y="2542299"/>
                </a:lnTo>
                <a:lnTo>
                  <a:pt x="1760220" y="2538793"/>
                </a:lnTo>
                <a:lnTo>
                  <a:pt x="1780540" y="2535605"/>
                </a:lnTo>
                <a:lnTo>
                  <a:pt x="1801496" y="2532737"/>
                </a:lnTo>
                <a:lnTo>
                  <a:pt x="1822768" y="2529868"/>
                </a:lnTo>
                <a:lnTo>
                  <a:pt x="1844358" y="2527637"/>
                </a:lnTo>
                <a:lnTo>
                  <a:pt x="1866900" y="2526043"/>
                </a:lnTo>
                <a:lnTo>
                  <a:pt x="1889443" y="2524450"/>
                </a:lnTo>
                <a:lnTo>
                  <a:pt x="1912303" y="2523493"/>
                </a:lnTo>
                <a:lnTo>
                  <a:pt x="1935480" y="2522856"/>
                </a:lnTo>
                <a:lnTo>
                  <a:pt x="1959293" y="2522537"/>
                </a:lnTo>
                <a:close/>
                <a:moveTo>
                  <a:pt x="2854584" y="2507933"/>
                </a:moveTo>
                <a:lnTo>
                  <a:pt x="2854584" y="2625091"/>
                </a:lnTo>
                <a:lnTo>
                  <a:pt x="2873946" y="2630488"/>
                </a:lnTo>
                <a:lnTo>
                  <a:pt x="2893626" y="2636203"/>
                </a:lnTo>
                <a:lnTo>
                  <a:pt x="2914258" y="2640966"/>
                </a:lnTo>
                <a:lnTo>
                  <a:pt x="2935524" y="2645728"/>
                </a:lnTo>
                <a:lnTo>
                  <a:pt x="2935524" y="2529523"/>
                </a:lnTo>
                <a:lnTo>
                  <a:pt x="2914258" y="2524761"/>
                </a:lnTo>
                <a:lnTo>
                  <a:pt x="2893626" y="2519363"/>
                </a:lnTo>
                <a:lnTo>
                  <a:pt x="2873946" y="2513965"/>
                </a:lnTo>
                <a:lnTo>
                  <a:pt x="2854584" y="2507933"/>
                </a:lnTo>
                <a:close/>
                <a:moveTo>
                  <a:pt x="2692385" y="2444750"/>
                </a:moveTo>
                <a:lnTo>
                  <a:pt x="2692385" y="2542223"/>
                </a:lnTo>
                <a:lnTo>
                  <a:pt x="2695241" y="2545081"/>
                </a:lnTo>
                <a:lnTo>
                  <a:pt x="2698098" y="2548256"/>
                </a:lnTo>
                <a:lnTo>
                  <a:pt x="2705399" y="2554923"/>
                </a:lnTo>
                <a:lnTo>
                  <a:pt x="2714921" y="2561591"/>
                </a:lnTo>
                <a:lnTo>
                  <a:pt x="2725078" y="2568576"/>
                </a:lnTo>
                <a:lnTo>
                  <a:pt x="2737140" y="2576196"/>
                </a:lnTo>
                <a:lnTo>
                  <a:pt x="2748884" y="2582863"/>
                </a:lnTo>
                <a:lnTo>
                  <a:pt x="2761581" y="2589213"/>
                </a:lnTo>
                <a:lnTo>
                  <a:pt x="2773325" y="2595246"/>
                </a:lnTo>
                <a:lnTo>
                  <a:pt x="2773325" y="2486343"/>
                </a:lnTo>
                <a:lnTo>
                  <a:pt x="2758407" y="2480628"/>
                </a:lnTo>
                <a:lnTo>
                  <a:pt x="2744441" y="2475230"/>
                </a:lnTo>
                <a:lnTo>
                  <a:pt x="2732379" y="2469198"/>
                </a:lnTo>
                <a:lnTo>
                  <a:pt x="2721269" y="2464118"/>
                </a:lnTo>
                <a:lnTo>
                  <a:pt x="2712064" y="2458720"/>
                </a:lnTo>
                <a:lnTo>
                  <a:pt x="2704446" y="2453958"/>
                </a:lnTo>
                <a:lnTo>
                  <a:pt x="2697781" y="2449195"/>
                </a:lnTo>
                <a:lnTo>
                  <a:pt x="2692385" y="2444750"/>
                </a:lnTo>
                <a:close/>
                <a:moveTo>
                  <a:pt x="3744614" y="2439353"/>
                </a:moveTo>
                <a:lnTo>
                  <a:pt x="3737949" y="2444433"/>
                </a:lnTo>
                <a:lnTo>
                  <a:pt x="3730648" y="2449195"/>
                </a:lnTo>
                <a:lnTo>
                  <a:pt x="3722713" y="2454275"/>
                </a:lnTo>
                <a:lnTo>
                  <a:pt x="3715095" y="2459038"/>
                </a:lnTo>
                <a:lnTo>
                  <a:pt x="3706524" y="2462848"/>
                </a:lnTo>
                <a:lnTo>
                  <a:pt x="3698907" y="2466975"/>
                </a:lnTo>
                <a:lnTo>
                  <a:pt x="3691289" y="2470468"/>
                </a:lnTo>
                <a:lnTo>
                  <a:pt x="3683671" y="2473325"/>
                </a:lnTo>
                <a:lnTo>
                  <a:pt x="3683671" y="2592706"/>
                </a:lnTo>
                <a:lnTo>
                  <a:pt x="3692558" y="2588578"/>
                </a:lnTo>
                <a:lnTo>
                  <a:pt x="3701128" y="2583816"/>
                </a:lnTo>
                <a:lnTo>
                  <a:pt x="3709381" y="2579053"/>
                </a:lnTo>
                <a:lnTo>
                  <a:pt x="3717634" y="2573973"/>
                </a:lnTo>
                <a:lnTo>
                  <a:pt x="3725252" y="2568258"/>
                </a:lnTo>
                <a:lnTo>
                  <a:pt x="3732235" y="2563178"/>
                </a:lnTo>
                <a:lnTo>
                  <a:pt x="3738901" y="2557781"/>
                </a:lnTo>
                <a:lnTo>
                  <a:pt x="3744614" y="2553018"/>
                </a:lnTo>
                <a:lnTo>
                  <a:pt x="3744614" y="2439353"/>
                </a:lnTo>
                <a:close/>
                <a:moveTo>
                  <a:pt x="3151360" y="2322195"/>
                </a:moveTo>
                <a:lnTo>
                  <a:pt x="3151360" y="2437130"/>
                </a:lnTo>
                <a:lnTo>
                  <a:pt x="3174848" y="2437765"/>
                </a:lnTo>
                <a:lnTo>
                  <a:pt x="3198972" y="2437765"/>
                </a:lnTo>
                <a:lnTo>
                  <a:pt x="3215477" y="2437765"/>
                </a:lnTo>
                <a:lnTo>
                  <a:pt x="3231983" y="2437448"/>
                </a:lnTo>
                <a:lnTo>
                  <a:pt x="3231983" y="2322512"/>
                </a:lnTo>
                <a:lnTo>
                  <a:pt x="3198972" y="2323147"/>
                </a:lnTo>
                <a:lnTo>
                  <a:pt x="3174848" y="2323147"/>
                </a:lnTo>
                <a:lnTo>
                  <a:pt x="3151360" y="2322195"/>
                </a:lnTo>
                <a:close/>
                <a:moveTo>
                  <a:pt x="3815080" y="2317750"/>
                </a:moveTo>
                <a:lnTo>
                  <a:pt x="3816033" y="2325370"/>
                </a:lnTo>
                <a:lnTo>
                  <a:pt x="3816350" y="2332673"/>
                </a:lnTo>
                <a:lnTo>
                  <a:pt x="3816350" y="2483803"/>
                </a:lnTo>
                <a:lnTo>
                  <a:pt x="3816033" y="2484438"/>
                </a:lnTo>
                <a:lnTo>
                  <a:pt x="3815398" y="2493010"/>
                </a:lnTo>
                <a:lnTo>
                  <a:pt x="3814763" y="2498408"/>
                </a:lnTo>
                <a:lnTo>
                  <a:pt x="3813493" y="2504123"/>
                </a:lnTo>
                <a:lnTo>
                  <a:pt x="3811906" y="2509520"/>
                </a:lnTo>
                <a:lnTo>
                  <a:pt x="3810319" y="2514600"/>
                </a:lnTo>
                <a:lnTo>
                  <a:pt x="3808097" y="2520316"/>
                </a:lnTo>
                <a:lnTo>
                  <a:pt x="3805558" y="2525713"/>
                </a:lnTo>
                <a:lnTo>
                  <a:pt x="3803019" y="2530793"/>
                </a:lnTo>
                <a:lnTo>
                  <a:pt x="3799844" y="2536508"/>
                </a:lnTo>
                <a:lnTo>
                  <a:pt x="3796036" y="2541588"/>
                </a:lnTo>
                <a:lnTo>
                  <a:pt x="3792226" y="2546668"/>
                </a:lnTo>
                <a:lnTo>
                  <a:pt x="3788418" y="2551748"/>
                </a:lnTo>
                <a:lnTo>
                  <a:pt x="3783974" y="2556828"/>
                </a:lnTo>
                <a:lnTo>
                  <a:pt x="3779212" y="2561591"/>
                </a:lnTo>
                <a:lnTo>
                  <a:pt x="3774134" y="2566671"/>
                </a:lnTo>
                <a:lnTo>
                  <a:pt x="3768420" y="2571433"/>
                </a:lnTo>
                <a:lnTo>
                  <a:pt x="3763024" y="2576513"/>
                </a:lnTo>
                <a:lnTo>
                  <a:pt x="3750963" y="2586038"/>
                </a:lnTo>
                <a:lnTo>
                  <a:pt x="3737314" y="2595246"/>
                </a:lnTo>
                <a:lnTo>
                  <a:pt x="3722713" y="2604136"/>
                </a:lnTo>
                <a:lnTo>
                  <a:pt x="3707477" y="2613026"/>
                </a:lnTo>
                <a:lnTo>
                  <a:pt x="3690971" y="2621281"/>
                </a:lnTo>
                <a:lnTo>
                  <a:pt x="3673513" y="2628901"/>
                </a:lnTo>
                <a:lnTo>
                  <a:pt x="3655103" y="2636838"/>
                </a:lnTo>
                <a:lnTo>
                  <a:pt x="3635424" y="2644458"/>
                </a:lnTo>
                <a:lnTo>
                  <a:pt x="3615109" y="2651443"/>
                </a:lnTo>
                <a:lnTo>
                  <a:pt x="3593842" y="2658111"/>
                </a:lnTo>
                <a:lnTo>
                  <a:pt x="3571941" y="2664461"/>
                </a:lnTo>
                <a:lnTo>
                  <a:pt x="3549087" y="2670493"/>
                </a:lnTo>
                <a:lnTo>
                  <a:pt x="3525281" y="2675891"/>
                </a:lnTo>
                <a:lnTo>
                  <a:pt x="3501157" y="2680971"/>
                </a:lnTo>
                <a:lnTo>
                  <a:pt x="3476082" y="2685733"/>
                </a:lnTo>
                <a:lnTo>
                  <a:pt x="3450371" y="2689861"/>
                </a:lnTo>
                <a:lnTo>
                  <a:pt x="3424343" y="2693671"/>
                </a:lnTo>
                <a:lnTo>
                  <a:pt x="3397680" y="2697163"/>
                </a:lnTo>
                <a:lnTo>
                  <a:pt x="3370065" y="2700021"/>
                </a:lnTo>
                <a:lnTo>
                  <a:pt x="3341815" y="2702561"/>
                </a:lnTo>
                <a:lnTo>
                  <a:pt x="3313565" y="2704466"/>
                </a:lnTo>
                <a:lnTo>
                  <a:pt x="3284680" y="2705736"/>
                </a:lnTo>
                <a:lnTo>
                  <a:pt x="3255478" y="2706371"/>
                </a:lnTo>
                <a:lnTo>
                  <a:pt x="3225959" y="2706688"/>
                </a:lnTo>
                <a:lnTo>
                  <a:pt x="3195487" y="2706371"/>
                </a:lnTo>
                <a:lnTo>
                  <a:pt x="3165650" y="2705736"/>
                </a:lnTo>
                <a:lnTo>
                  <a:pt x="3136130" y="2704148"/>
                </a:lnTo>
                <a:lnTo>
                  <a:pt x="3106928" y="2701926"/>
                </a:lnTo>
                <a:lnTo>
                  <a:pt x="3078678" y="2699703"/>
                </a:lnTo>
                <a:lnTo>
                  <a:pt x="3050428" y="2696528"/>
                </a:lnTo>
                <a:lnTo>
                  <a:pt x="3022813" y="2693353"/>
                </a:lnTo>
                <a:lnTo>
                  <a:pt x="2996150" y="2688908"/>
                </a:lnTo>
                <a:lnTo>
                  <a:pt x="2970122" y="2684781"/>
                </a:lnTo>
                <a:lnTo>
                  <a:pt x="2944729" y="2680018"/>
                </a:lnTo>
                <a:lnTo>
                  <a:pt x="2919971" y="2674303"/>
                </a:lnTo>
                <a:lnTo>
                  <a:pt x="2895847" y="2668588"/>
                </a:lnTo>
                <a:lnTo>
                  <a:pt x="2872994" y="2662556"/>
                </a:lnTo>
                <a:lnTo>
                  <a:pt x="2850775" y="2655888"/>
                </a:lnTo>
                <a:lnTo>
                  <a:pt x="2829190" y="2648903"/>
                </a:lnTo>
                <a:lnTo>
                  <a:pt x="2808876" y="2641601"/>
                </a:lnTo>
                <a:lnTo>
                  <a:pt x="2789196" y="2633663"/>
                </a:lnTo>
                <a:lnTo>
                  <a:pt x="2770469" y="2625408"/>
                </a:lnTo>
                <a:lnTo>
                  <a:pt x="2753328" y="2617153"/>
                </a:lnTo>
                <a:lnTo>
                  <a:pt x="2736823" y="2608581"/>
                </a:lnTo>
                <a:lnTo>
                  <a:pt x="2721269" y="2599373"/>
                </a:lnTo>
                <a:lnTo>
                  <a:pt x="2706986" y="2590483"/>
                </a:lnTo>
                <a:lnTo>
                  <a:pt x="2693972" y="2580641"/>
                </a:lnTo>
                <a:lnTo>
                  <a:pt x="2688258" y="2575878"/>
                </a:lnTo>
                <a:lnTo>
                  <a:pt x="2682227" y="2570798"/>
                </a:lnTo>
                <a:lnTo>
                  <a:pt x="2676831" y="2566036"/>
                </a:lnTo>
                <a:lnTo>
                  <a:pt x="2671753" y="2560956"/>
                </a:lnTo>
                <a:lnTo>
                  <a:pt x="2666991" y="2555558"/>
                </a:lnTo>
                <a:lnTo>
                  <a:pt x="2662548" y="2550161"/>
                </a:lnTo>
                <a:lnTo>
                  <a:pt x="2658104" y="2545081"/>
                </a:lnTo>
                <a:lnTo>
                  <a:pt x="2654612" y="2540001"/>
                </a:lnTo>
                <a:lnTo>
                  <a:pt x="2651121" y="2534286"/>
                </a:lnTo>
                <a:lnTo>
                  <a:pt x="2647947" y="2528888"/>
                </a:lnTo>
                <a:lnTo>
                  <a:pt x="2645090" y="2523808"/>
                </a:lnTo>
                <a:lnTo>
                  <a:pt x="2642868" y="2518093"/>
                </a:lnTo>
                <a:lnTo>
                  <a:pt x="2640329" y="2512695"/>
                </a:lnTo>
                <a:lnTo>
                  <a:pt x="2638742" y="2506663"/>
                </a:lnTo>
                <a:lnTo>
                  <a:pt x="2637789" y="2501265"/>
                </a:lnTo>
                <a:lnTo>
                  <a:pt x="2636520" y="2495868"/>
                </a:lnTo>
                <a:lnTo>
                  <a:pt x="2636202" y="2489835"/>
                </a:lnTo>
                <a:lnTo>
                  <a:pt x="2635885" y="2484438"/>
                </a:lnTo>
                <a:lnTo>
                  <a:pt x="2635250" y="2484438"/>
                </a:lnTo>
                <a:lnTo>
                  <a:pt x="2635250" y="2375535"/>
                </a:lnTo>
                <a:lnTo>
                  <a:pt x="2646360" y="2383790"/>
                </a:lnTo>
                <a:lnTo>
                  <a:pt x="2657786" y="2392045"/>
                </a:lnTo>
                <a:lnTo>
                  <a:pt x="2670166" y="2399983"/>
                </a:lnTo>
                <a:lnTo>
                  <a:pt x="2683180" y="2407285"/>
                </a:lnTo>
                <a:lnTo>
                  <a:pt x="2696511" y="2414905"/>
                </a:lnTo>
                <a:lnTo>
                  <a:pt x="2710160" y="2421890"/>
                </a:lnTo>
                <a:lnTo>
                  <a:pt x="2724761" y="2429193"/>
                </a:lnTo>
                <a:lnTo>
                  <a:pt x="2740314" y="2435860"/>
                </a:lnTo>
                <a:lnTo>
                  <a:pt x="2755550" y="2442210"/>
                </a:lnTo>
                <a:lnTo>
                  <a:pt x="2771738" y="2448243"/>
                </a:lnTo>
                <a:lnTo>
                  <a:pt x="2788244" y="2453958"/>
                </a:lnTo>
                <a:lnTo>
                  <a:pt x="2805384" y="2459673"/>
                </a:lnTo>
                <a:lnTo>
                  <a:pt x="2822525" y="2465070"/>
                </a:lnTo>
                <a:lnTo>
                  <a:pt x="2840300" y="2470150"/>
                </a:lnTo>
                <a:lnTo>
                  <a:pt x="2858393" y="2474913"/>
                </a:lnTo>
                <a:lnTo>
                  <a:pt x="2877120" y="2479675"/>
                </a:lnTo>
                <a:lnTo>
                  <a:pt x="2895530" y="2483803"/>
                </a:lnTo>
                <a:lnTo>
                  <a:pt x="2914892" y="2487930"/>
                </a:lnTo>
                <a:lnTo>
                  <a:pt x="2934255" y="2491423"/>
                </a:lnTo>
                <a:lnTo>
                  <a:pt x="2953617" y="2494915"/>
                </a:lnTo>
                <a:lnTo>
                  <a:pt x="2973614" y="2498090"/>
                </a:lnTo>
                <a:lnTo>
                  <a:pt x="2993294" y="2501265"/>
                </a:lnTo>
                <a:lnTo>
                  <a:pt x="3013926" y="2503488"/>
                </a:lnTo>
                <a:lnTo>
                  <a:pt x="3033923" y="2506028"/>
                </a:lnTo>
                <a:lnTo>
                  <a:pt x="3054555" y="2508250"/>
                </a:lnTo>
                <a:lnTo>
                  <a:pt x="3074869" y="2509838"/>
                </a:lnTo>
                <a:lnTo>
                  <a:pt x="3095819" y="2511425"/>
                </a:lnTo>
                <a:lnTo>
                  <a:pt x="3116451" y="2512695"/>
                </a:lnTo>
                <a:lnTo>
                  <a:pt x="3137400" y="2513965"/>
                </a:lnTo>
                <a:lnTo>
                  <a:pt x="3158032" y="2514600"/>
                </a:lnTo>
                <a:lnTo>
                  <a:pt x="3178981" y="2514918"/>
                </a:lnTo>
                <a:lnTo>
                  <a:pt x="3199613" y="2514918"/>
                </a:lnTo>
                <a:lnTo>
                  <a:pt x="3224372" y="2514918"/>
                </a:lnTo>
                <a:lnTo>
                  <a:pt x="3249765" y="2514283"/>
                </a:lnTo>
                <a:lnTo>
                  <a:pt x="3274523" y="2513330"/>
                </a:lnTo>
                <a:lnTo>
                  <a:pt x="3299282" y="2511743"/>
                </a:lnTo>
                <a:lnTo>
                  <a:pt x="3324040" y="2510473"/>
                </a:lnTo>
                <a:lnTo>
                  <a:pt x="3348481" y="2507933"/>
                </a:lnTo>
                <a:lnTo>
                  <a:pt x="3372922" y="2505710"/>
                </a:lnTo>
                <a:lnTo>
                  <a:pt x="3397680" y="2502535"/>
                </a:lnTo>
                <a:lnTo>
                  <a:pt x="3421486" y="2499360"/>
                </a:lnTo>
                <a:lnTo>
                  <a:pt x="3445292" y="2495233"/>
                </a:lnTo>
                <a:lnTo>
                  <a:pt x="3468464" y="2491423"/>
                </a:lnTo>
                <a:lnTo>
                  <a:pt x="3491635" y="2486978"/>
                </a:lnTo>
                <a:lnTo>
                  <a:pt x="3514171" y="2481898"/>
                </a:lnTo>
                <a:lnTo>
                  <a:pt x="3536390" y="2476818"/>
                </a:lnTo>
                <a:lnTo>
                  <a:pt x="3557974" y="2471420"/>
                </a:lnTo>
                <a:lnTo>
                  <a:pt x="3579241" y="2465070"/>
                </a:lnTo>
                <a:lnTo>
                  <a:pt x="3599873" y="2458720"/>
                </a:lnTo>
                <a:lnTo>
                  <a:pt x="3619870" y="2452053"/>
                </a:lnTo>
                <a:lnTo>
                  <a:pt x="3639233" y="2444750"/>
                </a:lnTo>
                <a:lnTo>
                  <a:pt x="3657643" y="2437448"/>
                </a:lnTo>
                <a:lnTo>
                  <a:pt x="3676053" y="2429510"/>
                </a:lnTo>
                <a:lnTo>
                  <a:pt x="3692876" y="2421255"/>
                </a:lnTo>
                <a:lnTo>
                  <a:pt x="3709381" y="2412365"/>
                </a:lnTo>
                <a:lnTo>
                  <a:pt x="3724935" y="2403475"/>
                </a:lnTo>
                <a:lnTo>
                  <a:pt x="3739853" y="2393950"/>
                </a:lnTo>
                <a:lnTo>
                  <a:pt x="3753502" y="2384108"/>
                </a:lnTo>
                <a:lnTo>
                  <a:pt x="3766198" y="2374265"/>
                </a:lnTo>
                <a:lnTo>
                  <a:pt x="3772547" y="2368550"/>
                </a:lnTo>
                <a:lnTo>
                  <a:pt x="3777943" y="2363470"/>
                </a:lnTo>
                <a:lnTo>
                  <a:pt x="3783656" y="2358073"/>
                </a:lnTo>
                <a:lnTo>
                  <a:pt x="3789052" y="2352675"/>
                </a:lnTo>
                <a:lnTo>
                  <a:pt x="3793814" y="2346960"/>
                </a:lnTo>
                <a:lnTo>
                  <a:pt x="3798575" y="2341563"/>
                </a:lnTo>
                <a:lnTo>
                  <a:pt x="3803336" y="2335530"/>
                </a:lnTo>
                <a:lnTo>
                  <a:pt x="3807145" y="2329498"/>
                </a:lnTo>
                <a:lnTo>
                  <a:pt x="3811271" y="2323783"/>
                </a:lnTo>
                <a:lnTo>
                  <a:pt x="3815080" y="2317750"/>
                </a:lnTo>
                <a:close/>
                <a:moveTo>
                  <a:pt x="2989478" y="2307907"/>
                </a:moveTo>
                <a:lnTo>
                  <a:pt x="2989478" y="2423478"/>
                </a:lnTo>
                <a:lnTo>
                  <a:pt x="3009158" y="2426018"/>
                </a:lnTo>
                <a:lnTo>
                  <a:pt x="3029472" y="2428240"/>
                </a:lnTo>
                <a:lnTo>
                  <a:pt x="3049469" y="2430780"/>
                </a:lnTo>
                <a:lnTo>
                  <a:pt x="3070419" y="2432685"/>
                </a:lnTo>
                <a:lnTo>
                  <a:pt x="3070419" y="2317432"/>
                </a:lnTo>
                <a:lnTo>
                  <a:pt x="3049469" y="2315527"/>
                </a:lnTo>
                <a:lnTo>
                  <a:pt x="3029472" y="2313305"/>
                </a:lnTo>
                <a:lnTo>
                  <a:pt x="3009158" y="2310765"/>
                </a:lnTo>
                <a:lnTo>
                  <a:pt x="2989478" y="2307907"/>
                </a:lnTo>
                <a:close/>
                <a:moveTo>
                  <a:pt x="2827597" y="2271395"/>
                </a:moveTo>
                <a:lnTo>
                  <a:pt x="2827597" y="2388553"/>
                </a:lnTo>
                <a:lnTo>
                  <a:pt x="2846959" y="2393950"/>
                </a:lnTo>
                <a:lnTo>
                  <a:pt x="2866956" y="2399665"/>
                </a:lnTo>
                <a:lnTo>
                  <a:pt x="2887588" y="2404428"/>
                </a:lnTo>
                <a:lnTo>
                  <a:pt x="2908220" y="2408873"/>
                </a:lnTo>
                <a:lnTo>
                  <a:pt x="2908220" y="2292985"/>
                </a:lnTo>
                <a:lnTo>
                  <a:pt x="2887588" y="2288222"/>
                </a:lnTo>
                <a:lnTo>
                  <a:pt x="2866956" y="2282825"/>
                </a:lnTo>
                <a:lnTo>
                  <a:pt x="2846959" y="2277110"/>
                </a:lnTo>
                <a:lnTo>
                  <a:pt x="2827597" y="2271395"/>
                </a:lnTo>
                <a:close/>
                <a:moveTo>
                  <a:pt x="3717945" y="2227897"/>
                </a:moveTo>
                <a:lnTo>
                  <a:pt x="3711914" y="2232025"/>
                </a:lnTo>
                <a:lnTo>
                  <a:pt x="3704931" y="2235517"/>
                </a:lnTo>
                <a:lnTo>
                  <a:pt x="3696678" y="2239327"/>
                </a:lnTo>
                <a:lnTo>
                  <a:pt x="3688425" y="2242820"/>
                </a:lnTo>
                <a:lnTo>
                  <a:pt x="3671285" y="2249487"/>
                </a:lnTo>
                <a:lnTo>
                  <a:pt x="3656684" y="2255202"/>
                </a:lnTo>
                <a:lnTo>
                  <a:pt x="3656684" y="2356167"/>
                </a:lnTo>
                <a:lnTo>
                  <a:pt x="3665254" y="2351722"/>
                </a:lnTo>
                <a:lnTo>
                  <a:pt x="3674142" y="2347595"/>
                </a:lnTo>
                <a:lnTo>
                  <a:pt x="3682394" y="2342197"/>
                </a:lnTo>
                <a:lnTo>
                  <a:pt x="3690647" y="2337117"/>
                </a:lnTo>
                <a:lnTo>
                  <a:pt x="3698582" y="2331720"/>
                </a:lnTo>
                <a:lnTo>
                  <a:pt x="3705566" y="2326640"/>
                </a:lnTo>
                <a:lnTo>
                  <a:pt x="3711914" y="2321560"/>
                </a:lnTo>
                <a:lnTo>
                  <a:pt x="3717945" y="2316162"/>
                </a:lnTo>
                <a:lnTo>
                  <a:pt x="3717945" y="2227897"/>
                </a:lnTo>
                <a:close/>
                <a:moveTo>
                  <a:pt x="2665715" y="2187575"/>
                </a:moveTo>
                <a:lnTo>
                  <a:pt x="2665715" y="2305685"/>
                </a:lnTo>
                <a:lnTo>
                  <a:pt x="2668254" y="2308542"/>
                </a:lnTo>
                <a:lnTo>
                  <a:pt x="2671429" y="2311717"/>
                </a:lnTo>
                <a:lnTo>
                  <a:pt x="2678729" y="2318385"/>
                </a:lnTo>
                <a:lnTo>
                  <a:pt x="2687934" y="2325052"/>
                </a:lnTo>
                <a:lnTo>
                  <a:pt x="2698726" y="2332037"/>
                </a:lnTo>
                <a:lnTo>
                  <a:pt x="2710153" y="2339657"/>
                </a:lnTo>
                <a:lnTo>
                  <a:pt x="2722215" y="2346325"/>
                </a:lnTo>
                <a:lnTo>
                  <a:pt x="2734594" y="2352675"/>
                </a:lnTo>
                <a:lnTo>
                  <a:pt x="2746656" y="2358390"/>
                </a:lnTo>
                <a:lnTo>
                  <a:pt x="2746656" y="2239327"/>
                </a:lnTo>
                <a:lnTo>
                  <a:pt x="2734594" y="2233612"/>
                </a:lnTo>
                <a:lnTo>
                  <a:pt x="2723167" y="2227580"/>
                </a:lnTo>
                <a:lnTo>
                  <a:pt x="2712058" y="2221230"/>
                </a:lnTo>
                <a:lnTo>
                  <a:pt x="2701583" y="2214562"/>
                </a:lnTo>
                <a:lnTo>
                  <a:pt x="2691743" y="2208212"/>
                </a:lnTo>
                <a:lnTo>
                  <a:pt x="2682538" y="2201545"/>
                </a:lnTo>
                <a:lnTo>
                  <a:pt x="2673650" y="2194560"/>
                </a:lnTo>
                <a:lnTo>
                  <a:pt x="2665715" y="2187575"/>
                </a:lnTo>
                <a:close/>
                <a:moveTo>
                  <a:pt x="2609850" y="2081212"/>
                </a:moveTo>
                <a:lnTo>
                  <a:pt x="2613342" y="2087245"/>
                </a:lnTo>
                <a:lnTo>
                  <a:pt x="2617468" y="2092960"/>
                </a:lnTo>
                <a:lnTo>
                  <a:pt x="2621594" y="2098675"/>
                </a:lnTo>
                <a:lnTo>
                  <a:pt x="2626038" y="2104390"/>
                </a:lnTo>
                <a:lnTo>
                  <a:pt x="2631117" y="2110105"/>
                </a:lnTo>
                <a:lnTo>
                  <a:pt x="2635878" y="2115502"/>
                </a:lnTo>
                <a:lnTo>
                  <a:pt x="2641274" y="2120900"/>
                </a:lnTo>
                <a:lnTo>
                  <a:pt x="2646988" y="2126615"/>
                </a:lnTo>
                <a:lnTo>
                  <a:pt x="2658732" y="2136775"/>
                </a:lnTo>
                <a:lnTo>
                  <a:pt x="2671746" y="2146935"/>
                </a:lnTo>
                <a:lnTo>
                  <a:pt x="2685712" y="2157095"/>
                </a:lnTo>
                <a:lnTo>
                  <a:pt x="2700631" y="2165985"/>
                </a:lnTo>
                <a:lnTo>
                  <a:pt x="2715867" y="2175192"/>
                </a:lnTo>
                <a:lnTo>
                  <a:pt x="2732372" y="2183765"/>
                </a:lnTo>
                <a:lnTo>
                  <a:pt x="2749830" y="2192020"/>
                </a:lnTo>
                <a:lnTo>
                  <a:pt x="2767923" y="2199957"/>
                </a:lnTo>
                <a:lnTo>
                  <a:pt x="2786650" y="2207895"/>
                </a:lnTo>
                <a:lnTo>
                  <a:pt x="2805695" y="2214880"/>
                </a:lnTo>
                <a:lnTo>
                  <a:pt x="2826009" y="2221547"/>
                </a:lnTo>
                <a:lnTo>
                  <a:pt x="2846959" y="2227897"/>
                </a:lnTo>
                <a:lnTo>
                  <a:pt x="2867591" y="2234247"/>
                </a:lnTo>
                <a:lnTo>
                  <a:pt x="2889492" y="2239645"/>
                </a:lnTo>
                <a:lnTo>
                  <a:pt x="2912029" y="2245042"/>
                </a:lnTo>
                <a:lnTo>
                  <a:pt x="2934248" y="2250122"/>
                </a:lnTo>
                <a:lnTo>
                  <a:pt x="2957102" y="2254250"/>
                </a:lnTo>
                <a:lnTo>
                  <a:pt x="2980908" y="2258695"/>
                </a:lnTo>
                <a:lnTo>
                  <a:pt x="3004396" y="2262187"/>
                </a:lnTo>
                <a:lnTo>
                  <a:pt x="3028203" y="2265680"/>
                </a:lnTo>
                <a:lnTo>
                  <a:pt x="3052644" y="2268537"/>
                </a:lnTo>
                <a:lnTo>
                  <a:pt x="3077084" y="2271395"/>
                </a:lnTo>
                <a:lnTo>
                  <a:pt x="3101525" y="2273300"/>
                </a:lnTo>
                <a:lnTo>
                  <a:pt x="3125966" y="2275205"/>
                </a:lnTo>
                <a:lnTo>
                  <a:pt x="3150725" y="2276792"/>
                </a:lnTo>
                <a:lnTo>
                  <a:pt x="3175800" y="2277745"/>
                </a:lnTo>
                <a:lnTo>
                  <a:pt x="3200559" y="2278380"/>
                </a:lnTo>
                <a:lnTo>
                  <a:pt x="3225317" y="2278380"/>
                </a:lnTo>
                <a:lnTo>
                  <a:pt x="3246266" y="2278380"/>
                </a:lnTo>
                <a:lnTo>
                  <a:pt x="3267216" y="2278062"/>
                </a:lnTo>
                <a:lnTo>
                  <a:pt x="3288165" y="2277110"/>
                </a:lnTo>
                <a:lnTo>
                  <a:pt x="3308797" y="2276157"/>
                </a:lnTo>
                <a:lnTo>
                  <a:pt x="3329429" y="2274887"/>
                </a:lnTo>
                <a:lnTo>
                  <a:pt x="3350378" y="2273300"/>
                </a:lnTo>
                <a:lnTo>
                  <a:pt x="3371010" y="2271712"/>
                </a:lnTo>
                <a:lnTo>
                  <a:pt x="3391325" y="2269807"/>
                </a:lnTo>
                <a:lnTo>
                  <a:pt x="3411957" y="2267267"/>
                </a:lnTo>
                <a:lnTo>
                  <a:pt x="3431954" y="2264727"/>
                </a:lnTo>
                <a:lnTo>
                  <a:pt x="3451951" y="2261870"/>
                </a:lnTo>
                <a:lnTo>
                  <a:pt x="3471948" y="2258695"/>
                </a:lnTo>
                <a:lnTo>
                  <a:pt x="3491628" y="2255202"/>
                </a:lnTo>
                <a:lnTo>
                  <a:pt x="3510990" y="2251710"/>
                </a:lnTo>
                <a:lnTo>
                  <a:pt x="3530035" y="2247582"/>
                </a:lnTo>
                <a:lnTo>
                  <a:pt x="3548763" y="2243455"/>
                </a:lnTo>
                <a:lnTo>
                  <a:pt x="3567173" y="2239010"/>
                </a:lnTo>
                <a:lnTo>
                  <a:pt x="3585265" y="2233930"/>
                </a:lnTo>
                <a:lnTo>
                  <a:pt x="3603041" y="2229167"/>
                </a:lnTo>
                <a:lnTo>
                  <a:pt x="3620498" y="2223452"/>
                </a:lnTo>
                <a:lnTo>
                  <a:pt x="3637004" y="2218055"/>
                </a:lnTo>
                <a:lnTo>
                  <a:pt x="3653510" y="2212022"/>
                </a:lnTo>
                <a:lnTo>
                  <a:pt x="3669698" y="2206307"/>
                </a:lnTo>
                <a:lnTo>
                  <a:pt x="3685251" y="2199957"/>
                </a:lnTo>
                <a:lnTo>
                  <a:pt x="3700170" y="2193290"/>
                </a:lnTo>
                <a:lnTo>
                  <a:pt x="3714770" y="2185987"/>
                </a:lnTo>
                <a:lnTo>
                  <a:pt x="3728419" y="2179002"/>
                </a:lnTo>
                <a:lnTo>
                  <a:pt x="3741751" y="2171382"/>
                </a:lnTo>
                <a:lnTo>
                  <a:pt x="3754765" y="2164080"/>
                </a:lnTo>
                <a:lnTo>
                  <a:pt x="3767144" y="2156142"/>
                </a:lnTo>
                <a:lnTo>
                  <a:pt x="3778571" y="2147887"/>
                </a:lnTo>
                <a:lnTo>
                  <a:pt x="3789363" y="2139632"/>
                </a:lnTo>
                <a:lnTo>
                  <a:pt x="3789363" y="2247265"/>
                </a:lnTo>
                <a:lnTo>
                  <a:pt x="3788728" y="2247582"/>
                </a:lnTo>
                <a:lnTo>
                  <a:pt x="3788728" y="2252027"/>
                </a:lnTo>
                <a:lnTo>
                  <a:pt x="3788411" y="2256472"/>
                </a:lnTo>
                <a:lnTo>
                  <a:pt x="3787776" y="2261870"/>
                </a:lnTo>
                <a:lnTo>
                  <a:pt x="3786506" y="2267267"/>
                </a:lnTo>
                <a:lnTo>
                  <a:pt x="3785237" y="2272982"/>
                </a:lnTo>
                <a:lnTo>
                  <a:pt x="3783332" y="2278062"/>
                </a:lnTo>
                <a:lnTo>
                  <a:pt x="3781428" y="2283460"/>
                </a:lnTo>
                <a:lnTo>
                  <a:pt x="3778571" y="2289175"/>
                </a:lnTo>
                <a:lnTo>
                  <a:pt x="3775714" y="2294255"/>
                </a:lnTo>
                <a:lnTo>
                  <a:pt x="3772540" y="2299335"/>
                </a:lnTo>
                <a:lnTo>
                  <a:pt x="3769048" y="2304732"/>
                </a:lnTo>
                <a:lnTo>
                  <a:pt x="3765557" y="2310130"/>
                </a:lnTo>
                <a:lnTo>
                  <a:pt x="3761113" y="2315210"/>
                </a:lnTo>
                <a:lnTo>
                  <a:pt x="3756987" y="2320290"/>
                </a:lnTo>
                <a:lnTo>
                  <a:pt x="3752226" y="2325052"/>
                </a:lnTo>
                <a:lnTo>
                  <a:pt x="3747147" y="2330132"/>
                </a:lnTo>
                <a:lnTo>
                  <a:pt x="3741433" y="2334895"/>
                </a:lnTo>
                <a:lnTo>
                  <a:pt x="3736037" y="2339975"/>
                </a:lnTo>
                <a:lnTo>
                  <a:pt x="3723658" y="2349500"/>
                </a:lnTo>
                <a:lnTo>
                  <a:pt x="3710327" y="2358390"/>
                </a:lnTo>
                <a:lnTo>
                  <a:pt x="3696043" y="2367598"/>
                </a:lnTo>
                <a:lnTo>
                  <a:pt x="3680490" y="2376170"/>
                </a:lnTo>
                <a:lnTo>
                  <a:pt x="3663667" y="2384425"/>
                </a:lnTo>
                <a:lnTo>
                  <a:pt x="3646526" y="2392363"/>
                </a:lnTo>
                <a:lnTo>
                  <a:pt x="3627799" y="2400300"/>
                </a:lnTo>
                <a:lnTo>
                  <a:pt x="3608754" y="2407920"/>
                </a:lnTo>
                <a:lnTo>
                  <a:pt x="3588122" y="2414905"/>
                </a:lnTo>
                <a:lnTo>
                  <a:pt x="3566855" y="2421573"/>
                </a:lnTo>
                <a:lnTo>
                  <a:pt x="3544636" y="2427923"/>
                </a:lnTo>
                <a:lnTo>
                  <a:pt x="3522417" y="2433955"/>
                </a:lnTo>
                <a:lnTo>
                  <a:pt x="3498611" y="2439353"/>
                </a:lnTo>
                <a:lnTo>
                  <a:pt x="3474170" y="2444433"/>
                </a:lnTo>
                <a:lnTo>
                  <a:pt x="3449412" y="2449195"/>
                </a:lnTo>
                <a:lnTo>
                  <a:pt x="3423701" y="2453323"/>
                </a:lnTo>
                <a:lnTo>
                  <a:pt x="3397356" y="2457133"/>
                </a:lnTo>
                <a:lnTo>
                  <a:pt x="3370376" y="2460625"/>
                </a:lnTo>
                <a:lnTo>
                  <a:pt x="3343395" y="2463483"/>
                </a:lnTo>
                <a:lnTo>
                  <a:pt x="3315146" y="2465705"/>
                </a:lnTo>
                <a:lnTo>
                  <a:pt x="3286896" y="2467928"/>
                </a:lnTo>
                <a:lnTo>
                  <a:pt x="3258011" y="2468880"/>
                </a:lnTo>
                <a:lnTo>
                  <a:pt x="3228491" y="2469833"/>
                </a:lnTo>
                <a:lnTo>
                  <a:pt x="3198972" y="2470150"/>
                </a:lnTo>
                <a:lnTo>
                  <a:pt x="3168500" y="2469833"/>
                </a:lnTo>
                <a:lnTo>
                  <a:pt x="3138663" y="2468880"/>
                </a:lnTo>
                <a:lnTo>
                  <a:pt x="3109143" y="2467293"/>
                </a:lnTo>
                <a:lnTo>
                  <a:pt x="3080259" y="2465388"/>
                </a:lnTo>
                <a:lnTo>
                  <a:pt x="3051374" y="2463165"/>
                </a:lnTo>
                <a:lnTo>
                  <a:pt x="3023441" y="2459990"/>
                </a:lnTo>
                <a:lnTo>
                  <a:pt x="2996144" y="2456815"/>
                </a:lnTo>
                <a:lnTo>
                  <a:pt x="2969481" y="2452370"/>
                </a:lnTo>
                <a:lnTo>
                  <a:pt x="2943453" y="2447925"/>
                </a:lnTo>
                <a:lnTo>
                  <a:pt x="2917742" y="2443480"/>
                </a:lnTo>
                <a:lnTo>
                  <a:pt x="2892984" y="2437765"/>
                </a:lnTo>
                <a:lnTo>
                  <a:pt x="2869178" y="2432050"/>
                </a:lnTo>
                <a:lnTo>
                  <a:pt x="2846007" y="2426018"/>
                </a:lnTo>
                <a:lnTo>
                  <a:pt x="2823470" y="2419350"/>
                </a:lnTo>
                <a:lnTo>
                  <a:pt x="2802203" y="2412048"/>
                </a:lnTo>
                <a:lnTo>
                  <a:pt x="2781889" y="2405063"/>
                </a:lnTo>
                <a:lnTo>
                  <a:pt x="2762527" y="2397125"/>
                </a:lnTo>
                <a:lnTo>
                  <a:pt x="2743799" y="2389188"/>
                </a:lnTo>
                <a:lnTo>
                  <a:pt x="2726024" y="2380615"/>
                </a:lnTo>
                <a:lnTo>
                  <a:pt x="2709518" y="2372043"/>
                </a:lnTo>
                <a:lnTo>
                  <a:pt x="2694600" y="2362835"/>
                </a:lnTo>
                <a:lnTo>
                  <a:pt x="2679999" y="2353945"/>
                </a:lnTo>
                <a:lnTo>
                  <a:pt x="2666985" y="2343785"/>
                </a:lnTo>
                <a:lnTo>
                  <a:pt x="2660954" y="2339340"/>
                </a:lnTo>
                <a:lnTo>
                  <a:pt x="2655240" y="2333942"/>
                </a:lnTo>
                <a:lnTo>
                  <a:pt x="2650162" y="2328862"/>
                </a:lnTo>
                <a:lnTo>
                  <a:pt x="2645083" y="2324100"/>
                </a:lnTo>
                <a:lnTo>
                  <a:pt x="2639687" y="2319020"/>
                </a:lnTo>
                <a:lnTo>
                  <a:pt x="2635561" y="2313622"/>
                </a:lnTo>
                <a:lnTo>
                  <a:pt x="2631434" y="2308542"/>
                </a:lnTo>
                <a:lnTo>
                  <a:pt x="2627625" y="2303145"/>
                </a:lnTo>
                <a:lnTo>
                  <a:pt x="2624134" y="2297747"/>
                </a:lnTo>
                <a:lnTo>
                  <a:pt x="2620960" y="2292350"/>
                </a:lnTo>
                <a:lnTo>
                  <a:pt x="2618103" y="2286635"/>
                </a:lnTo>
                <a:lnTo>
                  <a:pt x="2615881" y="2281555"/>
                </a:lnTo>
                <a:lnTo>
                  <a:pt x="2613659" y="2275840"/>
                </a:lnTo>
                <a:lnTo>
                  <a:pt x="2612072" y="2270125"/>
                </a:lnTo>
                <a:lnTo>
                  <a:pt x="2610485" y="2264727"/>
                </a:lnTo>
                <a:lnTo>
                  <a:pt x="2609850" y="2259012"/>
                </a:lnTo>
                <a:lnTo>
                  <a:pt x="2609215" y="2253297"/>
                </a:lnTo>
                <a:lnTo>
                  <a:pt x="2609215" y="2247582"/>
                </a:lnTo>
                <a:lnTo>
                  <a:pt x="2608580" y="2247582"/>
                </a:lnTo>
                <a:lnTo>
                  <a:pt x="2608580" y="2101215"/>
                </a:lnTo>
                <a:lnTo>
                  <a:pt x="2608263" y="2097405"/>
                </a:lnTo>
                <a:lnTo>
                  <a:pt x="2608580" y="2089150"/>
                </a:lnTo>
                <a:lnTo>
                  <a:pt x="2609850" y="2081212"/>
                </a:lnTo>
                <a:close/>
                <a:moveTo>
                  <a:pt x="3270250" y="1882775"/>
                </a:moveTo>
                <a:lnTo>
                  <a:pt x="3307579" y="1890615"/>
                </a:lnTo>
                <a:lnTo>
                  <a:pt x="3314856" y="1892183"/>
                </a:lnTo>
                <a:lnTo>
                  <a:pt x="3321499" y="1894064"/>
                </a:lnTo>
                <a:lnTo>
                  <a:pt x="3326877" y="1895945"/>
                </a:lnTo>
                <a:lnTo>
                  <a:pt x="3331622" y="1898141"/>
                </a:lnTo>
                <a:lnTo>
                  <a:pt x="3336367" y="1900649"/>
                </a:lnTo>
                <a:lnTo>
                  <a:pt x="3340164" y="1902844"/>
                </a:lnTo>
                <a:lnTo>
                  <a:pt x="3348389" y="1908802"/>
                </a:lnTo>
                <a:lnTo>
                  <a:pt x="3351236" y="1911625"/>
                </a:lnTo>
                <a:lnTo>
                  <a:pt x="3353767" y="1914133"/>
                </a:lnTo>
                <a:lnTo>
                  <a:pt x="3355665" y="1916955"/>
                </a:lnTo>
                <a:lnTo>
                  <a:pt x="3356930" y="1919778"/>
                </a:lnTo>
                <a:lnTo>
                  <a:pt x="3357563" y="1922913"/>
                </a:lnTo>
                <a:lnTo>
                  <a:pt x="3357563" y="1925422"/>
                </a:lnTo>
                <a:lnTo>
                  <a:pt x="3357247" y="1928244"/>
                </a:lnTo>
                <a:lnTo>
                  <a:pt x="3355981" y="1931066"/>
                </a:lnTo>
                <a:lnTo>
                  <a:pt x="3354716" y="1933889"/>
                </a:lnTo>
                <a:lnTo>
                  <a:pt x="3352818" y="1936397"/>
                </a:lnTo>
                <a:lnTo>
                  <a:pt x="3350603" y="1939220"/>
                </a:lnTo>
                <a:lnTo>
                  <a:pt x="3347440" y="1941415"/>
                </a:lnTo>
                <a:lnTo>
                  <a:pt x="3344276" y="1943923"/>
                </a:lnTo>
                <a:lnTo>
                  <a:pt x="3340164" y="1945805"/>
                </a:lnTo>
                <a:lnTo>
                  <a:pt x="3336051" y="1947686"/>
                </a:lnTo>
                <a:lnTo>
                  <a:pt x="3331306" y="1949568"/>
                </a:lnTo>
                <a:lnTo>
                  <a:pt x="3324979" y="1951763"/>
                </a:lnTo>
                <a:lnTo>
                  <a:pt x="3318335" y="1953644"/>
                </a:lnTo>
                <a:lnTo>
                  <a:pt x="3310743" y="1955212"/>
                </a:lnTo>
                <a:lnTo>
                  <a:pt x="3303467" y="1956466"/>
                </a:lnTo>
                <a:lnTo>
                  <a:pt x="3295558" y="1957094"/>
                </a:lnTo>
                <a:lnTo>
                  <a:pt x="3287333" y="1958034"/>
                </a:lnTo>
                <a:lnTo>
                  <a:pt x="3270250" y="1958975"/>
                </a:lnTo>
                <a:lnTo>
                  <a:pt x="3270250" y="1882775"/>
                </a:lnTo>
                <a:close/>
                <a:moveTo>
                  <a:pt x="2635250" y="1862137"/>
                </a:moveTo>
                <a:lnTo>
                  <a:pt x="2635885" y="1868810"/>
                </a:lnTo>
                <a:lnTo>
                  <a:pt x="2636520" y="1875166"/>
                </a:lnTo>
                <a:lnTo>
                  <a:pt x="2637789" y="1881521"/>
                </a:lnTo>
                <a:lnTo>
                  <a:pt x="2639694" y="1887559"/>
                </a:lnTo>
                <a:lnTo>
                  <a:pt x="2641598" y="1893914"/>
                </a:lnTo>
                <a:lnTo>
                  <a:pt x="2644455" y="1900270"/>
                </a:lnTo>
                <a:lnTo>
                  <a:pt x="2647629" y="1906307"/>
                </a:lnTo>
                <a:lnTo>
                  <a:pt x="2650803" y="1912663"/>
                </a:lnTo>
                <a:lnTo>
                  <a:pt x="2654612" y="1918383"/>
                </a:lnTo>
                <a:lnTo>
                  <a:pt x="2659056" y="1924420"/>
                </a:lnTo>
                <a:lnTo>
                  <a:pt x="2663817" y="1930458"/>
                </a:lnTo>
                <a:lnTo>
                  <a:pt x="2668896" y="1936178"/>
                </a:lnTo>
                <a:lnTo>
                  <a:pt x="2673975" y="1941898"/>
                </a:lnTo>
                <a:lnTo>
                  <a:pt x="2680005" y="1947618"/>
                </a:lnTo>
                <a:lnTo>
                  <a:pt x="2686354" y="1953338"/>
                </a:lnTo>
                <a:lnTo>
                  <a:pt x="2692385" y="1958740"/>
                </a:lnTo>
                <a:lnTo>
                  <a:pt x="2692385" y="2069006"/>
                </a:lnTo>
                <a:lnTo>
                  <a:pt x="2695241" y="2071549"/>
                </a:lnTo>
                <a:lnTo>
                  <a:pt x="2698098" y="2074726"/>
                </a:lnTo>
                <a:lnTo>
                  <a:pt x="2705399" y="2081400"/>
                </a:lnTo>
                <a:lnTo>
                  <a:pt x="2714921" y="2088391"/>
                </a:lnTo>
                <a:lnTo>
                  <a:pt x="2725078" y="2095699"/>
                </a:lnTo>
                <a:lnTo>
                  <a:pt x="2737140" y="2103008"/>
                </a:lnTo>
                <a:lnTo>
                  <a:pt x="2748884" y="2109681"/>
                </a:lnTo>
                <a:lnTo>
                  <a:pt x="2761581" y="2116354"/>
                </a:lnTo>
                <a:lnTo>
                  <a:pt x="2773325" y="2121757"/>
                </a:lnTo>
                <a:lnTo>
                  <a:pt x="2773325" y="2007994"/>
                </a:lnTo>
                <a:lnTo>
                  <a:pt x="2792370" y="2016256"/>
                </a:lnTo>
                <a:lnTo>
                  <a:pt x="2812050" y="2024201"/>
                </a:lnTo>
                <a:lnTo>
                  <a:pt x="2832999" y="2031827"/>
                </a:lnTo>
                <a:lnTo>
                  <a:pt x="2854584" y="2038818"/>
                </a:lnTo>
                <a:lnTo>
                  <a:pt x="2854584" y="2151945"/>
                </a:lnTo>
                <a:lnTo>
                  <a:pt x="2873946" y="2157347"/>
                </a:lnTo>
                <a:lnTo>
                  <a:pt x="2893626" y="2162749"/>
                </a:lnTo>
                <a:lnTo>
                  <a:pt x="2914258" y="2167516"/>
                </a:lnTo>
                <a:lnTo>
                  <a:pt x="2935524" y="2172282"/>
                </a:lnTo>
                <a:lnTo>
                  <a:pt x="2935524" y="2060744"/>
                </a:lnTo>
                <a:lnTo>
                  <a:pt x="2955204" y="2064558"/>
                </a:lnTo>
                <a:lnTo>
                  <a:pt x="2974884" y="2068371"/>
                </a:lnTo>
                <a:lnTo>
                  <a:pt x="2995198" y="2071549"/>
                </a:lnTo>
                <a:lnTo>
                  <a:pt x="3016148" y="2075362"/>
                </a:lnTo>
                <a:lnTo>
                  <a:pt x="3016148" y="2186900"/>
                </a:lnTo>
                <a:lnTo>
                  <a:pt x="3035827" y="2189442"/>
                </a:lnTo>
                <a:lnTo>
                  <a:pt x="3056142" y="2191666"/>
                </a:lnTo>
                <a:lnTo>
                  <a:pt x="3076456" y="2194208"/>
                </a:lnTo>
                <a:lnTo>
                  <a:pt x="3097406" y="2196115"/>
                </a:lnTo>
                <a:lnTo>
                  <a:pt x="3097406" y="2084577"/>
                </a:lnTo>
                <a:lnTo>
                  <a:pt x="3117085" y="2086166"/>
                </a:lnTo>
                <a:lnTo>
                  <a:pt x="3137400" y="2087437"/>
                </a:lnTo>
                <a:lnTo>
                  <a:pt x="3157715" y="2088708"/>
                </a:lnTo>
                <a:lnTo>
                  <a:pt x="3178346" y="2089344"/>
                </a:lnTo>
                <a:lnTo>
                  <a:pt x="3178346" y="2200246"/>
                </a:lnTo>
                <a:lnTo>
                  <a:pt x="3201835" y="2201199"/>
                </a:lnTo>
                <a:lnTo>
                  <a:pt x="3225959" y="2201199"/>
                </a:lnTo>
                <a:lnTo>
                  <a:pt x="3258970" y="2200882"/>
                </a:lnTo>
                <a:lnTo>
                  <a:pt x="3258970" y="2089344"/>
                </a:lnTo>
                <a:lnTo>
                  <a:pt x="3291029" y="2088708"/>
                </a:lnTo>
                <a:lnTo>
                  <a:pt x="3322135" y="2087119"/>
                </a:lnTo>
                <a:lnTo>
                  <a:pt x="3352925" y="2084577"/>
                </a:lnTo>
                <a:lnTo>
                  <a:pt x="3383396" y="2082035"/>
                </a:lnTo>
                <a:lnTo>
                  <a:pt x="3412916" y="2078540"/>
                </a:lnTo>
                <a:lnTo>
                  <a:pt x="3441801" y="2074091"/>
                </a:lnTo>
                <a:lnTo>
                  <a:pt x="3470051" y="2069642"/>
                </a:lnTo>
                <a:lnTo>
                  <a:pt x="3497348" y="2064558"/>
                </a:lnTo>
                <a:lnTo>
                  <a:pt x="3524011" y="2058520"/>
                </a:lnTo>
                <a:lnTo>
                  <a:pt x="3549722" y="2052482"/>
                </a:lnTo>
                <a:lnTo>
                  <a:pt x="3574480" y="2046127"/>
                </a:lnTo>
                <a:lnTo>
                  <a:pt x="3598604" y="2038500"/>
                </a:lnTo>
                <a:lnTo>
                  <a:pt x="3621457" y="2030874"/>
                </a:lnTo>
                <a:lnTo>
                  <a:pt x="3643042" y="2023247"/>
                </a:lnTo>
                <a:lnTo>
                  <a:pt x="3663991" y="2014350"/>
                </a:lnTo>
                <a:lnTo>
                  <a:pt x="3683671" y="2005770"/>
                </a:lnTo>
                <a:lnTo>
                  <a:pt x="3683671" y="2119532"/>
                </a:lnTo>
                <a:lnTo>
                  <a:pt x="3692558" y="2115083"/>
                </a:lnTo>
                <a:lnTo>
                  <a:pt x="3701128" y="2110635"/>
                </a:lnTo>
                <a:lnTo>
                  <a:pt x="3709381" y="2105550"/>
                </a:lnTo>
                <a:lnTo>
                  <a:pt x="3717634" y="2100466"/>
                </a:lnTo>
                <a:lnTo>
                  <a:pt x="3725252" y="2095064"/>
                </a:lnTo>
                <a:lnTo>
                  <a:pt x="3732235" y="2089979"/>
                </a:lnTo>
                <a:lnTo>
                  <a:pt x="3738901" y="2084577"/>
                </a:lnTo>
                <a:lnTo>
                  <a:pt x="3744614" y="2079493"/>
                </a:lnTo>
                <a:lnTo>
                  <a:pt x="3744614" y="1970179"/>
                </a:lnTo>
                <a:lnTo>
                  <a:pt x="3752867" y="1964142"/>
                </a:lnTo>
                <a:lnTo>
                  <a:pt x="3760802" y="1958104"/>
                </a:lnTo>
                <a:lnTo>
                  <a:pt x="3767786" y="1951749"/>
                </a:lnTo>
                <a:lnTo>
                  <a:pt x="3774769" y="1945393"/>
                </a:lnTo>
                <a:lnTo>
                  <a:pt x="3781117" y="1939038"/>
                </a:lnTo>
                <a:lnTo>
                  <a:pt x="3786830" y="1932365"/>
                </a:lnTo>
                <a:lnTo>
                  <a:pt x="3792226" y="1925691"/>
                </a:lnTo>
                <a:lnTo>
                  <a:pt x="3796988" y="1919018"/>
                </a:lnTo>
                <a:lnTo>
                  <a:pt x="3801432" y="1912027"/>
                </a:lnTo>
                <a:lnTo>
                  <a:pt x="3805240" y="1905354"/>
                </a:lnTo>
                <a:lnTo>
                  <a:pt x="3808415" y="1898363"/>
                </a:lnTo>
                <a:lnTo>
                  <a:pt x="3811271" y="1891372"/>
                </a:lnTo>
                <a:lnTo>
                  <a:pt x="3813176" y="1884063"/>
                </a:lnTo>
                <a:lnTo>
                  <a:pt x="3814763" y="1877072"/>
                </a:lnTo>
                <a:lnTo>
                  <a:pt x="3816033" y="1869446"/>
                </a:lnTo>
                <a:lnTo>
                  <a:pt x="3816350" y="1862455"/>
                </a:lnTo>
                <a:lnTo>
                  <a:pt x="3816350" y="2010536"/>
                </a:lnTo>
                <a:lnTo>
                  <a:pt x="3816033" y="2010854"/>
                </a:lnTo>
                <a:lnTo>
                  <a:pt x="3815398" y="2019434"/>
                </a:lnTo>
                <a:lnTo>
                  <a:pt x="3814763" y="2025154"/>
                </a:lnTo>
                <a:lnTo>
                  <a:pt x="3813493" y="2030556"/>
                </a:lnTo>
                <a:lnTo>
                  <a:pt x="3811906" y="2036276"/>
                </a:lnTo>
                <a:lnTo>
                  <a:pt x="3810319" y="2041678"/>
                </a:lnTo>
                <a:lnTo>
                  <a:pt x="3808097" y="2046762"/>
                </a:lnTo>
                <a:lnTo>
                  <a:pt x="3805558" y="2052482"/>
                </a:lnTo>
                <a:lnTo>
                  <a:pt x="3803019" y="2057567"/>
                </a:lnTo>
                <a:lnTo>
                  <a:pt x="3799844" y="2062969"/>
                </a:lnTo>
                <a:lnTo>
                  <a:pt x="3796036" y="2068053"/>
                </a:lnTo>
                <a:lnTo>
                  <a:pt x="3792226" y="2073137"/>
                </a:lnTo>
                <a:lnTo>
                  <a:pt x="3788418" y="2078540"/>
                </a:lnTo>
                <a:lnTo>
                  <a:pt x="3783974" y="2083624"/>
                </a:lnTo>
                <a:lnTo>
                  <a:pt x="3779212" y="2088391"/>
                </a:lnTo>
                <a:lnTo>
                  <a:pt x="3774134" y="2093475"/>
                </a:lnTo>
                <a:lnTo>
                  <a:pt x="3768420" y="2098241"/>
                </a:lnTo>
                <a:lnTo>
                  <a:pt x="3763024" y="2103326"/>
                </a:lnTo>
                <a:lnTo>
                  <a:pt x="3750963" y="2112859"/>
                </a:lnTo>
                <a:lnTo>
                  <a:pt x="3737314" y="2121757"/>
                </a:lnTo>
                <a:lnTo>
                  <a:pt x="3722713" y="2130972"/>
                </a:lnTo>
                <a:lnTo>
                  <a:pt x="3707477" y="2139552"/>
                </a:lnTo>
                <a:lnTo>
                  <a:pt x="3690971" y="2147814"/>
                </a:lnTo>
                <a:lnTo>
                  <a:pt x="3673513" y="2156076"/>
                </a:lnTo>
                <a:lnTo>
                  <a:pt x="3655103" y="2163702"/>
                </a:lnTo>
                <a:lnTo>
                  <a:pt x="3635424" y="2171011"/>
                </a:lnTo>
                <a:lnTo>
                  <a:pt x="3615109" y="2178320"/>
                </a:lnTo>
                <a:lnTo>
                  <a:pt x="3593842" y="2184993"/>
                </a:lnTo>
                <a:lnTo>
                  <a:pt x="3571941" y="2191349"/>
                </a:lnTo>
                <a:lnTo>
                  <a:pt x="3549087" y="2197068"/>
                </a:lnTo>
                <a:lnTo>
                  <a:pt x="3525281" y="2202788"/>
                </a:lnTo>
                <a:lnTo>
                  <a:pt x="3501157" y="2207873"/>
                </a:lnTo>
                <a:lnTo>
                  <a:pt x="3476082" y="2212639"/>
                </a:lnTo>
                <a:lnTo>
                  <a:pt x="3450371" y="2217088"/>
                </a:lnTo>
                <a:lnTo>
                  <a:pt x="3424343" y="2220584"/>
                </a:lnTo>
                <a:lnTo>
                  <a:pt x="3397680" y="2224079"/>
                </a:lnTo>
                <a:lnTo>
                  <a:pt x="3370065" y="2226939"/>
                </a:lnTo>
                <a:lnTo>
                  <a:pt x="3341815" y="2229163"/>
                </a:lnTo>
                <a:lnTo>
                  <a:pt x="3313565" y="2231070"/>
                </a:lnTo>
                <a:lnTo>
                  <a:pt x="3284680" y="2232341"/>
                </a:lnTo>
                <a:lnTo>
                  <a:pt x="3255478" y="2233294"/>
                </a:lnTo>
                <a:lnTo>
                  <a:pt x="3225959" y="2233612"/>
                </a:lnTo>
                <a:lnTo>
                  <a:pt x="3195487" y="2233294"/>
                </a:lnTo>
                <a:lnTo>
                  <a:pt x="3165650" y="2232341"/>
                </a:lnTo>
                <a:lnTo>
                  <a:pt x="3136130" y="2231070"/>
                </a:lnTo>
                <a:lnTo>
                  <a:pt x="3106928" y="2229163"/>
                </a:lnTo>
                <a:lnTo>
                  <a:pt x="3078678" y="2226303"/>
                </a:lnTo>
                <a:lnTo>
                  <a:pt x="3050428" y="2223761"/>
                </a:lnTo>
                <a:lnTo>
                  <a:pt x="3022813" y="2220266"/>
                </a:lnTo>
                <a:lnTo>
                  <a:pt x="2996150" y="2216135"/>
                </a:lnTo>
                <a:lnTo>
                  <a:pt x="2970122" y="2211368"/>
                </a:lnTo>
                <a:lnTo>
                  <a:pt x="2944729" y="2206602"/>
                </a:lnTo>
                <a:lnTo>
                  <a:pt x="2919971" y="2201199"/>
                </a:lnTo>
                <a:lnTo>
                  <a:pt x="2895847" y="2195797"/>
                </a:lnTo>
                <a:lnTo>
                  <a:pt x="2872994" y="2189442"/>
                </a:lnTo>
                <a:lnTo>
                  <a:pt x="2850775" y="2182769"/>
                </a:lnTo>
                <a:lnTo>
                  <a:pt x="2829190" y="2175460"/>
                </a:lnTo>
                <a:lnTo>
                  <a:pt x="2808876" y="2168469"/>
                </a:lnTo>
                <a:lnTo>
                  <a:pt x="2789196" y="2160525"/>
                </a:lnTo>
                <a:lnTo>
                  <a:pt x="2770469" y="2152580"/>
                </a:lnTo>
                <a:lnTo>
                  <a:pt x="2753328" y="2144001"/>
                </a:lnTo>
                <a:lnTo>
                  <a:pt x="2736823" y="2135103"/>
                </a:lnTo>
                <a:lnTo>
                  <a:pt x="2721269" y="2126205"/>
                </a:lnTo>
                <a:lnTo>
                  <a:pt x="2706986" y="2116990"/>
                </a:lnTo>
                <a:lnTo>
                  <a:pt x="2693972" y="2107139"/>
                </a:lnTo>
                <a:lnTo>
                  <a:pt x="2688258" y="2102372"/>
                </a:lnTo>
                <a:lnTo>
                  <a:pt x="2682227" y="2097288"/>
                </a:lnTo>
                <a:lnTo>
                  <a:pt x="2676831" y="2092522"/>
                </a:lnTo>
                <a:lnTo>
                  <a:pt x="2671753" y="2087437"/>
                </a:lnTo>
                <a:lnTo>
                  <a:pt x="2666991" y="2082353"/>
                </a:lnTo>
                <a:lnTo>
                  <a:pt x="2662548" y="2076951"/>
                </a:lnTo>
                <a:lnTo>
                  <a:pt x="2658104" y="2071549"/>
                </a:lnTo>
                <a:lnTo>
                  <a:pt x="2654612" y="2066464"/>
                </a:lnTo>
                <a:lnTo>
                  <a:pt x="2651121" y="2061062"/>
                </a:lnTo>
                <a:lnTo>
                  <a:pt x="2647947" y="2055342"/>
                </a:lnTo>
                <a:lnTo>
                  <a:pt x="2645090" y="2050258"/>
                </a:lnTo>
                <a:lnTo>
                  <a:pt x="2642868" y="2044856"/>
                </a:lnTo>
                <a:lnTo>
                  <a:pt x="2640329" y="2039454"/>
                </a:lnTo>
                <a:lnTo>
                  <a:pt x="2638742" y="2033416"/>
                </a:lnTo>
                <a:lnTo>
                  <a:pt x="2637789" y="2027696"/>
                </a:lnTo>
                <a:lnTo>
                  <a:pt x="2636520" y="2022294"/>
                </a:lnTo>
                <a:lnTo>
                  <a:pt x="2636202" y="2016256"/>
                </a:lnTo>
                <a:lnTo>
                  <a:pt x="2635885" y="2010854"/>
                </a:lnTo>
                <a:lnTo>
                  <a:pt x="2635250" y="2010854"/>
                </a:lnTo>
                <a:lnTo>
                  <a:pt x="2635250" y="1862137"/>
                </a:lnTo>
                <a:close/>
                <a:moveTo>
                  <a:pt x="3815353" y="1849331"/>
                </a:moveTo>
                <a:lnTo>
                  <a:pt x="3816061" y="1854393"/>
                </a:lnTo>
                <a:lnTo>
                  <a:pt x="3816350" y="1860279"/>
                </a:lnTo>
                <a:lnTo>
                  <a:pt x="3816061" y="1862137"/>
                </a:lnTo>
                <a:lnTo>
                  <a:pt x="3816061" y="1859040"/>
                </a:lnTo>
                <a:lnTo>
                  <a:pt x="3815773" y="1853154"/>
                </a:lnTo>
                <a:lnTo>
                  <a:pt x="3815353" y="1849331"/>
                </a:lnTo>
                <a:close/>
                <a:moveTo>
                  <a:pt x="2636143" y="1848861"/>
                </a:moveTo>
                <a:lnTo>
                  <a:pt x="2635885" y="1853247"/>
                </a:lnTo>
                <a:lnTo>
                  <a:pt x="2635250" y="1859280"/>
                </a:lnTo>
                <a:lnTo>
                  <a:pt x="2635250" y="1854517"/>
                </a:lnTo>
                <a:lnTo>
                  <a:pt x="2636143" y="1848861"/>
                </a:lnTo>
                <a:close/>
                <a:moveTo>
                  <a:pt x="3814618" y="1842622"/>
                </a:moveTo>
                <a:lnTo>
                  <a:pt x="3815195" y="1847888"/>
                </a:lnTo>
                <a:lnTo>
                  <a:pt x="3815353" y="1849331"/>
                </a:lnTo>
                <a:lnTo>
                  <a:pt x="3815195" y="1848198"/>
                </a:lnTo>
                <a:lnTo>
                  <a:pt x="3814618" y="1842622"/>
                </a:lnTo>
                <a:close/>
                <a:moveTo>
                  <a:pt x="2638425" y="1836737"/>
                </a:moveTo>
                <a:lnTo>
                  <a:pt x="2636838" y="1842770"/>
                </a:lnTo>
                <a:lnTo>
                  <a:pt x="2636202" y="1848485"/>
                </a:lnTo>
                <a:lnTo>
                  <a:pt x="2636143" y="1848861"/>
                </a:lnTo>
                <a:lnTo>
                  <a:pt x="2636202" y="1847850"/>
                </a:lnTo>
                <a:lnTo>
                  <a:pt x="2636838" y="1842452"/>
                </a:lnTo>
                <a:lnTo>
                  <a:pt x="2638425" y="1836737"/>
                </a:lnTo>
                <a:close/>
                <a:moveTo>
                  <a:pt x="3187700" y="1751012"/>
                </a:moveTo>
                <a:lnTo>
                  <a:pt x="3187700" y="1827212"/>
                </a:lnTo>
                <a:lnTo>
                  <a:pt x="3172031" y="1824063"/>
                </a:lnTo>
                <a:lnTo>
                  <a:pt x="3153163" y="1820285"/>
                </a:lnTo>
                <a:lnTo>
                  <a:pt x="3144209" y="1818396"/>
                </a:lnTo>
                <a:lnTo>
                  <a:pt x="3136535" y="1816191"/>
                </a:lnTo>
                <a:lnTo>
                  <a:pt x="3129179" y="1813987"/>
                </a:lnTo>
                <a:lnTo>
                  <a:pt x="3122144" y="1811153"/>
                </a:lnTo>
                <a:lnTo>
                  <a:pt x="3115749" y="1808005"/>
                </a:lnTo>
                <a:lnTo>
                  <a:pt x="3109673" y="1804541"/>
                </a:lnTo>
                <a:lnTo>
                  <a:pt x="3106475" y="1801707"/>
                </a:lnTo>
                <a:lnTo>
                  <a:pt x="3103917" y="1799503"/>
                </a:lnTo>
                <a:lnTo>
                  <a:pt x="3101998" y="1796669"/>
                </a:lnTo>
                <a:lnTo>
                  <a:pt x="3100399" y="1793835"/>
                </a:lnTo>
                <a:lnTo>
                  <a:pt x="3099120" y="1791001"/>
                </a:lnTo>
                <a:lnTo>
                  <a:pt x="3098800" y="1788167"/>
                </a:lnTo>
                <a:lnTo>
                  <a:pt x="3098800" y="1785334"/>
                </a:lnTo>
                <a:lnTo>
                  <a:pt x="3099120" y="1782500"/>
                </a:lnTo>
                <a:lnTo>
                  <a:pt x="3099759" y="1779351"/>
                </a:lnTo>
                <a:lnTo>
                  <a:pt x="3101358" y="1777147"/>
                </a:lnTo>
                <a:lnTo>
                  <a:pt x="3103597" y="1774313"/>
                </a:lnTo>
                <a:lnTo>
                  <a:pt x="3105835" y="1771794"/>
                </a:lnTo>
                <a:lnTo>
                  <a:pt x="3108713" y="1769275"/>
                </a:lnTo>
                <a:lnTo>
                  <a:pt x="3112231" y="1767386"/>
                </a:lnTo>
                <a:lnTo>
                  <a:pt x="3116068" y="1765182"/>
                </a:lnTo>
                <a:lnTo>
                  <a:pt x="3120545" y="1763607"/>
                </a:lnTo>
                <a:lnTo>
                  <a:pt x="3127581" y="1760773"/>
                </a:lnTo>
                <a:lnTo>
                  <a:pt x="3135255" y="1758884"/>
                </a:lnTo>
                <a:lnTo>
                  <a:pt x="3143250" y="1756680"/>
                </a:lnTo>
                <a:lnTo>
                  <a:pt x="3151564" y="1755106"/>
                </a:lnTo>
                <a:lnTo>
                  <a:pt x="3160199" y="1753531"/>
                </a:lnTo>
                <a:lnTo>
                  <a:pt x="3169472" y="1752587"/>
                </a:lnTo>
                <a:lnTo>
                  <a:pt x="3178426" y="1751642"/>
                </a:lnTo>
                <a:lnTo>
                  <a:pt x="3187700" y="1751012"/>
                </a:lnTo>
                <a:close/>
                <a:moveTo>
                  <a:pt x="3203106" y="1692876"/>
                </a:moveTo>
                <a:lnTo>
                  <a:pt x="3200250" y="1693193"/>
                </a:lnTo>
                <a:lnTo>
                  <a:pt x="3197710" y="1693827"/>
                </a:lnTo>
                <a:lnTo>
                  <a:pt x="3194854" y="1694144"/>
                </a:lnTo>
                <a:lnTo>
                  <a:pt x="3192949" y="1694778"/>
                </a:lnTo>
                <a:lnTo>
                  <a:pt x="3191045" y="1696045"/>
                </a:lnTo>
                <a:lnTo>
                  <a:pt x="3189458" y="1697313"/>
                </a:lnTo>
                <a:lnTo>
                  <a:pt x="3188506" y="1698581"/>
                </a:lnTo>
                <a:lnTo>
                  <a:pt x="3188188" y="1699532"/>
                </a:lnTo>
                <a:lnTo>
                  <a:pt x="3188188" y="1720450"/>
                </a:lnTo>
                <a:lnTo>
                  <a:pt x="3171684" y="1721718"/>
                </a:lnTo>
                <a:lnTo>
                  <a:pt x="3155179" y="1723620"/>
                </a:lnTo>
                <a:lnTo>
                  <a:pt x="3139309" y="1726155"/>
                </a:lnTo>
                <a:lnTo>
                  <a:pt x="3123756" y="1728691"/>
                </a:lnTo>
                <a:lnTo>
                  <a:pt x="3108838" y="1731860"/>
                </a:lnTo>
                <a:lnTo>
                  <a:pt x="3095190" y="1735347"/>
                </a:lnTo>
                <a:lnTo>
                  <a:pt x="3081542" y="1739784"/>
                </a:lnTo>
                <a:lnTo>
                  <a:pt x="3069480" y="1744538"/>
                </a:lnTo>
                <a:lnTo>
                  <a:pt x="3061228" y="1748342"/>
                </a:lnTo>
                <a:lnTo>
                  <a:pt x="3053293" y="1752462"/>
                </a:lnTo>
                <a:lnTo>
                  <a:pt x="3046310" y="1756582"/>
                </a:lnTo>
                <a:lnTo>
                  <a:pt x="3040280" y="1761019"/>
                </a:lnTo>
                <a:lnTo>
                  <a:pt x="3034884" y="1765774"/>
                </a:lnTo>
                <a:lnTo>
                  <a:pt x="3030440" y="1770528"/>
                </a:lnTo>
                <a:lnTo>
                  <a:pt x="3026949" y="1775282"/>
                </a:lnTo>
                <a:lnTo>
                  <a:pt x="3024092" y="1780353"/>
                </a:lnTo>
                <a:lnTo>
                  <a:pt x="3022505" y="1785107"/>
                </a:lnTo>
                <a:lnTo>
                  <a:pt x="3021235" y="1790179"/>
                </a:lnTo>
                <a:lnTo>
                  <a:pt x="3021235" y="1794933"/>
                </a:lnTo>
                <a:lnTo>
                  <a:pt x="3022505" y="1800004"/>
                </a:lnTo>
                <a:lnTo>
                  <a:pt x="3024092" y="1805075"/>
                </a:lnTo>
                <a:lnTo>
                  <a:pt x="3026949" y="1809829"/>
                </a:lnTo>
                <a:lnTo>
                  <a:pt x="3030758" y="1814583"/>
                </a:lnTo>
                <a:lnTo>
                  <a:pt x="3035519" y="1819338"/>
                </a:lnTo>
                <a:lnTo>
                  <a:pt x="3040597" y="1823775"/>
                </a:lnTo>
                <a:lnTo>
                  <a:pt x="3046310" y="1827578"/>
                </a:lnTo>
                <a:lnTo>
                  <a:pt x="3052976" y="1831065"/>
                </a:lnTo>
                <a:lnTo>
                  <a:pt x="3059958" y="1835185"/>
                </a:lnTo>
                <a:lnTo>
                  <a:pt x="3067893" y="1838354"/>
                </a:lnTo>
                <a:lnTo>
                  <a:pt x="3076146" y="1841524"/>
                </a:lnTo>
                <a:lnTo>
                  <a:pt x="3084716" y="1844059"/>
                </a:lnTo>
                <a:lnTo>
                  <a:pt x="3094555" y="1846595"/>
                </a:lnTo>
                <a:lnTo>
                  <a:pt x="3130104" y="1853885"/>
                </a:lnTo>
                <a:lnTo>
                  <a:pt x="3188188" y="1865929"/>
                </a:lnTo>
                <a:lnTo>
                  <a:pt x="3188188" y="1956259"/>
                </a:lnTo>
                <a:lnTo>
                  <a:pt x="3173588" y="1954357"/>
                </a:lnTo>
                <a:lnTo>
                  <a:pt x="3159305" y="1952455"/>
                </a:lnTo>
                <a:lnTo>
                  <a:pt x="3152005" y="1951187"/>
                </a:lnTo>
                <a:lnTo>
                  <a:pt x="3144070" y="1949603"/>
                </a:lnTo>
                <a:lnTo>
                  <a:pt x="3127565" y="1945799"/>
                </a:lnTo>
                <a:lnTo>
                  <a:pt x="3111695" y="1941362"/>
                </a:lnTo>
                <a:lnTo>
                  <a:pt x="3098681" y="1936608"/>
                </a:lnTo>
                <a:lnTo>
                  <a:pt x="3095190" y="1935657"/>
                </a:lnTo>
                <a:lnTo>
                  <a:pt x="3091699" y="1934072"/>
                </a:lnTo>
                <a:lnTo>
                  <a:pt x="3088842" y="1932805"/>
                </a:lnTo>
                <a:lnTo>
                  <a:pt x="3088524" y="1932488"/>
                </a:lnTo>
                <a:lnTo>
                  <a:pt x="3084398" y="1929952"/>
                </a:lnTo>
                <a:lnTo>
                  <a:pt x="3082176" y="1928684"/>
                </a:lnTo>
                <a:lnTo>
                  <a:pt x="3079637" y="1927733"/>
                </a:lnTo>
                <a:lnTo>
                  <a:pt x="3077415" y="1926783"/>
                </a:lnTo>
                <a:lnTo>
                  <a:pt x="3074559" y="1926149"/>
                </a:lnTo>
                <a:lnTo>
                  <a:pt x="3068211" y="1925198"/>
                </a:lnTo>
                <a:lnTo>
                  <a:pt x="3061863" y="1924881"/>
                </a:lnTo>
                <a:lnTo>
                  <a:pt x="3055197" y="1925515"/>
                </a:lnTo>
                <a:lnTo>
                  <a:pt x="3048532" y="1926466"/>
                </a:lnTo>
                <a:lnTo>
                  <a:pt x="3042184" y="1928050"/>
                </a:lnTo>
                <a:lnTo>
                  <a:pt x="3035836" y="1929952"/>
                </a:lnTo>
                <a:lnTo>
                  <a:pt x="3030123" y="1932488"/>
                </a:lnTo>
                <a:lnTo>
                  <a:pt x="3025044" y="1934706"/>
                </a:lnTo>
                <a:lnTo>
                  <a:pt x="3020918" y="1937559"/>
                </a:lnTo>
                <a:lnTo>
                  <a:pt x="3017427" y="1940728"/>
                </a:lnTo>
                <a:lnTo>
                  <a:pt x="3016157" y="1941679"/>
                </a:lnTo>
                <a:lnTo>
                  <a:pt x="3015522" y="1943264"/>
                </a:lnTo>
                <a:lnTo>
                  <a:pt x="3015205" y="1944849"/>
                </a:lnTo>
                <a:lnTo>
                  <a:pt x="3015205" y="1946116"/>
                </a:lnTo>
                <a:lnTo>
                  <a:pt x="3015205" y="1947701"/>
                </a:lnTo>
                <a:lnTo>
                  <a:pt x="3015840" y="1948969"/>
                </a:lnTo>
                <a:lnTo>
                  <a:pt x="3017109" y="1950554"/>
                </a:lnTo>
                <a:lnTo>
                  <a:pt x="3018696" y="1951504"/>
                </a:lnTo>
                <a:lnTo>
                  <a:pt x="3025044" y="1955625"/>
                </a:lnTo>
                <a:lnTo>
                  <a:pt x="3032027" y="1959428"/>
                </a:lnTo>
                <a:lnTo>
                  <a:pt x="3039962" y="1962915"/>
                </a:lnTo>
                <a:lnTo>
                  <a:pt x="3048532" y="1966084"/>
                </a:lnTo>
                <a:lnTo>
                  <a:pt x="3057737" y="1969253"/>
                </a:lnTo>
                <a:lnTo>
                  <a:pt x="3067576" y="1972106"/>
                </a:lnTo>
                <a:lnTo>
                  <a:pt x="3077733" y="1974959"/>
                </a:lnTo>
                <a:lnTo>
                  <a:pt x="3088842" y="1977177"/>
                </a:lnTo>
                <a:lnTo>
                  <a:pt x="3100268" y="1979713"/>
                </a:lnTo>
                <a:lnTo>
                  <a:pt x="3111695" y="1981614"/>
                </a:lnTo>
                <a:lnTo>
                  <a:pt x="3123756" y="1983516"/>
                </a:lnTo>
                <a:lnTo>
                  <a:pt x="3136452" y="1985101"/>
                </a:lnTo>
                <a:lnTo>
                  <a:pt x="3149148" y="1986369"/>
                </a:lnTo>
                <a:lnTo>
                  <a:pt x="3162162" y="1987636"/>
                </a:lnTo>
                <a:lnTo>
                  <a:pt x="3188188" y="1989538"/>
                </a:lnTo>
                <a:lnTo>
                  <a:pt x="3188188" y="2009823"/>
                </a:lnTo>
                <a:lnTo>
                  <a:pt x="3188506" y="2011407"/>
                </a:lnTo>
                <a:lnTo>
                  <a:pt x="3189458" y="2012675"/>
                </a:lnTo>
                <a:lnTo>
                  <a:pt x="3191045" y="2013626"/>
                </a:lnTo>
                <a:lnTo>
                  <a:pt x="3192949" y="2014577"/>
                </a:lnTo>
                <a:lnTo>
                  <a:pt x="3194854" y="2015528"/>
                </a:lnTo>
                <a:lnTo>
                  <a:pt x="3197710" y="2015845"/>
                </a:lnTo>
                <a:lnTo>
                  <a:pt x="3200250" y="2016162"/>
                </a:lnTo>
                <a:lnTo>
                  <a:pt x="3203106" y="2016479"/>
                </a:lnTo>
                <a:lnTo>
                  <a:pt x="3254843" y="2016479"/>
                </a:lnTo>
                <a:lnTo>
                  <a:pt x="3258017" y="2016162"/>
                </a:lnTo>
                <a:lnTo>
                  <a:pt x="3260556" y="2015845"/>
                </a:lnTo>
                <a:lnTo>
                  <a:pt x="3263413" y="2015528"/>
                </a:lnTo>
                <a:lnTo>
                  <a:pt x="3265317" y="2014577"/>
                </a:lnTo>
                <a:lnTo>
                  <a:pt x="3267539" y="2013626"/>
                </a:lnTo>
                <a:lnTo>
                  <a:pt x="3269126" y="2012675"/>
                </a:lnTo>
                <a:lnTo>
                  <a:pt x="3269761" y="2011407"/>
                </a:lnTo>
                <a:lnTo>
                  <a:pt x="3270078" y="2009823"/>
                </a:lnTo>
                <a:lnTo>
                  <a:pt x="3270078" y="1988587"/>
                </a:lnTo>
                <a:lnTo>
                  <a:pt x="3286265" y="1987636"/>
                </a:lnTo>
                <a:lnTo>
                  <a:pt x="3302136" y="1986369"/>
                </a:lnTo>
                <a:lnTo>
                  <a:pt x="3317371" y="1984467"/>
                </a:lnTo>
                <a:lnTo>
                  <a:pt x="3331971" y="1981931"/>
                </a:lnTo>
                <a:lnTo>
                  <a:pt x="3345937" y="1979079"/>
                </a:lnTo>
                <a:lnTo>
                  <a:pt x="3358950" y="1976543"/>
                </a:lnTo>
                <a:lnTo>
                  <a:pt x="3370694" y="1973057"/>
                </a:lnTo>
                <a:lnTo>
                  <a:pt x="3381486" y="1968937"/>
                </a:lnTo>
                <a:lnTo>
                  <a:pt x="3390056" y="1965450"/>
                </a:lnTo>
                <a:lnTo>
                  <a:pt x="3398308" y="1961964"/>
                </a:lnTo>
                <a:lnTo>
                  <a:pt x="3405291" y="1957843"/>
                </a:lnTo>
                <a:lnTo>
                  <a:pt x="3411956" y="1953723"/>
                </a:lnTo>
                <a:lnTo>
                  <a:pt x="3417670" y="1949286"/>
                </a:lnTo>
                <a:lnTo>
                  <a:pt x="3422748" y="1944849"/>
                </a:lnTo>
                <a:lnTo>
                  <a:pt x="3427192" y="1940094"/>
                </a:lnTo>
                <a:lnTo>
                  <a:pt x="3430683" y="1935657"/>
                </a:lnTo>
                <a:lnTo>
                  <a:pt x="3433540" y="1930903"/>
                </a:lnTo>
                <a:lnTo>
                  <a:pt x="3435444" y="1926149"/>
                </a:lnTo>
                <a:lnTo>
                  <a:pt x="3436396" y="1921078"/>
                </a:lnTo>
                <a:lnTo>
                  <a:pt x="3437031" y="1916323"/>
                </a:lnTo>
                <a:lnTo>
                  <a:pt x="3436079" y="1910935"/>
                </a:lnTo>
                <a:lnTo>
                  <a:pt x="3434492" y="1905864"/>
                </a:lnTo>
                <a:lnTo>
                  <a:pt x="3432270" y="1901110"/>
                </a:lnTo>
                <a:lnTo>
                  <a:pt x="3429096" y="1896039"/>
                </a:lnTo>
                <a:lnTo>
                  <a:pt x="3426557" y="1893820"/>
                </a:lnTo>
                <a:lnTo>
                  <a:pt x="3424335" y="1890968"/>
                </a:lnTo>
                <a:lnTo>
                  <a:pt x="3418304" y="1886530"/>
                </a:lnTo>
                <a:lnTo>
                  <a:pt x="3411639" y="1882093"/>
                </a:lnTo>
                <a:lnTo>
                  <a:pt x="3404339" y="1877973"/>
                </a:lnTo>
                <a:lnTo>
                  <a:pt x="3395451" y="1874169"/>
                </a:lnTo>
                <a:lnTo>
                  <a:pt x="3385929" y="1870683"/>
                </a:lnTo>
                <a:lnTo>
                  <a:pt x="3375772" y="1866880"/>
                </a:lnTo>
                <a:lnTo>
                  <a:pt x="3365298" y="1863710"/>
                </a:lnTo>
                <a:lnTo>
                  <a:pt x="3354189" y="1860541"/>
                </a:lnTo>
                <a:lnTo>
                  <a:pt x="3342763" y="1858005"/>
                </a:lnTo>
                <a:lnTo>
                  <a:pt x="3318640" y="1852300"/>
                </a:lnTo>
                <a:lnTo>
                  <a:pt x="3294200" y="1847546"/>
                </a:lnTo>
                <a:lnTo>
                  <a:pt x="3270078" y="1843426"/>
                </a:lnTo>
                <a:lnTo>
                  <a:pt x="3270078" y="1752779"/>
                </a:lnTo>
                <a:lnTo>
                  <a:pt x="3291026" y="1755631"/>
                </a:lnTo>
                <a:lnTo>
                  <a:pt x="3298961" y="1756582"/>
                </a:lnTo>
                <a:lnTo>
                  <a:pt x="3306896" y="1758801"/>
                </a:lnTo>
                <a:lnTo>
                  <a:pt x="3323719" y="1762921"/>
                </a:lnTo>
                <a:lnTo>
                  <a:pt x="3339589" y="1767992"/>
                </a:lnTo>
                <a:lnTo>
                  <a:pt x="3352920" y="1772746"/>
                </a:lnTo>
                <a:lnTo>
                  <a:pt x="3360537" y="1775599"/>
                </a:lnTo>
                <a:lnTo>
                  <a:pt x="3363076" y="1777184"/>
                </a:lnTo>
                <a:lnTo>
                  <a:pt x="3367203" y="1779402"/>
                </a:lnTo>
                <a:lnTo>
                  <a:pt x="3369424" y="1780670"/>
                </a:lnTo>
                <a:lnTo>
                  <a:pt x="3371964" y="1781938"/>
                </a:lnTo>
                <a:lnTo>
                  <a:pt x="3374186" y="1783206"/>
                </a:lnTo>
                <a:lnTo>
                  <a:pt x="3377042" y="1783523"/>
                </a:lnTo>
                <a:lnTo>
                  <a:pt x="3383390" y="1784157"/>
                </a:lnTo>
                <a:lnTo>
                  <a:pt x="3389738" y="1784790"/>
                </a:lnTo>
                <a:lnTo>
                  <a:pt x="3396404" y="1784157"/>
                </a:lnTo>
                <a:lnTo>
                  <a:pt x="3403069" y="1783206"/>
                </a:lnTo>
                <a:lnTo>
                  <a:pt x="3409417" y="1781621"/>
                </a:lnTo>
                <a:lnTo>
                  <a:pt x="3415765" y="1779402"/>
                </a:lnTo>
                <a:lnTo>
                  <a:pt x="3421478" y="1777184"/>
                </a:lnTo>
                <a:lnTo>
                  <a:pt x="3426557" y="1774965"/>
                </a:lnTo>
                <a:lnTo>
                  <a:pt x="3430683" y="1772113"/>
                </a:lnTo>
                <a:lnTo>
                  <a:pt x="3434174" y="1769260"/>
                </a:lnTo>
                <a:lnTo>
                  <a:pt x="3435127" y="1767675"/>
                </a:lnTo>
                <a:lnTo>
                  <a:pt x="3436079" y="1766091"/>
                </a:lnTo>
                <a:lnTo>
                  <a:pt x="3436396" y="1765140"/>
                </a:lnTo>
                <a:lnTo>
                  <a:pt x="3436396" y="1763555"/>
                </a:lnTo>
                <a:lnTo>
                  <a:pt x="3436079" y="1761970"/>
                </a:lnTo>
                <a:lnTo>
                  <a:pt x="3435761" y="1760702"/>
                </a:lnTo>
                <a:lnTo>
                  <a:pt x="3434492" y="1759118"/>
                </a:lnTo>
                <a:lnTo>
                  <a:pt x="3432905" y="1757850"/>
                </a:lnTo>
                <a:lnTo>
                  <a:pt x="3428144" y="1754997"/>
                </a:lnTo>
                <a:lnTo>
                  <a:pt x="3423065" y="1752145"/>
                </a:lnTo>
                <a:lnTo>
                  <a:pt x="3417352" y="1749292"/>
                </a:lnTo>
                <a:lnTo>
                  <a:pt x="3410369" y="1746440"/>
                </a:lnTo>
                <a:lnTo>
                  <a:pt x="3403386" y="1743587"/>
                </a:lnTo>
                <a:lnTo>
                  <a:pt x="3396404" y="1741369"/>
                </a:lnTo>
                <a:lnTo>
                  <a:pt x="3380534" y="1736614"/>
                </a:lnTo>
                <a:lnTo>
                  <a:pt x="3363711" y="1732177"/>
                </a:lnTo>
                <a:lnTo>
                  <a:pt x="3346572" y="1728374"/>
                </a:lnTo>
                <a:lnTo>
                  <a:pt x="3329749" y="1725204"/>
                </a:lnTo>
                <a:lnTo>
                  <a:pt x="3313562" y="1723303"/>
                </a:lnTo>
                <a:lnTo>
                  <a:pt x="3292296" y="1720767"/>
                </a:lnTo>
                <a:lnTo>
                  <a:pt x="3270078" y="1719182"/>
                </a:lnTo>
                <a:lnTo>
                  <a:pt x="3270078" y="1699532"/>
                </a:lnTo>
                <a:lnTo>
                  <a:pt x="3269761" y="1698581"/>
                </a:lnTo>
                <a:lnTo>
                  <a:pt x="3269126" y="1697313"/>
                </a:lnTo>
                <a:lnTo>
                  <a:pt x="3267539" y="1696045"/>
                </a:lnTo>
                <a:lnTo>
                  <a:pt x="3265317" y="1694778"/>
                </a:lnTo>
                <a:lnTo>
                  <a:pt x="3263413" y="1694144"/>
                </a:lnTo>
                <a:lnTo>
                  <a:pt x="3260556" y="1693827"/>
                </a:lnTo>
                <a:lnTo>
                  <a:pt x="3258017" y="1693193"/>
                </a:lnTo>
                <a:lnTo>
                  <a:pt x="3254843" y="1692876"/>
                </a:lnTo>
                <a:lnTo>
                  <a:pt x="3203106" y="1692876"/>
                </a:lnTo>
                <a:close/>
                <a:moveTo>
                  <a:pt x="3225959" y="1673225"/>
                </a:moveTo>
                <a:lnTo>
                  <a:pt x="3251986" y="1673542"/>
                </a:lnTo>
                <a:lnTo>
                  <a:pt x="3278013" y="1674493"/>
                </a:lnTo>
                <a:lnTo>
                  <a:pt x="3303722" y="1675444"/>
                </a:lnTo>
                <a:lnTo>
                  <a:pt x="3328480" y="1677028"/>
                </a:lnTo>
                <a:lnTo>
                  <a:pt x="3353237" y="1679247"/>
                </a:lnTo>
                <a:lnTo>
                  <a:pt x="3377360" y="1681466"/>
                </a:lnTo>
                <a:lnTo>
                  <a:pt x="3401165" y="1684318"/>
                </a:lnTo>
                <a:lnTo>
                  <a:pt x="3424335" y="1687805"/>
                </a:lnTo>
                <a:lnTo>
                  <a:pt x="3446870" y="1691291"/>
                </a:lnTo>
                <a:lnTo>
                  <a:pt x="3468771" y="1695411"/>
                </a:lnTo>
                <a:lnTo>
                  <a:pt x="3490037" y="1699532"/>
                </a:lnTo>
                <a:lnTo>
                  <a:pt x="3510668" y="1704286"/>
                </a:lnTo>
                <a:lnTo>
                  <a:pt x="3530664" y="1709357"/>
                </a:lnTo>
                <a:lnTo>
                  <a:pt x="3550026" y="1715062"/>
                </a:lnTo>
                <a:lnTo>
                  <a:pt x="3568752" y="1720450"/>
                </a:lnTo>
                <a:lnTo>
                  <a:pt x="3586527" y="1726789"/>
                </a:lnTo>
                <a:lnTo>
                  <a:pt x="3603349" y="1733128"/>
                </a:lnTo>
                <a:lnTo>
                  <a:pt x="3619219" y="1739467"/>
                </a:lnTo>
                <a:lnTo>
                  <a:pt x="3634454" y="1746440"/>
                </a:lnTo>
                <a:lnTo>
                  <a:pt x="3648738" y="1753413"/>
                </a:lnTo>
                <a:lnTo>
                  <a:pt x="3661751" y="1760702"/>
                </a:lnTo>
                <a:lnTo>
                  <a:pt x="3673812" y="1768626"/>
                </a:lnTo>
                <a:lnTo>
                  <a:pt x="3685239" y="1776550"/>
                </a:lnTo>
                <a:lnTo>
                  <a:pt x="3695713" y="1784157"/>
                </a:lnTo>
                <a:lnTo>
                  <a:pt x="3704600" y="1792397"/>
                </a:lnTo>
                <a:lnTo>
                  <a:pt x="3708726" y="1796834"/>
                </a:lnTo>
                <a:lnTo>
                  <a:pt x="3712535" y="1800955"/>
                </a:lnTo>
                <a:lnTo>
                  <a:pt x="3716027" y="1805075"/>
                </a:lnTo>
                <a:lnTo>
                  <a:pt x="3719518" y="1809512"/>
                </a:lnTo>
                <a:lnTo>
                  <a:pt x="3722375" y="1813950"/>
                </a:lnTo>
                <a:lnTo>
                  <a:pt x="3725231" y="1818704"/>
                </a:lnTo>
                <a:lnTo>
                  <a:pt x="3727453" y="1822824"/>
                </a:lnTo>
                <a:lnTo>
                  <a:pt x="3729357" y="1827261"/>
                </a:lnTo>
                <a:lnTo>
                  <a:pt x="3731579" y="1832015"/>
                </a:lnTo>
                <a:lnTo>
                  <a:pt x="3733166" y="1836136"/>
                </a:lnTo>
                <a:lnTo>
                  <a:pt x="3733801" y="1840890"/>
                </a:lnTo>
                <a:lnTo>
                  <a:pt x="3735071" y="1845644"/>
                </a:lnTo>
                <a:lnTo>
                  <a:pt x="3735388" y="1850081"/>
                </a:lnTo>
                <a:lnTo>
                  <a:pt x="3735388" y="1854836"/>
                </a:lnTo>
                <a:lnTo>
                  <a:pt x="3735388" y="1859590"/>
                </a:lnTo>
                <a:lnTo>
                  <a:pt x="3735071" y="1864344"/>
                </a:lnTo>
                <a:lnTo>
                  <a:pt x="3733801" y="1869098"/>
                </a:lnTo>
                <a:lnTo>
                  <a:pt x="3733166" y="1873219"/>
                </a:lnTo>
                <a:lnTo>
                  <a:pt x="3731579" y="1877973"/>
                </a:lnTo>
                <a:lnTo>
                  <a:pt x="3729357" y="1882727"/>
                </a:lnTo>
                <a:lnTo>
                  <a:pt x="3727453" y="1887164"/>
                </a:lnTo>
                <a:lnTo>
                  <a:pt x="3725231" y="1891285"/>
                </a:lnTo>
                <a:lnTo>
                  <a:pt x="3722375" y="1895722"/>
                </a:lnTo>
                <a:lnTo>
                  <a:pt x="3719518" y="1900476"/>
                </a:lnTo>
                <a:lnTo>
                  <a:pt x="3716027" y="1904913"/>
                </a:lnTo>
                <a:lnTo>
                  <a:pt x="3712535" y="1908717"/>
                </a:lnTo>
                <a:lnTo>
                  <a:pt x="3708726" y="1913154"/>
                </a:lnTo>
                <a:lnTo>
                  <a:pt x="3704600" y="1917274"/>
                </a:lnTo>
                <a:lnTo>
                  <a:pt x="3695713" y="1925515"/>
                </a:lnTo>
                <a:lnTo>
                  <a:pt x="3685239" y="1933438"/>
                </a:lnTo>
                <a:lnTo>
                  <a:pt x="3673812" y="1941362"/>
                </a:lnTo>
                <a:lnTo>
                  <a:pt x="3661751" y="1948969"/>
                </a:lnTo>
                <a:lnTo>
                  <a:pt x="3648738" y="1956259"/>
                </a:lnTo>
                <a:lnTo>
                  <a:pt x="3634454" y="1963548"/>
                </a:lnTo>
                <a:lnTo>
                  <a:pt x="3619219" y="1970521"/>
                </a:lnTo>
                <a:lnTo>
                  <a:pt x="3603349" y="1976860"/>
                </a:lnTo>
                <a:lnTo>
                  <a:pt x="3586527" y="1983199"/>
                </a:lnTo>
                <a:lnTo>
                  <a:pt x="3568752" y="1989538"/>
                </a:lnTo>
                <a:lnTo>
                  <a:pt x="3550026" y="1994926"/>
                </a:lnTo>
                <a:lnTo>
                  <a:pt x="3530664" y="2000631"/>
                </a:lnTo>
                <a:lnTo>
                  <a:pt x="3510668" y="2005702"/>
                </a:lnTo>
                <a:lnTo>
                  <a:pt x="3490037" y="2010457"/>
                </a:lnTo>
                <a:lnTo>
                  <a:pt x="3468771" y="2014577"/>
                </a:lnTo>
                <a:lnTo>
                  <a:pt x="3446870" y="2018697"/>
                </a:lnTo>
                <a:lnTo>
                  <a:pt x="3424335" y="2022184"/>
                </a:lnTo>
                <a:lnTo>
                  <a:pt x="3401165" y="2025670"/>
                </a:lnTo>
                <a:lnTo>
                  <a:pt x="3377360" y="2028523"/>
                </a:lnTo>
                <a:lnTo>
                  <a:pt x="3353237" y="2030741"/>
                </a:lnTo>
                <a:lnTo>
                  <a:pt x="3328480" y="2032643"/>
                </a:lnTo>
                <a:lnTo>
                  <a:pt x="3303722" y="2034228"/>
                </a:lnTo>
                <a:lnTo>
                  <a:pt x="3278013" y="2035495"/>
                </a:lnTo>
                <a:lnTo>
                  <a:pt x="3251986" y="2036446"/>
                </a:lnTo>
                <a:lnTo>
                  <a:pt x="3225959" y="2036763"/>
                </a:lnTo>
                <a:lnTo>
                  <a:pt x="3199615" y="2036446"/>
                </a:lnTo>
                <a:lnTo>
                  <a:pt x="3173905" y="2035495"/>
                </a:lnTo>
                <a:lnTo>
                  <a:pt x="3148196" y="2034228"/>
                </a:lnTo>
                <a:lnTo>
                  <a:pt x="3123121" y="2032643"/>
                </a:lnTo>
                <a:lnTo>
                  <a:pt x="3098681" y="2030741"/>
                </a:lnTo>
                <a:lnTo>
                  <a:pt x="3074241" y="2028523"/>
                </a:lnTo>
                <a:lnTo>
                  <a:pt x="3050436" y="2025670"/>
                </a:lnTo>
                <a:lnTo>
                  <a:pt x="3027584" y="2022184"/>
                </a:lnTo>
                <a:lnTo>
                  <a:pt x="3004731" y="2018697"/>
                </a:lnTo>
                <a:lnTo>
                  <a:pt x="2983147" y="2014577"/>
                </a:lnTo>
                <a:lnTo>
                  <a:pt x="2961564" y="2010457"/>
                </a:lnTo>
                <a:lnTo>
                  <a:pt x="2940933" y="2005702"/>
                </a:lnTo>
                <a:lnTo>
                  <a:pt x="2920937" y="2000631"/>
                </a:lnTo>
                <a:lnTo>
                  <a:pt x="2901575" y="1994926"/>
                </a:lnTo>
                <a:lnTo>
                  <a:pt x="2883483" y="1989538"/>
                </a:lnTo>
                <a:lnTo>
                  <a:pt x="2865709" y="1983199"/>
                </a:lnTo>
                <a:lnTo>
                  <a:pt x="2848569" y="1976860"/>
                </a:lnTo>
                <a:lnTo>
                  <a:pt x="2832382" y="1970521"/>
                </a:lnTo>
                <a:lnTo>
                  <a:pt x="2817464" y="1963548"/>
                </a:lnTo>
                <a:lnTo>
                  <a:pt x="2803181" y="1956259"/>
                </a:lnTo>
                <a:lnTo>
                  <a:pt x="2789850" y="1948969"/>
                </a:lnTo>
                <a:lnTo>
                  <a:pt x="2777789" y="1941362"/>
                </a:lnTo>
                <a:lnTo>
                  <a:pt x="2766362" y="1933438"/>
                </a:lnTo>
                <a:lnTo>
                  <a:pt x="2755888" y="1925515"/>
                </a:lnTo>
                <a:lnTo>
                  <a:pt x="2747001" y="1917274"/>
                </a:lnTo>
                <a:lnTo>
                  <a:pt x="2742875" y="1913154"/>
                </a:lnTo>
                <a:lnTo>
                  <a:pt x="2739066" y="1908717"/>
                </a:lnTo>
                <a:lnTo>
                  <a:pt x="2735574" y="1904913"/>
                </a:lnTo>
                <a:lnTo>
                  <a:pt x="2732400" y="1900476"/>
                </a:lnTo>
                <a:lnTo>
                  <a:pt x="2729226" y="1895722"/>
                </a:lnTo>
                <a:lnTo>
                  <a:pt x="2726370" y="1891285"/>
                </a:lnTo>
                <a:lnTo>
                  <a:pt x="2724148" y="1887164"/>
                </a:lnTo>
                <a:lnTo>
                  <a:pt x="2722244" y="1882727"/>
                </a:lnTo>
                <a:lnTo>
                  <a:pt x="2720022" y="1877973"/>
                </a:lnTo>
                <a:lnTo>
                  <a:pt x="2718435" y="1873219"/>
                </a:lnTo>
                <a:lnTo>
                  <a:pt x="2717800" y="1869098"/>
                </a:lnTo>
                <a:lnTo>
                  <a:pt x="2716530" y="1864344"/>
                </a:lnTo>
                <a:lnTo>
                  <a:pt x="2716213" y="1859590"/>
                </a:lnTo>
                <a:lnTo>
                  <a:pt x="2716213" y="1854836"/>
                </a:lnTo>
                <a:lnTo>
                  <a:pt x="2716213" y="1850081"/>
                </a:lnTo>
                <a:lnTo>
                  <a:pt x="2716530" y="1845644"/>
                </a:lnTo>
                <a:lnTo>
                  <a:pt x="2717800" y="1840890"/>
                </a:lnTo>
                <a:lnTo>
                  <a:pt x="2718435" y="1836136"/>
                </a:lnTo>
                <a:lnTo>
                  <a:pt x="2720022" y="1832015"/>
                </a:lnTo>
                <a:lnTo>
                  <a:pt x="2722244" y="1827261"/>
                </a:lnTo>
                <a:lnTo>
                  <a:pt x="2724148" y="1822824"/>
                </a:lnTo>
                <a:lnTo>
                  <a:pt x="2726370" y="1818704"/>
                </a:lnTo>
                <a:lnTo>
                  <a:pt x="2729226" y="1813950"/>
                </a:lnTo>
                <a:lnTo>
                  <a:pt x="2732400" y="1809512"/>
                </a:lnTo>
                <a:lnTo>
                  <a:pt x="2735574" y="1805075"/>
                </a:lnTo>
                <a:lnTo>
                  <a:pt x="2739066" y="1800955"/>
                </a:lnTo>
                <a:lnTo>
                  <a:pt x="2742875" y="1796834"/>
                </a:lnTo>
                <a:lnTo>
                  <a:pt x="2747001" y="1792397"/>
                </a:lnTo>
                <a:lnTo>
                  <a:pt x="2755888" y="1784157"/>
                </a:lnTo>
                <a:lnTo>
                  <a:pt x="2766362" y="1776550"/>
                </a:lnTo>
                <a:lnTo>
                  <a:pt x="2777789" y="1768626"/>
                </a:lnTo>
                <a:lnTo>
                  <a:pt x="2789850" y="1760702"/>
                </a:lnTo>
                <a:lnTo>
                  <a:pt x="2803181" y="1753413"/>
                </a:lnTo>
                <a:lnTo>
                  <a:pt x="2817464" y="1746440"/>
                </a:lnTo>
                <a:lnTo>
                  <a:pt x="2832382" y="1739467"/>
                </a:lnTo>
                <a:lnTo>
                  <a:pt x="2848569" y="1733128"/>
                </a:lnTo>
                <a:lnTo>
                  <a:pt x="2865709" y="1726789"/>
                </a:lnTo>
                <a:lnTo>
                  <a:pt x="2883483" y="1720450"/>
                </a:lnTo>
                <a:lnTo>
                  <a:pt x="2901575" y="1715062"/>
                </a:lnTo>
                <a:lnTo>
                  <a:pt x="2920937" y="1709357"/>
                </a:lnTo>
                <a:lnTo>
                  <a:pt x="2940933" y="1704286"/>
                </a:lnTo>
                <a:lnTo>
                  <a:pt x="2961564" y="1699532"/>
                </a:lnTo>
                <a:lnTo>
                  <a:pt x="2983147" y="1695411"/>
                </a:lnTo>
                <a:lnTo>
                  <a:pt x="3004731" y="1691291"/>
                </a:lnTo>
                <a:lnTo>
                  <a:pt x="3027584" y="1687805"/>
                </a:lnTo>
                <a:lnTo>
                  <a:pt x="3050436" y="1684318"/>
                </a:lnTo>
                <a:lnTo>
                  <a:pt x="3074241" y="1681466"/>
                </a:lnTo>
                <a:lnTo>
                  <a:pt x="3098681" y="1679247"/>
                </a:lnTo>
                <a:lnTo>
                  <a:pt x="3123121" y="1677028"/>
                </a:lnTo>
                <a:lnTo>
                  <a:pt x="3148196" y="1675444"/>
                </a:lnTo>
                <a:lnTo>
                  <a:pt x="3173905" y="1674493"/>
                </a:lnTo>
                <a:lnTo>
                  <a:pt x="3199615" y="1673542"/>
                </a:lnTo>
                <a:lnTo>
                  <a:pt x="3225959" y="1673225"/>
                </a:lnTo>
                <a:close/>
                <a:moveTo>
                  <a:pt x="3454389" y="0"/>
                </a:moveTo>
                <a:lnTo>
                  <a:pt x="3461374" y="0"/>
                </a:lnTo>
                <a:lnTo>
                  <a:pt x="3468995" y="635"/>
                </a:lnTo>
                <a:lnTo>
                  <a:pt x="3475981" y="1587"/>
                </a:lnTo>
                <a:lnTo>
                  <a:pt x="3482966" y="3174"/>
                </a:lnTo>
                <a:lnTo>
                  <a:pt x="3490270" y="5079"/>
                </a:lnTo>
                <a:lnTo>
                  <a:pt x="3497255" y="7300"/>
                </a:lnTo>
                <a:lnTo>
                  <a:pt x="3503923" y="9839"/>
                </a:lnTo>
                <a:lnTo>
                  <a:pt x="3510591" y="13013"/>
                </a:lnTo>
                <a:lnTo>
                  <a:pt x="3517259" y="16505"/>
                </a:lnTo>
                <a:lnTo>
                  <a:pt x="3523610" y="20314"/>
                </a:lnTo>
                <a:lnTo>
                  <a:pt x="3529643" y="24757"/>
                </a:lnTo>
                <a:lnTo>
                  <a:pt x="3535676" y="29518"/>
                </a:lnTo>
                <a:lnTo>
                  <a:pt x="3541074" y="34596"/>
                </a:lnTo>
                <a:lnTo>
                  <a:pt x="3546472" y="39992"/>
                </a:lnTo>
                <a:lnTo>
                  <a:pt x="3551235" y="45705"/>
                </a:lnTo>
                <a:lnTo>
                  <a:pt x="3555998" y="51418"/>
                </a:lnTo>
                <a:lnTo>
                  <a:pt x="3560443" y="57766"/>
                </a:lnTo>
                <a:lnTo>
                  <a:pt x="3564254" y="64113"/>
                </a:lnTo>
                <a:lnTo>
                  <a:pt x="3567746" y="70779"/>
                </a:lnTo>
                <a:lnTo>
                  <a:pt x="3570922" y="77444"/>
                </a:lnTo>
                <a:lnTo>
                  <a:pt x="3573462" y="84109"/>
                </a:lnTo>
                <a:lnTo>
                  <a:pt x="3575684" y="91410"/>
                </a:lnTo>
                <a:lnTo>
                  <a:pt x="3577590" y="98709"/>
                </a:lnTo>
                <a:lnTo>
                  <a:pt x="3579177" y="106009"/>
                </a:lnTo>
                <a:lnTo>
                  <a:pt x="3580448" y="113309"/>
                </a:lnTo>
                <a:lnTo>
                  <a:pt x="3580765" y="120927"/>
                </a:lnTo>
                <a:lnTo>
                  <a:pt x="3581400" y="128544"/>
                </a:lnTo>
                <a:lnTo>
                  <a:pt x="3580765" y="136162"/>
                </a:lnTo>
                <a:lnTo>
                  <a:pt x="3530913" y="1012801"/>
                </a:lnTo>
                <a:lnTo>
                  <a:pt x="3529960" y="1019149"/>
                </a:lnTo>
                <a:lnTo>
                  <a:pt x="3529326" y="1025814"/>
                </a:lnTo>
                <a:lnTo>
                  <a:pt x="3528055" y="1032162"/>
                </a:lnTo>
                <a:lnTo>
                  <a:pt x="3526785" y="1038510"/>
                </a:lnTo>
                <a:lnTo>
                  <a:pt x="3524880" y="1044541"/>
                </a:lnTo>
                <a:lnTo>
                  <a:pt x="3522975" y="1050254"/>
                </a:lnTo>
                <a:lnTo>
                  <a:pt x="3520434" y="1056284"/>
                </a:lnTo>
                <a:lnTo>
                  <a:pt x="3518212" y="1062315"/>
                </a:lnTo>
                <a:lnTo>
                  <a:pt x="3515354" y="1067710"/>
                </a:lnTo>
                <a:lnTo>
                  <a:pt x="3512179" y="1072789"/>
                </a:lnTo>
                <a:lnTo>
                  <a:pt x="3508686" y="1077867"/>
                </a:lnTo>
                <a:lnTo>
                  <a:pt x="3505193" y="1083263"/>
                </a:lnTo>
                <a:lnTo>
                  <a:pt x="3501700" y="1087706"/>
                </a:lnTo>
                <a:lnTo>
                  <a:pt x="3497572" y="1092467"/>
                </a:lnTo>
                <a:lnTo>
                  <a:pt x="3493445" y="1096910"/>
                </a:lnTo>
                <a:lnTo>
                  <a:pt x="3488999" y="1101354"/>
                </a:lnTo>
                <a:lnTo>
                  <a:pt x="3484554" y="1105163"/>
                </a:lnTo>
                <a:lnTo>
                  <a:pt x="3479791" y="1108654"/>
                </a:lnTo>
                <a:lnTo>
                  <a:pt x="3474710" y="1112463"/>
                </a:lnTo>
                <a:lnTo>
                  <a:pt x="3469630" y="1115319"/>
                </a:lnTo>
                <a:lnTo>
                  <a:pt x="3464550" y="1118493"/>
                </a:lnTo>
                <a:lnTo>
                  <a:pt x="3459152" y="1121350"/>
                </a:lnTo>
                <a:lnTo>
                  <a:pt x="3453436" y="1123889"/>
                </a:lnTo>
                <a:lnTo>
                  <a:pt x="3448038" y="1126111"/>
                </a:lnTo>
                <a:lnTo>
                  <a:pt x="3442005" y="1128015"/>
                </a:lnTo>
                <a:lnTo>
                  <a:pt x="3435972" y="1129602"/>
                </a:lnTo>
                <a:lnTo>
                  <a:pt x="3430256" y="1130871"/>
                </a:lnTo>
                <a:lnTo>
                  <a:pt x="3423906" y="1132141"/>
                </a:lnTo>
                <a:lnTo>
                  <a:pt x="3417873" y="1132776"/>
                </a:lnTo>
                <a:lnTo>
                  <a:pt x="3411522" y="1133093"/>
                </a:lnTo>
                <a:lnTo>
                  <a:pt x="3405490" y="1133093"/>
                </a:lnTo>
                <a:lnTo>
                  <a:pt x="3398504" y="1132776"/>
                </a:lnTo>
                <a:lnTo>
                  <a:pt x="3392471" y="1132458"/>
                </a:lnTo>
                <a:lnTo>
                  <a:pt x="3386120" y="1131189"/>
                </a:lnTo>
                <a:lnTo>
                  <a:pt x="3379770" y="1129919"/>
                </a:lnTo>
                <a:lnTo>
                  <a:pt x="3373736" y="1128332"/>
                </a:lnTo>
                <a:lnTo>
                  <a:pt x="3368021" y="1126745"/>
                </a:lnTo>
                <a:lnTo>
                  <a:pt x="3361988" y="1124524"/>
                </a:lnTo>
                <a:lnTo>
                  <a:pt x="3356590" y="1122302"/>
                </a:lnTo>
                <a:lnTo>
                  <a:pt x="3350874" y="1119763"/>
                </a:lnTo>
                <a:lnTo>
                  <a:pt x="3345476" y="1116589"/>
                </a:lnTo>
                <a:lnTo>
                  <a:pt x="3340396" y="1113415"/>
                </a:lnTo>
                <a:lnTo>
                  <a:pt x="3334998" y="1109924"/>
                </a:lnTo>
                <a:lnTo>
                  <a:pt x="3330553" y="1106432"/>
                </a:lnTo>
                <a:lnTo>
                  <a:pt x="3325790" y="1102306"/>
                </a:lnTo>
                <a:lnTo>
                  <a:pt x="3321344" y="1098497"/>
                </a:lnTo>
                <a:lnTo>
                  <a:pt x="3316899" y="1094054"/>
                </a:lnTo>
                <a:lnTo>
                  <a:pt x="3312771" y="1089293"/>
                </a:lnTo>
                <a:lnTo>
                  <a:pt x="3308961" y="1084849"/>
                </a:lnTo>
                <a:lnTo>
                  <a:pt x="3305150" y="1080089"/>
                </a:lnTo>
                <a:lnTo>
                  <a:pt x="3301975" y="1074693"/>
                </a:lnTo>
                <a:lnTo>
                  <a:pt x="3298482" y="1069615"/>
                </a:lnTo>
                <a:lnTo>
                  <a:pt x="3295625" y="1064219"/>
                </a:lnTo>
                <a:lnTo>
                  <a:pt x="3293084" y="1058823"/>
                </a:lnTo>
                <a:lnTo>
                  <a:pt x="3290544" y="1053110"/>
                </a:lnTo>
                <a:lnTo>
                  <a:pt x="3288639" y="1047397"/>
                </a:lnTo>
                <a:lnTo>
                  <a:pt x="3286734" y="1041367"/>
                </a:lnTo>
                <a:lnTo>
                  <a:pt x="3285146" y="1035019"/>
                </a:lnTo>
                <a:lnTo>
                  <a:pt x="3283558" y="1028988"/>
                </a:lnTo>
                <a:lnTo>
                  <a:pt x="3282606" y="1022640"/>
                </a:lnTo>
                <a:lnTo>
                  <a:pt x="3281971" y="1015975"/>
                </a:lnTo>
                <a:lnTo>
                  <a:pt x="3281654" y="1009627"/>
                </a:lnTo>
                <a:lnTo>
                  <a:pt x="3281018" y="1003597"/>
                </a:lnTo>
                <a:lnTo>
                  <a:pt x="3281654" y="996614"/>
                </a:lnTo>
                <a:lnTo>
                  <a:pt x="3306103" y="573529"/>
                </a:lnTo>
                <a:lnTo>
                  <a:pt x="3299118" y="568768"/>
                </a:lnTo>
                <a:lnTo>
                  <a:pt x="2057582" y="2162081"/>
                </a:lnTo>
                <a:lnTo>
                  <a:pt x="2052502" y="2168112"/>
                </a:lnTo>
                <a:lnTo>
                  <a:pt x="2047422" y="2173825"/>
                </a:lnTo>
                <a:lnTo>
                  <a:pt x="2042024" y="2178903"/>
                </a:lnTo>
                <a:lnTo>
                  <a:pt x="2036626" y="2183981"/>
                </a:lnTo>
                <a:lnTo>
                  <a:pt x="2030592" y="2188742"/>
                </a:lnTo>
                <a:lnTo>
                  <a:pt x="2024877" y="2193186"/>
                </a:lnTo>
                <a:lnTo>
                  <a:pt x="2018844" y="2197629"/>
                </a:lnTo>
                <a:lnTo>
                  <a:pt x="2012493" y="2201121"/>
                </a:lnTo>
                <a:lnTo>
                  <a:pt x="2006143" y="2204612"/>
                </a:lnTo>
                <a:lnTo>
                  <a:pt x="1999475" y="2207786"/>
                </a:lnTo>
                <a:lnTo>
                  <a:pt x="1992807" y="2210642"/>
                </a:lnTo>
                <a:lnTo>
                  <a:pt x="1986139" y="2213182"/>
                </a:lnTo>
                <a:lnTo>
                  <a:pt x="1979470" y="2215403"/>
                </a:lnTo>
                <a:lnTo>
                  <a:pt x="1972485" y="2217308"/>
                </a:lnTo>
                <a:lnTo>
                  <a:pt x="1965499" y="2218577"/>
                </a:lnTo>
                <a:lnTo>
                  <a:pt x="1958514" y="2219529"/>
                </a:lnTo>
                <a:lnTo>
                  <a:pt x="1951528" y="2220482"/>
                </a:lnTo>
                <a:lnTo>
                  <a:pt x="1944225" y="2221116"/>
                </a:lnTo>
                <a:lnTo>
                  <a:pt x="1937239" y="2221116"/>
                </a:lnTo>
                <a:lnTo>
                  <a:pt x="1929619" y="2221116"/>
                </a:lnTo>
                <a:lnTo>
                  <a:pt x="1922633" y="2220482"/>
                </a:lnTo>
                <a:lnTo>
                  <a:pt x="1915647" y="2219529"/>
                </a:lnTo>
                <a:lnTo>
                  <a:pt x="1908344" y="2218577"/>
                </a:lnTo>
                <a:lnTo>
                  <a:pt x="1901358" y="2216990"/>
                </a:lnTo>
                <a:lnTo>
                  <a:pt x="1894690" y="2214769"/>
                </a:lnTo>
                <a:lnTo>
                  <a:pt x="1887387" y="2212547"/>
                </a:lnTo>
                <a:lnTo>
                  <a:pt x="1880402" y="2210008"/>
                </a:lnTo>
                <a:lnTo>
                  <a:pt x="1873734" y="2207151"/>
                </a:lnTo>
                <a:lnTo>
                  <a:pt x="1867066" y="2203977"/>
                </a:lnTo>
                <a:lnTo>
                  <a:pt x="1860715" y="2199851"/>
                </a:lnTo>
                <a:lnTo>
                  <a:pt x="1854047" y="2196042"/>
                </a:lnTo>
                <a:lnTo>
                  <a:pt x="1847696" y="2191599"/>
                </a:lnTo>
                <a:lnTo>
                  <a:pt x="1229469" y="1731062"/>
                </a:lnTo>
                <a:lnTo>
                  <a:pt x="271487" y="2768937"/>
                </a:lnTo>
                <a:lnTo>
                  <a:pt x="266406" y="2774967"/>
                </a:lnTo>
                <a:lnTo>
                  <a:pt x="260691" y="2780680"/>
                </a:lnTo>
                <a:lnTo>
                  <a:pt x="254975" y="2785759"/>
                </a:lnTo>
                <a:lnTo>
                  <a:pt x="248942" y="2791154"/>
                </a:lnTo>
                <a:lnTo>
                  <a:pt x="242592" y="2795915"/>
                </a:lnTo>
                <a:lnTo>
                  <a:pt x="236241" y="2800041"/>
                </a:lnTo>
                <a:lnTo>
                  <a:pt x="230208" y="2804167"/>
                </a:lnTo>
                <a:lnTo>
                  <a:pt x="223223" y="2807659"/>
                </a:lnTo>
                <a:lnTo>
                  <a:pt x="216554" y="2810833"/>
                </a:lnTo>
                <a:lnTo>
                  <a:pt x="209886" y="2814007"/>
                </a:lnTo>
                <a:lnTo>
                  <a:pt x="202901" y="2816228"/>
                </a:lnTo>
                <a:lnTo>
                  <a:pt x="195915" y="2818767"/>
                </a:lnTo>
                <a:lnTo>
                  <a:pt x="188612" y="2820354"/>
                </a:lnTo>
                <a:lnTo>
                  <a:pt x="181309" y="2821941"/>
                </a:lnTo>
                <a:lnTo>
                  <a:pt x="174006" y="2822894"/>
                </a:lnTo>
                <a:lnTo>
                  <a:pt x="166703" y="2823846"/>
                </a:lnTo>
                <a:lnTo>
                  <a:pt x="159082" y="2824163"/>
                </a:lnTo>
                <a:lnTo>
                  <a:pt x="152096" y="2824163"/>
                </a:lnTo>
                <a:lnTo>
                  <a:pt x="144476" y="2823846"/>
                </a:lnTo>
                <a:lnTo>
                  <a:pt x="136855" y="2823528"/>
                </a:lnTo>
                <a:lnTo>
                  <a:pt x="129552" y="2822259"/>
                </a:lnTo>
                <a:lnTo>
                  <a:pt x="122249" y="2820672"/>
                </a:lnTo>
                <a:lnTo>
                  <a:pt x="114945" y="2819085"/>
                </a:lnTo>
                <a:lnTo>
                  <a:pt x="107642" y="2816546"/>
                </a:lnTo>
                <a:lnTo>
                  <a:pt x="100657" y="2814324"/>
                </a:lnTo>
                <a:lnTo>
                  <a:pt x="93671" y="2811467"/>
                </a:lnTo>
                <a:lnTo>
                  <a:pt x="87003" y="2807976"/>
                </a:lnTo>
                <a:lnTo>
                  <a:pt x="80335" y="2804485"/>
                </a:lnTo>
                <a:lnTo>
                  <a:pt x="73349" y="2800359"/>
                </a:lnTo>
                <a:lnTo>
                  <a:pt x="66681" y="2796233"/>
                </a:lnTo>
                <a:lnTo>
                  <a:pt x="60331" y="2791472"/>
                </a:lnTo>
                <a:lnTo>
                  <a:pt x="54298" y="2785759"/>
                </a:lnTo>
                <a:lnTo>
                  <a:pt x="48265" y="2780680"/>
                </a:lnTo>
                <a:lnTo>
                  <a:pt x="42867" y="2774967"/>
                </a:lnTo>
                <a:lnTo>
                  <a:pt x="37469" y="2768937"/>
                </a:lnTo>
                <a:lnTo>
                  <a:pt x="32388" y="2762906"/>
                </a:lnTo>
                <a:lnTo>
                  <a:pt x="28260" y="2756876"/>
                </a:lnTo>
                <a:lnTo>
                  <a:pt x="23815" y="2749893"/>
                </a:lnTo>
                <a:lnTo>
                  <a:pt x="19687" y="2743228"/>
                </a:lnTo>
                <a:lnTo>
                  <a:pt x="16194" y="2736563"/>
                </a:lnTo>
                <a:lnTo>
                  <a:pt x="13019" y="2729580"/>
                </a:lnTo>
                <a:lnTo>
                  <a:pt x="10479" y="2722280"/>
                </a:lnTo>
                <a:lnTo>
                  <a:pt x="7938" y="2715297"/>
                </a:lnTo>
                <a:lnTo>
                  <a:pt x="5716" y="2708315"/>
                </a:lnTo>
                <a:lnTo>
                  <a:pt x="3811" y="2700697"/>
                </a:lnTo>
                <a:lnTo>
                  <a:pt x="2540" y="2693080"/>
                </a:lnTo>
                <a:lnTo>
                  <a:pt x="1270" y="2685780"/>
                </a:lnTo>
                <a:lnTo>
                  <a:pt x="635" y="2678162"/>
                </a:lnTo>
                <a:lnTo>
                  <a:pt x="0" y="2670228"/>
                </a:lnTo>
                <a:lnTo>
                  <a:pt x="0" y="2662927"/>
                </a:lnTo>
                <a:lnTo>
                  <a:pt x="0" y="2655310"/>
                </a:lnTo>
                <a:lnTo>
                  <a:pt x="953" y="2648010"/>
                </a:lnTo>
                <a:lnTo>
                  <a:pt x="1588" y="2640075"/>
                </a:lnTo>
                <a:lnTo>
                  <a:pt x="3176" y="2632458"/>
                </a:lnTo>
                <a:lnTo>
                  <a:pt x="4763" y="2625158"/>
                </a:lnTo>
                <a:lnTo>
                  <a:pt x="6668" y="2617858"/>
                </a:lnTo>
                <a:lnTo>
                  <a:pt x="9526" y="2610558"/>
                </a:lnTo>
                <a:lnTo>
                  <a:pt x="12384" y="2603258"/>
                </a:lnTo>
                <a:lnTo>
                  <a:pt x="15559" y="2596275"/>
                </a:lnTo>
                <a:lnTo>
                  <a:pt x="19052" y="2588975"/>
                </a:lnTo>
                <a:lnTo>
                  <a:pt x="22545" y="2582310"/>
                </a:lnTo>
                <a:lnTo>
                  <a:pt x="26990" y="2575644"/>
                </a:lnTo>
                <a:lnTo>
                  <a:pt x="31753" y="2569297"/>
                </a:lnTo>
                <a:lnTo>
                  <a:pt x="36516" y="2562631"/>
                </a:lnTo>
                <a:lnTo>
                  <a:pt x="1086264" y="1414621"/>
                </a:lnTo>
                <a:lnTo>
                  <a:pt x="1091027" y="1408908"/>
                </a:lnTo>
                <a:lnTo>
                  <a:pt x="1096742" y="1403829"/>
                </a:lnTo>
                <a:lnTo>
                  <a:pt x="1101823" y="1398751"/>
                </a:lnTo>
                <a:lnTo>
                  <a:pt x="1107221" y="1393990"/>
                </a:lnTo>
                <a:lnTo>
                  <a:pt x="1113254" y="1389229"/>
                </a:lnTo>
                <a:lnTo>
                  <a:pt x="1119287" y="1385103"/>
                </a:lnTo>
                <a:lnTo>
                  <a:pt x="1125002" y="1381295"/>
                </a:lnTo>
                <a:lnTo>
                  <a:pt x="1131353" y="1377803"/>
                </a:lnTo>
                <a:lnTo>
                  <a:pt x="1137703" y="1374629"/>
                </a:lnTo>
                <a:lnTo>
                  <a:pt x="1144054" y="1371455"/>
                </a:lnTo>
                <a:lnTo>
                  <a:pt x="1150722" y="1368599"/>
                </a:lnTo>
                <a:lnTo>
                  <a:pt x="1157390" y="1366694"/>
                </a:lnTo>
                <a:lnTo>
                  <a:pt x="1164058" y="1364790"/>
                </a:lnTo>
                <a:lnTo>
                  <a:pt x="1170726" y="1362568"/>
                </a:lnTo>
                <a:lnTo>
                  <a:pt x="1177394" y="1361616"/>
                </a:lnTo>
                <a:lnTo>
                  <a:pt x="1184698" y="1360347"/>
                </a:lnTo>
                <a:lnTo>
                  <a:pt x="1191683" y="1360029"/>
                </a:lnTo>
                <a:lnTo>
                  <a:pt x="1198351" y="1359712"/>
                </a:lnTo>
                <a:lnTo>
                  <a:pt x="1205654" y="1359077"/>
                </a:lnTo>
                <a:lnTo>
                  <a:pt x="1212640" y="1359712"/>
                </a:lnTo>
                <a:lnTo>
                  <a:pt x="1219626" y="1360347"/>
                </a:lnTo>
                <a:lnTo>
                  <a:pt x="1226294" y="1361299"/>
                </a:lnTo>
                <a:lnTo>
                  <a:pt x="1233597" y="1362251"/>
                </a:lnTo>
                <a:lnTo>
                  <a:pt x="1240582" y="1363838"/>
                </a:lnTo>
                <a:lnTo>
                  <a:pt x="1247251" y="1365742"/>
                </a:lnTo>
                <a:lnTo>
                  <a:pt x="1253919" y="1368281"/>
                </a:lnTo>
                <a:lnTo>
                  <a:pt x="1260904" y="1371138"/>
                </a:lnTo>
                <a:lnTo>
                  <a:pt x="1267572" y="1373677"/>
                </a:lnTo>
                <a:lnTo>
                  <a:pt x="1274240" y="1376851"/>
                </a:lnTo>
                <a:lnTo>
                  <a:pt x="1280591" y="1380977"/>
                </a:lnTo>
                <a:lnTo>
                  <a:pt x="1286942" y="1384786"/>
                </a:lnTo>
                <a:lnTo>
                  <a:pt x="1292975" y="1389229"/>
                </a:lnTo>
                <a:lnTo>
                  <a:pt x="1907709" y="1846910"/>
                </a:lnTo>
                <a:lnTo>
                  <a:pt x="3043507" y="389124"/>
                </a:lnTo>
                <a:lnTo>
                  <a:pt x="3023186" y="374841"/>
                </a:lnTo>
                <a:lnTo>
                  <a:pt x="2660568" y="470377"/>
                </a:lnTo>
                <a:lnTo>
                  <a:pt x="2654853" y="471646"/>
                </a:lnTo>
                <a:lnTo>
                  <a:pt x="2648502" y="472598"/>
                </a:lnTo>
                <a:lnTo>
                  <a:pt x="2642152" y="473551"/>
                </a:lnTo>
                <a:lnTo>
                  <a:pt x="2635801" y="473868"/>
                </a:lnTo>
                <a:lnTo>
                  <a:pt x="2629450" y="474185"/>
                </a:lnTo>
                <a:lnTo>
                  <a:pt x="2623418" y="473868"/>
                </a:lnTo>
                <a:lnTo>
                  <a:pt x="2617384" y="473551"/>
                </a:lnTo>
                <a:lnTo>
                  <a:pt x="2611352" y="472598"/>
                </a:lnTo>
                <a:lnTo>
                  <a:pt x="2605318" y="471964"/>
                </a:lnTo>
                <a:lnTo>
                  <a:pt x="2599603" y="470377"/>
                </a:lnTo>
                <a:lnTo>
                  <a:pt x="2593570" y="468790"/>
                </a:lnTo>
                <a:lnTo>
                  <a:pt x="2587537" y="466885"/>
                </a:lnTo>
                <a:lnTo>
                  <a:pt x="2582139" y="464346"/>
                </a:lnTo>
                <a:lnTo>
                  <a:pt x="2576741" y="462124"/>
                </a:lnTo>
                <a:lnTo>
                  <a:pt x="2571660" y="459268"/>
                </a:lnTo>
                <a:lnTo>
                  <a:pt x="2565945" y="456094"/>
                </a:lnTo>
                <a:lnTo>
                  <a:pt x="2560864" y="452920"/>
                </a:lnTo>
                <a:lnTo>
                  <a:pt x="2556102" y="449429"/>
                </a:lnTo>
                <a:lnTo>
                  <a:pt x="2551339" y="445937"/>
                </a:lnTo>
                <a:lnTo>
                  <a:pt x="2546576" y="441811"/>
                </a:lnTo>
                <a:lnTo>
                  <a:pt x="2542448" y="437685"/>
                </a:lnTo>
                <a:lnTo>
                  <a:pt x="2538002" y="433242"/>
                </a:lnTo>
                <a:lnTo>
                  <a:pt x="2533875" y="428481"/>
                </a:lnTo>
                <a:lnTo>
                  <a:pt x="2530064" y="423402"/>
                </a:lnTo>
                <a:lnTo>
                  <a:pt x="2526572" y="418324"/>
                </a:lnTo>
                <a:lnTo>
                  <a:pt x="2523396" y="413246"/>
                </a:lnTo>
                <a:lnTo>
                  <a:pt x="2520221" y="407533"/>
                </a:lnTo>
                <a:lnTo>
                  <a:pt x="2517363" y="402137"/>
                </a:lnTo>
                <a:lnTo>
                  <a:pt x="2514823" y="396107"/>
                </a:lnTo>
                <a:lnTo>
                  <a:pt x="2512283" y="390394"/>
                </a:lnTo>
                <a:lnTo>
                  <a:pt x="2510378" y="384046"/>
                </a:lnTo>
                <a:lnTo>
                  <a:pt x="2508472" y="377698"/>
                </a:lnTo>
                <a:lnTo>
                  <a:pt x="2507202" y="371350"/>
                </a:lnTo>
                <a:lnTo>
                  <a:pt x="2505932" y="364685"/>
                </a:lnTo>
                <a:lnTo>
                  <a:pt x="2505297" y="358337"/>
                </a:lnTo>
                <a:lnTo>
                  <a:pt x="2504980" y="351989"/>
                </a:lnTo>
                <a:lnTo>
                  <a:pt x="2504344" y="345641"/>
                </a:lnTo>
                <a:lnTo>
                  <a:pt x="2504344" y="339293"/>
                </a:lnTo>
                <a:lnTo>
                  <a:pt x="2505297" y="332946"/>
                </a:lnTo>
                <a:lnTo>
                  <a:pt x="2505615" y="326915"/>
                </a:lnTo>
                <a:lnTo>
                  <a:pt x="2506885" y="320567"/>
                </a:lnTo>
                <a:lnTo>
                  <a:pt x="2508155" y="314537"/>
                </a:lnTo>
                <a:lnTo>
                  <a:pt x="2509425" y="308506"/>
                </a:lnTo>
                <a:lnTo>
                  <a:pt x="2511648" y="302793"/>
                </a:lnTo>
                <a:lnTo>
                  <a:pt x="2513870" y="296763"/>
                </a:lnTo>
                <a:lnTo>
                  <a:pt x="2516410" y="291367"/>
                </a:lnTo>
                <a:lnTo>
                  <a:pt x="2518633" y="285654"/>
                </a:lnTo>
                <a:lnTo>
                  <a:pt x="2521808" y="280576"/>
                </a:lnTo>
                <a:lnTo>
                  <a:pt x="2524984" y="275180"/>
                </a:lnTo>
                <a:lnTo>
                  <a:pt x="2528159" y="270102"/>
                </a:lnTo>
                <a:lnTo>
                  <a:pt x="2531970" y="265341"/>
                </a:lnTo>
                <a:lnTo>
                  <a:pt x="2535462" y="260580"/>
                </a:lnTo>
                <a:lnTo>
                  <a:pt x="2539908" y="256136"/>
                </a:lnTo>
                <a:lnTo>
                  <a:pt x="2544353" y="251693"/>
                </a:lnTo>
                <a:lnTo>
                  <a:pt x="2548481" y="247567"/>
                </a:lnTo>
                <a:lnTo>
                  <a:pt x="2553244" y="243441"/>
                </a:lnTo>
                <a:lnTo>
                  <a:pt x="2558642" y="239949"/>
                </a:lnTo>
                <a:lnTo>
                  <a:pt x="2563722" y="236458"/>
                </a:lnTo>
                <a:lnTo>
                  <a:pt x="2568803" y="233284"/>
                </a:lnTo>
                <a:lnTo>
                  <a:pt x="2574201" y="230428"/>
                </a:lnTo>
                <a:lnTo>
                  <a:pt x="2579916" y="227889"/>
                </a:lnTo>
                <a:lnTo>
                  <a:pt x="2585632" y="225349"/>
                </a:lnTo>
                <a:lnTo>
                  <a:pt x="2591982" y="223445"/>
                </a:lnTo>
                <a:lnTo>
                  <a:pt x="2598015" y="221541"/>
                </a:lnTo>
                <a:lnTo>
                  <a:pt x="3425176" y="4126"/>
                </a:lnTo>
                <a:lnTo>
                  <a:pt x="3432162" y="2222"/>
                </a:lnTo>
                <a:lnTo>
                  <a:pt x="3439782" y="952"/>
                </a:lnTo>
                <a:lnTo>
                  <a:pt x="3446768" y="318"/>
                </a:lnTo>
                <a:lnTo>
                  <a:pt x="3454389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605790" y="775970"/>
            <a:ext cx="8185150" cy="4236720"/>
            <a:chOff x="954" y="1222"/>
            <a:chExt cx="12890" cy="6672"/>
          </a:xfrm>
        </p:grpSpPr>
        <p:pic>
          <p:nvPicPr>
            <p:cNvPr id="1073742866" name="图片 107374286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4" y="1222"/>
              <a:ext cx="3352" cy="11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73742858" name="图片 10737428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27" y="1222"/>
              <a:ext cx="2948" cy="1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 descr="IMG_76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27" y="3417"/>
              <a:ext cx="2977" cy="1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34" descr="0293ecdf289db24cea6ee0f334e8720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08" y="5782"/>
              <a:ext cx="3735" cy="21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4" y="4031"/>
              <a:ext cx="3352" cy="10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08" y="3226"/>
              <a:ext cx="3736" cy="22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/>
            <a:srcRect l="9839" r="7203" b="34203"/>
            <a:stretch>
              <a:fillRect/>
            </a:stretch>
          </p:blipFill>
          <p:spPr>
            <a:xfrm>
              <a:off x="954" y="5477"/>
              <a:ext cx="3352" cy="8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08" y="1222"/>
              <a:ext cx="3736" cy="16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0"/>
            <a:srcRect r="56842" b="76348"/>
            <a:stretch>
              <a:fillRect/>
            </a:stretch>
          </p:blipFill>
          <p:spPr>
            <a:xfrm>
              <a:off x="954" y="2690"/>
              <a:ext cx="3351" cy="9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27" y="5770"/>
              <a:ext cx="2977" cy="21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73742860" name="图片 1073742859"/>
            <p:cNvPicPr>
              <a:picLocks noChangeAspect="1"/>
            </p:cNvPicPr>
            <p:nvPr/>
          </p:nvPicPr>
          <p:blipFill>
            <a:blip r:embed="rId12"/>
            <a:srcRect l="1641"/>
            <a:stretch>
              <a:fillRect/>
            </a:stretch>
          </p:blipFill>
          <p:spPr>
            <a:xfrm>
              <a:off x="954" y="6704"/>
              <a:ext cx="3351" cy="119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9252520" cy="5143500"/>
          </a:xfrm>
          <a:prstGeom prst="rect">
            <a:avLst/>
          </a:prstGeom>
        </p:spPr>
      </p:pic>
      <p:sp>
        <p:nvSpPr>
          <p:cNvPr id="12" name="矩形 5"/>
          <p:cNvSpPr/>
          <p:nvPr/>
        </p:nvSpPr>
        <p:spPr>
          <a:xfrm>
            <a:off x="784" y="2211710"/>
            <a:ext cx="9144000" cy="2931790"/>
          </a:xfrm>
          <a:custGeom>
            <a:avLst/>
            <a:gdLst/>
            <a:ahLst/>
            <a:cxnLst/>
            <a:rect l="l" t="t" r="r" b="b"/>
            <a:pathLst>
              <a:path w="9144000" h="2931790">
                <a:moveTo>
                  <a:pt x="0" y="0"/>
                </a:moveTo>
                <a:lnTo>
                  <a:pt x="3824456" y="0"/>
                </a:lnTo>
                <a:cubicBezTo>
                  <a:pt x="3824456" y="26976"/>
                  <a:pt x="3831542" y="51749"/>
                  <a:pt x="3844079" y="73220"/>
                </a:cubicBezTo>
                <a:lnTo>
                  <a:pt x="4145508" y="600620"/>
                </a:lnTo>
                <a:cubicBezTo>
                  <a:pt x="4157500" y="622091"/>
                  <a:pt x="4175488" y="640258"/>
                  <a:pt x="4197836" y="653470"/>
                </a:cubicBezTo>
                <a:cubicBezTo>
                  <a:pt x="4220185" y="666683"/>
                  <a:pt x="4245258" y="672739"/>
                  <a:pt x="4269242" y="672739"/>
                </a:cubicBezTo>
                <a:lnTo>
                  <a:pt x="4869920" y="672739"/>
                </a:lnTo>
                <a:cubicBezTo>
                  <a:pt x="4895539" y="673289"/>
                  <a:pt x="4921158" y="667233"/>
                  <a:pt x="4944596" y="653470"/>
                </a:cubicBezTo>
                <a:cubicBezTo>
                  <a:pt x="4966945" y="640258"/>
                  <a:pt x="4984387" y="622091"/>
                  <a:pt x="4996924" y="601171"/>
                </a:cubicBezTo>
                <a:lnTo>
                  <a:pt x="5296718" y="75972"/>
                </a:lnTo>
                <a:cubicBezTo>
                  <a:pt x="5310345" y="53951"/>
                  <a:pt x="5317976" y="28077"/>
                  <a:pt x="5317976" y="0"/>
                </a:cubicBezTo>
                <a:lnTo>
                  <a:pt x="9144000" y="0"/>
                </a:lnTo>
                <a:lnTo>
                  <a:pt x="9144000" y="2931790"/>
                </a:lnTo>
                <a:lnTo>
                  <a:pt x="0" y="2931790"/>
                </a:lnTo>
                <a:close/>
              </a:path>
            </a:pathLst>
          </a:custGeom>
          <a:solidFill>
            <a:schemeClr val="accent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9"/>
          <p:cNvSpPr txBox="1"/>
          <p:nvPr/>
        </p:nvSpPr>
        <p:spPr>
          <a:xfrm>
            <a:off x="2851151" y="2944120"/>
            <a:ext cx="3441700" cy="62230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600" b="1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行业分析</a:t>
            </a:r>
            <a:endParaRPr lang="zh-CN" altLang="en-US" sz="3600" b="1" spc="3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Freeform 5"/>
          <p:cNvSpPr/>
          <p:nvPr/>
        </p:nvSpPr>
        <p:spPr bwMode="auto">
          <a:xfrm>
            <a:off x="3901440" y="1607124"/>
            <a:ext cx="1341120" cy="120917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文本框 9"/>
          <p:cNvSpPr txBox="1"/>
          <p:nvPr/>
        </p:nvSpPr>
        <p:spPr>
          <a:xfrm>
            <a:off x="4184650" y="3639820"/>
            <a:ext cx="1523365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anose="05000000000000000000" pitchFamily="2" charset="2"/>
              <a:buChar char="l"/>
            </a:pPr>
            <a:r>
              <a: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行业痛点及解决方案</a:t>
            </a:r>
            <a:endParaRPr lang="zh-CN" altLang="en-US" sz="1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KSO_Shape"/>
          <p:cNvSpPr>
            <a:spLocks noChangeAspect="1"/>
          </p:cNvSpPr>
          <p:nvPr/>
        </p:nvSpPr>
        <p:spPr bwMode="auto">
          <a:xfrm>
            <a:off x="4204360" y="1930393"/>
            <a:ext cx="725605" cy="617971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7" name="图片 6" descr="sixun-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行业问题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解决</a:t>
            </a:r>
            <a:endParaRPr lang="zh-CN" altLang="en-US" dirty="0" smtClean="0"/>
          </a:p>
        </p:txBody>
      </p:sp>
      <p:grpSp>
        <p:nvGrpSpPr>
          <p:cNvPr id="3" name="组合 2"/>
          <p:cNvGrpSpPr/>
          <p:nvPr/>
        </p:nvGrpSpPr>
        <p:grpSpPr>
          <a:xfrm>
            <a:off x="683260" y="1346835"/>
            <a:ext cx="7919720" cy="2964815"/>
            <a:chOff x="1076" y="2008"/>
            <a:chExt cx="12472" cy="4669"/>
          </a:xfrm>
        </p:grpSpPr>
        <p:sp>
          <p:nvSpPr>
            <p:cNvPr id="38" name="平行四边形 37"/>
            <p:cNvSpPr/>
            <p:nvPr/>
          </p:nvSpPr>
          <p:spPr>
            <a:xfrm rot="16200000">
              <a:off x="6436" y="3842"/>
              <a:ext cx="1327" cy="3200"/>
            </a:xfrm>
            <a:prstGeom prst="parallelogram">
              <a:avLst>
                <a:gd name="adj" fmla="val 53226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平行四边形 36"/>
            <p:cNvSpPr/>
            <p:nvPr/>
          </p:nvSpPr>
          <p:spPr>
            <a:xfrm rot="16200000">
              <a:off x="6436" y="1341"/>
              <a:ext cx="1327" cy="3200"/>
            </a:xfrm>
            <a:prstGeom prst="parallelogram">
              <a:avLst>
                <a:gd name="adj" fmla="val 53226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右箭头 34"/>
            <p:cNvSpPr/>
            <p:nvPr/>
          </p:nvSpPr>
          <p:spPr>
            <a:xfrm>
              <a:off x="5499" y="2008"/>
              <a:ext cx="4167" cy="926"/>
            </a:xfrm>
            <a:prstGeom prst="rightArrow">
              <a:avLst>
                <a:gd name="adj1" fmla="val 66953"/>
                <a:gd name="adj2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右箭头 6"/>
            <p:cNvSpPr/>
            <p:nvPr/>
          </p:nvSpPr>
          <p:spPr>
            <a:xfrm rot="10800000">
              <a:off x="4532" y="3256"/>
              <a:ext cx="4167" cy="926"/>
            </a:xfrm>
            <a:prstGeom prst="rightArrow">
              <a:avLst>
                <a:gd name="adj1" fmla="val 66953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右箭头 7"/>
            <p:cNvSpPr/>
            <p:nvPr/>
          </p:nvSpPr>
          <p:spPr>
            <a:xfrm>
              <a:off x="5499" y="4503"/>
              <a:ext cx="4167" cy="926"/>
            </a:xfrm>
            <a:prstGeom prst="rightArrow">
              <a:avLst>
                <a:gd name="adj1" fmla="val 66953"/>
                <a:gd name="adj2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右箭头 8"/>
            <p:cNvSpPr/>
            <p:nvPr/>
          </p:nvSpPr>
          <p:spPr>
            <a:xfrm rot="10800000">
              <a:off x="4532" y="5751"/>
              <a:ext cx="4167" cy="926"/>
            </a:xfrm>
            <a:prstGeom prst="rightArrow">
              <a:avLst>
                <a:gd name="adj1" fmla="val 66953"/>
                <a:gd name="adj2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14" y="2156"/>
              <a:ext cx="3336" cy="6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>
                <a:lnSpc>
                  <a:spcPct val="130000"/>
                </a:lnSpc>
              </a:pPr>
              <a:r>
                <a:rPr lang="zh-CN" altLang="da-DK" sz="1000" dirty="0">
                  <a:solidFill>
                    <a:schemeClr val="bg1"/>
                  </a:solidFill>
                  <a:sym typeface="Arial" panose="020B0604020202020204" pitchFamily="34" charset="0"/>
                </a:rPr>
                <a:t>老旧的称重操作方式，效率低、排队拥挤怎么办？</a:t>
              </a:r>
              <a:endParaRPr lang="zh-CN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808" y="2052"/>
              <a:ext cx="3740" cy="9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defRPr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>
                <a:lnSpc>
                  <a:spcPct val="130000"/>
                </a:lnSpc>
              </a:pPr>
              <a:r>
                <a:rPr lang="zh-CN" altLang="da-DK" sz="1000" dirty="0">
                  <a:solidFill>
                    <a:schemeClr val="tx1"/>
                  </a:solidFill>
                  <a:sym typeface="Arial" panose="020B0604020202020204" pitchFamily="34" charset="0"/>
                </a:rPr>
                <a:t>秤心管家</a:t>
              </a:r>
              <a:r>
                <a:rPr lang="zh-CN" altLang="en-US" sz="1000" dirty="0">
                  <a:solidFill>
                    <a:schemeClr val="tx1"/>
                  </a:solidFill>
                  <a:sym typeface="Arial" panose="020B0604020202020204" pitchFamily="34" charset="0"/>
                </a:rPr>
                <a:t>支持条码秤、计价（通讯）秤、</a:t>
              </a:r>
              <a:r>
                <a:rPr lang="en-US" altLang="zh-CN" sz="1000" dirty="0">
                  <a:solidFill>
                    <a:schemeClr val="tx1"/>
                  </a:solidFill>
                  <a:sym typeface="Arial" panose="020B0604020202020204" pitchFamily="34" charset="0"/>
                </a:rPr>
                <a:t>PC</a:t>
              </a:r>
              <a:r>
                <a:rPr lang="zh-CN" altLang="en-US" sz="1000" dirty="0">
                  <a:solidFill>
                    <a:schemeClr val="tx1"/>
                  </a:solidFill>
                  <a:sym typeface="Arial" panose="020B0604020202020204" pitchFamily="34" charset="0"/>
                </a:rPr>
                <a:t>秤、收银秤</a:t>
              </a:r>
              <a:r>
                <a:rPr lang="en-US" altLang="zh-CN" sz="1000" dirty="0">
                  <a:solidFill>
                    <a:schemeClr val="tx1"/>
                  </a:solidFill>
                  <a:sym typeface="Arial" panose="020B0604020202020204" pitchFamily="34" charset="0"/>
                </a:rPr>
                <a:t>4</a:t>
              </a:r>
              <a:r>
                <a:rPr lang="zh-CN" altLang="en-US" sz="1000" dirty="0">
                  <a:solidFill>
                    <a:schemeClr val="tx1"/>
                  </a:solidFill>
                  <a:sym typeface="Arial" panose="020B0604020202020204" pitchFamily="34" charset="0"/>
                </a:rPr>
                <a:t>种称重方式体验，简单高效，称重一体化收银</a:t>
              </a:r>
              <a:endParaRPr lang="zh-CN" altLang="en-US" sz="10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12" y="3530"/>
              <a:ext cx="3674" cy="3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>
                <a:lnSpc>
                  <a:spcPct val="130000"/>
                </a:lnSpc>
              </a:pPr>
              <a:r>
                <a:rPr lang="zh-CN" altLang="da-DK" sz="1000" dirty="0">
                  <a:sym typeface="Arial" panose="020B0604020202020204" pitchFamily="34" charset="0"/>
                </a:rPr>
                <a:t>门店管理依赖键盘鼠标、业务单据操作慢？</a:t>
              </a:r>
              <a:endParaRPr lang="zh-CN" altLang="en-US" sz="10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85" y="4651"/>
              <a:ext cx="2714" cy="6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>
                <a:lnSpc>
                  <a:spcPct val="130000"/>
                </a:lnSpc>
              </a:pPr>
              <a:r>
                <a:rPr lang="zh-CN" altLang="da-DK" sz="1000" dirty="0">
                  <a:sym typeface="Arial" panose="020B0604020202020204" pitchFamily="34" charset="0"/>
                </a:rPr>
                <a:t>水果生鲜行业特性管理不到位，散乱，无法精致化管理怎么办？</a:t>
              </a:r>
              <a:endParaRPr lang="zh-CN" altLang="en-US" sz="10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99" y="5899"/>
              <a:ext cx="2714" cy="6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>
                <a:lnSpc>
                  <a:spcPct val="130000"/>
                </a:lnSpc>
              </a:pPr>
              <a:r>
                <a:rPr lang="zh-CN" altLang="da-DK" sz="1000" dirty="0">
                  <a:sym typeface="Arial" panose="020B0604020202020204" pitchFamily="34" charset="0"/>
                </a:rPr>
                <a:t>运营情况不明，无法及时分析、决策怎么办？</a:t>
              </a:r>
              <a:endParaRPr lang="zh-CN" altLang="en-US" sz="10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76" y="3299"/>
              <a:ext cx="3289" cy="9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defRPr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/>
                  </a:solidFill>
                  <a:sym typeface="Arial" panose="020B0604020202020204" pitchFamily="34" charset="0"/>
                </a:rPr>
                <a:t>秤心管家门店功能模块大，抛弃鼠标键盘，手指全触屏，业务单据操作更流畅</a:t>
              </a:r>
              <a:endParaRPr lang="zh-CN" altLang="en-US" sz="10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808" y="4634"/>
              <a:ext cx="3289" cy="9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defRPr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/>
                  </a:solidFill>
                  <a:sym typeface="Arial" panose="020B0604020202020204" pitchFamily="34" charset="0"/>
                </a:rPr>
                <a:t>秤心管家支持水果分级、猪肉分割、捆绑、混熟，水果鲜切、损耗、试吃等行业管理更精准。</a:t>
              </a:r>
              <a:endParaRPr lang="zh-CN" altLang="en-US" sz="10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76" y="5882"/>
              <a:ext cx="3289" cy="6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defRPr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/>
                  </a:solidFill>
                  <a:sym typeface="Arial" panose="020B0604020202020204" pitchFamily="34" charset="0"/>
                </a:rPr>
                <a:t>秤心管家有智慧会员营销、老板助手 、进销存分析，精准数字化运营</a:t>
              </a:r>
              <a:endParaRPr lang="zh-CN" altLang="en-US" sz="10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18" name="KSO_Shape"/>
          <p:cNvSpPr/>
          <p:nvPr/>
        </p:nvSpPr>
        <p:spPr bwMode="auto">
          <a:xfrm>
            <a:off x="251520" y="138559"/>
            <a:ext cx="310764" cy="264666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5"/>
          <p:cNvSpPr/>
          <p:nvPr/>
        </p:nvSpPr>
        <p:spPr>
          <a:xfrm>
            <a:off x="784" y="2211710"/>
            <a:ext cx="9144000" cy="2931790"/>
          </a:xfrm>
          <a:custGeom>
            <a:avLst/>
            <a:gdLst/>
            <a:ahLst/>
            <a:cxnLst/>
            <a:rect l="l" t="t" r="r" b="b"/>
            <a:pathLst>
              <a:path w="9144000" h="2931790">
                <a:moveTo>
                  <a:pt x="0" y="0"/>
                </a:moveTo>
                <a:lnTo>
                  <a:pt x="3824456" y="0"/>
                </a:lnTo>
                <a:cubicBezTo>
                  <a:pt x="3824456" y="26976"/>
                  <a:pt x="3831542" y="51749"/>
                  <a:pt x="3844079" y="73220"/>
                </a:cubicBezTo>
                <a:lnTo>
                  <a:pt x="4145508" y="600620"/>
                </a:lnTo>
                <a:cubicBezTo>
                  <a:pt x="4157500" y="622091"/>
                  <a:pt x="4175488" y="640258"/>
                  <a:pt x="4197836" y="653470"/>
                </a:cubicBezTo>
                <a:cubicBezTo>
                  <a:pt x="4220185" y="666683"/>
                  <a:pt x="4245258" y="672739"/>
                  <a:pt x="4269242" y="672739"/>
                </a:cubicBezTo>
                <a:lnTo>
                  <a:pt x="4869920" y="672739"/>
                </a:lnTo>
                <a:cubicBezTo>
                  <a:pt x="4895539" y="673289"/>
                  <a:pt x="4921158" y="667233"/>
                  <a:pt x="4944596" y="653470"/>
                </a:cubicBezTo>
                <a:cubicBezTo>
                  <a:pt x="4966945" y="640258"/>
                  <a:pt x="4984387" y="622091"/>
                  <a:pt x="4996924" y="601171"/>
                </a:cubicBezTo>
                <a:lnTo>
                  <a:pt x="5296718" y="75972"/>
                </a:lnTo>
                <a:cubicBezTo>
                  <a:pt x="5310345" y="53951"/>
                  <a:pt x="5317976" y="28077"/>
                  <a:pt x="5317976" y="0"/>
                </a:cubicBezTo>
                <a:lnTo>
                  <a:pt x="9144000" y="0"/>
                </a:lnTo>
                <a:lnTo>
                  <a:pt x="9144000" y="2931790"/>
                </a:lnTo>
                <a:lnTo>
                  <a:pt x="0" y="2931790"/>
                </a:lnTo>
                <a:close/>
              </a:path>
            </a:pathLst>
          </a:custGeom>
          <a:solidFill>
            <a:schemeClr val="accent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9"/>
          <p:cNvSpPr txBox="1"/>
          <p:nvPr/>
        </p:nvSpPr>
        <p:spPr>
          <a:xfrm>
            <a:off x="2851151" y="2944120"/>
            <a:ext cx="3441700" cy="62230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600" b="1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智慧门店</a:t>
            </a:r>
            <a:endParaRPr lang="zh-CN" altLang="en-US" sz="3600" b="1" spc="3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Freeform 5"/>
          <p:cNvSpPr/>
          <p:nvPr/>
        </p:nvSpPr>
        <p:spPr bwMode="auto">
          <a:xfrm>
            <a:off x="3901440" y="1607124"/>
            <a:ext cx="1341120" cy="120917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文本框 9"/>
          <p:cNvSpPr txBox="1"/>
          <p:nvPr/>
        </p:nvSpPr>
        <p:spPr>
          <a:xfrm>
            <a:off x="4184650" y="3639820"/>
            <a:ext cx="1433195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anose="05000000000000000000" pitchFamily="2" charset="2"/>
              <a:buChar char="l"/>
            </a:pPr>
            <a:r>
              <a: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什么是思迅智慧门店</a:t>
            </a:r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9"/>
          <p:cNvSpPr txBox="1"/>
          <p:nvPr/>
        </p:nvSpPr>
        <p:spPr>
          <a:xfrm>
            <a:off x="4184650" y="3864610"/>
            <a:ext cx="1512570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anose="05000000000000000000" pitchFamily="2" charset="2"/>
              <a:buChar char="l"/>
            </a:pPr>
            <a:r>
              <a: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思迅智慧门店应用场景</a:t>
            </a:r>
            <a:endParaRPr lang="zh-CN" altLang="en-US" sz="1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9" name="KSO_Shape"/>
          <p:cNvSpPr/>
          <p:nvPr/>
        </p:nvSpPr>
        <p:spPr bwMode="auto">
          <a:xfrm>
            <a:off x="4195719" y="1834428"/>
            <a:ext cx="752562" cy="745038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2" name="文本框 9"/>
          <p:cNvSpPr txBox="1"/>
          <p:nvPr/>
        </p:nvSpPr>
        <p:spPr>
          <a:xfrm>
            <a:off x="4195445" y="4097020"/>
            <a:ext cx="1512570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171450" lvl="1" indent="-171450">
              <a:buFont typeface="Wingdings" panose="05000000000000000000" pitchFamily="2" charset="2"/>
              <a:buChar char="l"/>
            </a:pPr>
            <a:r>
              <a: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智慧门店的价值</a:t>
            </a:r>
            <a:endParaRPr lang="zh-CN" altLang="en-US" sz="1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9"/>
          <p:cNvSpPr txBox="1"/>
          <p:nvPr/>
        </p:nvSpPr>
        <p:spPr>
          <a:xfrm>
            <a:off x="4195445" y="4332605"/>
            <a:ext cx="1512570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171450" lvl="1" indent="-171450">
              <a:buFont typeface="Wingdings" panose="05000000000000000000" pitchFamily="2" charset="2"/>
              <a:buChar char="l"/>
            </a:pPr>
            <a:r>
              <a: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如何打造智慧门店</a:t>
            </a:r>
            <a:endParaRPr lang="zh-CN" altLang="en-US" sz="1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ym typeface="+mn-ea"/>
              </a:rPr>
              <a:t>什么是思迅智慧门店</a:t>
            </a:r>
            <a:endParaRPr lang="zh-CN" altLang="en-US" dirty="0"/>
          </a:p>
        </p:txBody>
      </p:sp>
      <p:sp>
        <p:nvSpPr>
          <p:cNvPr id="21" name="KSO_Shape"/>
          <p:cNvSpPr/>
          <p:nvPr/>
        </p:nvSpPr>
        <p:spPr bwMode="auto">
          <a:xfrm>
            <a:off x="251520" y="138559"/>
            <a:ext cx="310764" cy="264666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18" name="文本框 2"/>
          <p:cNvSpPr txBox="1"/>
          <p:nvPr/>
        </p:nvSpPr>
        <p:spPr>
          <a:xfrm>
            <a:off x="5398122" y="1528725"/>
            <a:ext cx="3257415" cy="35702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1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数据、云、人工智能等</a:t>
            </a:r>
            <a:r>
              <a:rPr lang="zh-CN" altLang="en-US" sz="13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</a:t>
            </a:r>
            <a:endParaRPr lang="zh-CN" altLang="en-US" sz="13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988695" y="1207135"/>
            <a:ext cx="7231380" cy="3439795"/>
            <a:chOff x="1557" y="1901"/>
            <a:chExt cx="11388" cy="5417"/>
          </a:xfrm>
        </p:grpSpPr>
        <p:sp>
          <p:nvSpPr>
            <p:cNvPr id="39" name="文本框 2"/>
            <p:cNvSpPr txBox="1"/>
            <p:nvPr/>
          </p:nvSpPr>
          <p:spPr>
            <a:xfrm>
              <a:off x="1557" y="4922"/>
              <a:ext cx="3111" cy="109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3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感知消费习惯</a:t>
              </a:r>
              <a:r>
                <a:rPr lang="zh-CN" altLang="en-US" sz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，预测消费趋势</a:t>
              </a:r>
              <a:r>
                <a:rPr lang="zh-CN" altLang="en-US" sz="13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r>
                <a:rPr lang="zh-CN" altLang="en-US" sz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精准</a:t>
              </a:r>
              <a:r>
                <a:rPr lang="zh-CN" altLang="en-US" sz="13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营销</a:t>
              </a:r>
              <a:endParaRPr lang="zh-CN" altLang="en-US" sz="13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4858" y="1901"/>
              <a:ext cx="4389" cy="4043"/>
              <a:chOff x="3084572" y="1053977"/>
              <a:chExt cx="2952828" cy="2720465"/>
            </a:xfrm>
          </p:grpSpPr>
          <p:sp>
            <p:nvSpPr>
              <p:cNvPr id="11" name="AutoShape 7"/>
              <p:cNvSpPr>
                <a:spLocks noChangeArrowheads="1"/>
              </p:cNvSpPr>
              <p:nvPr/>
            </p:nvSpPr>
            <p:spPr bwMode="gray">
              <a:xfrm rot="9044363">
                <a:off x="3084572" y="2525617"/>
                <a:ext cx="1250946" cy="1240336"/>
              </a:xfrm>
              <a:prstGeom prst="chevron">
                <a:avLst>
                  <a:gd name="adj" fmla="val 28655"/>
                </a:avLst>
              </a:prstGeom>
              <a:solidFill>
                <a:schemeClr val="accent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 rot="16200000">
                <a:off x="3938696" y="1059283"/>
                <a:ext cx="1250947" cy="1240336"/>
              </a:xfrm>
              <a:prstGeom prst="chevron">
                <a:avLst>
                  <a:gd name="adj" fmla="val 28655"/>
                </a:avLst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 rot="1788254">
                <a:off x="4786454" y="2534106"/>
                <a:ext cx="1250946" cy="1240336"/>
              </a:xfrm>
              <a:prstGeom prst="chevron">
                <a:avLst>
                  <a:gd name="adj" fmla="val 28655"/>
                </a:avLst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Text Box 10"/>
              <p:cNvSpPr txBox="1">
                <a:spLocks noChangeArrowheads="1"/>
              </p:cNvSpPr>
              <p:nvPr/>
            </p:nvSpPr>
            <p:spPr bwMode="gray">
              <a:xfrm>
                <a:off x="3939524" y="2471630"/>
                <a:ext cx="1240336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000" b="1" noProof="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消费者</a:t>
                </a:r>
                <a:endPara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 bwMode="gray">
              <a:xfrm>
                <a:off x="3879278" y="1463518"/>
                <a:ext cx="1365538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融合</a:t>
                </a:r>
                <a:endPara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gray">
              <a:xfrm>
                <a:off x="3217613" y="3109279"/>
                <a:ext cx="775608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精准</a:t>
                </a:r>
                <a:endPara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gray">
              <a:xfrm>
                <a:off x="5153998" y="3086616"/>
                <a:ext cx="775608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  </a:t>
                </a:r>
                <a:r>
                  <a:rPr kumimoji="0" lang="zh-CN" alt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实现</a:t>
                </a:r>
                <a:endPara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9" name="文本框 2"/>
            <p:cNvSpPr txBox="1"/>
            <p:nvPr/>
          </p:nvSpPr>
          <p:spPr>
            <a:xfrm>
              <a:off x="9605" y="3816"/>
              <a:ext cx="3341" cy="109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3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门</a:t>
              </a:r>
              <a:r>
                <a:rPr lang="zh-CN" altLang="en-US" sz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店数字化、互联网化、</a:t>
              </a:r>
              <a:r>
                <a:rPr lang="zh-CN" altLang="en-US" sz="13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电子化</a:t>
              </a:r>
              <a:endParaRPr lang="zh-CN" altLang="en-US" sz="13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2"/>
            <p:cNvSpPr txBox="1"/>
            <p:nvPr/>
          </p:nvSpPr>
          <p:spPr>
            <a:xfrm>
              <a:off x="7052" y="6284"/>
              <a:ext cx="4229" cy="103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3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商品</a:t>
              </a:r>
              <a:r>
                <a:rPr lang="zh-CN" altLang="en-US" sz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、会员、交易、营销等数据的共融</a:t>
              </a:r>
              <a:r>
                <a:rPr lang="zh-CN" altLang="en-US" sz="13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互通</a:t>
              </a:r>
              <a:endParaRPr lang="zh-CN" altLang="en-US" sz="13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文本框 2"/>
            <p:cNvSpPr txBox="1"/>
            <p:nvPr/>
          </p:nvSpPr>
          <p:spPr>
            <a:xfrm>
              <a:off x="3240" y="2544"/>
              <a:ext cx="2438" cy="109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3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多样化、个性化的购物体验</a:t>
              </a:r>
              <a:endParaRPr lang="zh-CN" altLang="en-US" sz="13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" name="图片 4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ym typeface="+mn-ea"/>
              </a:rPr>
              <a:t>内容</a:t>
            </a:r>
            <a:endParaRPr lang="zh-CN" altLang="en-US" dirty="0" smtClean="0">
              <a:sym typeface="+mn-ea"/>
            </a:endParaRPr>
          </a:p>
        </p:txBody>
      </p:sp>
      <p:sp>
        <p:nvSpPr>
          <p:cNvPr id="21" name="KSO_Shape"/>
          <p:cNvSpPr/>
          <p:nvPr/>
        </p:nvSpPr>
        <p:spPr bwMode="auto">
          <a:xfrm>
            <a:off x="251520" y="138559"/>
            <a:ext cx="310764" cy="264666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06855" y="1572895"/>
            <a:ext cx="6146165" cy="2437765"/>
            <a:chOff x="2373" y="2364"/>
            <a:chExt cx="9679" cy="3839"/>
          </a:xfrm>
        </p:grpSpPr>
        <p:sp>
          <p:nvSpPr>
            <p:cNvPr id="5" name="文本框 2"/>
            <p:cNvSpPr txBox="1"/>
            <p:nvPr/>
          </p:nvSpPr>
          <p:spPr>
            <a:xfrm>
              <a:off x="2373" y="5008"/>
              <a:ext cx="2703" cy="11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客流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商品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交易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支付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会员数据化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同心圆 7"/>
            <p:cNvSpPr/>
            <p:nvPr/>
          </p:nvSpPr>
          <p:spPr>
            <a:xfrm>
              <a:off x="2395" y="2391"/>
              <a:ext cx="2464" cy="2464"/>
            </a:xfrm>
            <a:prstGeom prst="donut">
              <a:avLst>
                <a:gd name="adj" fmla="val 1029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同心圆 8"/>
            <p:cNvSpPr/>
            <p:nvPr/>
          </p:nvSpPr>
          <p:spPr>
            <a:xfrm>
              <a:off x="5846" y="2364"/>
              <a:ext cx="2464" cy="2464"/>
            </a:xfrm>
            <a:prstGeom prst="donut">
              <a:avLst>
                <a:gd name="adj" fmla="val 1029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同心圆 9"/>
            <p:cNvSpPr/>
            <p:nvPr/>
          </p:nvSpPr>
          <p:spPr>
            <a:xfrm>
              <a:off x="9200" y="2398"/>
              <a:ext cx="2464" cy="2464"/>
            </a:xfrm>
            <a:prstGeom prst="donut">
              <a:avLst>
                <a:gd name="adj" fmla="val 1029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TextBox 10"/>
            <p:cNvSpPr txBox="1"/>
            <p:nvPr/>
          </p:nvSpPr>
          <p:spPr>
            <a:xfrm>
              <a:off x="2731" y="3102"/>
              <a:ext cx="1793" cy="856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p>
              <a:pPr algn="ctr"/>
              <a:r>
                <a:rPr lang="zh-CN" altLang="en-US" sz="1600" spc="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门</a:t>
              </a:r>
              <a:r>
                <a:rPr lang="zh-CN" altLang="en-US" sz="1600" spc="3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店</a:t>
              </a:r>
              <a:endParaRPr lang="en-US" altLang="zh-CN" sz="1600" spc="3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spc="3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数字化</a:t>
              </a:r>
              <a:endParaRPr lang="zh-CN" altLang="en-US" sz="1600" spc="3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TextBox 11"/>
            <p:cNvSpPr txBox="1"/>
            <p:nvPr/>
          </p:nvSpPr>
          <p:spPr>
            <a:xfrm>
              <a:off x="6174" y="3092"/>
              <a:ext cx="1829" cy="856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p>
              <a:pPr algn="ctr"/>
              <a:r>
                <a:rPr lang="zh-CN" altLang="en-US" sz="1600" spc="3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全流程数字管理</a:t>
              </a:r>
              <a:endParaRPr lang="zh-CN" altLang="en-US" sz="1600" spc="3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TextBox 12"/>
            <p:cNvSpPr txBox="1"/>
            <p:nvPr/>
          </p:nvSpPr>
          <p:spPr>
            <a:xfrm>
              <a:off x="9535" y="3044"/>
              <a:ext cx="1793" cy="921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p>
              <a:pPr algn="ctr"/>
              <a:r>
                <a:rPr lang="zh-CN" altLang="en-US" sz="1600" spc="3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有效组织</a:t>
              </a:r>
              <a:r>
                <a:rPr lang="zh-CN" altLang="en-US" sz="1600" spc="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运营</a:t>
              </a:r>
              <a:endParaRPr lang="zh-CN" altLang="en-US" sz="1600" spc="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文本框 2"/>
            <p:cNvSpPr txBox="1"/>
            <p:nvPr/>
          </p:nvSpPr>
          <p:spPr>
            <a:xfrm>
              <a:off x="5926" y="5041"/>
              <a:ext cx="2703" cy="11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构建有效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准确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有序的全业务数据流</a:t>
              </a:r>
              <a:endPara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"/>
            <p:cNvSpPr txBox="1"/>
            <p:nvPr/>
          </p:nvSpPr>
          <p:spPr>
            <a:xfrm>
              <a:off x="9350" y="5041"/>
              <a:ext cx="2703" cy="11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人货场</a:t>
              </a:r>
              <a:r>
                <a:rPr lang="zh-CN" altLang="en-US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重构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系统化数字化消费者运营</a:t>
              </a:r>
              <a:endPara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5" name="图片 24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ym typeface="+mn-ea"/>
              </a:rPr>
              <a:t>目标</a:t>
            </a:r>
            <a:endParaRPr lang="zh-CN" altLang="en-US" dirty="0" smtClean="0">
              <a:sym typeface="+mn-ea"/>
            </a:endParaRPr>
          </a:p>
        </p:txBody>
      </p:sp>
      <p:sp>
        <p:nvSpPr>
          <p:cNvPr id="21" name="KSO_Shape"/>
          <p:cNvSpPr/>
          <p:nvPr/>
        </p:nvSpPr>
        <p:spPr bwMode="auto">
          <a:xfrm>
            <a:off x="251520" y="138559"/>
            <a:ext cx="310764" cy="264666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745105" y="2066925"/>
            <a:ext cx="3987165" cy="1360170"/>
            <a:chOff x="4323" y="2577"/>
            <a:chExt cx="6279" cy="2142"/>
          </a:xfrm>
        </p:grpSpPr>
        <p:sp>
          <p:nvSpPr>
            <p:cNvPr id="11" name="文本框 2"/>
            <p:cNvSpPr txBox="1"/>
            <p:nvPr/>
          </p:nvSpPr>
          <p:spPr>
            <a:xfrm>
              <a:off x="4932" y="2577"/>
              <a:ext cx="5670" cy="214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80000"/>
                </a:lnSpc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实现线下门店的数字化</a:t>
              </a:r>
              <a:r>
                <a:rPr lang="zh-CN" altLang="en-US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endPara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80000"/>
                </a:lnSpc>
              </a:pPr>
              <a:r>
                <a:rPr lang="zh-CN" altLang="en-US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并</a:t>
              </a: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不断沉淀线下可运营的数据资产</a:t>
              </a:r>
              <a:r>
                <a:rPr lang="zh-CN" altLang="en-US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endPara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80000"/>
                </a:lnSpc>
              </a:pPr>
              <a:r>
                <a:rPr lang="zh-CN" altLang="en-US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</a:t>
              </a: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有组织的精准运营。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3" y="2900"/>
              <a:ext cx="227" cy="283"/>
            </a:xfrm>
            <a:prstGeom prst="rect">
              <a:avLst/>
            </a:prstGeom>
          </p:spPr>
        </p:pic>
      </p:grp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48684" y="793673"/>
            <a:ext cx="1046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Freeform 5"/>
          <p:cNvSpPr/>
          <p:nvPr/>
        </p:nvSpPr>
        <p:spPr bwMode="auto">
          <a:xfrm>
            <a:off x="3637930" y="0"/>
            <a:ext cx="1870372" cy="791722"/>
          </a:xfrm>
          <a:custGeom>
            <a:avLst/>
            <a:gdLst/>
            <a:ahLst/>
            <a:cxnLst/>
            <a:rect l="l" t="t" r="r" b="b"/>
            <a:pathLst>
              <a:path w="1212931" h="513429">
                <a:moveTo>
                  <a:pt x="0" y="0"/>
                </a:moveTo>
                <a:lnTo>
                  <a:pt x="1212931" y="0"/>
                </a:lnTo>
                <a:cubicBezTo>
                  <a:pt x="1210875" y="8189"/>
                  <a:pt x="1207259" y="15721"/>
                  <a:pt x="1202896" y="22772"/>
                </a:cubicBezTo>
                <a:lnTo>
                  <a:pt x="956422" y="454561"/>
                </a:lnTo>
                <a:cubicBezTo>
                  <a:pt x="946115" y="471761"/>
                  <a:pt x="931774" y="486697"/>
                  <a:pt x="913401" y="497559"/>
                </a:cubicBezTo>
                <a:cubicBezTo>
                  <a:pt x="894131" y="508874"/>
                  <a:pt x="873069" y="513853"/>
                  <a:pt x="852006" y="513401"/>
                </a:cubicBezTo>
                <a:lnTo>
                  <a:pt x="358161" y="513401"/>
                </a:lnTo>
                <a:cubicBezTo>
                  <a:pt x="338443" y="513401"/>
                  <a:pt x="317829" y="508422"/>
                  <a:pt x="299456" y="497559"/>
                </a:cubicBezTo>
                <a:cubicBezTo>
                  <a:pt x="281082" y="486697"/>
                  <a:pt x="266294" y="471761"/>
                  <a:pt x="256435" y="454109"/>
                </a:cubicBezTo>
                <a:lnTo>
                  <a:pt x="8616" y="20509"/>
                </a:ln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4070415" y="18961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sixun-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43280" y="2011680"/>
            <a:ext cx="7745095" cy="1346835"/>
            <a:chOff x="1328" y="3168"/>
            <a:chExt cx="12197" cy="2121"/>
          </a:xfrm>
        </p:grpSpPr>
        <p:sp>
          <p:nvSpPr>
            <p:cNvPr id="31" name="文本框 9"/>
            <p:cNvSpPr txBox="1"/>
            <p:nvPr/>
          </p:nvSpPr>
          <p:spPr>
            <a:xfrm>
              <a:off x="1328" y="4697"/>
              <a:ext cx="2013" cy="5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公司介绍</a:t>
              </a:r>
              <a:endPara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Freeform 5"/>
            <p:cNvSpPr/>
            <p:nvPr/>
          </p:nvSpPr>
          <p:spPr bwMode="auto">
            <a:xfrm>
              <a:off x="1614" y="3168"/>
              <a:ext cx="1489" cy="134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KSO_Shape"/>
            <p:cNvSpPr/>
            <p:nvPr/>
          </p:nvSpPr>
          <p:spPr bwMode="auto">
            <a:xfrm>
              <a:off x="1880" y="3510"/>
              <a:ext cx="958" cy="658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7" name="Freeform 5"/>
            <p:cNvSpPr/>
            <p:nvPr/>
          </p:nvSpPr>
          <p:spPr bwMode="auto">
            <a:xfrm>
              <a:off x="4130" y="3168"/>
              <a:ext cx="1489" cy="134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5"/>
            <p:cNvSpPr/>
            <p:nvPr/>
          </p:nvSpPr>
          <p:spPr bwMode="auto">
            <a:xfrm>
              <a:off x="6646" y="3168"/>
              <a:ext cx="1489" cy="134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KSO_Shape"/>
            <p:cNvSpPr/>
            <p:nvPr/>
          </p:nvSpPr>
          <p:spPr bwMode="auto">
            <a:xfrm>
              <a:off x="7002" y="3522"/>
              <a:ext cx="798" cy="679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1" name="Freeform 5"/>
            <p:cNvSpPr/>
            <p:nvPr/>
          </p:nvSpPr>
          <p:spPr bwMode="auto">
            <a:xfrm>
              <a:off x="11677" y="3168"/>
              <a:ext cx="1489" cy="134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5"/>
            <p:cNvSpPr/>
            <p:nvPr/>
          </p:nvSpPr>
          <p:spPr bwMode="auto">
            <a:xfrm>
              <a:off x="9162" y="3168"/>
              <a:ext cx="1489" cy="134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KSO_Shape"/>
            <p:cNvSpPr/>
            <p:nvPr/>
          </p:nvSpPr>
          <p:spPr bwMode="auto">
            <a:xfrm>
              <a:off x="12018" y="3513"/>
              <a:ext cx="807" cy="686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0" name="KSO_Shape"/>
            <p:cNvSpPr/>
            <p:nvPr/>
          </p:nvSpPr>
          <p:spPr bwMode="auto">
            <a:xfrm>
              <a:off x="4475" y="3455"/>
              <a:ext cx="800" cy="768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3" name="文本框 9"/>
            <p:cNvSpPr txBox="1"/>
            <p:nvPr/>
          </p:nvSpPr>
          <p:spPr>
            <a:xfrm>
              <a:off x="6033" y="4697"/>
              <a:ext cx="2714" cy="5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行业分析</a:t>
              </a:r>
              <a:endPara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文本框 9"/>
            <p:cNvSpPr txBox="1"/>
            <p:nvPr/>
          </p:nvSpPr>
          <p:spPr>
            <a:xfrm>
              <a:off x="8637" y="4697"/>
              <a:ext cx="2537" cy="5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智慧门店</a:t>
              </a:r>
              <a:endPara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文本框 9"/>
            <p:cNvSpPr txBox="1"/>
            <p:nvPr/>
          </p:nvSpPr>
          <p:spPr>
            <a:xfrm>
              <a:off x="11317" y="4697"/>
              <a:ext cx="2208" cy="5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产品介绍</a:t>
              </a:r>
              <a:endPara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文本框 9"/>
            <p:cNvSpPr txBox="1"/>
            <p:nvPr/>
          </p:nvSpPr>
          <p:spPr>
            <a:xfrm>
              <a:off x="3684" y="4697"/>
              <a:ext cx="2381" cy="5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客户案例</a:t>
              </a:r>
              <a:endPara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KSO_Shape"/>
            <p:cNvSpPr/>
            <p:nvPr/>
          </p:nvSpPr>
          <p:spPr bwMode="auto">
            <a:xfrm>
              <a:off x="9493" y="3429"/>
              <a:ext cx="828" cy="820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ym typeface="+mn-ea"/>
              </a:rPr>
              <a:t>模式比较</a:t>
            </a:r>
            <a:endParaRPr lang="zh-CN" altLang="en-US" dirty="0" smtClean="0">
              <a:sym typeface="+mn-ea"/>
            </a:endParaRPr>
          </a:p>
        </p:txBody>
      </p:sp>
      <p:sp>
        <p:nvSpPr>
          <p:cNvPr id="21" name="KSO_Shape"/>
          <p:cNvSpPr/>
          <p:nvPr/>
        </p:nvSpPr>
        <p:spPr bwMode="auto">
          <a:xfrm>
            <a:off x="251520" y="138559"/>
            <a:ext cx="310764" cy="264666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85215" y="1510665"/>
            <a:ext cx="6973570" cy="2809240"/>
            <a:chOff x="1709" y="2379"/>
            <a:chExt cx="10982" cy="4424"/>
          </a:xfrm>
        </p:grpSpPr>
        <p:sp>
          <p:nvSpPr>
            <p:cNvPr id="10" name="矩形 9"/>
            <p:cNvSpPr/>
            <p:nvPr/>
          </p:nvSpPr>
          <p:spPr>
            <a:xfrm>
              <a:off x="9468" y="2379"/>
              <a:ext cx="3223" cy="4425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文本框 70"/>
            <p:cNvSpPr txBox="1"/>
            <p:nvPr/>
          </p:nvSpPr>
          <p:spPr>
            <a:xfrm>
              <a:off x="10207" y="3782"/>
              <a:ext cx="1745" cy="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智慧门店</a:t>
              </a:r>
              <a:endPara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文本框 71"/>
            <p:cNvSpPr txBox="1"/>
            <p:nvPr/>
          </p:nvSpPr>
          <p:spPr>
            <a:xfrm>
              <a:off x="9731" y="4672"/>
              <a:ext cx="2961" cy="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线上线下无缝</a:t>
              </a:r>
              <a:r>
                <a:rPr lang="zh-CN" altLang="en-US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结合，自动就近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门店发货</a:t>
              </a:r>
              <a:r>
                <a:rPr lang="zh-CN" altLang="en-US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，精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准营销</a:t>
              </a:r>
              <a:r>
                <a:rPr lang="zh-CN" altLang="en-US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，体验提升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以“人”为</a:t>
              </a:r>
              <a:r>
                <a:rPr lang="zh-CN" altLang="en-US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</a:t>
              </a:r>
              <a:endPara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564" y="2379"/>
              <a:ext cx="3223" cy="4425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3" name="文本框 53"/>
            <p:cNvSpPr txBox="1"/>
            <p:nvPr/>
          </p:nvSpPr>
          <p:spPr>
            <a:xfrm>
              <a:off x="6303" y="3782"/>
              <a:ext cx="1745" cy="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传统电商</a:t>
              </a:r>
              <a:endPara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文本框 54"/>
            <p:cNvSpPr txBox="1"/>
            <p:nvPr/>
          </p:nvSpPr>
          <p:spPr>
            <a:xfrm>
              <a:off x="5790" y="4672"/>
              <a:ext cx="2894" cy="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线上无法提供满意的用户体验，快递时间长，成本高；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注重“货”</a:t>
              </a:r>
              <a:endPara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1709" y="2379"/>
              <a:ext cx="3223" cy="4425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5" name="文本框 53"/>
            <p:cNvSpPr txBox="1"/>
            <p:nvPr/>
          </p:nvSpPr>
          <p:spPr>
            <a:xfrm>
              <a:off x="2448" y="3782"/>
              <a:ext cx="1745" cy="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传统店铺</a:t>
              </a:r>
              <a:endPara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文本框 54"/>
            <p:cNvSpPr txBox="1"/>
            <p:nvPr/>
          </p:nvSpPr>
          <p:spPr>
            <a:xfrm>
              <a:off x="1858" y="4672"/>
              <a:ext cx="2948" cy="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受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时间、空间限制，</a:t>
              </a:r>
              <a:r>
                <a:rPr lang="zh-CN" altLang="en-US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无法随时随地购物，成本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过高，发展受</a:t>
              </a:r>
              <a:r>
                <a:rPr lang="zh-CN" altLang="en-US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限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注重“场”</a:t>
              </a:r>
              <a:endPara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8" name="Group 119"/>
            <p:cNvGrpSpPr/>
            <p:nvPr/>
          </p:nvGrpSpPr>
          <p:grpSpPr>
            <a:xfrm>
              <a:off x="10667" y="2735"/>
              <a:ext cx="828" cy="794"/>
              <a:chOff x="1168380" y="3486162"/>
              <a:chExt cx="381000" cy="365126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29" name="Freeform 16"/>
              <p:cNvSpPr/>
              <p:nvPr/>
            </p:nvSpPr>
            <p:spPr bwMode="auto">
              <a:xfrm>
                <a:off x="1223942" y="3643325"/>
                <a:ext cx="146050" cy="207963"/>
              </a:xfrm>
              <a:custGeom>
                <a:avLst/>
                <a:gdLst/>
                <a:ahLst/>
                <a:cxnLst>
                  <a:cxn ang="0">
                    <a:pos x="125" y="101"/>
                  </a:cxn>
                  <a:cxn ang="0">
                    <a:pos x="125" y="231"/>
                  </a:cxn>
                  <a:cxn ang="0">
                    <a:pos x="125" y="231"/>
                  </a:cxn>
                  <a:cxn ang="0">
                    <a:pos x="124" y="237"/>
                  </a:cxn>
                  <a:cxn ang="0">
                    <a:pos x="122" y="243"/>
                  </a:cxn>
                  <a:cxn ang="0">
                    <a:pos x="119" y="248"/>
                  </a:cxn>
                  <a:cxn ang="0">
                    <a:pos x="115" y="253"/>
                  </a:cxn>
                  <a:cxn ang="0">
                    <a:pos x="110" y="257"/>
                  </a:cxn>
                  <a:cxn ang="0">
                    <a:pos x="105" y="260"/>
                  </a:cxn>
                  <a:cxn ang="0">
                    <a:pos x="99" y="262"/>
                  </a:cxn>
                  <a:cxn ang="0">
                    <a:pos x="93" y="263"/>
                  </a:cxn>
                  <a:cxn ang="0">
                    <a:pos x="93" y="263"/>
                  </a:cxn>
                  <a:cxn ang="0">
                    <a:pos x="93" y="263"/>
                  </a:cxn>
                  <a:cxn ang="0">
                    <a:pos x="87" y="262"/>
                  </a:cxn>
                  <a:cxn ang="0">
                    <a:pos x="80" y="260"/>
                  </a:cxn>
                  <a:cxn ang="0">
                    <a:pos x="74" y="257"/>
                  </a:cxn>
                  <a:cxn ang="0">
                    <a:pos x="69" y="253"/>
                  </a:cxn>
                  <a:cxn ang="0">
                    <a:pos x="66" y="248"/>
                  </a:cxn>
                  <a:cxn ang="0">
                    <a:pos x="63" y="243"/>
                  </a:cxn>
                  <a:cxn ang="0">
                    <a:pos x="61" y="237"/>
                  </a:cxn>
                  <a:cxn ang="0">
                    <a:pos x="61" y="231"/>
                  </a:cxn>
                  <a:cxn ang="0">
                    <a:pos x="61" y="101"/>
                  </a:cxn>
                  <a:cxn ang="0">
                    <a:pos x="16" y="101"/>
                  </a:cxn>
                  <a:cxn ang="0">
                    <a:pos x="16" y="101"/>
                  </a:cxn>
                  <a:cxn ang="0">
                    <a:pos x="10" y="100"/>
                  </a:cxn>
                  <a:cxn ang="0">
                    <a:pos x="5" y="99"/>
                  </a:cxn>
                  <a:cxn ang="0">
                    <a:pos x="1" y="95"/>
                  </a:cxn>
                  <a:cxn ang="0">
                    <a:pos x="0" y="91"/>
                  </a:cxn>
                  <a:cxn ang="0">
                    <a:pos x="0" y="87"/>
                  </a:cxn>
                  <a:cxn ang="0">
                    <a:pos x="0" y="82"/>
                  </a:cxn>
                  <a:cxn ang="0">
                    <a:pos x="3" y="77"/>
                  </a:cxn>
                  <a:cxn ang="0">
                    <a:pos x="7" y="73"/>
                  </a:cxn>
                  <a:cxn ang="0">
                    <a:pos x="69" y="11"/>
                  </a:cxn>
                  <a:cxn ang="0">
                    <a:pos x="69" y="11"/>
                  </a:cxn>
                  <a:cxn ang="0">
                    <a:pos x="75" y="6"/>
                  </a:cxn>
                  <a:cxn ang="0">
                    <a:pos x="80" y="2"/>
                  </a:cxn>
                  <a:cxn ang="0">
                    <a:pos x="87" y="0"/>
                  </a:cxn>
                  <a:cxn ang="0">
                    <a:pos x="93" y="0"/>
                  </a:cxn>
                  <a:cxn ang="0">
                    <a:pos x="98" y="0"/>
                  </a:cxn>
                  <a:cxn ang="0">
                    <a:pos x="104" y="2"/>
                  </a:cxn>
                  <a:cxn ang="0">
                    <a:pos x="110" y="6"/>
                  </a:cxn>
                  <a:cxn ang="0">
                    <a:pos x="115" y="11"/>
                  </a:cxn>
                  <a:cxn ang="0">
                    <a:pos x="178" y="73"/>
                  </a:cxn>
                  <a:cxn ang="0">
                    <a:pos x="178" y="73"/>
                  </a:cxn>
                  <a:cxn ang="0">
                    <a:pos x="182" y="77"/>
                  </a:cxn>
                  <a:cxn ang="0">
                    <a:pos x="184" y="82"/>
                  </a:cxn>
                  <a:cxn ang="0">
                    <a:pos x="184" y="86"/>
                  </a:cxn>
                  <a:cxn ang="0">
                    <a:pos x="184" y="91"/>
                  </a:cxn>
                  <a:cxn ang="0">
                    <a:pos x="182" y="95"/>
                  </a:cxn>
                  <a:cxn ang="0">
                    <a:pos x="178" y="97"/>
                  </a:cxn>
                  <a:cxn ang="0">
                    <a:pos x="173" y="100"/>
                  </a:cxn>
                  <a:cxn ang="0">
                    <a:pos x="166" y="101"/>
                  </a:cxn>
                  <a:cxn ang="0">
                    <a:pos x="125" y="101"/>
                  </a:cxn>
                </a:cxnLst>
                <a:rect l="0" t="0" r="r" b="b"/>
                <a:pathLst>
                  <a:path w="184" h="263">
                    <a:moveTo>
                      <a:pt x="125" y="101"/>
                    </a:moveTo>
                    <a:lnTo>
                      <a:pt x="125" y="231"/>
                    </a:lnTo>
                    <a:lnTo>
                      <a:pt x="125" y="231"/>
                    </a:lnTo>
                    <a:lnTo>
                      <a:pt x="124" y="237"/>
                    </a:lnTo>
                    <a:lnTo>
                      <a:pt x="122" y="243"/>
                    </a:lnTo>
                    <a:lnTo>
                      <a:pt x="119" y="248"/>
                    </a:lnTo>
                    <a:lnTo>
                      <a:pt x="115" y="253"/>
                    </a:lnTo>
                    <a:lnTo>
                      <a:pt x="110" y="257"/>
                    </a:lnTo>
                    <a:lnTo>
                      <a:pt x="105" y="260"/>
                    </a:lnTo>
                    <a:lnTo>
                      <a:pt x="99" y="262"/>
                    </a:lnTo>
                    <a:lnTo>
                      <a:pt x="93" y="263"/>
                    </a:lnTo>
                    <a:lnTo>
                      <a:pt x="93" y="263"/>
                    </a:lnTo>
                    <a:lnTo>
                      <a:pt x="93" y="263"/>
                    </a:lnTo>
                    <a:lnTo>
                      <a:pt x="87" y="262"/>
                    </a:lnTo>
                    <a:lnTo>
                      <a:pt x="80" y="260"/>
                    </a:lnTo>
                    <a:lnTo>
                      <a:pt x="74" y="257"/>
                    </a:lnTo>
                    <a:lnTo>
                      <a:pt x="69" y="253"/>
                    </a:lnTo>
                    <a:lnTo>
                      <a:pt x="66" y="248"/>
                    </a:lnTo>
                    <a:lnTo>
                      <a:pt x="63" y="243"/>
                    </a:lnTo>
                    <a:lnTo>
                      <a:pt x="61" y="237"/>
                    </a:lnTo>
                    <a:lnTo>
                      <a:pt x="61" y="231"/>
                    </a:lnTo>
                    <a:lnTo>
                      <a:pt x="61" y="101"/>
                    </a:lnTo>
                    <a:lnTo>
                      <a:pt x="16" y="101"/>
                    </a:lnTo>
                    <a:lnTo>
                      <a:pt x="16" y="101"/>
                    </a:lnTo>
                    <a:lnTo>
                      <a:pt x="10" y="100"/>
                    </a:lnTo>
                    <a:lnTo>
                      <a:pt x="5" y="99"/>
                    </a:lnTo>
                    <a:lnTo>
                      <a:pt x="1" y="95"/>
                    </a:lnTo>
                    <a:lnTo>
                      <a:pt x="0" y="91"/>
                    </a:lnTo>
                    <a:lnTo>
                      <a:pt x="0" y="87"/>
                    </a:lnTo>
                    <a:lnTo>
                      <a:pt x="0" y="82"/>
                    </a:lnTo>
                    <a:lnTo>
                      <a:pt x="3" y="77"/>
                    </a:lnTo>
                    <a:lnTo>
                      <a:pt x="7" y="73"/>
                    </a:lnTo>
                    <a:lnTo>
                      <a:pt x="69" y="11"/>
                    </a:lnTo>
                    <a:lnTo>
                      <a:pt x="69" y="11"/>
                    </a:lnTo>
                    <a:lnTo>
                      <a:pt x="75" y="6"/>
                    </a:lnTo>
                    <a:lnTo>
                      <a:pt x="80" y="2"/>
                    </a:lnTo>
                    <a:lnTo>
                      <a:pt x="87" y="0"/>
                    </a:lnTo>
                    <a:lnTo>
                      <a:pt x="93" y="0"/>
                    </a:lnTo>
                    <a:lnTo>
                      <a:pt x="98" y="0"/>
                    </a:lnTo>
                    <a:lnTo>
                      <a:pt x="104" y="2"/>
                    </a:lnTo>
                    <a:lnTo>
                      <a:pt x="110" y="6"/>
                    </a:lnTo>
                    <a:lnTo>
                      <a:pt x="115" y="11"/>
                    </a:lnTo>
                    <a:lnTo>
                      <a:pt x="178" y="73"/>
                    </a:lnTo>
                    <a:lnTo>
                      <a:pt x="178" y="73"/>
                    </a:lnTo>
                    <a:lnTo>
                      <a:pt x="182" y="77"/>
                    </a:lnTo>
                    <a:lnTo>
                      <a:pt x="184" y="82"/>
                    </a:lnTo>
                    <a:lnTo>
                      <a:pt x="184" y="86"/>
                    </a:lnTo>
                    <a:lnTo>
                      <a:pt x="184" y="91"/>
                    </a:lnTo>
                    <a:lnTo>
                      <a:pt x="182" y="95"/>
                    </a:lnTo>
                    <a:lnTo>
                      <a:pt x="178" y="97"/>
                    </a:lnTo>
                    <a:lnTo>
                      <a:pt x="173" y="100"/>
                    </a:lnTo>
                    <a:lnTo>
                      <a:pt x="166" y="101"/>
                    </a:lnTo>
                    <a:lnTo>
                      <a:pt x="125" y="101"/>
                    </a:lnTo>
                    <a:close/>
                  </a:path>
                </a:pathLst>
              </a:custGeom>
              <a:grpFill/>
              <a:ln w="9525">
                <a:solidFill>
                  <a:srgbClr val="00B0F0"/>
                </a:solidFill>
                <a:round/>
              </a:ln>
            </p:spPr>
            <p:txBody>
              <a:bodyPr lIns="121920" tIns="60960" rIns="121920" bIns="60960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57594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115189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72847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230441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88036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3456305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403225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460883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" name="Freeform 17"/>
              <p:cNvSpPr/>
              <p:nvPr/>
            </p:nvSpPr>
            <p:spPr bwMode="auto">
              <a:xfrm>
                <a:off x="1168380" y="3486162"/>
                <a:ext cx="381000" cy="266700"/>
              </a:xfrm>
              <a:custGeom>
                <a:avLst/>
                <a:gdLst/>
                <a:ahLst/>
                <a:cxnLst>
                  <a:cxn ang="0">
                    <a:pos x="392" y="125"/>
                  </a:cxn>
                  <a:cxn ang="0">
                    <a:pos x="420" y="136"/>
                  </a:cxn>
                  <a:cxn ang="0">
                    <a:pos x="445" y="153"/>
                  </a:cxn>
                  <a:cxn ang="0">
                    <a:pos x="463" y="175"/>
                  </a:cxn>
                  <a:cxn ang="0">
                    <a:pos x="476" y="200"/>
                  </a:cxn>
                  <a:cxn ang="0">
                    <a:pos x="480" y="227"/>
                  </a:cxn>
                  <a:cxn ang="0">
                    <a:pos x="480" y="237"/>
                  </a:cxn>
                  <a:cxn ang="0">
                    <a:pos x="472" y="264"/>
                  </a:cxn>
                  <a:cxn ang="0">
                    <a:pos x="457" y="289"/>
                  </a:cxn>
                  <a:cxn ang="0">
                    <a:pos x="435" y="310"/>
                  </a:cxn>
                  <a:cxn ang="0">
                    <a:pos x="408" y="325"/>
                  </a:cxn>
                  <a:cxn ang="0">
                    <a:pos x="376" y="334"/>
                  </a:cxn>
                  <a:cxn ang="0">
                    <a:pos x="376" y="220"/>
                  </a:cxn>
                  <a:cxn ang="0">
                    <a:pos x="362" y="195"/>
                  </a:cxn>
                  <a:cxn ang="0">
                    <a:pos x="347" y="185"/>
                  </a:cxn>
                  <a:cxn ang="0">
                    <a:pos x="329" y="182"/>
                  </a:cxn>
                  <a:cxn ang="0">
                    <a:pos x="301" y="190"/>
                  </a:cxn>
                  <a:cxn ang="0">
                    <a:pos x="288" y="203"/>
                  </a:cxn>
                  <a:cxn ang="0">
                    <a:pos x="280" y="230"/>
                  </a:cxn>
                  <a:cxn ang="0">
                    <a:pos x="210" y="315"/>
                  </a:cxn>
                  <a:cxn ang="0">
                    <a:pos x="246" y="313"/>
                  </a:cxn>
                  <a:cxn ang="0">
                    <a:pos x="259" y="306"/>
                  </a:cxn>
                  <a:cxn ang="0">
                    <a:pos x="268" y="295"/>
                  </a:cxn>
                  <a:cxn ang="0">
                    <a:pos x="268" y="277"/>
                  </a:cxn>
                  <a:cxn ang="0">
                    <a:pos x="258" y="259"/>
                  </a:cxn>
                  <a:cxn ang="0">
                    <a:pos x="188" y="190"/>
                  </a:cxn>
                  <a:cxn ang="0">
                    <a:pos x="162" y="182"/>
                  </a:cxn>
                  <a:cxn ang="0">
                    <a:pos x="143" y="185"/>
                  </a:cxn>
                  <a:cxn ang="0">
                    <a:pos x="65" y="259"/>
                  </a:cxn>
                  <a:cxn ang="0">
                    <a:pos x="54" y="278"/>
                  </a:cxn>
                  <a:cxn ang="0">
                    <a:pos x="54" y="295"/>
                  </a:cxn>
                  <a:cxn ang="0">
                    <a:pos x="59" y="304"/>
                  </a:cxn>
                  <a:cxn ang="0">
                    <a:pos x="67" y="310"/>
                  </a:cxn>
                  <a:cxn ang="0">
                    <a:pos x="114" y="315"/>
                  </a:cxn>
                  <a:cxn ang="0">
                    <a:pos x="101" y="334"/>
                  </a:cxn>
                  <a:cxn ang="0">
                    <a:pos x="69" y="324"/>
                  </a:cxn>
                  <a:cxn ang="0">
                    <a:pos x="41" y="306"/>
                  </a:cxn>
                  <a:cxn ang="0">
                    <a:pos x="20" y="284"/>
                  </a:cxn>
                  <a:cxn ang="0">
                    <a:pos x="5" y="257"/>
                  </a:cxn>
                  <a:cxn ang="0">
                    <a:pos x="0" y="227"/>
                  </a:cxn>
                  <a:cxn ang="0">
                    <a:pos x="1" y="219"/>
                  </a:cxn>
                  <a:cxn ang="0">
                    <a:pos x="7" y="191"/>
                  </a:cxn>
                  <a:cxn ang="0">
                    <a:pos x="22" y="167"/>
                  </a:cxn>
                  <a:cxn ang="0">
                    <a:pos x="43" y="147"/>
                  </a:cxn>
                  <a:cxn ang="0">
                    <a:pos x="69" y="132"/>
                  </a:cxn>
                  <a:cxn ang="0">
                    <a:pos x="99" y="122"/>
                  </a:cxn>
                  <a:cxn ang="0">
                    <a:pos x="99" y="118"/>
                  </a:cxn>
                  <a:cxn ang="0">
                    <a:pos x="105" y="84"/>
                  </a:cxn>
                  <a:cxn ang="0">
                    <a:pos x="123" y="53"/>
                  </a:cxn>
                  <a:cxn ang="0">
                    <a:pos x="151" y="27"/>
                  </a:cxn>
                  <a:cxn ang="0">
                    <a:pos x="185" y="10"/>
                  </a:cxn>
                  <a:cxn ang="0">
                    <a:pos x="226" y="1"/>
                  </a:cxn>
                  <a:cxn ang="0">
                    <a:pos x="255" y="1"/>
                  </a:cxn>
                  <a:cxn ang="0">
                    <a:pos x="295" y="10"/>
                  </a:cxn>
                  <a:cxn ang="0">
                    <a:pos x="330" y="27"/>
                  </a:cxn>
                  <a:cxn ang="0">
                    <a:pos x="357" y="53"/>
                  </a:cxn>
                  <a:cxn ang="0">
                    <a:pos x="374" y="84"/>
                  </a:cxn>
                  <a:cxn ang="0">
                    <a:pos x="381" y="118"/>
                  </a:cxn>
                  <a:cxn ang="0">
                    <a:pos x="381" y="122"/>
                  </a:cxn>
                </a:cxnLst>
                <a:rect l="0" t="0" r="r" b="b"/>
                <a:pathLst>
                  <a:path w="480" h="336">
                    <a:moveTo>
                      <a:pt x="381" y="122"/>
                    </a:moveTo>
                    <a:lnTo>
                      <a:pt x="381" y="122"/>
                    </a:lnTo>
                    <a:lnTo>
                      <a:pt x="392" y="125"/>
                    </a:lnTo>
                    <a:lnTo>
                      <a:pt x="402" y="127"/>
                    </a:lnTo>
                    <a:lnTo>
                      <a:pt x="412" y="132"/>
                    </a:lnTo>
                    <a:lnTo>
                      <a:pt x="420" y="136"/>
                    </a:lnTo>
                    <a:lnTo>
                      <a:pt x="429" y="141"/>
                    </a:lnTo>
                    <a:lnTo>
                      <a:pt x="438" y="147"/>
                    </a:lnTo>
                    <a:lnTo>
                      <a:pt x="445" y="153"/>
                    </a:lnTo>
                    <a:lnTo>
                      <a:pt x="451" y="161"/>
                    </a:lnTo>
                    <a:lnTo>
                      <a:pt x="457" y="167"/>
                    </a:lnTo>
                    <a:lnTo>
                      <a:pt x="463" y="175"/>
                    </a:lnTo>
                    <a:lnTo>
                      <a:pt x="468" y="183"/>
                    </a:lnTo>
                    <a:lnTo>
                      <a:pt x="472" y="191"/>
                    </a:lnTo>
                    <a:lnTo>
                      <a:pt x="476" y="200"/>
                    </a:lnTo>
                    <a:lnTo>
                      <a:pt x="478" y="209"/>
                    </a:lnTo>
                    <a:lnTo>
                      <a:pt x="480" y="219"/>
                    </a:lnTo>
                    <a:lnTo>
                      <a:pt x="480" y="227"/>
                    </a:lnTo>
                    <a:lnTo>
                      <a:pt x="480" y="227"/>
                    </a:lnTo>
                    <a:lnTo>
                      <a:pt x="480" y="227"/>
                    </a:lnTo>
                    <a:lnTo>
                      <a:pt x="480" y="237"/>
                    </a:lnTo>
                    <a:lnTo>
                      <a:pt x="478" y="247"/>
                    </a:lnTo>
                    <a:lnTo>
                      <a:pt x="476" y="256"/>
                    </a:lnTo>
                    <a:lnTo>
                      <a:pt x="472" y="264"/>
                    </a:lnTo>
                    <a:lnTo>
                      <a:pt x="467" y="273"/>
                    </a:lnTo>
                    <a:lnTo>
                      <a:pt x="462" y="282"/>
                    </a:lnTo>
                    <a:lnTo>
                      <a:pt x="457" y="289"/>
                    </a:lnTo>
                    <a:lnTo>
                      <a:pt x="450" y="297"/>
                    </a:lnTo>
                    <a:lnTo>
                      <a:pt x="442" y="304"/>
                    </a:lnTo>
                    <a:lnTo>
                      <a:pt x="435" y="310"/>
                    </a:lnTo>
                    <a:lnTo>
                      <a:pt x="426" y="315"/>
                    </a:lnTo>
                    <a:lnTo>
                      <a:pt x="418" y="320"/>
                    </a:lnTo>
                    <a:lnTo>
                      <a:pt x="408" y="325"/>
                    </a:lnTo>
                    <a:lnTo>
                      <a:pt x="398" y="329"/>
                    </a:lnTo>
                    <a:lnTo>
                      <a:pt x="387" y="331"/>
                    </a:lnTo>
                    <a:lnTo>
                      <a:pt x="376" y="334"/>
                    </a:lnTo>
                    <a:lnTo>
                      <a:pt x="376" y="230"/>
                    </a:lnTo>
                    <a:lnTo>
                      <a:pt x="376" y="230"/>
                    </a:lnTo>
                    <a:lnTo>
                      <a:pt x="376" y="220"/>
                    </a:lnTo>
                    <a:lnTo>
                      <a:pt x="372" y="211"/>
                    </a:lnTo>
                    <a:lnTo>
                      <a:pt x="368" y="203"/>
                    </a:lnTo>
                    <a:lnTo>
                      <a:pt x="362" y="195"/>
                    </a:lnTo>
                    <a:lnTo>
                      <a:pt x="362" y="195"/>
                    </a:lnTo>
                    <a:lnTo>
                      <a:pt x="355" y="190"/>
                    </a:lnTo>
                    <a:lnTo>
                      <a:pt x="347" y="185"/>
                    </a:lnTo>
                    <a:lnTo>
                      <a:pt x="337" y="183"/>
                    </a:lnTo>
                    <a:lnTo>
                      <a:pt x="329" y="182"/>
                    </a:lnTo>
                    <a:lnTo>
                      <a:pt x="329" y="182"/>
                    </a:lnTo>
                    <a:lnTo>
                      <a:pt x="319" y="183"/>
                    </a:lnTo>
                    <a:lnTo>
                      <a:pt x="309" y="185"/>
                    </a:lnTo>
                    <a:lnTo>
                      <a:pt x="301" y="190"/>
                    </a:lnTo>
                    <a:lnTo>
                      <a:pt x="294" y="195"/>
                    </a:lnTo>
                    <a:lnTo>
                      <a:pt x="294" y="195"/>
                    </a:lnTo>
                    <a:lnTo>
                      <a:pt x="288" y="203"/>
                    </a:lnTo>
                    <a:lnTo>
                      <a:pt x="284" y="211"/>
                    </a:lnTo>
                    <a:lnTo>
                      <a:pt x="280" y="220"/>
                    </a:lnTo>
                    <a:lnTo>
                      <a:pt x="280" y="230"/>
                    </a:lnTo>
                    <a:lnTo>
                      <a:pt x="280" y="336"/>
                    </a:lnTo>
                    <a:lnTo>
                      <a:pt x="210" y="336"/>
                    </a:lnTo>
                    <a:lnTo>
                      <a:pt x="210" y="315"/>
                    </a:lnTo>
                    <a:lnTo>
                      <a:pt x="235" y="315"/>
                    </a:lnTo>
                    <a:lnTo>
                      <a:pt x="235" y="315"/>
                    </a:lnTo>
                    <a:lnTo>
                      <a:pt x="246" y="313"/>
                    </a:lnTo>
                    <a:lnTo>
                      <a:pt x="255" y="310"/>
                    </a:lnTo>
                    <a:lnTo>
                      <a:pt x="255" y="310"/>
                    </a:lnTo>
                    <a:lnTo>
                      <a:pt x="259" y="306"/>
                    </a:lnTo>
                    <a:lnTo>
                      <a:pt x="263" y="303"/>
                    </a:lnTo>
                    <a:lnTo>
                      <a:pt x="266" y="299"/>
                    </a:lnTo>
                    <a:lnTo>
                      <a:pt x="268" y="295"/>
                    </a:lnTo>
                    <a:lnTo>
                      <a:pt x="268" y="295"/>
                    </a:lnTo>
                    <a:lnTo>
                      <a:pt x="269" y="285"/>
                    </a:lnTo>
                    <a:lnTo>
                      <a:pt x="268" y="277"/>
                    </a:lnTo>
                    <a:lnTo>
                      <a:pt x="268" y="277"/>
                    </a:lnTo>
                    <a:lnTo>
                      <a:pt x="264" y="268"/>
                    </a:lnTo>
                    <a:lnTo>
                      <a:pt x="258" y="259"/>
                    </a:lnTo>
                    <a:lnTo>
                      <a:pt x="195" y="198"/>
                    </a:lnTo>
                    <a:lnTo>
                      <a:pt x="195" y="198"/>
                    </a:lnTo>
                    <a:lnTo>
                      <a:pt x="188" y="190"/>
                    </a:lnTo>
                    <a:lnTo>
                      <a:pt x="179" y="185"/>
                    </a:lnTo>
                    <a:lnTo>
                      <a:pt x="170" y="183"/>
                    </a:lnTo>
                    <a:lnTo>
                      <a:pt x="162" y="182"/>
                    </a:lnTo>
                    <a:lnTo>
                      <a:pt x="162" y="182"/>
                    </a:lnTo>
                    <a:lnTo>
                      <a:pt x="152" y="183"/>
                    </a:lnTo>
                    <a:lnTo>
                      <a:pt x="143" y="185"/>
                    </a:lnTo>
                    <a:lnTo>
                      <a:pt x="136" y="190"/>
                    </a:lnTo>
                    <a:lnTo>
                      <a:pt x="127" y="198"/>
                    </a:lnTo>
                    <a:lnTo>
                      <a:pt x="65" y="259"/>
                    </a:lnTo>
                    <a:lnTo>
                      <a:pt x="65" y="259"/>
                    </a:lnTo>
                    <a:lnTo>
                      <a:pt x="58" y="268"/>
                    </a:lnTo>
                    <a:lnTo>
                      <a:pt x="54" y="278"/>
                    </a:lnTo>
                    <a:lnTo>
                      <a:pt x="54" y="278"/>
                    </a:lnTo>
                    <a:lnTo>
                      <a:pt x="53" y="287"/>
                    </a:lnTo>
                    <a:lnTo>
                      <a:pt x="54" y="295"/>
                    </a:lnTo>
                    <a:lnTo>
                      <a:pt x="54" y="295"/>
                    </a:lnTo>
                    <a:lnTo>
                      <a:pt x="57" y="300"/>
                    </a:lnTo>
                    <a:lnTo>
                      <a:pt x="59" y="304"/>
                    </a:lnTo>
                    <a:lnTo>
                      <a:pt x="63" y="306"/>
                    </a:lnTo>
                    <a:lnTo>
                      <a:pt x="67" y="310"/>
                    </a:lnTo>
                    <a:lnTo>
                      <a:pt x="67" y="310"/>
                    </a:lnTo>
                    <a:lnTo>
                      <a:pt x="75" y="314"/>
                    </a:lnTo>
                    <a:lnTo>
                      <a:pt x="85" y="315"/>
                    </a:lnTo>
                    <a:lnTo>
                      <a:pt x="114" y="315"/>
                    </a:lnTo>
                    <a:lnTo>
                      <a:pt x="114" y="335"/>
                    </a:lnTo>
                    <a:lnTo>
                      <a:pt x="114" y="335"/>
                    </a:lnTo>
                    <a:lnTo>
                      <a:pt x="101" y="334"/>
                    </a:lnTo>
                    <a:lnTo>
                      <a:pt x="90" y="331"/>
                    </a:lnTo>
                    <a:lnTo>
                      <a:pt x="79" y="327"/>
                    </a:lnTo>
                    <a:lnTo>
                      <a:pt x="69" y="324"/>
                    </a:lnTo>
                    <a:lnTo>
                      <a:pt x="59" y="319"/>
                    </a:lnTo>
                    <a:lnTo>
                      <a:pt x="49" y="313"/>
                    </a:lnTo>
                    <a:lnTo>
                      <a:pt x="41" y="306"/>
                    </a:lnTo>
                    <a:lnTo>
                      <a:pt x="33" y="300"/>
                    </a:lnTo>
                    <a:lnTo>
                      <a:pt x="26" y="292"/>
                    </a:lnTo>
                    <a:lnTo>
                      <a:pt x="20" y="284"/>
                    </a:lnTo>
                    <a:lnTo>
                      <a:pt x="13" y="275"/>
                    </a:lnTo>
                    <a:lnTo>
                      <a:pt x="8" y="267"/>
                    </a:lnTo>
                    <a:lnTo>
                      <a:pt x="5" y="257"/>
                    </a:lnTo>
                    <a:lnTo>
                      <a:pt x="2" y="248"/>
                    </a:lnTo>
                    <a:lnTo>
                      <a:pt x="1" y="237"/>
                    </a:lnTo>
                    <a:lnTo>
                      <a:pt x="0" y="227"/>
                    </a:lnTo>
                    <a:lnTo>
                      <a:pt x="0" y="227"/>
                    </a:lnTo>
                    <a:lnTo>
                      <a:pt x="0" y="227"/>
                    </a:lnTo>
                    <a:lnTo>
                      <a:pt x="1" y="219"/>
                    </a:lnTo>
                    <a:lnTo>
                      <a:pt x="2" y="209"/>
                    </a:lnTo>
                    <a:lnTo>
                      <a:pt x="5" y="200"/>
                    </a:lnTo>
                    <a:lnTo>
                      <a:pt x="7" y="191"/>
                    </a:lnTo>
                    <a:lnTo>
                      <a:pt x="12" y="183"/>
                    </a:lnTo>
                    <a:lnTo>
                      <a:pt x="16" y="175"/>
                    </a:lnTo>
                    <a:lnTo>
                      <a:pt x="22" y="167"/>
                    </a:lnTo>
                    <a:lnTo>
                      <a:pt x="28" y="161"/>
                    </a:lnTo>
                    <a:lnTo>
                      <a:pt x="36" y="153"/>
                    </a:lnTo>
                    <a:lnTo>
                      <a:pt x="43" y="147"/>
                    </a:lnTo>
                    <a:lnTo>
                      <a:pt x="50" y="141"/>
                    </a:lnTo>
                    <a:lnTo>
                      <a:pt x="59" y="136"/>
                    </a:lnTo>
                    <a:lnTo>
                      <a:pt x="69" y="132"/>
                    </a:lnTo>
                    <a:lnTo>
                      <a:pt x="79" y="127"/>
                    </a:lnTo>
                    <a:lnTo>
                      <a:pt x="89" y="125"/>
                    </a:lnTo>
                    <a:lnTo>
                      <a:pt x="99" y="122"/>
                    </a:lnTo>
                    <a:lnTo>
                      <a:pt x="99" y="122"/>
                    </a:lnTo>
                    <a:lnTo>
                      <a:pt x="99" y="118"/>
                    </a:lnTo>
                    <a:lnTo>
                      <a:pt x="99" y="118"/>
                    </a:lnTo>
                    <a:lnTo>
                      <a:pt x="100" y="107"/>
                    </a:lnTo>
                    <a:lnTo>
                      <a:pt x="101" y="95"/>
                    </a:lnTo>
                    <a:lnTo>
                      <a:pt x="105" y="84"/>
                    </a:lnTo>
                    <a:lnTo>
                      <a:pt x="110" y="73"/>
                    </a:lnTo>
                    <a:lnTo>
                      <a:pt x="116" y="63"/>
                    </a:lnTo>
                    <a:lnTo>
                      <a:pt x="123" y="53"/>
                    </a:lnTo>
                    <a:lnTo>
                      <a:pt x="131" y="43"/>
                    </a:lnTo>
                    <a:lnTo>
                      <a:pt x="141" y="36"/>
                    </a:lnTo>
                    <a:lnTo>
                      <a:pt x="151" y="27"/>
                    </a:lnTo>
                    <a:lnTo>
                      <a:pt x="161" y="21"/>
                    </a:lnTo>
                    <a:lnTo>
                      <a:pt x="173" y="15"/>
                    </a:lnTo>
                    <a:lnTo>
                      <a:pt x="185" y="10"/>
                    </a:lnTo>
                    <a:lnTo>
                      <a:pt x="198" y="6"/>
                    </a:lnTo>
                    <a:lnTo>
                      <a:pt x="211" y="2"/>
                    </a:lnTo>
                    <a:lnTo>
                      <a:pt x="226" y="1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55" y="1"/>
                    </a:lnTo>
                    <a:lnTo>
                      <a:pt x="268" y="2"/>
                    </a:lnTo>
                    <a:lnTo>
                      <a:pt x="282" y="6"/>
                    </a:lnTo>
                    <a:lnTo>
                      <a:pt x="295" y="10"/>
                    </a:lnTo>
                    <a:lnTo>
                      <a:pt x="308" y="15"/>
                    </a:lnTo>
                    <a:lnTo>
                      <a:pt x="319" y="21"/>
                    </a:lnTo>
                    <a:lnTo>
                      <a:pt x="330" y="27"/>
                    </a:lnTo>
                    <a:lnTo>
                      <a:pt x="340" y="36"/>
                    </a:lnTo>
                    <a:lnTo>
                      <a:pt x="348" y="43"/>
                    </a:lnTo>
                    <a:lnTo>
                      <a:pt x="357" y="53"/>
                    </a:lnTo>
                    <a:lnTo>
                      <a:pt x="365" y="63"/>
                    </a:lnTo>
                    <a:lnTo>
                      <a:pt x="369" y="73"/>
                    </a:lnTo>
                    <a:lnTo>
                      <a:pt x="374" y="84"/>
                    </a:lnTo>
                    <a:lnTo>
                      <a:pt x="378" y="95"/>
                    </a:lnTo>
                    <a:lnTo>
                      <a:pt x="381" y="107"/>
                    </a:lnTo>
                    <a:lnTo>
                      <a:pt x="381" y="118"/>
                    </a:lnTo>
                    <a:lnTo>
                      <a:pt x="381" y="118"/>
                    </a:lnTo>
                    <a:lnTo>
                      <a:pt x="381" y="122"/>
                    </a:lnTo>
                    <a:lnTo>
                      <a:pt x="381" y="122"/>
                    </a:lnTo>
                    <a:close/>
                  </a:path>
                </a:pathLst>
              </a:custGeom>
              <a:grpFill/>
              <a:ln w="9525">
                <a:solidFill>
                  <a:srgbClr val="00B0F0"/>
                </a:solidFill>
                <a:round/>
              </a:ln>
            </p:spPr>
            <p:txBody>
              <a:bodyPr lIns="121920" tIns="60960" rIns="121920" bIns="60960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57594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115189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72847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230441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88036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3456305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403225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460883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" name="Freeform 18"/>
              <p:cNvSpPr/>
              <p:nvPr/>
            </p:nvSpPr>
            <p:spPr bwMode="auto">
              <a:xfrm>
                <a:off x="1355705" y="3643325"/>
                <a:ext cx="147638" cy="207963"/>
              </a:xfrm>
              <a:custGeom>
                <a:avLst/>
                <a:gdLst/>
                <a:ahLst/>
                <a:cxnLst>
                  <a:cxn ang="0">
                    <a:pos x="126" y="162"/>
                  </a:cxn>
                  <a:cxn ang="0">
                    <a:pos x="126" y="32"/>
                  </a:cxn>
                  <a:cxn ang="0">
                    <a:pos x="126" y="32"/>
                  </a:cxn>
                  <a:cxn ang="0">
                    <a:pos x="125" y="26"/>
                  </a:cxn>
                  <a:cxn ang="0">
                    <a:pos x="123" y="19"/>
                  </a:cxn>
                  <a:cxn ang="0">
                    <a:pos x="120" y="13"/>
                  </a:cxn>
                  <a:cxn ang="0">
                    <a:pos x="116" y="8"/>
                  </a:cxn>
                  <a:cxn ang="0">
                    <a:pos x="111" y="5"/>
                  </a:cxn>
                  <a:cxn ang="0">
                    <a:pos x="106" y="2"/>
                  </a:cxn>
                  <a:cxn ang="0">
                    <a:pos x="100" y="0"/>
                  </a:cxn>
                  <a:cxn ang="0">
                    <a:pos x="94" y="0"/>
                  </a:cxn>
                  <a:cxn ang="0">
                    <a:pos x="94" y="0"/>
                  </a:cxn>
                  <a:cxn ang="0">
                    <a:pos x="94" y="0"/>
                  </a:cxn>
                  <a:cxn ang="0">
                    <a:pos x="86" y="0"/>
                  </a:cxn>
                  <a:cxn ang="0">
                    <a:pos x="80" y="2"/>
                  </a:cxn>
                  <a:cxn ang="0">
                    <a:pos x="75" y="5"/>
                  </a:cxn>
                  <a:cxn ang="0">
                    <a:pos x="70" y="8"/>
                  </a:cxn>
                  <a:cxn ang="0">
                    <a:pos x="66" y="13"/>
                  </a:cxn>
                  <a:cxn ang="0">
                    <a:pos x="64" y="19"/>
                  </a:cxn>
                  <a:cxn ang="0">
                    <a:pos x="62" y="26"/>
                  </a:cxn>
                  <a:cxn ang="0">
                    <a:pos x="62" y="32"/>
                  </a:cxn>
                  <a:cxn ang="0">
                    <a:pos x="62" y="162"/>
                  </a:cxn>
                  <a:cxn ang="0">
                    <a:pos x="17" y="162"/>
                  </a:cxn>
                  <a:cxn ang="0">
                    <a:pos x="17" y="162"/>
                  </a:cxn>
                  <a:cxn ang="0">
                    <a:pos x="11" y="162"/>
                  </a:cxn>
                  <a:cxn ang="0">
                    <a:pos x="6" y="164"/>
                  </a:cxn>
                  <a:cxn ang="0">
                    <a:pos x="2" y="167"/>
                  </a:cxn>
                  <a:cxn ang="0">
                    <a:pos x="1" y="170"/>
                  </a:cxn>
                  <a:cxn ang="0">
                    <a:pos x="0" y="175"/>
                  </a:cxn>
                  <a:cxn ang="0">
                    <a:pos x="1" y="179"/>
                  </a:cxn>
                  <a:cxn ang="0">
                    <a:pos x="3" y="184"/>
                  </a:cxn>
                  <a:cxn ang="0">
                    <a:pos x="7" y="189"/>
                  </a:cxn>
                  <a:cxn ang="0">
                    <a:pos x="70" y="251"/>
                  </a:cxn>
                  <a:cxn ang="0">
                    <a:pos x="70" y="251"/>
                  </a:cxn>
                  <a:cxn ang="0">
                    <a:pos x="76" y="256"/>
                  </a:cxn>
                  <a:cxn ang="0">
                    <a:pos x="81" y="259"/>
                  </a:cxn>
                  <a:cxn ang="0">
                    <a:pos x="88" y="262"/>
                  </a:cxn>
                  <a:cxn ang="0">
                    <a:pos x="92" y="263"/>
                  </a:cxn>
                  <a:cxn ang="0">
                    <a:pos x="99" y="262"/>
                  </a:cxn>
                  <a:cxn ang="0">
                    <a:pos x="105" y="259"/>
                  </a:cxn>
                  <a:cxn ang="0">
                    <a:pos x="110" y="256"/>
                  </a:cxn>
                  <a:cxn ang="0">
                    <a:pos x="116" y="251"/>
                  </a:cxn>
                  <a:cxn ang="0">
                    <a:pos x="179" y="189"/>
                  </a:cxn>
                  <a:cxn ang="0">
                    <a:pos x="179" y="189"/>
                  </a:cxn>
                  <a:cxn ang="0">
                    <a:pos x="183" y="185"/>
                  </a:cxn>
                  <a:cxn ang="0">
                    <a:pos x="184" y="180"/>
                  </a:cxn>
                  <a:cxn ang="0">
                    <a:pos x="185" y="175"/>
                  </a:cxn>
                  <a:cxn ang="0">
                    <a:pos x="185" y="171"/>
                  </a:cxn>
                  <a:cxn ang="0">
                    <a:pos x="183" y="168"/>
                  </a:cxn>
                  <a:cxn ang="0">
                    <a:pos x="179" y="164"/>
                  </a:cxn>
                  <a:cxn ang="0">
                    <a:pos x="173" y="162"/>
                  </a:cxn>
                  <a:cxn ang="0">
                    <a:pos x="165" y="162"/>
                  </a:cxn>
                  <a:cxn ang="0">
                    <a:pos x="126" y="162"/>
                  </a:cxn>
                </a:cxnLst>
                <a:rect l="0" t="0" r="r" b="b"/>
                <a:pathLst>
                  <a:path w="185" h="263">
                    <a:moveTo>
                      <a:pt x="126" y="162"/>
                    </a:moveTo>
                    <a:lnTo>
                      <a:pt x="126" y="32"/>
                    </a:lnTo>
                    <a:lnTo>
                      <a:pt x="126" y="32"/>
                    </a:lnTo>
                    <a:lnTo>
                      <a:pt x="125" y="26"/>
                    </a:lnTo>
                    <a:lnTo>
                      <a:pt x="123" y="19"/>
                    </a:lnTo>
                    <a:lnTo>
                      <a:pt x="120" y="13"/>
                    </a:lnTo>
                    <a:lnTo>
                      <a:pt x="116" y="8"/>
                    </a:lnTo>
                    <a:lnTo>
                      <a:pt x="111" y="5"/>
                    </a:lnTo>
                    <a:lnTo>
                      <a:pt x="106" y="2"/>
                    </a:lnTo>
                    <a:lnTo>
                      <a:pt x="100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86" y="0"/>
                    </a:lnTo>
                    <a:lnTo>
                      <a:pt x="80" y="2"/>
                    </a:lnTo>
                    <a:lnTo>
                      <a:pt x="75" y="5"/>
                    </a:lnTo>
                    <a:lnTo>
                      <a:pt x="70" y="8"/>
                    </a:lnTo>
                    <a:lnTo>
                      <a:pt x="66" y="13"/>
                    </a:lnTo>
                    <a:lnTo>
                      <a:pt x="64" y="19"/>
                    </a:lnTo>
                    <a:lnTo>
                      <a:pt x="62" y="26"/>
                    </a:lnTo>
                    <a:lnTo>
                      <a:pt x="62" y="32"/>
                    </a:lnTo>
                    <a:lnTo>
                      <a:pt x="62" y="162"/>
                    </a:lnTo>
                    <a:lnTo>
                      <a:pt x="17" y="162"/>
                    </a:lnTo>
                    <a:lnTo>
                      <a:pt x="17" y="162"/>
                    </a:lnTo>
                    <a:lnTo>
                      <a:pt x="11" y="162"/>
                    </a:lnTo>
                    <a:lnTo>
                      <a:pt x="6" y="164"/>
                    </a:lnTo>
                    <a:lnTo>
                      <a:pt x="2" y="167"/>
                    </a:lnTo>
                    <a:lnTo>
                      <a:pt x="1" y="170"/>
                    </a:lnTo>
                    <a:lnTo>
                      <a:pt x="0" y="175"/>
                    </a:lnTo>
                    <a:lnTo>
                      <a:pt x="1" y="179"/>
                    </a:lnTo>
                    <a:lnTo>
                      <a:pt x="3" y="184"/>
                    </a:lnTo>
                    <a:lnTo>
                      <a:pt x="7" y="189"/>
                    </a:lnTo>
                    <a:lnTo>
                      <a:pt x="70" y="251"/>
                    </a:lnTo>
                    <a:lnTo>
                      <a:pt x="70" y="251"/>
                    </a:lnTo>
                    <a:lnTo>
                      <a:pt x="76" y="256"/>
                    </a:lnTo>
                    <a:lnTo>
                      <a:pt x="81" y="259"/>
                    </a:lnTo>
                    <a:lnTo>
                      <a:pt x="88" y="262"/>
                    </a:lnTo>
                    <a:lnTo>
                      <a:pt x="92" y="263"/>
                    </a:lnTo>
                    <a:lnTo>
                      <a:pt x="99" y="262"/>
                    </a:lnTo>
                    <a:lnTo>
                      <a:pt x="105" y="259"/>
                    </a:lnTo>
                    <a:lnTo>
                      <a:pt x="110" y="256"/>
                    </a:lnTo>
                    <a:lnTo>
                      <a:pt x="116" y="251"/>
                    </a:lnTo>
                    <a:lnTo>
                      <a:pt x="179" y="189"/>
                    </a:lnTo>
                    <a:lnTo>
                      <a:pt x="179" y="189"/>
                    </a:lnTo>
                    <a:lnTo>
                      <a:pt x="183" y="185"/>
                    </a:lnTo>
                    <a:lnTo>
                      <a:pt x="184" y="180"/>
                    </a:lnTo>
                    <a:lnTo>
                      <a:pt x="185" y="175"/>
                    </a:lnTo>
                    <a:lnTo>
                      <a:pt x="185" y="171"/>
                    </a:lnTo>
                    <a:lnTo>
                      <a:pt x="183" y="168"/>
                    </a:lnTo>
                    <a:lnTo>
                      <a:pt x="179" y="164"/>
                    </a:lnTo>
                    <a:lnTo>
                      <a:pt x="173" y="162"/>
                    </a:lnTo>
                    <a:lnTo>
                      <a:pt x="165" y="162"/>
                    </a:lnTo>
                    <a:lnTo>
                      <a:pt x="126" y="162"/>
                    </a:lnTo>
                    <a:close/>
                  </a:path>
                </a:pathLst>
              </a:custGeom>
              <a:grpFill/>
              <a:ln w="9525">
                <a:solidFill>
                  <a:srgbClr val="00B0F0"/>
                </a:solidFill>
                <a:round/>
              </a:ln>
            </p:spPr>
            <p:txBody>
              <a:bodyPr lIns="121920" tIns="60960" rIns="121920" bIns="60960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57594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115189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72847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230441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88036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3456305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403225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460883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</p:grpSp>
        <p:sp>
          <p:nvSpPr>
            <p:cNvPr id="36" name="AutoShape 111"/>
            <p:cNvSpPr/>
            <p:nvPr/>
          </p:nvSpPr>
          <p:spPr bwMode="auto">
            <a:xfrm>
              <a:off x="6836" y="2848"/>
              <a:ext cx="700" cy="65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B0F0"/>
              </a:solidFill>
            </a:ln>
            <a:effectLst/>
          </p:spPr>
          <p:txBody>
            <a:bodyPr lIns="50800" tIns="50800" rIns="50800" bIns="5080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57594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115189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72847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230441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880360" algn="l" defTabSz="11518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3456305" algn="l" defTabSz="11518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4032250" algn="l" defTabSz="11518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4608830" algn="l" defTabSz="11518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defTabSz="6089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37" name="AutoShape 28"/>
            <p:cNvSpPr/>
            <p:nvPr/>
          </p:nvSpPr>
          <p:spPr bwMode="auto">
            <a:xfrm>
              <a:off x="2958" y="2788"/>
              <a:ext cx="700" cy="7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9450"/>
                  </a:moveTo>
                  <a:cubicBezTo>
                    <a:pt x="20249" y="9823"/>
                    <a:pt x="19947" y="10124"/>
                    <a:pt x="19575" y="10124"/>
                  </a:cubicBezTo>
                  <a:lnTo>
                    <a:pt x="18324" y="10124"/>
                  </a:lnTo>
                  <a:lnTo>
                    <a:pt x="15624" y="5400"/>
                  </a:lnTo>
                  <a:lnTo>
                    <a:pt x="17549" y="5400"/>
                  </a:lnTo>
                  <a:cubicBezTo>
                    <a:pt x="17762" y="5400"/>
                    <a:pt x="17962" y="5500"/>
                    <a:pt x="18089" y="5670"/>
                  </a:cubicBezTo>
                  <a:lnTo>
                    <a:pt x="20114" y="8370"/>
                  </a:lnTo>
                  <a:cubicBezTo>
                    <a:pt x="20202" y="8486"/>
                    <a:pt x="20249" y="8628"/>
                    <a:pt x="20249" y="8774"/>
                  </a:cubicBezTo>
                  <a:cubicBezTo>
                    <a:pt x="20249" y="8774"/>
                    <a:pt x="20249" y="9450"/>
                    <a:pt x="20249" y="9450"/>
                  </a:cubicBezTo>
                  <a:close/>
                  <a:moveTo>
                    <a:pt x="18224" y="20249"/>
                  </a:moveTo>
                  <a:lnTo>
                    <a:pt x="14174" y="20249"/>
                  </a:lnTo>
                  <a:lnTo>
                    <a:pt x="14174" y="13500"/>
                  </a:lnTo>
                  <a:cubicBezTo>
                    <a:pt x="14174" y="13126"/>
                    <a:pt x="13872" y="12825"/>
                    <a:pt x="13499" y="12825"/>
                  </a:cubicBezTo>
                  <a:lnTo>
                    <a:pt x="8437" y="12825"/>
                  </a:lnTo>
                  <a:cubicBezTo>
                    <a:pt x="8064" y="12825"/>
                    <a:pt x="7762" y="13126"/>
                    <a:pt x="7762" y="13500"/>
                  </a:cubicBezTo>
                  <a:lnTo>
                    <a:pt x="7762" y="20249"/>
                  </a:lnTo>
                  <a:lnTo>
                    <a:pt x="3374" y="20249"/>
                  </a:lnTo>
                  <a:lnTo>
                    <a:pt x="3374" y="11475"/>
                  </a:lnTo>
                  <a:lnTo>
                    <a:pt x="18224" y="11475"/>
                  </a:lnTo>
                  <a:cubicBezTo>
                    <a:pt x="18224" y="11475"/>
                    <a:pt x="18224" y="20249"/>
                    <a:pt x="18224" y="20249"/>
                  </a:cubicBezTo>
                  <a:close/>
                  <a:moveTo>
                    <a:pt x="13499" y="20249"/>
                  </a:moveTo>
                  <a:lnTo>
                    <a:pt x="8437" y="20249"/>
                  </a:lnTo>
                  <a:lnTo>
                    <a:pt x="8437" y="13500"/>
                  </a:lnTo>
                  <a:lnTo>
                    <a:pt x="13499" y="13500"/>
                  </a:lnTo>
                  <a:cubicBezTo>
                    <a:pt x="13499" y="13500"/>
                    <a:pt x="13499" y="20249"/>
                    <a:pt x="13499" y="20249"/>
                  </a:cubicBezTo>
                  <a:close/>
                  <a:moveTo>
                    <a:pt x="1349" y="9450"/>
                  </a:moveTo>
                  <a:lnTo>
                    <a:pt x="1349" y="8774"/>
                  </a:lnTo>
                  <a:cubicBezTo>
                    <a:pt x="1349" y="8628"/>
                    <a:pt x="1397" y="8486"/>
                    <a:pt x="1485" y="8370"/>
                  </a:cubicBezTo>
                  <a:lnTo>
                    <a:pt x="3510" y="5670"/>
                  </a:lnTo>
                  <a:cubicBezTo>
                    <a:pt x="3637" y="5500"/>
                    <a:pt x="3837" y="5400"/>
                    <a:pt x="4049" y="5400"/>
                  </a:cubicBezTo>
                  <a:lnTo>
                    <a:pt x="5975" y="5400"/>
                  </a:lnTo>
                  <a:lnTo>
                    <a:pt x="3275" y="10124"/>
                  </a:lnTo>
                  <a:lnTo>
                    <a:pt x="2024" y="10124"/>
                  </a:lnTo>
                  <a:cubicBezTo>
                    <a:pt x="1652" y="10124"/>
                    <a:pt x="1349" y="9823"/>
                    <a:pt x="1349" y="9450"/>
                  </a:cubicBezTo>
                  <a:moveTo>
                    <a:pt x="13369" y="5400"/>
                  </a:moveTo>
                  <a:lnTo>
                    <a:pt x="14846" y="5400"/>
                  </a:lnTo>
                  <a:lnTo>
                    <a:pt x="17546" y="10124"/>
                  </a:lnTo>
                  <a:lnTo>
                    <a:pt x="14719" y="10124"/>
                  </a:lnTo>
                  <a:cubicBezTo>
                    <a:pt x="14719" y="10124"/>
                    <a:pt x="13369" y="5400"/>
                    <a:pt x="13369" y="5400"/>
                  </a:cubicBezTo>
                  <a:close/>
                  <a:moveTo>
                    <a:pt x="11137" y="5400"/>
                  </a:moveTo>
                  <a:lnTo>
                    <a:pt x="12666" y="5400"/>
                  </a:lnTo>
                  <a:lnTo>
                    <a:pt x="14016" y="10124"/>
                  </a:lnTo>
                  <a:lnTo>
                    <a:pt x="11137" y="10124"/>
                  </a:lnTo>
                  <a:cubicBezTo>
                    <a:pt x="11137" y="10124"/>
                    <a:pt x="11137" y="5400"/>
                    <a:pt x="11137" y="5400"/>
                  </a:cubicBezTo>
                  <a:close/>
                  <a:moveTo>
                    <a:pt x="8932" y="5400"/>
                  </a:moveTo>
                  <a:lnTo>
                    <a:pt x="10462" y="5400"/>
                  </a:lnTo>
                  <a:lnTo>
                    <a:pt x="10462" y="10124"/>
                  </a:lnTo>
                  <a:lnTo>
                    <a:pt x="7582" y="10124"/>
                  </a:lnTo>
                  <a:cubicBezTo>
                    <a:pt x="7582" y="10124"/>
                    <a:pt x="8932" y="5400"/>
                    <a:pt x="8932" y="5400"/>
                  </a:cubicBezTo>
                  <a:close/>
                  <a:moveTo>
                    <a:pt x="6880" y="10124"/>
                  </a:moveTo>
                  <a:lnTo>
                    <a:pt x="4052" y="10124"/>
                  </a:lnTo>
                  <a:lnTo>
                    <a:pt x="6752" y="5400"/>
                  </a:lnTo>
                  <a:lnTo>
                    <a:pt x="8230" y="5400"/>
                  </a:lnTo>
                  <a:cubicBezTo>
                    <a:pt x="8230" y="5400"/>
                    <a:pt x="6880" y="10124"/>
                    <a:pt x="6880" y="10124"/>
                  </a:cubicBezTo>
                  <a:close/>
                  <a:moveTo>
                    <a:pt x="17549" y="1350"/>
                  </a:moveTo>
                  <a:lnTo>
                    <a:pt x="17549" y="4050"/>
                  </a:lnTo>
                  <a:lnTo>
                    <a:pt x="4049" y="4050"/>
                  </a:lnTo>
                  <a:lnTo>
                    <a:pt x="4049" y="1350"/>
                  </a:lnTo>
                  <a:cubicBezTo>
                    <a:pt x="4049" y="1350"/>
                    <a:pt x="17549" y="1350"/>
                    <a:pt x="17549" y="1350"/>
                  </a:cubicBezTo>
                  <a:close/>
                  <a:moveTo>
                    <a:pt x="21194" y="7560"/>
                  </a:moveTo>
                  <a:lnTo>
                    <a:pt x="19170" y="4861"/>
                  </a:lnTo>
                  <a:cubicBezTo>
                    <a:pt x="19091" y="4755"/>
                    <a:pt x="18997" y="4663"/>
                    <a:pt x="18899" y="4576"/>
                  </a:cubicBezTo>
                  <a:lnTo>
                    <a:pt x="18899" y="1350"/>
                  </a:lnTo>
                  <a:cubicBezTo>
                    <a:pt x="18899" y="605"/>
                    <a:pt x="18295" y="0"/>
                    <a:pt x="17549" y="0"/>
                  </a:cubicBezTo>
                  <a:lnTo>
                    <a:pt x="4049" y="0"/>
                  </a:lnTo>
                  <a:cubicBezTo>
                    <a:pt x="3304" y="0"/>
                    <a:pt x="2699" y="605"/>
                    <a:pt x="2699" y="1350"/>
                  </a:cubicBezTo>
                  <a:lnTo>
                    <a:pt x="2699" y="4576"/>
                  </a:lnTo>
                  <a:cubicBezTo>
                    <a:pt x="2602" y="4663"/>
                    <a:pt x="2508" y="4754"/>
                    <a:pt x="2430" y="4860"/>
                  </a:cubicBezTo>
                  <a:lnTo>
                    <a:pt x="406" y="7559"/>
                  </a:lnTo>
                  <a:cubicBezTo>
                    <a:pt x="143" y="7907"/>
                    <a:pt x="0" y="8338"/>
                    <a:pt x="0" y="8774"/>
                  </a:cubicBezTo>
                  <a:lnTo>
                    <a:pt x="0" y="9450"/>
                  </a:lnTo>
                  <a:cubicBezTo>
                    <a:pt x="0" y="10566"/>
                    <a:pt x="908" y="11475"/>
                    <a:pt x="2024" y="11475"/>
                  </a:cubicBezTo>
                  <a:lnTo>
                    <a:pt x="2024" y="20249"/>
                  </a:lnTo>
                  <a:cubicBezTo>
                    <a:pt x="2024" y="20994"/>
                    <a:pt x="2629" y="21599"/>
                    <a:pt x="3374" y="21599"/>
                  </a:cubicBezTo>
                  <a:lnTo>
                    <a:pt x="18224" y="21599"/>
                  </a:lnTo>
                  <a:cubicBezTo>
                    <a:pt x="18970" y="21599"/>
                    <a:pt x="19575" y="20994"/>
                    <a:pt x="19575" y="20249"/>
                  </a:cubicBezTo>
                  <a:lnTo>
                    <a:pt x="19575" y="11475"/>
                  </a:lnTo>
                  <a:cubicBezTo>
                    <a:pt x="20691" y="11475"/>
                    <a:pt x="21600" y="10566"/>
                    <a:pt x="21600" y="9450"/>
                  </a:cubicBezTo>
                  <a:lnTo>
                    <a:pt x="21600" y="8774"/>
                  </a:lnTo>
                  <a:cubicBezTo>
                    <a:pt x="21600" y="8338"/>
                    <a:pt x="21456" y="7907"/>
                    <a:pt x="21194" y="756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lIns="50800" tIns="50800" rIns="50800" bIns="5080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57594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115189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72847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230441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880360" algn="l" defTabSz="11518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3456305" algn="l" defTabSz="11518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4032250" algn="l" defTabSz="11518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4608830" algn="l" defTabSz="11518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defTabSz="6089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</a:endParaRPr>
            </a:p>
          </p:txBody>
        </p:sp>
      </p:grpSp>
      <p:pic>
        <p:nvPicPr>
          <p:cNvPr id="4" name="图片 3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ym typeface="+mn-ea"/>
              </a:rPr>
              <a:t>思迅智慧门店</a:t>
            </a:r>
            <a:endParaRPr lang="zh-CN" altLang="en-US" dirty="0" smtClean="0">
              <a:sym typeface="+mn-ea"/>
            </a:endParaRPr>
          </a:p>
        </p:txBody>
      </p:sp>
      <p:sp>
        <p:nvSpPr>
          <p:cNvPr id="21" name="KSO_Shape"/>
          <p:cNvSpPr/>
          <p:nvPr/>
        </p:nvSpPr>
        <p:spPr bwMode="auto">
          <a:xfrm>
            <a:off x="251520" y="138559"/>
            <a:ext cx="310764" cy="264666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21055" y="1238250"/>
            <a:ext cx="7009765" cy="3293745"/>
            <a:chOff x="1293" y="2176"/>
            <a:chExt cx="11039" cy="5187"/>
          </a:xfrm>
        </p:grpSpPr>
        <p:sp>
          <p:nvSpPr>
            <p:cNvPr id="41" name="椭圆 40"/>
            <p:cNvSpPr/>
            <p:nvPr/>
          </p:nvSpPr>
          <p:spPr>
            <a:xfrm>
              <a:off x="3803" y="2540"/>
              <a:ext cx="6124" cy="3948"/>
            </a:xfrm>
            <a:prstGeom prst="ellipse">
              <a:avLst/>
            </a:prstGeom>
            <a:noFill/>
            <a:ln w="127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TextBox 13"/>
            <p:cNvSpPr txBox="1">
              <a:spLocks noChangeArrowheads="1"/>
            </p:cNvSpPr>
            <p:nvPr/>
          </p:nvSpPr>
          <p:spPr bwMode="auto">
            <a:xfrm>
              <a:off x="1293" y="4393"/>
              <a:ext cx="2069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4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线下传统门店</a:t>
              </a:r>
              <a:endParaRPr lang="zh-CN" altLang="en-US" sz="1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TextBox 13"/>
            <p:cNvSpPr txBox="1">
              <a:spLocks noChangeArrowheads="1"/>
            </p:cNvSpPr>
            <p:nvPr/>
          </p:nvSpPr>
          <p:spPr bwMode="auto">
            <a:xfrm>
              <a:off x="5830" y="3054"/>
              <a:ext cx="2070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4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线上数字化门店</a:t>
              </a:r>
              <a:endParaRPr lang="zh-CN" altLang="en-US" sz="1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3" name="TextBox 13"/>
            <p:cNvSpPr txBox="1">
              <a:spLocks noChangeArrowheads="1"/>
            </p:cNvSpPr>
            <p:nvPr/>
          </p:nvSpPr>
          <p:spPr bwMode="auto">
            <a:xfrm>
              <a:off x="10262" y="4393"/>
              <a:ext cx="2070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4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新智能技术</a:t>
              </a:r>
              <a:endParaRPr lang="zh-CN" altLang="en-US" sz="1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4" name="TextBox 13"/>
            <p:cNvSpPr txBox="1">
              <a:spLocks noChangeArrowheads="1"/>
            </p:cNvSpPr>
            <p:nvPr/>
          </p:nvSpPr>
          <p:spPr bwMode="auto">
            <a:xfrm>
              <a:off x="5830" y="5311"/>
              <a:ext cx="2070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4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思迅</a:t>
              </a:r>
              <a:r>
                <a:rPr lang="zh-CN" alt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智慧门店</a:t>
              </a:r>
              <a:endParaRPr lang="zh-CN" altLang="en-US" sz="14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7" name="TextBox 13"/>
            <p:cNvSpPr txBox="1">
              <a:spLocks noChangeArrowheads="1"/>
            </p:cNvSpPr>
            <p:nvPr/>
          </p:nvSpPr>
          <p:spPr bwMode="auto">
            <a:xfrm>
              <a:off x="5830" y="7025"/>
              <a:ext cx="2070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4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数字化运营</a:t>
              </a:r>
              <a:endParaRPr lang="zh-CN" altLang="en-US" sz="1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9479" y="4117"/>
              <a:ext cx="794" cy="794"/>
            </a:xfrm>
            <a:prstGeom prst="ellipse">
              <a:avLst/>
            </a:prstGeom>
            <a:gradFill>
              <a:gsLst>
                <a:gs pos="0">
                  <a:srgbClr val="EEA027"/>
                </a:gs>
                <a:gs pos="100000">
                  <a:srgbClr val="FED100"/>
                </a:gs>
              </a:gsLst>
              <a:lin ang="15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49" name="Picture 19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0" b="-2"/>
            <a:stretch>
              <a:fillRect/>
            </a:stretch>
          </p:blipFill>
          <p:spPr bwMode="auto">
            <a:xfrm>
              <a:off x="9699" y="4341"/>
              <a:ext cx="354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椭圆 49"/>
            <p:cNvSpPr/>
            <p:nvPr/>
          </p:nvSpPr>
          <p:spPr>
            <a:xfrm>
              <a:off x="6468" y="2176"/>
              <a:ext cx="794" cy="794"/>
            </a:xfrm>
            <a:prstGeom prst="ellipse">
              <a:avLst/>
            </a:prstGeom>
            <a:gradFill>
              <a:gsLst>
                <a:gs pos="0">
                  <a:srgbClr val="EEA027"/>
                </a:gs>
                <a:gs pos="100000">
                  <a:srgbClr val="FED100"/>
                </a:gs>
              </a:gsLst>
              <a:lin ang="15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7" y="2405"/>
              <a:ext cx="33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椭圆 51"/>
            <p:cNvSpPr/>
            <p:nvPr/>
          </p:nvSpPr>
          <p:spPr>
            <a:xfrm>
              <a:off x="3445" y="4117"/>
              <a:ext cx="794" cy="794"/>
            </a:xfrm>
            <a:prstGeom prst="ellipse">
              <a:avLst/>
            </a:prstGeom>
            <a:gradFill>
              <a:gsLst>
                <a:gs pos="0">
                  <a:srgbClr val="EEA027"/>
                </a:gs>
                <a:gs pos="100000">
                  <a:srgbClr val="FED100"/>
                </a:gs>
              </a:gsLst>
              <a:lin ang="15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3" name="AutoShape 28"/>
            <p:cNvSpPr/>
            <p:nvPr/>
          </p:nvSpPr>
          <p:spPr bwMode="auto">
            <a:xfrm>
              <a:off x="3662" y="4323"/>
              <a:ext cx="355" cy="35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9450"/>
                  </a:moveTo>
                  <a:cubicBezTo>
                    <a:pt x="20249" y="9823"/>
                    <a:pt x="19947" y="10124"/>
                    <a:pt x="19575" y="10124"/>
                  </a:cubicBezTo>
                  <a:lnTo>
                    <a:pt x="18324" y="10124"/>
                  </a:lnTo>
                  <a:lnTo>
                    <a:pt x="15624" y="5400"/>
                  </a:lnTo>
                  <a:lnTo>
                    <a:pt x="17549" y="5400"/>
                  </a:lnTo>
                  <a:cubicBezTo>
                    <a:pt x="17762" y="5400"/>
                    <a:pt x="17962" y="5500"/>
                    <a:pt x="18089" y="5670"/>
                  </a:cubicBezTo>
                  <a:lnTo>
                    <a:pt x="20114" y="8370"/>
                  </a:lnTo>
                  <a:cubicBezTo>
                    <a:pt x="20202" y="8486"/>
                    <a:pt x="20249" y="8628"/>
                    <a:pt x="20249" y="8774"/>
                  </a:cubicBezTo>
                  <a:cubicBezTo>
                    <a:pt x="20249" y="8774"/>
                    <a:pt x="20249" y="9450"/>
                    <a:pt x="20249" y="9450"/>
                  </a:cubicBezTo>
                  <a:close/>
                  <a:moveTo>
                    <a:pt x="18224" y="20249"/>
                  </a:moveTo>
                  <a:lnTo>
                    <a:pt x="14174" y="20249"/>
                  </a:lnTo>
                  <a:lnTo>
                    <a:pt x="14174" y="13500"/>
                  </a:lnTo>
                  <a:cubicBezTo>
                    <a:pt x="14174" y="13126"/>
                    <a:pt x="13872" y="12825"/>
                    <a:pt x="13499" y="12825"/>
                  </a:cubicBezTo>
                  <a:lnTo>
                    <a:pt x="8437" y="12825"/>
                  </a:lnTo>
                  <a:cubicBezTo>
                    <a:pt x="8064" y="12825"/>
                    <a:pt x="7762" y="13126"/>
                    <a:pt x="7762" y="13500"/>
                  </a:cubicBezTo>
                  <a:lnTo>
                    <a:pt x="7762" y="20249"/>
                  </a:lnTo>
                  <a:lnTo>
                    <a:pt x="3374" y="20249"/>
                  </a:lnTo>
                  <a:lnTo>
                    <a:pt x="3374" y="11475"/>
                  </a:lnTo>
                  <a:lnTo>
                    <a:pt x="18224" y="11475"/>
                  </a:lnTo>
                  <a:cubicBezTo>
                    <a:pt x="18224" y="11475"/>
                    <a:pt x="18224" y="20249"/>
                    <a:pt x="18224" y="20249"/>
                  </a:cubicBezTo>
                  <a:close/>
                  <a:moveTo>
                    <a:pt x="13499" y="20249"/>
                  </a:moveTo>
                  <a:lnTo>
                    <a:pt x="8437" y="20249"/>
                  </a:lnTo>
                  <a:lnTo>
                    <a:pt x="8437" y="13500"/>
                  </a:lnTo>
                  <a:lnTo>
                    <a:pt x="13499" y="13500"/>
                  </a:lnTo>
                  <a:cubicBezTo>
                    <a:pt x="13499" y="13500"/>
                    <a:pt x="13499" y="20249"/>
                    <a:pt x="13499" y="20249"/>
                  </a:cubicBezTo>
                  <a:close/>
                  <a:moveTo>
                    <a:pt x="1349" y="9450"/>
                  </a:moveTo>
                  <a:lnTo>
                    <a:pt x="1349" y="8774"/>
                  </a:lnTo>
                  <a:cubicBezTo>
                    <a:pt x="1349" y="8628"/>
                    <a:pt x="1397" y="8486"/>
                    <a:pt x="1485" y="8370"/>
                  </a:cubicBezTo>
                  <a:lnTo>
                    <a:pt x="3510" y="5670"/>
                  </a:lnTo>
                  <a:cubicBezTo>
                    <a:pt x="3637" y="5500"/>
                    <a:pt x="3837" y="5400"/>
                    <a:pt x="4049" y="5400"/>
                  </a:cubicBezTo>
                  <a:lnTo>
                    <a:pt x="5975" y="5400"/>
                  </a:lnTo>
                  <a:lnTo>
                    <a:pt x="3275" y="10124"/>
                  </a:lnTo>
                  <a:lnTo>
                    <a:pt x="2024" y="10124"/>
                  </a:lnTo>
                  <a:cubicBezTo>
                    <a:pt x="1652" y="10124"/>
                    <a:pt x="1349" y="9823"/>
                    <a:pt x="1349" y="9450"/>
                  </a:cubicBezTo>
                  <a:moveTo>
                    <a:pt x="13369" y="5400"/>
                  </a:moveTo>
                  <a:lnTo>
                    <a:pt x="14846" y="5400"/>
                  </a:lnTo>
                  <a:lnTo>
                    <a:pt x="17546" y="10124"/>
                  </a:lnTo>
                  <a:lnTo>
                    <a:pt x="14719" y="10124"/>
                  </a:lnTo>
                  <a:cubicBezTo>
                    <a:pt x="14719" y="10124"/>
                    <a:pt x="13369" y="5400"/>
                    <a:pt x="13369" y="5400"/>
                  </a:cubicBezTo>
                  <a:close/>
                  <a:moveTo>
                    <a:pt x="11137" y="5400"/>
                  </a:moveTo>
                  <a:lnTo>
                    <a:pt x="12666" y="5400"/>
                  </a:lnTo>
                  <a:lnTo>
                    <a:pt x="14016" y="10124"/>
                  </a:lnTo>
                  <a:lnTo>
                    <a:pt x="11137" y="10124"/>
                  </a:lnTo>
                  <a:cubicBezTo>
                    <a:pt x="11137" y="10124"/>
                    <a:pt x="11137" y="5400"/>
                    <a:pt x="11137" y="5400"/>
                  </a:cubicBezTo>
                  <a:close/>
                  <a:moveTo>
                    <a:pt x="8932" y="5400"/>
                  </a:moveTo>
                  <a:lnTo>
                    <a:pt x="10462" y="5400"/>
                  </a:lnTo>
                  <a:lnTo>
                    <a:pt x="10462" y="10124"/>
                  </a:lnTo>
                  <a:lnTo>
                    <a:pt x="7582" y="10124"/>
                  </a:lnTo>
                  <a:cubicBezTo>
                    <a:pt x="7582" y="10124"/>
                    <a:pt x="8932" y="5400"/>
                    <a:pt x="8932" y="5400"/>
                  </a:cubicBezTo>
                  <a:close/>
                  <a:moveTo>
                    <a:pt x="6880" y="10124"/>
                  </a:moveTo>
                  <a:lnTo>
                    <a:pt x="4052" y="10124"/>
                  </a:lnTo>
                  <a:lnTo>
                    <a:pt x="6752" y="5400"/>
                  </a:lnTo>
                  <a:lnTo>
                    <a:pt x="8230" y="5400"/>
                  </a:lnTo>
                  <a:cubicBezTo>
                    <a:pt x="8230" y="5400"/>
                    <a:pt x="6880" y="10124"/>
                    <a:pt x="6880" y="10124"/>
                  </a:cubicBezTo>
                  <a:close/>
                  <a:moveTo>
                    <a:pt x="17549" y="1350"/>
                  </a:moveTo>
                  <a:lnTo>
                    <a:pt x="17549" y="4050"/>
                  </a:lnTo>
                  <a:lnTo>
                    <a:pt x="4049" y="4050"/>
                  </a:lnTo>
                  <a:lnTo>
                    <a:pt x="4049" y="1350"/>
                  </a:lnTo>
                  <a:cubicBezTo>
                    <a:pt x="4049" y="1350"/>
                    <a:pt x="17549" y="1350"/>
                    <a:pt x="17549" y="1350"/>
                  </a:cubicBezTo>
                  <a:close/>
                  <a:moveTo>
                    <a:pt x="21194" y="7560"/>
                  </a:moveTo>
                  <a:lnTo>
                    <a:pt x="19170" y="4861"/>
                  </a:lnTo>
                  <a:cubicBezTo>
                    <a:pt x="19091" y="4755"/>
                    <a:pt x="18997" y="4663"/>
                    <a:pt x="18899" y="4576"/>
                  </a:cubicBezTo>
                  <a:lnTo>
                    <a:pt x="18899" y="1350"/>
                  </a:lnTo>
                  <a:cubicBezTo>
                    <a:pt x="18899" y="605"/>
                    <a:pt x="18295" y="0"/>
                    <a:pt x="17549" y="0"/>
                  </a:cubicBezTo>
                  <a:lnTo>
                    <a:pt x="4049" y="0"/>
                  </a:lnTo>
                  <a:cubicBezTo>
                    <a:pt x="3304" y="0"/>
                    <a:pt x="2699" y="605"/>
                    <a:pt x="2699" y="1350"/>
                  </a:cubicBezTo>
                  <a:lnTo>
                    <a:pt x="2699" y="4576"/>
                  </a:lnTo>
                  <a:cubicBezTo>
                    <a:pt x="2602" y="4663"/>
                    <a:pt x="2508" y="4754"/>
                    <a:pt x="2430" y="4860"/>
                  </a:cubicBezTo>
                  <a:lnTo>
                    <a:pt x="406" y="7559"/>
                  </a:lnTo>
                  <a:cubicBezTo>
                    <a:pt x="143" y="7907"/>
                    <a:pt x="0" y="8338"/>
                    <a:pt x="0" y="8774"/>
                  </a:cubicBezTo>
                  <a:lnTo>
                    <a:pt x="0" y="9450"/>
                  </a:lnTo>
                  <a:cubicBezTo>
                    <a:pt x="0" y="10566"/>
                    <a:pt x="908" y="11475"/>
                    <a:pt x="2024" y="11475"/>
                  </a:cubicBezTo>
                  <a:lnTo>
                    <a:pt x="2024" y="20249"/>
                  </a:lnTo>
                  <a:cubicBezTo>
                    <a:pt x="2024" y="20994"/>
                    <a:pt x="2629" y="21599"/>
                    <a:pt x="3374" y="21599"/>
                  </a:cubicBezTo>
                  <a:lnTo>
                    <a:pt x="18224" y="21599"/>
                  </a:lnTo>
                  <a:cubicBezTo>
                    <a:pt x="18970" y="21599"/>
                    <a:pt x="19575" y="20994"/>
                    <a:pt x="19575" y="20249"/>
                  </a:cubicBezTo>
                  <a:lnTo>
                    <a:pt x="19575" y="11475"/>
                  </a:lnTo>
                  <a:cubicBezTo>
                    <a:pt x="20691" y="11475"/>
                    <a:pt x="21600" y="10566"/>
                    <a:pt x="21600" y="9450"/>
                  </a:cubicBezTo>
                  <a:lnTo>
                    <a:pt x="21600" y="8774"/>
                  </a:lnTo>
                  <a:cubicBezTo>
                    <a:pt x="21600" y="8338"/>
                    <a:pt x="21456" y="7907"/>
                    <a:pt x="21194" y="756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50800" tIns="50800" rIns="50800" bIns="5080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57594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115189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72847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230441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880360" algn="l" defTabSz="11518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3456305" algn="l" defTabSz="11518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4032250" algn="l" defTabSz="11518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4608830" algn="l" defTabSz="11518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defTabSz="6089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6192" y="3840"/>
              <a:ext cx="1346" cy="1348"/>
              <a:chOff x="6261" y="3162"/>
              <a:chExt cx="1346" cy="1348"/>
            </a:xfrm>
          </p:grpSpPr>
          <p:sp>
            <p:nvSpPr>
              <p:cNvPr id="55" name="任意多边形 9"/>
              <p:cNvSpPr/>
              <p:nvPr/>
            </p:nvSpPr>
            <p:spPr bwMode="auto">
              <a:xfrm>
                <a:off x="6261" y="3162"/>
                <a:ext cx="1347" cy="1348"/>
              </a:xfrm>
              <a:custGeom>
                <a:avLst/>
                <a:gdLst>
                  <a:gd name="T0" fmla="*/ 0 w 1725099"/>
                  <a:gd name="T1" fmla="*/ 864092 h 1725099"/>
                  <a:gd name="T2" fmla="*/ 859333 w 1725099"/>
                  <a:gd name="T3" fmla="*/ 0 h 1725099"/>
                  <a:gd name="T4" fmla="*/ 1718666 w 1725099"/>
                  <a:gd name="T5" fmla="*/ 864092 h 1725099"/>
                  <a:gd name="T6" fmla="*/ 859333 w 1725099"/>
                  <a:gd name="T7" fmla="*/ 1728180 h 1725099"/>
                  <a:gd name="T8" fmla="*/ 0 w 1725099"/>
                  <a:gd name="T9" fmla="*/ 864092 h 17250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5099" h="1725099">
                    <a:moveTo>
                      <a:pt x="0" y="862550"/>
                    </a:moveTo>
                    <a:cubicBezTo>
                      <a:pt x="0" y="386177"/>
                      <a:pt x="386177" y="0"/>
                      <a:pt x="862550" y="0"/>
                    </a:cubicBezTo>
                    <a:cubicBezTo>
                      <a:pt x="1338923" y="0"/>
                      <a:pt x="1725100" y="386177"/>
                      <a:pt x="1725100" y="862550"/>
                    </a:cubicBezTo>
                    <a:cubicBezTo>
                      <a:pt x="1725100" y="1338923"/>
                      <a:pt x="1338923" y="1725100"/>
                      <a:pt x="862550" y="1725100"/>
                    </a:cubicBezTo>
                    <a:cubicBezTo>
                      <a:pt x="386177" y="1725100"/>
                      <a:pt x="0" y="1338923"/>
                      <a:pt x="0" y="8625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A9F0"/>
                  </a:gs>
                  <a:gs pos="100000">
                    <a:srgbClr val="23C4FF"/>
                  </a:gs>
                </a:gsLst>
                <a:lin ang="1614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335185" tIns="335185" rIns="335185" bIns="335185" anchor="ctr"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56" name="图片 5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3" y="3544"/>
                <a:ext cx="602" cy="578"/>
              </a:xfrm>
              <a:prstGeom prst="rect">
                <a:avLst/>
              </a:prstGeom>
            </p:spPr>
          </p:pic>
        </p:grpSp>
        <p:sp>
          <p:nvSpPr>
            <p:cNvPr id="57" name="椭圆 56"/>
            <p:cNvSpPr/>
            <p:nvPr/>
          </p:nvSpPr>
          <p:spPr>
            <a:xfrm>
              <a:off x="6468" y="6132"/>
              <a:ext cx="794" cy="794"/>
            </a:xfrm>
            <a:prstGeom prst="ellipse">
              <a:avLst/>
            </a:prstGeom>
            <a:gradFill>
              <a:gsLst>
                <a:gs pos="0">
                  <a:srgbClr val="EEA027"/>
                </a:gs>
                <a:gs pos="100000">
                  <a:srgbClr val="FED100"/>
                </a:gs>
              </a:gsLst>
              <a:lin ang="15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58" name="Group 119"/>
            <p:cNvGrpSpPr/>
            <p:nvPr/>
          </p:nvGrpSpPr>
          <p:grpSpPr>
            <a:xfrm rot="0">
              <a:off x="6683" y="6355"/>
              <a:ext cx="364" cy="348"/>
              <a:chOff x="1168380" y="3486162"/>
              <a:chExt cx="381000" cy="365126"/>
            </a:xfrm>
            <a:solidFill>
              <a:schemeClr val="bg1"/>
            </a:solidFill>
          </p:grpSpPr>
          <p:sp>
            <p:nvSpPr>
              <p:cNvPr id="59" name="Freeform 16"/>
              <p:cNvSpPr/>
              <p:nvPr/>
            </p:nvSpPr>
            <p:spPr bwMode="auto">
              <a:xfrm>
                <a:off x="1223942" y="3643325"/>
                <a:ext cx="146050" cy="207963"/>
              </a:xfrm>
              <a:custGeom>
                <a:avLst/>
                <a:gdLst/>
                <a:ahLst/>
                <a:cxnLst>
                  <a:cxn ang="0">
                    <a:pos x="125" y="101"/>
                  </a:cxn>
                  <a:cxn ang="0">
                    <a:pos x="125" y="231"/>
                  </a:cxn>
                  <a:cxn ang="0">
                    <a:pos x="125" y="231"/>
                  </a:cxn>
                  <a:cxn ang="0">
                    <a:pos x="124" y="237"/>
                  </a:cxn>
                  <a:cxn ang="0">
                    <a:pos x="122" y="243"/>
                  </a:cxn>
                  <a:cxn ang="0">
                    <a:pos x="119" y="248"/>
                  </a:cxn>
                  <a:cxn ang="0">
                    <a:pos x="115" y="253"/>
                  </a:cxn>
                  <a:cxn ang="0">
                    <a:pos x="110" y="257"/>
                  </a:cxn>
                  <a:cxn ang="0">
                    <a:pos x="105" y="260"/>
                  </a:cxn>
                  <a:cxn ang="0">
                    <a:pos x="99" y="262"/>
                  </a:cxn>
                  <a:cxn ang="0">
                    <a:pos x="93" y="263"/>
                  </a:cxn>
                  <a:cxn ang="0">
                    <a:pos x="93" y="263"/>
                  </a:cxn>
                  <a:cxn ang="0">
                    <a:pos x="93" y="263"/>
                  </a:cxn>
                  <a:cxn ang="0">
                    <a:pos x="87" y="262"/>
                  </a:cxn>
                  <a:cxn ang="0">
                    <a:pos x="80" y="260"/>
                  </a:cxn>
                  <a:cxn ang="0">
                    <a:pos x="74" y="257"/>
                  </a:cxn>
                  <a:cxn ang="0">
                    <a:pos x="69" y="253"/>
                  </a:cxn>
                  <a:cxn ang="0">
                    <a:pos x="66" y="248"/>
                  </a:cxn>
                  <a:cxn ang="0">
                    <a:pos x="63" y="243"/>
                  </a:cxn>
                  <a:cxn ang="0">
                    <a:pos x="61" y="237"/>
                  </a:cxn>
                  <a:cxn ang="0">
                    <a:pos x="61" y="231"/>
                  </a:cxn>
                  <a:cxn ang="0">
                    <a:pos x="61" y="101"/>
                  </a:cxn>
                  <a:cxn ang="0">
                    <a:pos x="16" y="101"/>
                  </a:cxn>
                  <a:cxn ang="0">
                    <a:pos x="16" y="101"/>
                  </a:cxn>
                  <a:cxn ang="0">
                    <a:pos x="10" y="100"/>
                  </a:cxn>
                  <a:cxn ang="0">
                    <a:pos x="5" y="99"/>
                  </a:cxn>
                  <a:cxn ang="0">
                    <a:pos x="1" y="95"/>
                  </a:cxn>
                  <a:cxn ang="0">
                    <a:pos x="0" y="91"/>
                  </a:cxn>
                  <a:cxn ang="0">
                    <a:pos x="0" y="87"/>
                  </a:cxn>
                  <a:cxn ang="0">
                    <a:pos x="0" y="82"/>
                  </a:cxn>
                  <a:cxn ang="0">
                    <a:pos x="3" y="77"/>
                  </a:cxn>
                  <a:cxn ang="0">
                    <a:pos x="7" y="73"/>
                  </a:cxn>
                  <a:cxn ang="0">
                    <a:pos x="69" y="11"/>
                  </a:cxn>
                  <a:cxn ang="0">
                    <a:pos x="69" y="11"/>
                  </a:cxn>
                  <a:cxn ang="0">
                    <a:pos x="75" y="6"/>
                  </a:cxn>
                  <a:cxn ang="0">
                    <a:pos x="80" y="2"/>
                  </a:cxn>
                  <a:cxn ang="0">
                    <a:pos x="87" y="0"/>
                  </a:cxn>
                  <a:cxn ang="0">
                    <a:pos x="93" y="0"/>
                  </a:cxn>
                  <a:cxn ang="0">
                    <a:pos x="98" y="0"/>
                  </a:cxn>
                  <a:cxn ang="0">
                    <a:pos x="104" y="2"/>
                  </a:cxn>
                  <a:cxn ang="0">
                    <a:pos x="110" y="6"/>
                  </a:cxn>
                  <a:cxn ang="0">
                    <a:pos x="115" y="11"/>
                  </a:cxn>
                  <a:cxn ang="0">
                    <a:pos x="178" y="73"/>
                  </a:cxn>
                  <a:cxn ang="0">
                    <a:pos x="178" y="73"/>
                  </a:cxn>
                  <a:cxn ang="0">
                    <a:pos x="182" y="77"/>
                  </a:cxn>
                  <a:cxn ang="0">
                    <a:pos x="184" y="82"/>
                  </a:cxn>
                  <a:cxn ang="0">
                    <a:pos x="184" y="86"/>
                  </a:cxn>
                  <a:cxn ang="0">
                    <a:pos x="184" y="91"/>
                  </a:cxn>
                  <a:cxn ang="0">
                    <a:pos x="182" y="95"/>
                  </a:cxn>
                  <a:cxn ang="0">
                    <a:pos x="178" y="97"/>
                  </a:cxn>
                  <a:cxn ang="0">
                    <a:pos x="173" y="100"/>
                  </a:cxn>
                  <a:cxn ang="0">
                    <a:pos x="166" y="101"/>
                  </a:cxn>
                  <a:cxn ang="0">
                    <a:pos x="125" y="101"/>
                  </a:cxn>
                </a:cxnLst>
                <a:rect l="0" t="0" r="r" b="b"/>
                <a:pathLst>
                  <a:path w="184" h="263">
                    <a:moveTo>
                      <a:pt x="125" y="101"/>
                    </a:moveTo>
                    <a:lnTo>
                      <a:pt x="125" y="231"/>
                    </a:lnTo>
                    <a:lnTo>
                      <a:pt x="125" y="231"/>
                    </a:lnTo>
                    <a:lnTo>
                      <a:pt x="124" y="237"/>
                    </a:lnTo>
                    <a:lnTo>
                      <a:pt x="122" y="243"/>
                    </a:lnTo>
                    <a:lnTo>
                      <a:pt x="119" y="248"/>
                    </a:lnTo>
                    <a:lnTo>
                      <a:pt x="115" y="253"/>
                    </a:lnTo>
                    <a:lnTo>
                      <a:pt x="110" y="257"/>
                    </a:lnTo>
                    <a:lnTo>
                      <a:pt x="105" y="260"/>
                    </a:lnTo>
                    <a:lnTo>
                      <a:pt x="99" y="262"/>
                    </a:lnTo>
                    <a:lnTo>
                      <a:pt x="93" y="263"/>
                    </a:lnTo>
                    <a:lnTo>
                      <a:pt x="93" y="263"/>
                    </a:lnTo>
                    <a:lnTo>
                      <a:pt x="93" y="263"/>
                    </a:lnTo>
                    <a:lnTo>
                      <a:pt x="87" y="262"/>
                    </a:lnTo>
                    <a:lnTo>
                      <a:pt x="80" y="260"/>
                    </a:lnTo>
                    <a:lnTo>
                      <a:pt x="74" y="257"/>
                    </a:lnTo>
                    <a:lnTo>
                      <a:pt x="69" y="253"/>
                    </a:lnTo>
                    <a:lnTo>
                      <a:pt x="66" y="248"/>
                    </a:lnTo>
                    <a:lnTo>
                      <a:pt x="63" y="243"/>
                    </a:lnTo>
                    <a:lnTo>
                      <a:pt x="61" y="237"/>
                    </a:lnTo>
                    <a:lnTo>
                      <a:pt x="61" y="231"/>
                    </a:lnTo>
                    <a:lnTo>
                      <a:pt x="61" y="101"/>
                    </a:lnTo>
                    <a:lnTo>
                      <a:pt x="16" y="101"/>
                    </a:lnTo>
                    <a:lnTo>
                      <a:pt x="16" y="101"/>
                    </a:lnTo>
                    <a:lnTo>
                      <a:pt x="10" y="100"/>
                    </a:lnTo>
                    <a:lnTo>
                      <a:pt x="5" y="99"/>
                    </a:lnTo>
                    <a:lnTo>
                      <a:pt x="1" y="95"/>
                    </a:lnTo>
                    <a:lnTo>
                      <a:pt x="0" y="91"/>
                    </a:lnTo>
                    <a:lnTo>
                      <a:pt x="0" y="87"/>
                    </a:lnTo>
                    <a:lnTo>
                      <a:pt x="0" y="82"/>
                    </a:lnTo>
                    <a:lnTo>
                      <a:pt x="3" y="77"/>
                    </a:lnTo>
                    <a:lnTo>
                      <a:pt x="7" y="73"/>
                    </a:lnTo>
                    <a:lnTo>
                      <a:pt x="69" y="11"/>
                    </a:lnTo>
                    <a:lnTo>
                      <a:pt x="69" y="11"/>
                    </a:lnTo>
                    <a:lnTo>
                      <a:pt x="75" y="6"/>
                    </a:lnTo>
                    <a:lnTo>
                      <a:pt x="80" y="2"/>
                    </a:lnTo>
                    <a:lnTo>
                      <a:pt x="87" y="0"/>
                    </a:lnTo>
                    <a:lnTo>
                      <a:pt x="93" y="0"/>
                    </a:lnTo>
                    <a:lnTo>
                      <a:pt x="98" y="0"/>
                    </a:lnTo>
                    <a:lnTo>
                      <a:pt x="104" y="2"/>
                    </a:lnTo>
                    <a:lnTo>
                      <a:pt x="110" y="6"/>
                    </a:lnTo>
                    <a:lnTo>
                      <a:pt x="115" y="11"/>
                    </a:lnTo>
                    <a:lnTo>
                      <a:pt x="178" y="73"/>
                    </a:lnTo>
                    <a:lnTo>
                      <a:pt x="178" y="73"/>
                    </a:lnTo>
                    <a:lnTo>
                      <a:pt x="182" y="77"/>
                    </a:lnTo>
                    <a:lnTo>
                      <a:pt x="184" y="82"/>
                    </a:lnTo>
                    <a:lnTo>
                      <a:pt x="184" y="86"/>
                    </a:lnTo>
                    <a:lnTo>
                      <a:pt x="184" y="91"/>
                    </a:lnTo>
                    <a:lnTo>
                      <a:pt x="182" y="95"/>
                    </a:lnTo>
                    <a:lnTo>
                      <a:pt x="178" y="97"/>
                    </a:lnTo>
                    <a:lnTo>
                      <a:pt x="173" y="100"/>
                    </a:lnTo>
                    <a:lnTo>
                      <a:pt x="166" y="101"/>
                    </a:lnTo>
                    <a:lnTo>
                      <a:pt x="125" y="10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lIns="121920" tIns="60960" rIns="121920" bIns="60960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57594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115189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72847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230441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88036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3456305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403225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460883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60" name="Freeform 17"/>
              <p:cNvSpPr/>
              <p:nvPr/>
            </p:nvSpPr>
            <p:spPr bwMode="auto">
              <a:xfrm>
                <a:off x="1168380" y="3486162"/>
                <a:ext cx="381000" cy="266700"/>
              </a:xfrm>
              <a:custGeom>
                <a:avLst/>
                <a:gdLst/>
                <a:ahLst/>
                <a:cxnLst>
                  <a:cxn ang="0">
                    <a:pos x="392" y="125"/>
                  </a:cxn>
                  <a:cxn ang="0">
                    <a:pos x="420" y="136"/>
                  </a:cxn>
                  <a:cxn ang="0">
                    <a:pos x="445" y="153"/>
                  </a:cxn>
                  <a:cxn ang="0">
                    <a:pos x="463" y="175"/>
                  </a:cxn>
                  <a:cxn ang="0">
                    <a:pos x="476" y="200"/>
                  </a:cxn>
                  <a:cxn ang="0">
                    <a:pos x="480" y="227"/>
                  </a:cxn>
                  <a:cxn ang="0">
                    <a:pos x="480" y="237"/>
                  </a:cxn>
                  <a:cxn ang="0">
                    <a:pos x="472" y="264"/>
                  </a:cxn>
                  <a:cxn ang="0">
                    <a:pos x="457" y="289"/>
                  </a:cxn>
                  <a:cxn ang="0">
                    <a:pos x="435" y="310"/>
                  </a:cxn>
                  <a:cxn ang="0">
                    <a:pos x="408" y="325"/>
                  </a:cxn>
                  <a:cxn ang="0">
                    <a:pos x="376" y="334"/>
                  </a:cxn>
                  <a:cxn ang="0">
                    <a:pos x="376" y="220"/>
                  </a:cxn>
                  <a:cxn ang="0">
                    <a:pos x="362" y="195"/>
                  </a:cxn>
                  <a:cxn ang="0">
                    <a:pos x="347" y="185"/>
                  </a:cxn>
                  <a:cxn ang="0">
                    <a:pos x="329" y="182"/>
                  </a:cxn>
                  <a:cxn ang="0">
                    <a:pos x="301" y="190"/>
                  </a:cxn>
                  <a:cxn ang="0">
                    <a:pos x="288" y="203"/>
                  </a:cxn>
                  <a:cxn ang="0">
                    <a:pos x="280" y="230"/>
                  </a:cxn>
                  <a:cxn ang="0">
                    <a:pos x="210" y="315"/>
                  </a:cxn>
                  <a:cxn ang="0">
                    <a:pos x="246" y="313"/>
                  </a:cxn>
                  <a:cxn ang="0">
                    <a:pos x="259" y="306"/>
                  </a:cxn>
                  <a:cxn ang="0">
                    <a:pos x="268" y="295"/>
                  </a:cxn>
                  <a:cxn ang="0">
                    <a:pos x="268" y="277"/>
                  </a:cxn>
                  <a:cxn ang="0">
                    <a:pos x="258" y="259"/>
                  </a:cxn>
                  <a:cxn ang="0">
                    <a:pos x="188" y="190"/>
                  </a:cxn>
                  <a:cxn ang="0">
                    <a:pos x="162" y="182"/>
                  </a:cxn>
                  <a:cxn ang="0">
                    <a:pos x="143" y="185"/>
                  </a:cxn>
                  <a:cxn ang="0">
                    <a:pos x="65" y="259"/>
                  </a:cxn>
                  <a:cxn ang="0">
                    <a:pos x="54" y="278"/>
                  </a:cxn>
                  <a:cxn ang="0">
                    <a:pos x="54" y="295"/>
                  </a:cxn>
                  <a:cxn ang="0">
                    <a:pos x="59" y="304"/>
                  </a:cxn>
                  <a:cxn ang="0">
                    <a:pos x="67" y="310"/>
                  </a:cxn>
                  <a:cxn ang="0">
                    <a:pos x="114" y="315"/>
                  </a:cxn>
                  <a:cxn ang="0">
                    <a:pos x="101" y="334"/>
                  </a:cxn>
                  <a:cxn ang="0">
                    <a:pos x="69" y="324"/>
                  </a:cxn>
                  <a:cxn ang="0">
                    <a:pos x="41" y="306"/>
                  </a:cxn>
                  <a:cxn ang="0">
                    <a:pos x="20" y="284"/>
                  </a:cxn>
                  <a:cxn ang="0">
                    <a:pos x="5" y="257"/>
                  </a:cxn>
                  <a:cxn ang="0">
                    <a:pos x="0" y="227"/>
                  </a:cxn>
                  <a:cxn ang="0">
                    <a:pos x="1" y="219"/>
                  </a:cxn>
                  <a:cxn ang="0">
                    <a:pos x="7" y="191"/>
                  </a:cxn>
                  <a:cxn ang="0">
                    <a:pos x="22" y="167"/>
                  </a:cxn>
                  <a:cxn ang="0">
                    <a:pos x="43" y="147"/>
                  </a:cxn>
                  <a:cxn ang="0">
                    <a:pos x="69" y="132"/>
                  </a:cxn>
                  <a:cxn ang="0">
                    <a:pos x="99" y="122"/>
                  </a:cxn>
                  <a:cxn ang="0">
                    <a:pos x="99" y="118"/>
                  </a:cxn>
                  <a:cxn ang="0">
                    <a:pos x="105" y="84"/>
                  </a:cxn>
                  <a:cxn ang="0">
                    <a:pos x="123" y="53"/>
                  </a:cxn>
                  <a:cxn ang="0">
                    <a:pos x="151" y="27"/>
                  </a:cxn>
                  <a:cxn ang="0">
                    <a:pos x="185" y="10"/>
                  </a:cxn>
                  <a:cxn ang="0">
                    <a:pos x="226" y="1"/>
                  </a:cxn>
                  <a:cxn ang="0">
                    <a:pos x="255" y="1"/>
                  </a:cxn>
                  <a:cxn ang="0">
                    <a:pos x="295" y="10"/>
                  </a:cxn>
                  <a:cxn ang="0">
                    <a:pos x="330" y="27"/>
                  </a:cxn>
                  <a:cxn ang="0">
                    <a:pos x="357" y="53"/>
                  </a:cxn>
                  <a:cxn ang="0">
                    <a:pos x="374" y="84"/>
                  </a:cxn>
                  <a:cxn ang="0">
                    <a:pos x="381" y="118"/>
                  </a:cxn>
                  <a:cxn ang="0">
                    <a:pos x="381" y="122"/>
                  </a:cxn>
                </a:cxnLst>
                <a:rect l="0" t="0" r="r" b="b"/>
                <a:pathLst>
                  <a:path w="480" h="336">
                    <a:moveTo>
                      <a:pt x="381" y="122"/>
                    </a:moveTo>
                    <a:lnTo>
                      <a:pt x="381" y="122"/>
                    </a:lnTo>
                    <a:lnTo>
                      <a:pt x="392" y="125"/>
                    </a:lnTo>
                    <a:lnTo>
                      <a:pt x="402" y="127"/>
                    </a:lnTo>
                    <a:lnTo>
                      <a:pt x="412" y="132"/>
                    </a:lnTo>
                    <a:lnTo>
                      <a:pt x="420" y="136"/>
                    </a:lnTo>
                    <a:lnTo>
                      <a:pt x="429" y="141"/>
                    </a:lnTo>
                    <a:lnTo>
                      <a:pt x="438" y="147"/>
                    </a:lnTo>
                    <a:lnTo>
                      <a:pt x="445" y="153"/>
                    </a:lnTo>
                    <a:lnTo>
                      <a:pt x="451" y="161"/>
                    </a:lnTo>
                    <a:lnTo>
                      <a:pt x="457" y="167"/>
                    </a:lnTo>
                    <a:lnTo>
                      <a:pt x="463" y="175"/>
                    </a:lnTo>
                    <a:lnTo>
                      <a:pt x="468" y="183"/>
                    </a:lnTo>
                    <a:lnTo>
                      <a:pt x="472" y="191"/>
                    </a:lnTo>
                    <a:lnTo>
                      <a:pt x="476" y="200"/>
                    </a:lnTo>
                    <a:lnTo>
                      <a:pt x="478" y="209"/>
                    </a:lnTo>
                    <a:lnTo>
                      <a:pt x="480" y="219"/>
                    </a:lnTo>
                    <a:lnTo>
                      <a:pt x="480" y="227"/>
                    </a:lnTo>
                    <a:lnTo>
                      <a:pt x="480" y="227"/>
                    </a:lnTo>
                    <a:lnTo>
                      <a:pt x="480" y="227"/>
                    </a:lnTo>
                    <a:lnTo>
                      <a:pt x="480" y="237"/>
                    </a:lnTo>
                    <a:lnTo>
                      <a:pt x="478" y="247"/>
                    </a:lnTo>
                    <a:lnTo>
                      <a:pt x="476" y="256"/>
                    </a:lnTo>
                    <a:lnTo>
                      <a:pt x="472" y="264"/>
                    </a:lnTo>
                    <a:lnTo>
                      <a:pt x="467" y="273"/>
                    </a:lnTo>
                    <a:lnTo>
                      <a:pt x="462" y="282"/>
                    </a:lnTo>
                    <a:lnTo>
                      <a:pt x="457" y="289"/>
                    </a:lnTo>
                    <a:lnTo>
                      <a:pt x="450" y="297"/>
                    </a:lnTo>
                    <a:lnTo>
                      <a:pt x="442" y="304"/>
                    </a:lnTo>
                    <a:lnTo>
                      <a:pt x="435" y="310"/>
                    </a:lnTo>
                    <a:lnTo>
                      <a:pt x="426" y="315"/>
                    </a:lnTo>
                    <a:lnTo>
                      <a:pt x="418" y="320"/>
                    </a:lnTo>
                    <a:lnTo>
                      <a:pt x="408" y="325"/>
                    </a:lnTo>
                    <a:lnTo>
                      <a:pt x="398" y="329"/>
                    </a:lnTo>
                    <a:lnTo>
                      <a:pt x="387" y="331"/>
                    </a:lnTo>
                    <a:lnTo>
                      <a:pt x="376" y="334"/>
                    </a:lnTo>
                    <a:lnTo>
                      <a:pt x="376" y="230"/>
                    </a:lnTo>
                    <a:lnTo>
                      <a:pt x="376" y="230"/>
                    </a:lnTo>
                    <a:lnTo>
                      <a:pt x="376" y="220"/>
                    </a:lnTo>
                    <a:lnTo>
                      <a:pt x="372" y="211"/>
                    </a:lnTo>
                    <a:lnTo>
                      <a:pt x="368" y="203"/>
                    </a:lnTo>
                    <a:lnTo>
                      <a:pt x="362" y="195"/>
                    </a:lnTo>
                    <a:lnTo>
                      <a:pt x="362" y="195"/>
                    </a:lnTo>
                    <a:lnTo>
                      <a:pt x="355" y="190"/>
                    </a:lnTo>
                    <a:lnTo>
                      <a:pt x="347" y="185"/>
                    </a:lnTo>
                    <a:lnTo>
                      <a:pt x="337" y="183"/>
                    </a:lnTo>
                    <a:lnTo>
                      <a:pt x="329" y="182"/>
                    </a:lnTo>
                    <a:lnTo>
                      <a:pt x="329" y="182"/>
                    </a:lnTo>
                    <a:lnTo>
                      <a:pt x="319" y="183"/>
                    </a:lnTo>
                    <a:lnTo>
                      <a:pt x="309" y="185"/>
                    </a:lnTo>
                    <a:lnTo>
                      <a:pt x="301" y="190"/>
                    </a:lnTo>
                    <a:lnTo>
                      <a:pt x="294" y="195"/>
                    </a:lnTo>
                    <a:lnTo>
                      <a:pt x="294" y="195"/>
                    </a:lnTo>
                    <a:lnTo>
                      <a:pt x="288" y="203"/>
                    </a:lnTo>
                    <a:lnTo>
                      <a:pt x="284" y="211"/>
                    </a:lnTo>
                    <a:lnTo>
                      <a:pt x="280" y="220"/>
                    </a:lnTo>
                    <a:lnTo>
                      <a:pt x="280" y="230"/>
                    </a:lnTo>
                    <a:lnTo>
                      <a:pt x="280" y="336"/>
                    </a:lnTo>
                    <a:lnTo>
                      <a:pt x="210" y="336"/>
                    </a:lnTo>
                    <a:lnTo>
                      <a:pt x="210" y="315"/>
                    </a:lnTo>
                    <a:lnTo>
                      <a:pt x="235" y="315"/>
                    </a:lnTo>
                    <a:lnTo>
                      <a:pt x="235" y="315"/>
                    </a:lnTo>
                    <a:lnTo>
                      <a:pt x="246" y="313"/>
                    </a:lnTo>
                    <a:lnTo>
                      <a:pt x="255" y="310"/>
                    </a:lnTo>
                    <a:lnTo>
                      <a:pt x="255" y="310"/>
                    </a:lnTo>
                    <a:lnTo>
                      <a:pt x="259" y="306"/>
                    </a:lnTo>
                    <a:lnTo>
                      <a:pt x="263" y="303"/>
                    </a:lnTo>
                    <a:lnTo>
                      <a:pt x="266" y="299"/>
                    </a:lnTo>
                    <a:lnTo>
                      <a:pt x="268" y="295"/>
                    </a:lnTo>
                    <a:lnTo>
                      <a:pt x="268" y="295"/>
                    </a:lnTo>
                    <a:lnTo>
                      <a:pt x="269" y="285"/>
                    </a:lnTo>
                    <a:lnTo>
                      <a:pt x="268" y="277"/>
                    </a:lnTo>
                    <a:lnTo>
                      <a:pt x="268" y="277"/>
                    </a:lnTo>
                    <a:lnTo>
                      <a:pt x="264" y="268"/>
                    </a:lnTo>
                    <a:lnTo>
                      <a:pt x="258" y="259"/>
                    </a:lnTo>
                    <a:lnTo>
                      <a:pt x="195" y="198"/>
                    </a:lnTo>
                    <a:lnTo>
                      <a:pt x="195" y="198"/>
                    </a:lnTo>
                    <a:lnTo>
                      <a:pt x="188" y="190"/>
                    </a:lnTo>
                    <a:lnTo>
                      <a:pt x="179" y="185"/>
                    </a:lnTo>
                    <a:lnTo>
                      <a:pt x="170" y="183"/>
                    </a:lnTo>
                    <a:lnTo>
                      <a:pt x="162" y="182"/>
                    </a:lnTo>
                    <a:lnTo>
                      <a:pt x="162" y="182"/>
                    </a:lnTo>
                    <a:lnTo>
                      <a:pt x="152" y="183"/>
                    </a:lnTo>
                    <a:lnTo>
                      <a:pt x="143" y="185"/>
                    </a:lnTo>
                    <a:lnTo>
                      <a:pt x="136" y="190"/>
                    </a:lnTo>
                    <a:lnTo>
                      <a:pt x="127" y="198"/>
                    </a:lnTo>
                    <a:lnTo>
                      <a:pt x="65" y="259"/>
                    </a:lnTo>
                    <a:lnTo>
                      <a:pt x="65" y="259"/>
                    </a:lnTo>
                    <a:lnTo>
                      <a:pt x="58" y="268"/>
                    </a:lnTo>
                    <a:lnTo>
                      <a:pt x="54" y="278"/>
                    </a:lnTo>
                    <a:lnTo>
                      <a:pt x="54" y="278"/>
                    </a:lnTo>
                    <a:lnTo>
                      <a:pt x="53" y="287"/>
                    </a:lnTo>
                    <a:lnTo>
                      <a:pt x="54" y="295"/>
                    </a:lnTo>
                    <a:lnTo>
                      <a:pt x="54" y="295"/>
                    </a:lnTo>
                    <a:lnTo>
                      <a:pt x="57" y="300"/>
                    </a:lnTo>
                    <a:lnTo>
                      <a:pt x="59" y="304"/>
                    </a:lnTo>
                    <a:lnTo>
                      <a:pt x="63" y="306"/>
                    </a:lnTo>
                    <a:lnTo>
                      <a:pt x="67" y="310"/>
                    </a:lnTo>
                    <a:lnTo>
                      <a:pt x="67" y="310"/>
                    </a:lnTo>
                    <a:lnTo>
                      <a:pt x="75" y="314"/>
                    </a:lnTo>
                    <a:lnTo>
                      <a:pt x="85" y="315"/>
                    </a:lnTo>
                    <a:lnTo>
                      <a:pt x="114" y="315"/>
                    </a:lnTo>
                    <a:lnTo>
                      <a:pt x="114" y="335"/>
                    </a:lnTo>
                    <a:lnTo>
                      <a:pt x="114" y="335"/>
                    </a:lnTo>
                    <a:lnTo>
                      <a:pt x="101" y="334"/>
                    </a:lnTo>
                    <a:lnTo>
                      <a:pt x="90" y="331"/>
                    </a:lnTo>
                    <a:lnTo>
                      <a:pt x="79" y="327"/>
                    </a:lnTo>
                    <a:lnTo>
                      <a:pt x="69" y="324"/>
                    </a:lnTo>
                    <a:lnTo>
                      <a:pt x="59" y="319"/>
                    </a:lnTo>
                    <a:lnTo>
                      <a:pt x="49" y="313"/>
                    </a:lnTo>
                    <a:lnTo>
                      <a:pt x="41" y="306"/>
                    </a:lnTo>
                    <a:lnTo>
                      <a:pt x="33" y="300"/>
                    </a:lnTo>
                    <a:lnTo>
                      <a:pt x="26" y="292"/>
                    </a:lnTo>
                    <a:lnTo>
                      <a:pt x="20" y="284"/>
                    </a:lnTo>
                    <a:lnTo>
                      <a:pt x="13" y="275"/>
                    </a:lnTo>
                    <a:lnTo>
                      <a:pt x="8" y="267"/>
                    </a:lnTo>
                    <a:lnTo>
                      <a:pt x="5" y="257"/>
                    </a:lnTo>
                    <a:lnTo>
                      <a:pt x="2" y="248"/>
                    </a:lnTo>
                    <a:lnTo>
                      <a:pt x="1" y="237"/>
                    </a:lnTo>
                    <a:lnTo>
                      <a:pt x="0" y="227"/>
                    </a:lnTo>
                    <a:lnTo>
                      <a:pt x="0" y="227"/>
                    </a:lnTo>
                    <a:lnTo>
                      <a:pt x="0" y="227"/>
                    </a:lnTo>
                    <a:lnTo>
                      <a:pt x="1" y="219"/>
                    </a:lnTo>
                    <a:lnTo>
                      <a:pt x="2" y="209"/>
                    </a:lnTo>
                    <a:lnTo>
                      <a:pt x="5" y="200"/>
                    </a:lnTo>
                    <a:lnTo>
                      <a:pt x="7" y="191"/>
                    </a:lnTo>
                    <a:lnTo>
                      <a:pt x="12" y="183"/>
                    </a:lnTo>
                    <a:lnTo>
                      <a:pt x="16" y="175"/>
                    </a:lnTo>
                    <a:lnTo>
                      <a:pt x="22" y="167"/>
                    </a:lnTo>
                    <a:lnTo>
                      <a:pt x="28" y="161"/>
                    </a:lnTo>
                    <a:lnTo>
                      <a:pt x="36" y="153"/>
                    </a:lnTo>
                    <a:lnTo>
                      <a:pt x="43" y="147"/>
                    </a:lnTo>
                    <a:lnTo>
                      <a:pt x="50" y="141"/>
                    </a:lnTo>
                    <a:lnTo>
                      <a:pt x="59" y="136"/>
                    </a:lnTo>
                    <a:lnTo>
                      <a:pt x="69" y="132"/>
                    </a:lnTo>
                    <a:lnTo>
                      <a:pt x="79" y="127"/>
                    </a:lnTo>
                    <a:lnTo>
                      <a:pt x="89" y="125"/>
                    </a:lnTo>
                    <a:lnTo>
                      <a:pt x="99" y="122"/>
                    </a:lnTo>
                    <a:lnTo>
                      <a:pt x="99" y="122"/>
                    </a:lnTo>
                    <a:lnTo>
                      <a:pt x="99" y="118"/>
                    </a:lnTo>
                    <a:lnTo>
                      <a:pt x="99" y="118"/>
                    </a:lnTo>
                    <a:lnTo>
                      <a:pt x="100" y="107"/>
                    </a:lnTo>
                    <a:lnTo>
                      <a:pt x="101" y="95"/>
                    </a:lnTo>
                    <a:lnTo>
                      <a:pt x="105" y="84"/>
                    </a:lnTo>
                    <a:lnTo>
                      <a:pt x="110" y="73"/>
                    </a:lnTo>
                    <a:lnTo>
                      <a:pt x="116" y="63"/>
                    </a:lnTo>
                    <a:lnTo>
                      <a:pt x="123" y="53"/>
                    </a:lnTo>
                    <a:lnTo>
                      <a:pt x="131" y="43"/>
                    </a:lnTo>
                    <a:lnTo>
                      <a:pt x="141" y="36"/>
                    </a:lnTo>
                    <a:lnTo>
                      <a:pt x="151" y="27"/>
                    </a:lnTo>
                    <a:lnTo>
                      <a:pt x="161" y="21"/>
                    </a:lnTo>
                    <a:lnTo>
                      <a:pt x="173" y="15"/>
                    </a:lnTo>
                    <a:lnTo>
                      <a:pt x="185" y="10"/>
                    </a:lnTo>
                    <a:lnTo>
                      <a:pt x="198" y="6"/>
                    </a:lnTo>
                    <a:lnTo>
                      <a:pt x="211" y="2"/>
                    </a:lnTo>
                    <a:lnTo>
                      <a:pt x="226" y="1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55" y="1"/>
                    </a:lnTo>
                    <a:lnTo>
                      <a:pt x="268" y="2"/>
                    </a:lnTo>
                    <a:lnTo>
                      <a:pt x="282" y="6"/>
                    </a:lnTo>
                    <a:lnTo>
                      <a:pt x="295" y="10"/>
                    </a:lnTo>
                    <a:lnTo>
                      <a:pt x="308" y="15"/>
                    </a:lnTo>
                    <a:lnTo>
                      <a:pt x="319" y="21"/>
                    </a:lnTo>
                    <a:lnTo>
                      <a:pt x="330" y="27"/>
                    </a:lnTo>
                    <a:lnTo>
                      <a:pt x="340" y="36"/>
                    </a:lnTo>
                    <a:lnTo>
                      <a:pt x="348" y="43"/>
                    </a:lnTo>
                    <a:lnTo>
                      <a:pt x="357" y="53"/>
                    </a:lnTo>
                    <a:lnTo>
                      <a:pt x="365" y="63"/>
                    </a:lnTo>
                    <a:lnTo>
                      <a:pt x="369" y="73"/>
                    </a:lnTo>
                    <a:lnTo>
                      <a:pt x="374" y="84"/>
                    </a:lnTo>
                    <a:lnTo>
                      <a:pt x="378" y="95"/>
                    </a:lnTo>
                    <a:lnTo>
                      <a:pt x="381" y="107"/>
                    </a:lnTo>
                    <a:lnTo>
                      <a:pt x="381" y="118"/>
                    </a:lnTo>
                    <a:lnTo>
                      <a:pt x="381" y="118"/>
                    </a:lnTo>
                    <a:lnTo>
                      <a:pt x="381" y="122"/>
                    </a:lnTo>
                    <a:lnTo>
                      <a:pt x="381" y="12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lIns="121920" tIns="60960" rIns="121920" bIns="60960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57594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115189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72847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230441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88036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3456305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403225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460883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61" name="Freeform 18"/>
              <p:cNvSpPr/>
              <p:nvPr/>
            </p:nvSpPr>
            <p:spPr bwMode="auto">
              <a:xfrm>
                <a:off x="1355705" y="3643325"/>
                <a:ext cx="147638" cy="207963"/>
              </a:xfrm>
              <a:custGeom>
                <a:avLst/>
                <a:gdLst/>
                <a:ahLst/>
                <a:cxnLst>
                  <a:cxn ang="0">
                    <a:pos x="126" y="162"/>
                  </a:cxn>
                  <a:cxn ang="0">
                    <a:pos x="126" y="32"/>
                  </a:cxn>
                  <a:cxn ang="0">
                    <a:pos x="126" y="32"/>
                  </a:cxn>
                  <a:cxn ang="0">
                    <a:pos x="125" y="26"/>
                  </a:cxn>
                  <a:cxn ang="0">
                    <a:pos x="123" y="19"/>
                  </a:cxn>
                  <a:cxn ang="0">
                    <a:pos x="120" y="13"/>
                  </a:cxn>
                  <a:cxn ang="0">
                    <a:pos x="116" y="8"/>
                  </a:cxn>
                  <a:cxn ang="0">
                    <a:pos x="111" y="5"/>
                  </a:cxn>
                  <a:cxn ang="0">
                    <a:pos x="106" y="2"/>
                  </a:cxn>
                  <a:cxn ang="0">
                    <a:pos x="100" y="0"/>
                  </a:cxn>
                  <a:cxn ang="0">
                    <a:pos x="94" y="0"/>
                  </a:cxn>
                  <a:cxn ang="0">
                    <a:pos x="94" y="0"/>
                  </a:cxn>
                  <a:cxn ang="0">
                    <a:pos x="94" y="0"/>
                  </a:cxn>
                  <a:cxn ang="0">
                    <a:pos x="86" y="0"/>
                  </a:cxn>
                  <a:cxn ang="0">
                    <a:pos x="80" y="2"/>
                  </a:cxn>
                  <a:cxn ang="0">
                    <a:pos x="75" y="5"/>
                  </a:cxn>
                  <a:cxn ang="0">
                    <a:pos x="70" y="8"/>
                  </a:cxn>
                  <a:cxn ang="0">
                    <a:pos x="66" y="13"/>
                  </a:cxn>
                  <a:cxn ang="0">
                    <a:pos x="64" y="19"/>
                  </a:cxn>
                  <a:cxn ang="0">
                    <a:pos x="62" y="26"/>
                  </a:cxn>
                  <a:cxn ang="0">
                    <a:pos x="62" y="32"/>
                  </a:cxn>
                  <a:cxn ang="0">
                    <a:pos x="62" y="162"/>
                  </a:cxn>
                  <a:cxn ang="0">
                    <a:pos x="17" y="162"/>
                  </a:cxn>
                  <a:cxn ang="0">
                    <a:pos x="17" y="162"/>
                  </a:cxn>
                  <a:cxn ang="0">
                    <a:pos x="11" y="162"/>
                  </a:cxn>
                  <a:cxn ang="0">
                    <a:pos x="6" y="164"/>
                  </a:cxn>
                  <a:cxn ang="0">
                    <a:pos x="2" y="167"/>
                  </a:cxn>
                  <a:cxn ang="0">
                    <a:pos x="1" y="170"/>
                  </a:cxn>
                  <a:cxn ang="0">
                    <a:pos x="0" y="175"/>
                  </a:cxn>
                  <a:cxn ang="0">
                    <a:pos x="1" y="179"/>
                  </a:cxn>
                  <a:cxn ang="0">
                    <a:pos x="3" y="184"/>
                  </a:cxn>
                  <a:cxn ang="0">
                    <a:pos x="7" y="189"/>
                  </a:cxn>
                  <a:cxn ang="0">
                    <a:pos x="70" y="251"/>
                  </a:cxn>
                  <a:cxn ang="0">
                    <a:pos x="70" y="251"/>
                  </a:cxn>
                  <a:cxn ang="0">
                    <a:pos x="76" y="256"/>
                  </a:cxn>
                  <a:cxn ang="0">
                    <a:pos x="81" y="259"/>
                  </a:cxn>
                  <a:cxn ang="0">
                    <a:pos x="88" y="262"/>
                  </a:cxn>
                  <a:cxn ang="0">
                    <a:pos x="92" y="263"/>
                  </a:cxn>
                  <a:cxn ang="0">
                    <a:pos x="99" y="262"/>
                  </a:cxn>
                  <a:cxn ang="0">
                    <a:pos x="105" y="259"/>
                  </a:cxn>
                  <a:cxn ang="0">
                    <a:pos x="110" y="256"/>
                  </a:cxn>
                  <a:cxn ang="0">
                    <a:pos x="116" y="251"/>
                  </a:cxn>
                  <a:cxn ang="0">
                    <a:pos x="179" y="189"/>
                  </a:cxn>
                  <a:cxn ang="0">
                    <a:pos x="179" y="189"/>
                  </a:cxn>
                  <a:cxn ang="0">
                    <a:pos x="183" y="185"/>
                  </a:cxn>
                  <a:cxn ang="0">
                    <a:pos x="184" y="180"/>
                  </a:cxn>
                  <a:cxn ang="0">
                    <a:pos x="185" y="175"/>
                  </a:cxn>
                  <a:cxn ang="0">
                    <a:pos x="185" y="171"/>
                  </a:cxn>
                  <a:cxn ang="0">
                    <a:pos x="183" y="168"/>
                  </a:cxn>
                  <a:cxn ang="0">
                    <a:pos x="179" y="164"/>
                  </a:cxn>
                  <a:cxn ang="0">
                    <a:pos x="173" y="162"/>
                  </a:cxn>
                  <a:cxn ang="0">
                    <a:pos x="165" y="162"/>
                  </a:cxn>
                  <a:cxn ang="0">
                    <a:pos x="126" y="162"/>
                  </a:cxn>
                </a:cxnLst>
                <a:rect l="0" t="0" r="r" b="b"/>
                <a:pathLst>
                  <a:path w="185" h="263">
                    <a:moveTo>
                      <a:pt x="126" y="162"/>
                    </a:moveTo>
                    <a:lnTo>
                      <a:pt x="126" y="32"/>
                    </a:lnTo>
                    <a:lnTo>
                      <a:pt x="126" y="32"/>
                    </a:lnTo>
                    <a:lnTo>
                      <a:pt x="125" y="26"/>
                    </a:lnTo>
                    <a:lnTo>
                      <a:pt x="123" y="19"/>
                    </a:lnTo>
                    <a:lnTo>
                      <a:pt x="120" y="13"/>
                    </a:lnTo>
                    <a:lnTo>
                      <a:pt x="116" y="8"/>
                    </a:lnTo>
                    <a:lnTo>
                      <a:pt x="111" y="5"/>
                    </a:lnTo>
                    <a:lnTo>
                      <a:pt x="106" y="2"/>
                    </a:lnTo>
                    <a:lnTo>
                      <a:pt x="100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86" y="0"/>
                    </a:lnTo>
                    <a:lnTo>
                      <a:pt x="80" y="2"/>
                    </a:lnTo>
                    <a:lnTo>
                      <a:pt x="75" y="5"/>
                    </a:lnTo>
                    <a:lnTo>
                      <a:pt x="70" y="8"/>
                    </a:lnTo>
                    <a:lnTo>
                      <a:pt x="66" y="13"/>
                    </a:lnTo>
                    <a:lnTo>
                      <a:pt x="64" y="19"/>
                    </a:lnTo>
                    <a:lnTo>
                      <a:pt x="62" y="26"/>
                    </a:lnTo>
                    <a:lnTo>
                      <a:pt x="62" y="32"/>
                    </a:lnTo>
                    <a:lnTo>
                      <a:pt x="62" y="162"/>
                    </a:lnTo>
                    <a:lnTo>
                      <a:pt x="17" y="162"/>
                    </a:lnTo>
                    <a:lnTo>
                      <a:pt x="17" y="162"/>
                    </a:lnTo>
                    <a:lnTo>
                      <a:pt x="11" y="162"/>
                    </a:lnTo>
                    <a:lnTo>
                      <a:pt x="6" y="164"/>
                    </a:lnTo>
                    <a:lnTo>
                      <a:pt x="2" y="167"/>
                    </a:lnTo>
                    <a:lnTo>
                      <a:pt x="1" y="170"/>
                    </a:lnTo>
                    <a:lnTo>
                      <a:pt x="0" y="175"/>
                    </a:lnTo>
                    <a:lnTo>
                      <a:pt x="1" y="179"/>
                    </a:lnTo>
                    <a:lnTo>
                      <a:pt x="3" y="184"/>
                    </a:lnTo>
                    <a:lnTo>
                      <a:pt x="7" y="189"/>
                    </a:lnTo>
                    <a:lnTo>
                      <a:pt x="70" y="251"/>
                    </a:lnTo>
                    <a:lnTo>
                      <a:pt x="70" y="251"/>
                    </a:lnTo>
                    <a:lnTo>
                      <a:pt x="76" y="256"/>
                    </a:lnTo>
                    <a:lnTo>
                      <a:pt x="81" y="259"/>
                    </a:lnTo>
                    <a:lnTo>
                      <a:pt x="88" y="262"/>
                    </a:lnTo>
                    <a:lnTo>
                      <a:pt x="92" y="263"/>
                    </a:lnTo>
                    <a:lnTo>
                      <a:pt x="99" y="262"/>
                    </a:lnTo>
                    <a:lnTo>
                      <a:pt x="105" y="259"/>
                    </a:lnTo>
                    <a:lnTo>
                      <a:pt x="110" y="256"/>
                    </a:lnTo>
                    <a:lnTo>
                      <a:pt x="116" y="251"/>
                    </a:lnTo>
                    <a:lnTo>
                      <a:pt x="179" y="189"/>
                    </a:lnTo>
                    <a:lnTo>
                      <a:pt x="179" y="189"/>
                    </a:lnTo>
                    <a:lnTo>
                      <a:pt x="183" y="185"/>
                    </a:lnTo>
                    <a:lnTo>
                      <a:pt x="184" y="180"/>
                    </a:lnTo>
                    <a:lnTo>
                      <a:pt x="185" y="175"/>
                    </a:lnTo>
                    <a:lnTo>
                      <a:pt x="185" y="171"/>
                    </a:lnTo>
                    <a:lnTo>
                      <a:pt x="183" y="168"/>
                    </a:lnTo>
                    <a:lnTo>
                      <a:pt x="179" y="164"/>
                    </a:lnTo>
                    <a:lnTo>
                      <a:pt x="173" y="162"/>
                    </a:lnTo>
                    <a:lnTo>
                      <a:pt x="165" y="162"/>
                    </a:lnTo>
                    <a:lnTo>
                      <a:pt x="126" y="16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lIns="121920" tIns="60960" rIns="121920" bIns="60960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57594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115189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72847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230441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88036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3456305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403225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4608830" algn="l" defTabSz="11518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</p:grpSp>
      </p:grpSp>
      <p:pic>
        <p:nvPicPr>
          <p:cNvPr id="62" name="图片 61" descr="sixun-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思迅智慧门店应用场景</a:t>
            </a:r>
            <a:endParaRPr lang="zh-CN" altLang="en-US" dirty="0"/>
          </a:p>
        </p:txBody>
      </p:sp>
      <p:sp>
        <p:nvSpPr>
          <p:cNvPr id="30" name="KSO_Shape"/>
          <p:cNvSpPr/>
          <p:nvPr/>
        </p:nvSpPr>
        <p:spPr bwMode="auto">
          <a:xfrm>
            <a:off x="251520" y="138559"/>
            <a:ext cx="310764" cy="264666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621155" y="1305560"/>
            <a:ext cx="5907405" cy="3063875"/>
            <a:chOff x="2553" y="2056"/>
            <a:chExt cx="9303" cy="4825"/>
          </a:xfrm>
        </p:grpSpPr>
        <p:sp>
          <p:nvSpPr>
            <p:cNvPr id="22" name="TextBox 13"/>
            <p:cNvSpPr txBox="1">
              <a:spLocks noChangeArrowheads="1"/>
            </p:cNvSpPr>
            <p:nvPr/>
          </p:nvSpPr>
          <p:spPr bwMode="auto">
            <a:xfrm>
              <a:off x="8468" y="2116"/>
              <a:ext cx="2477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4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店外互动</a:t>
              </a:r>
              <a:endParaRPr lang="zh-CN" altLang="en-US" sz="1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TextBox 13"/>
            <p:cNvSpPr txBox="1">
              <a:spLocks noChangeArrowheads="1"/>
            </p:cNvSpPr>
            <p:nvPr/>
          </p:nvSpPr>
          <p:spPr bwMode="auto">
            <a:xfrm>
              <a:off x="8473" y="2543"/>
              <a:ext cx="2472" cy="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1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微商店</a:t>
              </a:r>
              <a:r>
                <a:rPr lang="en-US" altLang="zh-CN" sz="11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/</a:t>
              </a:r>
              <a:r>
                <a:rPr lang="zh-CN" altLang="en-US" sz="11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微会员</a:t>
              </a:r>
              <a:r>
                <a:rPr lang="en-US" altLang="zh-CN" sz="11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-</a:t>
              </a:r>
              <a:r>
                <a:rPr lang="zh-CN" altLang="en-US" sz="11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拉</a:t>
              </a:r>
              <a:r>
                <a:rPr lang="zh-CN" altLang="en-US" sz="11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新、线上线下一体化</a:t>
              </a:r>
              <a:endParaRPr lang="zh-CN" altLang="en-US" sz="11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TextBox 13"/>
            <p:cNvSpPr txBox="1">
              <a:spLocks noChangeArrowheads="1"/>
            </p:cNvSpPr>
            <p:nvPr/>
          </p:nvSpPr>
          <p:spPr bwMode="auto">
            <a:xfrm>
              <a:off x="9379" y="3845"/>
              <a:ext cx="2477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4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入店感知</a:t>
              </a:r>
              <a:endParaRPr lang="zh-CN" altLang="en-US" sz="1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TextBox 13"/>
            <p:cNvSpPr txBox="1">
              <a:spLocks noChangeArrowheads="1"/>
            </p:cNvSpPr>
            <p:nvPr/>
          </p:nvSpPr>
          <p:spPr bwMode="auto">
            <a:xfrm>
              <a:off x="9382" y="4321"/>
              <a:ext cx="2473" cy="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1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促</a:t>
              </a:r>
              <a:r>
                <a:rPr lang="zh-CN" altLang="en-US" sz="11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活</a:t>
              </a:r>
              <a:r>
                <a:rPr lang="en-US" altLang="zh-CN" sz="11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-</a:t>
              </a:r>
              <a:r>
                <a:rPr lang="zh-CN" altLang="en-US" sz="11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人</a:t>
              </a:r>
              <a:r>
                <a:rPr lang="zh-CN" altLang="en-US" sz="11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脸识别、大屏营销、进店优惠券推送</a:t>
              </a:r>
              <a:endParaRPr lang="zh-CN" altLang="en-US" sz="11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TextBox 13"/>
            <p:cNvSpPr txBox="1">
              <a:spLocks noChangeArrowheads="1"/>
            </p:cNvSpPr>
            <p:nvPr/>
          </p:nvSpPr>
          <p:spPr bwMode="auto">
            <a:xfrm>
              <a:off x="8969" y="5847"/>
              <a:ext cx="2477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4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购物热区</a:t>
              </a:r>
              <a:endParaRPr lang="zh-CN" altLang="en-US" sz="1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TextBox 13"/>
            <p:cNvSpPr txBox="1">
              <a:spLocks noChangeArrowheads="1"/>
            </p:cNvSpPr>
            <p:nvPr/>
          </p:nvSpPr>
          <p:spPr bwMode="auto">
            <a:xfrm>
              <a:off x="8974" y="6339"/>
              <a:ext cx="2472" cy="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1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留存</a:t>
              </a:r>
              <a:r>
                <a:rPr lang="en-US" altLang="zh-CN" sz="11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-</a:t>
              </a:r>
              <a:r>
                <a:rPr lang="zh-CN" altLang="en-US" sz="11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大</a:t>
              </a:r>
              <a:r>
                <a:rPr lang="zh-CN" altLang="en-US" sz="11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屏广告推广、大屏优惠券、店员服务顾客）</a:t>
              </a:r>
              <a:endParaRPr lang="zh-CN" altLang="en-US" sz="11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TextBox 13"/>
            <p:cNvSpPr txBox="1">
              <a:spLocks noChangeArrowheads="1"/>
            </p:cNvSpPr>
            <p:nvPr/>
          </p:nvSpPr>
          <p:spPr bwMode="auto">
            <a:xfrm flipH="1">
              <a:off x="2553" y="3274"/>
              <a:ext cx="2477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4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智慧会员</a:t>
              </a:r>
              <a:endParaRPr lang="zh-CN" altLang="en-US" sz="1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TextBox 13"/>
            <p:cNvSpPr txBox="1">
              <a:spLocks noChangeArrowheads="1"/>
            </p:cNvSpPr>
            <p:nvPr/>
          </p:nvSpPr>
          <p:spPr bwMode="auto">
            <a:xfrm flipH="1">
              <a:off x="2870" y="3736"/>
              <a:ext cx="2156" cy="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1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促</a:t>
              </a:r>
              <a:r>
                <a:rPr lang="zh-CN" altLang="en-US" sz="11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活</a:t>
              </a:r>
              <a:r>
                <a:rPr lang="en-US" altLang="zh-CN" sz="11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-</a:t>
              </a:r>
              <a:r>
                <a:rPr lang="zh-CN" altLang="en-US" sz="11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会员营销、营业员营销、数据看板、老板助手</a:t>
              </a:r>
              <a:endParaRPr lang="zh-CN" altLang="en-US" sz="11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TextBox 13"/>
            <p:cNvSpPr txBox="1">
              <a:spLocks noChangeArrowheads="1"/>
            </p:cNvSpPr>
            <p:nvPr/>
          </p:nvSpPr>
          <p:spPr bwMode="auto">
            <a:xfrm flipH="1">
              <a:off x="2598" y="5710"/>
              <a:ext cx="2477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4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便捷支付</a:t>
              </a:r>
              <a:endParaRPr lang="zh-CN" altLang="en-US" sz="1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" name="TextBox 13"/>
            <p:cNvSpPr txBox="1">
              <a:spLocks noChangeArrowheads="1"/>
            </p:cNvSpPr>
            <p:nvPr/>
          </p:nvSpPr>
          <p:spPr bwMode="auto">
            <a:xfrm flipH="1">
              <a:off x="2598" y="6189"/>
              <a:ext cx="2472" cy="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1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转化</a:t>
              </a:r>
              <a:r>
                <a:rPr lang="en-US" altLang="zh-CN" sz="11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-</a:t>
              </a:r>
              <a:r>
                <a:rPr lang="zh-CN" altLang="en-US" sz="11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思</a:t>
              </a:r>
              <a:r>
                <a:rPr lang="zh-CN" altLang="en-US" sz="11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迅支付</a:t>
              </a:r>
              <a:r>
                <a:rPr lang="zh-CN" altLang="en-US" sz="11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、自助</a:t>
              </a:r>
              <a:r>
                <a:rPr lang="zh-CN" altLang="en-US" sz="11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收银、扫码购、微</a:t>
              </a:r>
              <a:r>
                <a:rPr lang="en-US" altLang="zh-CN" sz="11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POS</a:t>
              </a:r>
              <a:endParaRPr lang="en-US" altLang="zh-CN" sz="11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8" name="任意多边形 57"/>
            <p:cNvSpPr/>
            <p:nvPr/>
          </p:nvSpPr>
          <p:spPr>
            <a:xfrm>
              <a:off x="5900" y="2769"/>
              <a:ext cx="2368" cy="946"/>
            </a:xfrm>
            <a:custGeom>
              <a:avLst/>
              <a:gdLst>
                <a:gd name="connsiteX0" fmla="*/ 0 w 3344"/>
                <a:gd name="connsiteY0" fmla="*/ 552 h 1335"/>
                <a:gd name="connsiteX1" fmla="*/ 3344 w 3344"/>
                <a:gd name="connsiteY1" fmla="*/ 545 h 1335"/>
                <a:gd name="connsiteX2" fmla="*/ 2781 w 3344"/>
                <a:gd name="connsiteY2" fmla="*/ 1336 h 1335"/>
                <a:gd name="connsiteX3" fmla="*/ 586 w 3344"/>
                <a:gd name="connsiteY3" fmla="*/ 1319 h 1335"/>
                <a:gd name="connsiteX4" fmla="*/ 0 w 3344"/>
                <a:gd name="connsiteY4" fmla="*/ 552 h 1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4" h="1336">
                  <a:moveTo>
                    <a:pt x="0" y="552"/>
                  </a:moveTo>
                  <a:cubicBezTo>
                    <a:pt x="957" y="-116"/>
                    <a:pt x="2249" y="-246"/>
                    <a:pt x="3344" y="545"/>
                  </a:cubicBezTo>
                  <a:lnTo>
                    <a:pt x="2781" y="1336"/>
                  </a:lnTo>
                  <a:cubicBezTo>
                    <a:pt x="2249" y="938"/>
                    <a:pt x="1247" y="831"/>
                    <a:pt x="586" y="1319"/>
                  </a:cubicBezTo>
                  <a:lnTo>
                    <a:pt x="0" y="552"/>
                  </a:lnTo>
                  <a:close/>
                </a:path>
              </a:pathLst>
            </a:custGeom>
            <a:solidFill>
              <a:srgbClr val="00A0E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9" name="任意多边形 58"/>
            <p:cNvSpPr/>
            <p:nvPr/>
          </p:nvSpPr>
          <p:spPr>
            <a:xfrm rot="17160000">
              <a:off x="4486" y="3834"/>
              <a:ext cx="2262" cy="957"/>
            </a:xfrm>
            <a:custGeom>
              <a:avLst/>
              <a:gdLst>
                <a:gd name="connsiteX0" fmla="*/ 0 w 3195"/>
                <a:gd name="connsiteY0" fmla="*/ 467 h 1351"/>
                <a:gd name="connsiteX1" fmla="*/ 3195 w 3195"/>
                <a:gd name="connsiteY1" fmla="*/ 584 h 1351"/>
                <a:gd name="connsiteX2" fmla="*/ 2624 w 3195"/>
                <a:gd name="connsiteY2" fmla="*/ 1351 h 1351"/>
                <a:gd name="connsiteX3" fmla="*/ 496 w 3195"/>
                <a:gd name="connsiteY3" fmla="*/ 1259 h 1351"/>
                <a:gd name="connsiteX4" fmla="*/ 0 w 3195"/>
                <a:gd name="connsiteY4" fmla="*/ 467 h 1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5" h="1351">
                  <a:moveTo>
                    <a:pt x="0" y="467"/>
                  </a:moveTo>
                  <a:cubicBezTo>
                    <a:pt x="944" y="-215"/>
                    <a:pt x="2374" y="-128"/>
                    <a:pt x="3195" y="584"/>
                  </a:cubicBezTo>
                  <a:lnTo>
                    <a:pt x="2624" y="1351"/>
                  </a:lnTo>
                  <a:cubicBezTo>
                    <a:pt x="2036" y="902"/>
                    <a:pt x="1252" y="806"/>
                    <a:pt x="496" y="1259"/>
                  </a:cubicBezTo>
                  <a:lnTo>
                    <a:pt x="0" y="467"/>
                  </a:lnTo>
                  <a:close/>
                </a:path>
              </a:pathLst>
            </a:custGeom>
            <a:solidFill>
              <a:srgbClr val="008CD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0" name="任意多边形 59"/>
            <p:cNvSpPr/>
            <p:nvPr/>
          </p:nvSpPr>
          <p:spPr>
            <a:xfrm rot="12840000">
              <a:off x="5026" y="5555"/>
              <a:ext cx="2291" cy="925"/>
            </a:xfrm>
            <a:custGeom>
              <a:avLst/>
              <a:gdLst>
                <a:gd name="connsiteX0" fmla="*/ 0 w 3236"/>
                <a:gd name="connsiteY0" fmla="*/ 427 h 1305"/>
                <a:gd name="connsiteX1" fmla="*/ 3236 w 3236"/>
                <a:gd name="connsiteY1" fmla="*/ 573 h 1305"/>
                <a:gd name="connsiteX2" fmla="*/ 2638 w 3236"/>
                <a:gd name="connsiteY2" fmla="*/ 1306 h 1305"/>
                <a:gd name="connsiteX3" fmla="*/ 544 w 3236"/>
                <a:gd name="connsiteY3" fmla="*/ 1250 h 1305"/>
                <a:gd name="connsiteX4" fmla="*/ 0 w 3236"/>
                <a:gd name="connsiteY4" fmla="*/ 427 h 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6" h="1306">
                  <a:moveTo>
                    <a:pt x="0" y="427"/>
                  </a:moveTo>
                  <a:cubicBezTo>
                    <a:pt x="993" y="-169"/>
                    <a:pt x="2337" y="-159"/>
                    <a:pt x="3236" y="573"/>
                  </a:cubicBezTo>
                  <a:lnTo>
                    <a:pt x="2638" y="1306"/>
                  </a:lnTo>
                  <a:cubicBezTo>
                    <a:pt x="2100" y="863"/>
                    <a:pt x="1219" y="832"/>
                    <a:pt x="544" y="1250"/>
                  </a:cubicBezTo>
                  <a:lnTo>
                    <a:pt x="0" y="427"/>
                  </a:lnTo>
                  <a:close/>
                </a:path>
              </a:pathLst>
            </a:custGeom>
            <a:solidFill>
              <a:srgbClr val="00AFE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1" name="任意多边形 60"/>
            <p:cNvSpPr/>
            <p:nvPr/>
          </p:nvSpPr>
          <p:spPr>
            <a:xfrm rot="8580000">
              <a:off x="6803" y="5570"/>
              <a:ext cx="2313" cy="929"/>
            </a:xfrm>
            <a:custGeom>
              <a:avLst/>
              <a:gdLst>
                <a:gd name="connsiteX0" fmla="*/ 0 w 3267"/>
                <a:gd name="connsiteY0" fmla="*/ 464 h 1311"/>
                <a:gd name="connsiteX1" fmla="*/ 3267 w 3267"/>
                <a:gd name="connsiteY1" fmla="*/ 556 h 1311"/>
                <a:gd name="connsiteX2" fmla="*/ 2668 w 3267"/>
                <a:gd name="connsiteY2" fmla="*/ 1311 h 1311"/>
                <a:gd name="connsiteX3" fmla="*/ 511 w 3267"/>
                <a:gd name="connsiteY3" fmla="*/ 1268 h 1311"/>
                <a:gd name="connsiteX4" fmla="*/ 0 w 3267"/>
                <a:gd name="connsiteY4" fmla="*/ 464 h 1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7" h="1311">
                  <a:moveTo>
                    <a:pt x="0" y="464"/>
                  </a:moveTo>
                  <a:cubicBezTo>
                    <a:pt x="985" y="-164"/>
                    <a:pt x="2368" y="-176"/>
                    <a:pt x="3267" y="556"/>
                  </a:cubicBezTo>
                  <a:lnTo>
                    <a:pt x="2668" y="1311"/>
                  </a:lnTo>
                  <a:cubicBezTo>
                    <a:pt x="1996" y="864"/>
                    <a:pt x="1279" y="856"/>
                    <a:pt x="511" y="1268"/>
                  </a:cubicBezTo>
                  <a:lnTo>
                    <a:pt x="0" y="464"/>
                  </a:lnTo>
                  <a:close/>
                </a:path>
              </a:pathLst>
            </a:custGeom>
            <a:solidFill>
              <a:srgbClr val="5495F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2" name="任意多边形 61"/>
            <p:cNvSpPr/>
            <p:nvPr/>
          </p:nvSpPr>
          <p:spPr>
            <a:xfrm rot="4260000">
              <a:off x="7398" y="3847"/>
              <a:ext cx="2310" cy="948"/>
            </a:xfrm>
            <a:custGeom>
              <a:avLst/>
              <a:gdLst>
                <a:gd name="connsiteX0" fmla="*/ 0 w 3263"/>
                <a:gd name="connsiteY0" fmla="*/ 486 h 1338"/>
                <a:gd name="connsiteX1" fmla="*/ 3263 w 3263"/>
                <a:gd name="connsiteY1" fmla="*/ 582 h 1338"/>
                <a:gd name="connsiteX2" fmla="*/ 2664 w 3263"/>
                <a:gd name="connsiteY2" fmla="*/ 1339 h 1338"/>
                <a:gd name="connsiteX3" fmla="*/ 561 w 3263"/>
                <a:gd name="connsiteY3" fmla="*/ 1280 h 1338"/>
                <a:gd name="connsiteX4" fmla="*/ 0 w 3263"/>
                <a:gd name="connsiteY4" fmla="*/ 486 h 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3" h="1339">
                  <a:moveTo>
                    <a:pt x="0" y="486"/>
                  </a:moveTo>
                  <a:cubicBezTo>
                    <a:pt x="1033" y="-201"/>
                    <a:pt x="2364" y="-150"/>
                    <a:pt x="3263" y="582"/>
                  </a:cubicBezTo>
                  <a:lnTo>
                    <a:pt x="2664" y="1339"/>
                  </a:lnTo>
                  <a:cubicBezTo>
                    <a:pt x="2085" y="922"/>
                    <a:pt x="1279" y="806"/>
                    <a:pt x="561" y="1280"/>
                  </a:cubicBezTo>
                  <a:lnTo>
                    <a:pt x="0" y="486"/>
                  </a:lnTo>
                  <a:close/>
                </a:path>
              </a:pathLst>
            </a:custGeom>
            <a:solidFill>
              <a:srgbClr val="00AFE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6048" y="3736"/>
              <a:ext cx="2063" cy="2063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kumimoji="0" lang="en-US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宋体" panose="02010600030101010101" pitchFamily="2" charset="-122"/>
                </a:rPr>
                <a:t>  </a:t>
              </a:r>
              <a:endParaRPr kumimoji="0" lang="en-US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64" name="图片 63" descr="思迅智慧门店整体解决方案易拉宝-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884" y="5822"/>
              <a:ext cx="316" cy="491"/>
            </a:xfrm>
            <a:prstGeom prst="rect">
              <a:avLst/>
            </a:prstGeom>
          </p:spPr>
        </p:pic>
        <p:pic>
          <p:nvPicPr>
            <p:cNvPr id="65" name="图片 64" descr="思迅智慧门店整体解决方案易拉宝-0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25" y="5828"/>
              <a:ext cx="530" cy="498"/>
            </a:xfrm>
            <a:prstGeom prst="rect">
              <a:avLst/>
            </a:prstGeom>
          </p:spPr>
        </p:pic>
        <p:pic>
          <p:nvPicPr>
            <p:cNvPr id="66" name="图片 65" descr="思迅智慧门店整体解决方案易拉宝-0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64" y="4038"/>
              <a:ext cx="445" cy="410"/>
            </a:xfrm>
            <a:prstGeom prst="rect">
              <a:avLst/>
            </a:prstGeom>
          </p:spPr>
        </p:pic>
        <p:pic>
          <p:nvPicPr>
            <p:cNvPr id="68" name="图片 67" descr="思迅智慧门店整体解决方案易拉宝-0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3" y="3968"/>
              <a:ext cx="411" cy="603"/>
            </a:xfrm>
            <a:prstGeom prst="rect">
              <a:avLst/>
            </a:prstGeom>
          </p:spPr>
        </p:pic>
        <p:pic>
          <p:nvPicPr>
            <p:cNvPr id="69" name="图片 68" descr="思迅智慧门店整体解决方案易拉宝-0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23" y="4312"/>
              <a:ext cx="1195" cy="698"/>
            </a:xfrm>
            <a:prstGeom prst="rect">
              <a:avLst/>
            </a:prstGeom>
          </p:spPr>
        </p:pic>
        <p:sp>
          <p:nvSpPr>
            <p:cNvPr id="53" name="任意多边形 9"/>
            <p:cNvSpPr/>
            <p:nvPr/>
          </p:nvSpPr>
          <p:spPr bwMode="auto">
            <a:xfrm>
              <a:off x="4823" y="2056"/>
              <a:ext cx="1061" cy="1015"/>
            </a:xfrm>
            <a:custGeom>
              <a:avLst/>
              <a:gdLst>
                <a:gd name="T0" fmla="*/ 0 w 1725099"/>
                <a:gd name="T1" fmla="*/ 864092 h 1725099"/>
                <a:gd name="T2" fmla="*/ 859333 w 1725099"/>
                <a:gd name="T3" fmla="*/ 0 h 1725099"/>
                <a:gd name="T4" fmla="*/ 1718666 w 1725099"/>
                <a:gd name="T5" fmla="*/ 864092 h 1725099"/>
                <a:gd name="T6" fmla="*/ 859333 w 1725099"/>
                <a:gd name="T7" fmla="*/ 1728180 h 1725099"/>
                <a:gd name="T8" fmla="*/ 0 w 1725099"/>
                <a:gd name="T9" fmla="*/ 864092 h 17250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25099" h="1725099">
                  <a:moveTo>
                    <a:pt x="0" y="862550"/>
                  </a:moveTo>
                  <a:cubicBezTo>
                    <a:pt x="0" y="386177"/>
                    <a:pt x="386177" y="0"/>
                    <a:pt x="862550" y="0"/>
                  </a:cubicBezTo>
                  <a:cubicBezTo>
                    <a:pt x="1338923" y="0"/>
                    <a:pt x="1725100" y="386177"/>
                    <a:pt x="1725100" y="862550"/>
                  </a:cubicBezTo>
                  <a:cubicBezTo>
                    <a:pt x="1725100" y="1338923"/>
                    <a:pt x="1338923" y="1725100"/>
                    <a:pt x="862550" y="1725100"/>
                  </a:cubicBezTo>
                  <a:cubicBezTo>
                    <a:pt x="386177" y="1725100"/>
                    <a:pt x="0" y="1338923"/>
                    <a:pt x="0" y="86255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lIns="335185" tIns="335185" rIns="335185" bIns="335185" anchor="ctr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4" name="Freeform 100"/>
            <p:cNvSpPr/>
            <p:nvPr/>
          </p:nvSpPr>
          <p:spPr bwMode="auto">
            <a:xfrm>
              <a:off x="5069" y="2274"/>
              <a:ext cx="482" cy="543"/>
            </a:xfrm>
            <a:custGeom>
              <a:avLst/>
              <a:gdLst/>
              <a:ahLst/>
              <a:cxnLst>
                <a:cxn ang="0">
                  <a:pos x="230" y="212"/>
                </a:cxn>
                <a:cxn ang="0">
                  <a:pos x="212" y="216"/>
                </a:cxn>
                <a:cxn ang="0">
                  <a:pos x="197" y="223"/>
                </a:cxn>
                <a:cxn ang="0">
                  <a:pos x="105" y="169"/>
                </a:cxn>
                <a:cxn ang="0">
                  <a:pos x="105" y="160"/>
                </a:cxn>
                <a:cxn ang="0">
                  <a:pos x="197" y="96"/>
                </a:cxn>
                <a:cxn ang="0">
                  <a:pos x="204" y="100"/>
                </a:cxn>
                <a:cxn ang="0">
                  <a:pos x="221" y="105"/>
                </a:cxn>
                <a:cxn ang="0">
                  <a:pos x="230" y="107"/>
                </a:cxn>
                <a:cxn ang="0">
                  <a:pos x="250" y="102"/>
                </a:cxn>
                <a:cxn ang="0">
                  <a:pos x="266" y="91"/>
                </a:cxn>
                <a:cxn ang="0">
                  <a:pos x="277" y="75"/>
                </a:cxn>
                <a:cxn ang="0">
                  <a:pos x="282" y="53"/>
                </a:cxn>
                <a:cxn ang="0">
                  <a:pos x="281" y="44"/>
                </a:cxn>
                <a:cxn ang="0">
                  <a:pos x="273" y="24"/>
                </a:cxn>
                <a:cxn ang="0">
                  <a:pos x="259" y="9"/>
                </a:cxn>
                <a:cxn ang="0">
                  <a:pos x="239" y="2"/>
                </a:cxn>
                <a:cxn ang="0">
                  <a:pos x="230" y="0"/>
                </a:cxn>
                <a:cxn ang="0">
                  <a:pos x="208" y="4"/>
                </a:cxn>
                <a:cxn ang="0">
                  <a:pos x="192" y="17"/>
                </a:cxn>
                <a:cxn ang="0">
                  <a:pos x="181" y="33"/>
                </a:cxn>
                <a:cxn ang="0">
                  <a:pos x="175" y="53"/>
                </a:cxn>
                <a:cxn ang="0">
                  <a:pos x="177" y="62"/>
                </a:cxn>
                <a:cxn ang="0">
                  <a:pos x="85" y="118"/>
                </a:cxn>
                <a:cxn ang="0">
                  <a:pos x="68" y="109"/>
                </a:cxn>
                <a:cxn ang="0">
                  <a:pos x="52" y="107"/>
                </a:cxn>
                <a:cxn ang="0">
                  <a:pos x="41" y="107"/>
                </a:cxn>
                <a:cxn ang="0">
                  <a:pos x="23" y="116"/>
                </a:cxn>
                <a:cxn ang="0">
                  <a:pos x="9" y="131"/>
                </a:cxn>
                <a:cxn ang="0">
                  <a:pos x="0" y="149"/>
                </a:cxn>
                <a:cxn ang="0">
                  <a:pos x="0" y="160"/>
                </a:cxn>
                <a:cxn ang="0">
                  <a:pos x="3" y="180"/>
                </a:cxn>
                <a:cxn ang="0">
                  <a:pos x="14" y="198"/>
                </a:cxn>
                <a:cxn ang="0">
                  <a:pos x="30" y="209"/>
                </a:cxn>
                <a:cxn ang="0">
                  <a:pos x="52" y="212"/>
                </a:cxn>
                <a:cxn ang="0">
                  <a:pos x="61" y="212"/>
                </a:cxn>
                <a:cxn ang="0">
                  <a:pos x="78" y="207"/>
                </a:cxn>
                <a:cxn ang="0">
                  <a:pos x="177" y="258"/>
                </a:cxn>
                <a:cxn ang="0">
                  <a:pos x="175" y="267"/>
                </a:cxn>
                <a:cxn ang="0">
                  <a:pos x="177" y="278"/>
                </a:cxn>
                <a:cxn ang="0">
                  <a:pos x="184" y="296"/>
                </a:cxn>
                <a:cxn ang="0">
                  <a:pos x="199" y="310"/>
                </a:cxn>
                <a:cxn ang="0">
                  <a:pos x="219" y="318"/>
                </a:cxn>
                <a:cxn ang="0">
                  <a:pos x="230" y="319"/>
                </a:cxn>
                <a:cxn ang="0">
                  <a:pos x="250" y="316"/>
                </a:cxn>
                <a:cxn ang="0">
                  <a:pos x="266" y="303"/>
                </a:cxn>
                <a:cxn ang="0">
                  <a:pos x="277" y="287"/>
                </a:cxn>
                <a:cxn ang="0">
                  <a:pos x="282" y="267"/>
                </a:cxn>
                <a:cxn ang="0">
                  <a:pos x="281" y="256"/>
                </a:cxn>
                <a:cxn ang="0">
                  <a:pos x="273" y="236"/>
                </a:cxn>
                <a:cxn ang="0">
                  <a:pos x="259" y="221"/>
                </a:cxn>
                <a:cxn ang="0">
                  <a:pos x="239" y="214"/>
                </a:cxn>
                <a:cxn ang="0">
                  <a:pos x="230" y="212"/>
                </a:cxn>
              </a:cxnLst>
              <a:rect l="0" t="0" r="r" b="b"/>
              <a:pathLst>
                <a:path w="282" h="319">
                  <a:moveTo>
                    <a:pt x="230" y="212"/>
                  </a:moveTo>
                  <a:lnTo>
                    <a:pt x="230" y="212"/>
                  </a:lnTo>
                  <a:lnTo>
                    <a:pt x="221" y="214"/>
                  </a:lnTo>
                  <a:lnTo>
                    <a:pt x="212" y="216"/>
                  </a:lnTo>
                  <a:lnTo>
                    <a:pt x="204" y="220"/>
                  </a:lnTo>
                  <a:lnTo>
                    <a:pt x="197" y="223"/>
                  </a:lnTo>
                  <a:lnTo>
                    <a:pt x="105" y="169"/>
                  </a:lnTo>
                  <a:lnTo>
                    <a:pt x="105" y="169"/>
                  </a:lnTo>
                  <a:lnTo>
                    <a:pt x="105" y="160"/>
                  </a:lnTo>
                  <a:lnTo>
                    <a:pt x="105" y="160"/>
                  </a:lnTo>
                  <a:lnTo>
                    <a:pt x="105" y="151"/>
                  </a:lnTo>
                  <a:lnTo>
                    <a:pt x="197" y="96"/>
                  </a:lnTo>
                  <a:lnTo>
                    <a:pt x="197" y="96"/>
                  </a:lnTo>
                  <a:lnTo>
                    <a:pt x="204" y="100"/>
                  </a:lnTo>
                  <a:lnTo>
                    <a:pt x="212" y="104"/>
                  </a:lnTo>
                  <a:lnTo>
                    <a:pt x="221" y="105"/>
                  </a:lnTo>
                  <a:lnTo>
                    <a:pt x="230" y="107"/>
                  </a:lnTo>
                  <a:lnTo>
                    <a:pt x="230" y="107"/>
                  </a:lnTo>
                  <a:lnTo>
                    <a:pt x="239" y="105"/>
                  </a:lnTo>
                  <a:lnTo>
                    <a:pt x="250" y="102"/>
                  </a:lnTo>
                  <a:lnTo>
                    <a:pt x="259" y="98"/>
                  </a:lnTo>
                  <a:lnTo>
                    <a:pt x="266" y="91"/>
                  </a:lnTo>
                  <a:lnTo>
                    <a:pt x="273" y="84"/>
                  </a:lnTo>
                  <a:lnTo>
                    <a:pt x="277" y="75"/>
                  </a:lnTo>
                  <a:lnTo>
                    <a:pt x="281" y="64"/>
                  </a:lnTo>
                  <a:lnTo>
                    <a:pt x="282" y="53"/>
                  </a:lnTo>
                  <a:lnTo>
                    <a:pt x="282" y="53"/>
                  </a:lnTo>
                  <a:lnTo>
                    <a:pt x="281" y="44"/>
                  </a:lnTo>
                  <a:lnTo>
                    <a:pt x="277" y="33"/>
                  </a:lnTo>
                  <a:lnTo>
                    <a:pt x="273" y="24"/>
                  </a:lnTo>
                  <a:lnTo>
                    <a:pt x="266" y="17"/>
                  </a:lnTo>
                  <a:lnTo>
                    <a:pt x="259" y="9"/>
                  </a:lnTo>
                  <a:lnTo>
                    <a:pt x="250" y="4"/>
                  </a:lnTo>
                  <a:lnTo>
                    <a:pt x="239" y="2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19" y="2"/>
                  </a:lnTo>
                  <a:lnTo>
                    <a:pt x="208" y="4"/>
                  </a:lnTo>
                  <a:lnTo>
                    <a:pt x="199" y="9"/>
                  </a:lnTo>
                  <a:lnTo>
                    <a:pt x="192" y="17"/>
                  </a:lnTo>
                  <a:lnTo>
                    <a:pt x="184" y="24"/>
                  </a:lnTo>
                  <a:lnTo>
                    <a:pt x="181" y="33"/>
                  </a:lnTo>
                  <a:lnTo>
                    <a:pt x="177" y="44"/>
                  </a:lnTo>
                  <a:lnTo>
                    <a:pt x="175" y="53"/>
                  </a:lnTo>
                  <a:lnTo>
                    <a:pt x="175" y="53"/>
                  </a:lnTo>
                  <a:lnTo>
                    <a:pt x="177" y="62"/>
                  </a:lnTo>
                  <a:lnTo>
                    <a:pt x="85" y="118"/>
                  </a:lnTo>
                  <a:lnTo>
                    <a:pt x="85" y="118"/>
                  </a:lnTo>
                  <a:lnTo>
                    <a:pt x="78" y="113"/>
                  </a:lnTo>
                  <a:lnTo>
                    <a:pt x="68" y="109"/>
                  </a:lnTo>
                  <a:lnTo>
                    <a:pt x="61" y="107"/>
                  </a:lnTo>
                  <a:lnTo>
                    <a:pt x="52" y="107"/>
                  </a:lnTo>
                  <a:lnTo>
                    <a:pt x="52" y="107"/>
                  </a:lnTo>
                  <a:lnTo>
                    <a:pt x="41" y="107"/>
                  </a:lnTo>
                  <a:lnTo>
                    <a:pt x="30" y="111"/>
                  </a:lnTo>
                  <a:lnTo>
                    <a:pt x="23" y="116"/>
                  </a:lnTo>
                  <a:lnTo>
                    <a:pt x="14" y="122"/>
                  </a:lnTo>
                  <a:lnTo>
                    <a:pt x="9" y="131"/>
                  </a:lnTo>
                  <a:lnTo>
                    <a:pt x="3" y="140"/>
                  </a:lnTo>
                  <a:lnTo>
                    <a:pt x="0" y="149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71"/>
                  </a:lnTo>
                  <a:lnTo>
                    <a:pt x="3" y="180"/>
                  </a:lnTo>
                  <a:lnTo>
                    <a:pt x="9" y="189"/>
                  </a:lnTo>
                  <a:lnTo>
                    <a:pt x="14" y="198"/>
                  </a:lnTo>
                  <a:lnTo>
                    <a:pt x="23" y="203"/>
                  </a:lnTo>
                  <a:lnTo>
                    <a:pt x="30" y="209"/>
                  </a:lnTo>
                  <a:lnTo>
                    <a:pt x="41" y="212"/>
                  </a:lnTo>
                  <a:lnTo>
                    <a:pt x="52" y="212"/>
                  </a:lnTo>
                  <a:lnTo>
                    <a:pt x="52" y="212"/>
                  </a:lnTo>
                  <a:lnTo>
                    <a:pt x="61" y="212"/>
                  </a:lnTo>
                  <a:lnTo>
                    <a:pt x="68" y="211"/>
                  </a:lnTo>
                  <a:lnTo>
                    <a:pt x="78" y="207"/>
                  </a:lnTo>
                  <a:lnTo>
                    <a:pt x="85" y="202"/>
                  </a:lnTo>
                  <a:lnTo>
                    <a:pt x="177" y="258"/>
                  </a:lnTo>
                  <a:lnTo>
                    <a:pt x="177" y="258"/>
                  </a:lnTo>
                  <a:lnTo>
                    <a:pt x="175" y="267"/>
                  </a:lnTo>
                  <a:lnTo>
                    <a:pt x="175" y="267"/>
                  </a:lnTo>
                  <a:lnTo>
                    <a:pt x="177" y="278"/>
                  </a:lnTo>
                  <a:lnTo>
                    <a:pt x="181" y="287"/>
                  </a:lnTo>
                  <a:lnTo>
                    <a:pt x="184" y="296"/>
                  </a:lnTo>
                  <a:lnTo>
                    <a:pt x="192" y="303"/>
                  </a:lnTo>
                  <a:lnTo>
                    <a:pt x="199" y="310"/>
                  </a:lnTo>
                  <a:lnTo>
                    <a:pt x="208" y="316"/>
                  </a:lnTo>
                  <a:lnTo>
                    <a:pt x="219" y="318"/>
                  </a:lnTo>
                  <a:lnTo>
                    <a:pt x="230" y="319"/>
                  </a:lnTo>
                  <a:lnTo>
                    <a:pt x="230" y="319"/>
                  </a:lnTo>
                  <a:lnTo>
                    <a:pt x="239" y="318"/>
                  </a:lnTo>
                  <a:lnTo>
                    <a:pt x="250" y="316"/>
                  </a:lnTo>
                  <a:lnTo>
                    <a:pt x="259" y="310"/>
                  </a:lnTo>
                  <a:lnTo>
                    <a:pt x="266" y="303"/>
                  </a:lnTo>
                  <a:lnTo>
                    <a:pt x="273" y="296"/>
                  </a:lnTo>
                  <a:lnTo>
                    <a:pt x="277" y="287"/>
                  </a:lnTo>
                  <a:lnTo>
                    <a:pt x="281" y="278"/>
                  </a:lnTo>
                  <a:lnTo>
                    <a:pt x="282" y="267"/>
                  </a:lnTo>
                  <a:lnTo>
                    <a:pt x="282" y="267"/>
                  </a:lnTo>
                  <a:lnTo>
                    <a:pt x="281" y="256"/>
                  </a:lnTo>
                  <a:lnTo>
                    <a:pt x="277" y="245"/>
                  </a:lnTo>
                  <a:lnTo>
                    <a:pt x="273" y="236"/>
                  </a:lnTo>
                  <a:lnTo>
                    <a:pt x="266" y="229"/>
                  </a:lnTo>
                  <a:lnTo>
                    <a:pt x="259" y="221"/>
                  </a:lnTo>
                  <a:lnTo>
                    <a:pt x="250" y="218"/>
                  </a:lnTo>
                  <a:lnTo>
                    <a:pt x="239" y="214"/>
                  </a:lnTo>
                  <a:lnTo>
                    <a:pt x="230" y="212"/>
                  </a:lnTo>
                  <a:lnTo>
                    <a:pt x="230" y="21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lIns="121920" tIns="60960" rIns="121920" bIns="60960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57594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115189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72847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230441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880360" algn="l" defTabSz="11518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3456305" algn="l" defTabSz="11518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4032250" algn="l" defTabSz="11518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4608830" algn="l" defTabSz="115189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5" name="直角三角形 54"/>
            <p:cNvSpPr/>
            <p:nvPr/>
          </p:nvSpPr>
          <p:spPr>
            <a:xfrm rot="13851604">
              <a:off x="6824" y="2902"/>
              <a:ext cx="414" cy="40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56" name="图片 55" descr="sixun-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人脸识别</a:t>
            </a:r>
            <a:endParaRPr lang="zh-CN" altLang="en-US" dirty="0"/>
          </a:p>
        </p:txBody>
      </p:sp>
      <p:sp>
        <p:nvSpPr>
          <p:cNvPr id="30" name="KSO_Shape"/>
          <p:cNvSpPr/>
          <p:nvPr/>
        </p:nvSpPr>
        <p:spPr bwMode="auto">
          <a:xfrm>
            <a:off x="251520" y="138559"/>
            <a:ext cx="310764" cy="264666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4" name="图片 3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252855" y="1591310"/>
            <a:ext cx="6112510" cy="2771775"/>
            <a:chOff x="1973" y="2619"/>
            <a:chExt cx="9626" cy="4365"/>
          </a:xfrm>
        </p:grpSpPr>
        <p:sp>
          <p:nvSpPr>
            <p:cNvPr id="70" name="Freeform 8"/>
            <p:cNvSpPr/>
            <p:nvPr/>
          </p:nvSpPr>
          <p:spPr bwMode="auto">
            <a:xfrm>
              <a:off x="5173" y="3754"/>
              <a:ext cx="1048" cy="1943"/>
            </a:xfrm>
            <a:custGeom>
              <a:avLst/>
              <a:gdLst>
                <a:gd name="T0" fmla="*/ 2147483646 w 135"/>
                <a:gd name="T1" fmla="*/ 2147483646 h 250"/>
                <a:gd name="T2" fmla="*/ 2147483646 w 135"/>
                <a:gd name="T3" fmla="*/ 0 h 250"/>
                <a:gd name="T4" fmla="*/ 2147483646 w 135"/>
                <a:gd name="T5" fmla="*/ 2147483646 h 250"/>
                <a:gd name="T6" fmla="*/ 2147483646 w 135"/>
                <a:gd name="T7" fmla="*/ 2147483646 h 250"/>
                <a:gd name="T8" fmla="*/ 2147483646 w 135"/>
                <a:gd name="T9" fmla="*/ 2147483646 h 250"/>
                <a:gd name="T10" fmla="*/ 2147483646 w 135"/>
                <a:gd name="T11" fmla="*/ 2147483646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" h="250">
                  <a:moveTo>
                    <a:pt x="135" y="52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1" y="78"/>
                    <a:pt x="0" y="172"/>
                    <a:pt x="43" y="250"/>
                  </a:cubicBezTo>
                  <a:cubicBezTo>
                    <a:pt x="134" y="200"/>
                    <a:pt x="134" y="200"/>
                    <a:pt x="134" y="200"/>
                  </a:cubicBezTo>
                  <a:cubicBezTo>
                    <a:pt x="122" y="178"/>
                    <a:pt x="116" y="153"/>
                    <a:pt x="116" y="127"/>
                  </a:cubicBezTo>
                  <a:cubicBezTo>
                    <a:pt x="116" y="100"/>
                    <a:pt x="123" y="74"/>
                    <a:pt x="135" y="52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1" name="Freeform 9"/>
            <p:cNvSpPr/>
            <p:nvPr/>
          </p:nvSpPr>
          <p:spPr bwMode="auto">
            <a:xfrm>
              <a:off x="7261" y="5363"/>
              <a:ext cx="1694" cy="1367"/>
            </a:xfrm>
            <a:custGeom>
              <a:avLst/>
              <a:gdLst>
                <a:gd name="T0" fmla="*/ 2147483646 w 218"/>
                <a:gd name="T1" fmla="*/ 0 h 176"/>
                <a:gd name="T2" fmla="*/ 2147483646 w 218"/>
                <a:gd name="T3" fmla="*/ 2147483646 h 176"/>
                <a:gd name="T4" fmla="*/ 0 w 218"/>
                <a:gd name="T5" fmla="*/ 2147483646 h 176"/>
                <a:gd name="T6" fmla="*/ 0 w 218"/>
                <a:gd name="T7" fmla="*/ 2147483646 h 176"/>
                <a:gd name="T8" fmla="*/ 2147483646 w 218"/>
                <a:gd name="T9" fmla="*/ 0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8" h="176">
                  <a:moveTo>
                    <a:pt x="130" y="0"/>
                  </a:moveTo>
                  <a:cubicBezTo>
                    <a:pt x="218" y="55"/>
                    <a:pt x="218" y="55"/>
                    <a:pt x="218" y="55"/>
                  </a:cubicBezTo>
                  <a:cubicBezTo>
                    <a:pt x="171" y="130"/>
                    <a:pt x="89" y="176"/>
                    <a:pt x="0" y="176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55" y="73"/>
                    <a:pt x="103" y="44"/>
                    <a:pt x="130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2" name="Freeform 6"/>
            <p:cNvSpPr/>
            <p:nvPr/>
          </p:nvSpPr>
          <p:spPr bwMode="auto">
            <a:xfrm>
              <a:off x="5554" y="2738"/>
              <a:ext cx="1692" cy="1382"/>
            </a:xfrm>
            <a:custGeom>
              <a:avLst/>
              <a:gdLst>
                <a:gd name="T0" fmla="*/ 2147483646 w 218"/>
                <a:gd name="T1" fmla="*/ 2147483646 h 178"/>
                <a:gd name="T2" fmla="*/ 2147483646 w 218"/>
                <a:gd name="T3" fmla="*/ 0 h 178"/>
                <a:gd name="T4" fmla="*/ 0 w 218"/>
                <a:gd name="T5" fmla="*/ 2147483646 h 178"/>
                <a:gd name="T6" fmla="*/ 2147483646 w 218"/>
                <a:gd name="T7" fmla="*/ 2147483646 h 178"/>
                <a:gd name="T8" fmla="*/ 2147483646 w 218"/>
                <a:gd name="T9" fmla="*/ 2147483646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8" h="178">
                  <a:moveTo>
                    <a:pt x="218" y="105"/>
                  </a:moveTo>
                  <a:cubicBezTo>
                    <a:pt x="216" y="0"/>
                    <a:pt x="216" y="0"/>
                    <a:pt x="216" y="0"/>
                  </a:cubicBezTo>
                  <a:cubicBezTo>
                    <a:pt x="128" y="1"/>
                    <a:pt x="46" y="48"/>
                    <a:pt x="0" y="123"/>
                  </a:cubicBezTo>
                  <a:cubicBezTo>
                    <a:pt x="89" y="178"/>
                    <a:pt x="89" y="178"/>
                    <a:pt x="89" y="178"/>
                  </a:cubicBezTo>
                  <a:cubicBezTo>
                    <a:pt x="116" y="135"/>
                    <a:pt x="163" y="106"/>
                    <a:pt x="218" y="10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3" name="Freeform 7"/>
            <p:cNvSpPr/>
            <p:nvPr/>
          </p:nvSpPr>
          <p:spPr bwMode="auto">
            <a:xfrm>
              <a:off x="8294" y="3786"/>
              <a:ext cx="1048" cy="1932"/>
            </a:xfrm>
            <a:custGeom>
              <a:avLst/>
              <a:gdLst>
                <a:gd name="T0" fmla="*/ 2147483646 w 135"/>
                <a:gd name="T1" fmla="*/ 2147483646 h 249"/>
                <a:gd name="T2" fmla="*/ 2147483646 w 135"/>
                <a:gd name="T3" fmla="*/ 0 h 249"/>
                <a:gd name="T4" fmla="*/ 2147483646 w 135"/>
                <a:gd name="T5" fmla="*/ 2147483646 h 249"/>
                <a:gd name="T6" fmla="*/ 0 w 135"/>
                <a:gd name="T7" fmla="*/ 2147483646 h 249"/>
                <a:gd name="T8" fmla="*/ 2147483646 w 135"/>
                <a:gd name="T9" fmla="*/ 2147483646 h 249"/>
                <a:gd name="T10" fmla="*/ 2147483646 w 135"/>
                <a:gd name="T11" fmla="*/ 2147483646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" h="249">
                  <a:moveTo>
                    <a:pt x="1" y="50"/>
                  </a:moveTo>
                  <a:cubicBezTo>
                    <a:pt x="93" y="0"/>
                    <a:pt x="93" y="0"/>
                    <a:pt x="93" y="0"/>
                  </a:cubicBezTo>
                  <a:cubicBezTo>
                    <a:pt x="135" y="78"/>
                    <a:pt x="134" y="172"/>
                    <a:pt x="90" y="249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12" y="176"/>
                    <a:pt x="19" y="150"/>
                    <a:pt x="19" y="123"/>
                  </a:cubicBezTo>
                  <a:cubicBezTo>
                    <a:pt x="19" y="97"/>
                    <a:pt x="13" y="72"/>
                    <a:pt x="1" y="5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4" name="Freeform 5"/>
            <p:cNvSpPr/>
            <p:nvPr/>
          </p:nvSpPr>
          <p:spPr bwMode="auto">
            <a:xfrm>
              <a:off x="7286" y="2738"/>
              <a:ext cx="1694" cy="1391"/>
            </a:xfrm>
            <a:custGeom>
              <a:avLst/>
              <a:gdLst>
                <a:gd name="T0" fmla="*/ 0 w 218"/>
                <a:gd name="T1" fmla="*/ 2147483646 h 179"/>
                <a:gd name="T2" fmla="*/ 2147483646 w 218"/>
                <a:gd name="T3" fmla="*/ 0 h 179"/>
                <a:gd name="T4" fmla="*/ 2147483646 w 218"/>
                <a:gd name="T5" fmla="*/ 2147483646 h 179"/>
                <a:gd name="T6" fmla="*/ 2147483646 w 218"/>
                <a:gd name="T7" fmla="*/ 2147483646 h 179"/>
                <a:gd name="T8" fmla="*/ 0 w 218"/>
                <a:gd name="T9" fmla="*/ 2147483646 h 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8" h="179">
                  <a:moveTo>
                    <a:pt x="0" y="105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91" y="2"/>
                    <a:pt x="172" y="50"/>
                    <a:pt x="218" y="126"/>
                  </a:cubicBezTo>
                  <a:cubicBezTo>
                    <a:pt x="128" y="179"/>
                    <a:pt x="128" y="179"/>
                    <a:pt x="128" y="179"/>
                  </a:cubicBezTo>
                  <a:cubicBezTo>
                    <a:pt x="101" y="136"/>
                    <a:pt x="54" y="107"/>
                    <a:pt x="0" y="105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5" name="Freeform 10"/>
            <p:cNvSpPr/>
            <p:nvPr/>
          </p:nvSpPr>
          <p:spPr bwMode="auto">
            <a:xfrm>
              <a:off x="5531" y="5331"/>
              <a:ext cx="1692" cy="1398"/>
            </a:xfrm>
            <a:custGeom>
              <a:avLst/>
              <a:gdLst>
                <a:gd name="T0" fmla="*/ 2147483646 w 218"/>
                <a:gd name="T1" fmla="*/ 0 h 180"/>
                <a:gd name="T2" fmla="*/ 0 w 218"/>
                <a:gd name="T3" fmla="*/ 2147483646 h 180"/>
                <a:gd name="T4" fmla="*/ 2147483646 w 218"/>
                <a:gd name="T5" fmla="*/ 2147483646 h 180"/>
                <a:gd name="T6" fmla="*/ 2147483646 w 218"/>
                <a:gd name="T7" fmla="*/ 2147483646 h 180"/>
                <a:gd name="T8" fmla="*/ 2147483646 w 218"/>
                <a:gd name="T9" fmla="*/ 0 h 1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8" h="180">
                  <a:moveTo>
                    <a:pt x="90" y="0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45" y="130"/>
                    <a:pt x="126" y="178"/>
                    <a:pt x="214" y="180"/>
                  </a:cubicBezTo>
                  <a:cubicBezTo>
                    <a:pt x="218" y="77"/>
                    <a:pt x="218" y="77"/>
                    <a:pt x="218" y="77"/>
                  </a:cubicBezTo>
                  <a:cubicBezTo>
                    <a:pt x="163" y="75"/>
                    <a:pt x="116" y="45"/>
                    <a:pt x="9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5" name="AutoShape 455"/>
            <p:cNvSpPr/>
            <p:nvPr/>
          </p:nvSpPr>
          <p:spPr bwMode="auto">
            <a:xfrm>
              <a:off x="6703" y="4491"/>
              <a:ext cx="450" cy="566"/>
            </a:xfrm>
            <a:custGeom>
              <a:avLst/>
              <a:gdLst>
                <a:gd name="T0" fmla="*/ 2147483646 w 21470"/>
                <a:gd name="T1" fmla="*/ 2147483646 h 21600"/>
                <a:gd name="T2" fmla="*/ 2147483646 w 21470"/>
                <a:gd name="T3" fmla="*/ 2147483646 h 21600"/>
                <a:gd name="T4" fmla="*/ 2147483646 w 21470"/>
                <a:gd name="T5" fmla="*/ 2147483646 h 21600"/>
                <a:gd name="T6" fmla="*/ 2147483646 w 21470"/>
                <a:gd name="T7" fmla="*/ 2147483646 h 21600"/>
                <a:gd name="T8" fmla="*/ 2147483646 w 21470"/>
                <a:gd name="T9" fmla="*/ 2147483646 h 21600"/>
                <a:gd name="T10" fmla="*/ 2147483646 w 21470"/>
                <a:gd name="T11" fmla="*/ 2147483646 h 21600"/>
                <a:gd name="T12" fmla="*/ 2147483646 w 21470"/>
                <a:gd name="T13" fmla="*/ 0 h 21600"/>
                <a:gd name="T14" fmla="*/ 2147483646 w 21470"/>
                <a:gd name="T15" fmla="*/ 2147483646 h 21600"/>
                <a:gd name="T16" fmla="*/ 2147483646 w 21470"/>
                <a:gd name="T17" fmla="*/ 2147483646 h 21600"/>
                <a:gd name="T18" fmla="*/ 2147483646 w 21470"/>
                <a:gd name="T19" fmla="*/ 2147483646 h 21600"/>
                <a:gd name="T20" fmla="*/ 2147483646 w 21470"/>
                <a:gd name="T21" fmla="*/ 2147483646 h 21600"/>
                <a:gd name="T22" fmla="*/ 2147483646 w 21470"/>
                <a:gd name="T23" fmla="*/ 2147483646 h 21600"/>
                <a:gd name="T24" fmla="*/ 0 w 21470"/>
                <a:gd name="T25" fmla="*/ 2147483646 h 21600"/>
                <a:gd name="T26" fmla="*/ 0 w 21470"/>
                <a:gd name="T27" fmla="*/ 2147483646 h 21600"/>
                <a:gd name="T28" fmla="*/ 2147483646 w 21470"/>
                <a:gd name="T29" fmla="*/ 2147483646 h 21600"/>
                <a:gd name="T30" fmla="*/ 2147483646 w 21470"/>
                <a:gd name="T31" fmla="*/ 2147483646 h 21600"/>
                <a:gd name="T32" fmla="*/ 2147483646 w 21470"/>
                <a:gd name="T33" fmla="*/ 2147483646 h 21600"/>
                <a:gd name="T34" fmla="*/ 2147483646 w 21470"/>
                <a:gd name="T35" fmla="*/ 2147483646 h 21600"/>
                <a:gd name="T36" fmla="*/ 2147483646 w 21470"/>
                <a:gd name="T37" fmla="*/ 2147483646 h 216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1470" h="21600">
                  <a:moveTo>
                    <a:pt x="13938" y="18089"/>
                  </a:moveTo>
                  <a:lnTo>
                    <a:pt x="13938" y="18075"/>
                  </a:lnTo>
                  <a:cubicBezTo>
                    <a:pt x="13949" y="17312"/>
                    <a:pt x="14370" y="14919"/>
                    <a:pt x="18829" y="12741"/>
                  </a:cubicBezTo>
                  <a:cubicBezTo>
                    <a:pt x="19646" y="11856"/>
                    <a:pt x="20317" y="10649"/>
                    <a:pt x="21003" y="9256"/>
                  </a:cubicBezTo>
                  <a:cubicBezTo>
                    <a:pt x="21476" y="8293"/>
                    <a:pt x="21396" y="7471"/>
                    <a:pt x="21396" y="6302"/>
                  </a:cubicBezTo>
                  <a:cubicBezTo>
                    <a:pt x="21396" y="5437"/>
                    <a:pt x="21600" y="4050"/>
                    <a:pt x="21332" y="3287"/>
                  </a:cubicBezTo>
                  <a:cubicBezTo>
                    <a:pt x="20424" y="712"/>
                    <a:pt x="18134" y="0"/>
                    <a:pt x="15449" y="0"/>
                  </a:cubicBezTo>
                  <a:cubicBezTo>
                    <a:pt x="12764" y="0"/>
                    <a:pt x="10471" y="714"/>
                    <a:pt x="9566" y="3295"/>
                  </a:cubicBezTo>
                  <a:cubicBezTo>
                    <a:pt x="9299" y="4054"/>
                    <a:pt x="9504" y="5439"/>
                    <a:pt x="9504" y="6301"/>
                  </a:cubicBezTo>
                  <a:cubicBezTo>
                    <a:pt x="9504" y="7473"/>
                    <a:pt x="9424" y="8297"/>
                    <a:pt x="9900" y="9263"/>
                  </a:cubicBezTo>
                  <a:cubicBezTo>
                    <a:pt x="10724" y="10935"/>
                    <a:pt x="11509" y="12336"/>
                    <a:pt x="12556" y="13231"/>
                  </a:cubicBezTo>
                  <a:cubicBezTo>
                    <a:pt x="8479" y="13828"/>
                    <a:pt x="5724" y="15525"/>
                    <a:pt x="3865" y="16187"/>
                  </a:cubicBezTo>
                  <a:cubicBezTo>
                    <a:pt x="18" y="17556"/>
                    <a:pt x="0" y="19055"/>
                    <a:pt x="0" y="19055"/>
                  </a:cubicBezTo>
                  <a:lnTo>
                    <a:pt x="0" y="21600"/>
                  </a:lnTo>
                  <a:lnTo>
                    <a:pt x="13940" y="21598"/>
                  </a:lnTo>
                  <a:lnTo>
                    <a:pt x="13940" y="18100"/>
                  </a:lnTo>
                  <a:lnTo>
                    <a:pt x="13940" y="18089"/>
                  </a:lnTo>
                  <a:lnTo>
                    <a:pt x="13938" y="18089"/>
                  </a:lnTo>
                  <a:close/>
                  <a:moveTo>
                    <a:pt x="13938" y="18089"/>
                  </a:move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6" name="AutoShape 456"/>
            <p:cNvSpPr/>
            <p:nvPr/>
          </p:nvSpPr>
          <p:spPr bwMode="auto">
            <a:xfrm>
              <a:off x="6878" y="4270"/>
              <a:ext cx="893" cy="78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2147483646 w 21600"/>
                <a:gd name="T9" fmla="*/ 2147483646 h 21600"/>
                <a:gd name="T10" fmla="*/ 2147483646 w 21600"/>
                <a:gd name="T11" fmla="*/ 0 h 21600"/>
                <a:gd name="T12" fmla="*/ 2147483646 w 21600"/>
                <a:gd name="T13" fmla="*/ 2147483646 h 21600"/>
                <a:gd name="T14" fmla="*/ 2147483646 w 21600"/>
                <a:gd name="T15" fmla="*/ 2147483646 h 21600"/>
                <a:gd name="T16" fmla="*/ 2147483646 w 21600"/>
                <a:gd name="T17" fmla="*/ 2147483646 h 21600"/>
                <a:gd name="T18" fmla="*/ 2147483646 w 21600"/>
                <a:gd name="T19" fmla="*/ 2147483646 h 21600"/>
                <a:gd name="T20" fmla="*/ 2147483646 w 21600"/>
                <a:gd name="T21" fmla="*/ 2147483646 h 21600"/>
                <a:gd name="T22" fmla="*/ 0 w 21600"/>
                <a:gd name="T23" fmla="*/ 2147483646 h 21600"/>
                <a:gd name="T24" fmla="*/ 0 w 21600"/>
                <a:gd name="T25" fmla="*/ 2147483646 h 21600"/>
                <a:gd name="T26" fmla="*/ 2147483646 w 21600"/>
                <a:gd name="T27" fmla="*/ 2147483646 h 21600"/>
                <a:gd name="T28" fmla="*/ 2147483646 w 21600"/>
                <a:gd name="T29" fmla="*/ 2147483646 h 21600"/>
                <a:gd name="T30" fmla="*/ 2147483646 w 21600"/>
                <a:gd name="T31" fmla="*/ 2147483646 h 21600"/>
                <a:gd name="T32" fmla="*/ 2147483646 w 21600"/>
                <a:gd name="T33" fmla="*/ 2147483646 h 216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600" h="21600">
                  <a:moveTo>
                    <a:pt x="18895" y="16182"/>
                  </a:moveTo>
                  <a:cubicBezTo>
                    <a:pt x="17591" y="15518"/>
                    <a:pt x="15655" y="13809"/>
                    <a:pt x="12789" y="13222"/>
                  </a:cubicBezTo>
                  <a:cubicBezTo>
                    <a:pt x="13522" y="12323"/>
                    <a:pt x="14076" y="10920"/>
                    <a:pt x="14647" y="9256"/>
                  </a:cubicBezTo>
                  <a:cubicBezTo>
                    <a:pt x="14978" y="8292"/>
                    <a:pt x="14921" y="7470"/>
                    <a:pt x="14921" y="6300"/>
                  </a:cubicBezTo>
                  <a:cubicBezTo>
                    <a:pt x="14921" y="5435"/>
                    <a:pt x="15063" y="4048"/>
                    <a:pt x="14876" y="3287"/>
                  </a:cubicBezTo>
                  <a:cubicBezTo>
                    <a:pt x="14244" y="710"/>
                    <a:pt x="12647" y="0"/>
                    <a:pt x="10775" y="0"/>
                  </a:cubicBezTo>
                  <a:cubicBezTo>
                    <a:pt x="8902" y="0"/>
                    <a:pt x="7303" y="714"/>
                    <a:pt x="6672" y="3294"/>
                  </a:cubicBezTo>
                  <a:cubicBezTo>
                    <a:pt x="6486" y="4054"/>
                    <a:pt x="6628" y="5438"/>
                    <a:pt x="6628" y="6300"/>
                  </a:cubicBezTo>
                  <a:cubicBezTo>
                    <a:pt x="6628" y="7473"/>
                    <a:pt x="6572" y="8297"/>
                    <a:pt x="6904" y="9262"/>
                  </a:cubicBezTo>
                  <a:cubicBezTo>
                    <a:pt x="7479" y="10934"/>
                    <a:pt x="8026" y="12336"/>
                    <a:pt x="8756" y="13231"/>
                  </a:cubicBezTo>
                  <a:cubicBezTo>
                    <a:pt x="5913" y="13828"/>
                    <a:pt x="3991" y="15526"/>
                    <a:pt x="2695" y="16187"/>
                  </a:cubicBezTo>
                  <a:cubicBezTo>
                    <a:pt x="13" y="17556"/>
                    <a:pt x="0" y="19054"/>
                    <a:pt x="0" y="19054"/>
                  </a:cubicBezTo>
                  <a:lnTo>
                    <a:pt x="0" y="21600"/>
                  </a:lnTo>
                  <a:lnTo>
                    <a:pt x="21600" y="21597"/>
                  </a:lnTo>
                  <a:lnTo>
                    <a:pt x="21600" y="19054"/>
                  </a:lnTo>
                  <a:cubicBezTo>
                    <a:pt x="21600" y="19054"/>
                    <a:pt x="21587" y="17551"/>
                    <a:pt x="18895" y="16182"/>
                  </a:cubicBezTo>
                  <a:close/>
                  <a:moveTo>
                    <a:pt x="18895" y="16182"/>
                  </a:move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8" name="TextBox 13"/>
            <p:cNvSpPr txBox="1">
              <a:spLocks noChangeArrowheads="1"/>
            </p:cNvSpPr>
            <p:nvPr/>
          </p:nvSpPr>
          <p:spPr bwMode="auto">
            <a:xfrm>
              <a:off x="9104" y="2700"/>
              <a:ext cx="1538" cy="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顾客进店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100" name="TextBox 13"/>
            <p:cNvSpPr txBox="1">
              <a:spLocks noChangeArrowheads="1"/>
            </p:cNvSpPr>
            <p:nvPr/>
          </p:nvSpPr>
          <p:spPr bwMode="auto">
            <a:xfrm>
              <a:off x="9697" y="4050"/>
              <a:ext cx="1902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门口摄像头识别顾客身份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102" name="TextBox 13"/>
            <p:cNvSpPr txBox="1">
              <a:spLocks noChangeArrowheads="1"/>
            </p:cNvSpPr>
            <p:nvPr/>
          </p:nvSpPr>
          <p:spPr bwMode="auto">
            <a:xfrm>
              <a:off x="9268" y="5952"/>
              <a:ext cx="1991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识别结果推送到云端服务器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104" name="TextBox 13"/>
            <p:cNvSpPr txBox="1">
              <a:spLocks noChangeArrowheads="1"/>
            </p:cNvSpPr>
            <p:nvPr/>
          </p:nvSpPr>
          <p:spPr bwMode="auto">
            <a:xfrm flipH="1">
              <a:off x="3094" y="2619"/>
              <a:ext cx="2166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>
                <a:lnSpc>
                  <a:spcPct val="150000"/>
                </a:lnSpc>
                <a:buNone/>
              </a:pPr>
              <a:r>
                <a:rPr lang="zh-CN" altLang="en-US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导购员精准推送信息与产品</a:t>
              </a:r>
              <a:endPara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106" name="TextBox 13"/>
            <p:cNvSpPr txBox="1">
              <a:spLocks noChangeArrowheads="1"/>
            </p:cNvSpPr>
            <p:nvPr/>
          </p:nvSpPr>
          <p:spPr bwMode="auto">
            <a:xfrm flipH="1">
              <a:off x="2491" y="4064"/>
              <a:ext cx="2340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>
                <a:lnSpc>
                  <a:spcPct val="150000"/>
                </a:lnSpc>
                <a:buNone/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导购员自动获取会员信息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购物偏好等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108" name="TextBox 13"/>
            <p:cNvSpPr txBox="1">
              <a:spLocks noChangeArrowheads="1"/>
            </p:cNvSpPr>
            <p:nvPr/>
          </p:nvSpPr>
          <p:spPr bwMode="auto">
            <a:xfrm flipH="1">
              <a:off x="1973" y="5966"/>
              <a:ext cx="3401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>
                <a:lnSpc>
                  <a:spcPct val="150000"/>
                </a:lnSpc>
                <a:buNone/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会员进店</a:t>
              </a:r>
              <a:r>
                <a:rPr lang="zh-CN" altLang="en-US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会收到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进店优惠券或者常购商品的促销信息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" name="直角三角形 2"/>
            <p:cNvSpPr/>
            <p:nvPr/>
          </p:nvSpPr>
          <p:spPr>
            <a:xfrm rot="16358268">
              <a:off x="7854" y="3199"/>
              <a:ext cx="308" cy="345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刷脸支付</a:t>
            </a:r>
            <a:endParaRPr lang="zh-CN" altLang="en-US" dirty="0"/>
          </a:p>
        </p:txBody>
      </p:sp>
      <p:sp>
        <p:nvSpPr>
          <p:cNvPr id="30" name="KSO_Shape"/>
          <p:cNvSpPr/>
          <p:nvPr/>
        </p:nvSpPr>
        <p:spPr bwMode="auto">
          <a:xfrm>
            <a:off x="251520" y="138559"/>
            <a:ext cx="310764" cy="264666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4" name="图片 3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858645" y="1706880"/>
            <a:ext cx="5809615" cy="2468880"/>
            <a:chOff x="2927" y="2688"/>
            <a:chExt cx="9149" cy="3888"/>
          </a:xfrm>
        </p:grpSpPr>
        <p:sp>
          <p:nvSpPr>
            <p:cNvPr id="12" name="任意多边形: 形状 35"/>
            <p:cNvSpPr/>
            <p:nvPr/>
          </p:nvSpPr>
          <p:spPr bwMode="auto">
            <a:xfrm>
              <a:off x="3258" y="2688"/>
              <a:ext cx="3720" cy="1551"/>
            </a:xfrm>
            <a:custGeom>
              <a:avLst/>
              <a:gdLst>
                <a:gd name="T0" fmla="*/ 430 w 543"/>
                <a:gd name="T1" fmla="*/ 0 h 226"/>
                <a:gd name="T2" fmla="*/ 337 w 543"/>
                <a:gd name="T3" fmla="*/ 49 h 226"/>
                <a:gd name="T4" fmla="*/ 333 w 543"/>
                <a:gd name="T5" fmla="*/ 54 h 226"/>
                <a:gd name="T6" fmla="*/ 272 w 543"/>
                <a:gd name="T7" fmla="*/ 96 h 226"/>
                <a:gd name="T8" fmla="*/ 210 w 543"/>
                <a:gd name="T9" fmla="*/ 54 h 226"/>
                <a:gd name="T10" fmla="*/ 207 w 543"/>
                <a:gd name="T11" fmla="*/ 49 h 226"/>
                <a:gd name="T12" fmla="*/ 113 w 543"/>
                <a:gd name="T13" fmla="*/ 0 h 226"/>
                <a:gd name="T14" fmla="*/ 0 w 543"/>
                <a:gd name="T15" fmla="*/ 113 h 226"/>
                <a:gd name="T16" fmla="*/ 113 w 543"/>
                <a:gd name="T17" fmla="*/ 226 h 226"/>
                <a:gd name="T18" fmla="*/ 207 w 543"/>
                <a:gd name="T19" fmla="*/ 178 h 226"/>
                <a:gd name="T20" fmla="*/ 210 w 543"/>
                <a:gd name="T21" fmla="*/ 172 h 226"/>
                <a:gd name="T22" fmla="*/ 272 w 543"/>
                <a:gd name="T23" fmla="*/ 130 h 226"/>
                <a:gd name="T24" fmla="*/ 333 w 543"/>
                <a:gd name="T25" fmla="*/ 172 h 226"/>
                <a:gd name="T26" fmla="*/ 337 w 543"/>
                <a:gd name="T27" fmla="*/ 177 h 226"/>
                <a:gd name="T28" fmla="*/ 430 w 543"/>
                <a:gd name="T29" fmla="*/ 226 h 226"/>
                <a:gd name="T30" fmla="*/ 543 w 543"/>
                <a:gd name="T31" fmla="*/ 113 h 226"/>
                <a:gd name="T32" fmla="*/ 430 w 543"/>
                <a:gd name="T3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3" h="226">
                  <a:moveTo>
                    <a:pt x="430" y="0"/>
                  </a:moveTo>
                  <a:cubicBezTo>
                    <a:pt x="391" y="0"/>
                    <a:pt x="357" y="19"/>
                    <a:pt x="337" y="49"/>
                  </a:cubicBezTo>
                  <a:cubicBezTo>
                    <a:pt x="336" y="51"/>
                    <a:pt x="334" y="53"/>
                    <a:pt x="333" y="54"/>
                  </a:cubicBezTo>
                  <a:cubicBezTo>
                    <a:pt x="316" y="79"/>
                    <a:pt x="296" y="96"/>
                    <a:pt x="272" y="96"/>
                  </a:cubicBezTo>
                  <a:cubicBezTo>
                    <a:pt x="247" y="96"/>
                    <a:pt x="227" y="79"/>
                    <a:pt x="210" y="54"/>
                  </a:cubicBezTo>
                  <a:cubicBezTo>
                    <a:pt x="209" y="53"/>
                    <a:pt x="208" y="51"/>
                    <a:pt x="207" y="49"/>
                  </a:cubicBezTo>
                  <a:cubicBezTo>
                    <a:pt x="186" y="19"/>
                    <a:pt x="152" y="0"/>
                    <a:pt x="113" y="0"/>
                  </a:cubicBezTo>
                  <a:cubicBezTo>
                    <a:pt x="51" y="0"/>
                    <a:pt x="0" y="51"/>
                    <a:pt x="0" y="113"/>
                  </a:cubicBezTo>
                  <a:cubicBezTo>
                    <a:pt x="0" y="176"/>
                    <a:pt x="51" y="226"/>
                    <a:pt x="113" y="226"/>
                  </a:cubicBezTo>
                  <a:cubicBezTo>
                    <a:pt x="152" y="226"/>
                    <a:pt x="186" y="207"/>
                    <a:pt x="207" y="178"/>
                  </a:cubicBezTo>
                  <a:cubicBezTo>
                    <a:pt x="208" y="176"/>
                    <a:pt x="209" y="174"/>
                    <a:pt x="210" y="172"/>
                  </a:cubicBezTo>
                  <a:cubicBezTo>
                    <a:pt x="227" y="147"/>
                    <a:pt x="247" y="130"/>
                    <a:pt x="272" y="130"/>
                  </a:cubicBezTo>
                  <a:cubicBezTo>
                    <a:pt x="296" y="130"/>
                    <a:pt x="316" y="147"/>
                    <a:pt x="333" y="172"/>
                  </a:cubicBezTo>
                  <a:cubicBezTo>
                    <a:pt x="334" y="174"/>
                    <a:pt x="336" y="176"/>
                    <a:pt x="337" y="177"/>
                  </a:cubicBezTo>
                  <a:cubicBezTo>
                    <a:pt x="357" y="207"/>
                    <a:pt x="391" y="226"/>
                    <a:pt x="430" y="226"/>
                  </a:cubicBezTo>
                  <a:cubicBezTo>
                    <a:pt x="493" y="226"/>
                    <a:pt x="543" y="176"/>
                    <a:pt x="543" y="113"/>
                  </a:cubicBezTo>
                  <a:cubicBezTo>
                    <a:pt x="543" y="51"/>
                    <a:pt x="493" y="0"/>
                    <a:pt x="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solidFill>
                  <a:schemeClr val="tx1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 bwMode="auto">
            <a:xfrm>
              <a:off x="3342" y="2764"/>
              <a:ext cx="1398" cy="140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</a:rPr>
                <a:t>1</a:t>
              </a:r>
              <a:endParaRPr lang="en-US" sz="36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4" name="椭圆 13"/>
            <p:cNvSpPr/>
            <p:nvPr/>
          </p:nvSpPr>
          <p:spPr bwMode="auto">
            <a:xfrm>
              <a:off x="5506" y="2764"/>
              <a:ext cx="1398" cy="14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solidFill>
                  <a:schemeClr val="tx1"/>
                </a:solidFill>
              </a:endParaRPr>
            </a:p>
          </p:txBody>
        </p:sp>
        <p:sp>
          <p:nvSpPr>
            <p:cNvPr id="9" name="任意多边形: 形状 32"/>
            <p:cNvSpPr/>
            <p:nvPr/>
          </p:nvSpPr>
          <p:spPr bwMode="auto">
            <a:xfrm>
              <a:off x="7598" y="2688"/>
              <a:ext cx="3720" cy="1551"/>
            </a:xfrm>
            <a:custGeom>
              <a:avLst/>
              <a:gdLst>
                <a:gd name="T0" fmla="*/ 430 w 543"/>
                <a:gd name="T1" fmla="*/ 0 h 226"/>
                <a:gd name="T2" fmla="*/ 337 w 543"/>
                <a:gd name="T3" fmla="*/ 49 h 226"/>
                <a:gd name="T4" fmla="*/ 333 w 543"/>
                <a:gd name="T5" fmla="*/ 54 h 226"/>
                <a:gd name="T6" fmla="*/ 272 w 543"/>
                <a:gd name="T7" fmla="*/ 96 h 226"/>
                <a:gd name="T8" fmla="*/ 210 w 543"/>
                <a:gd name="T9" fmla="*/ 54 h 226"/>
                <a:gd name="T10" fmla="*/ 207 w 543"/>
                <a:gd name="T11" fmla="*/ 49 h 226"/>
                <a:gd name="T12" fmla="*/ 113 w 543"/>
                <a:gd name="T13" fmla="*/ 0 h 226"/>
                <a:gd name="T14" fmla="*/ 0 w 543"/>
                <a:gd name="T15" fmla="*/ 113 h 226"/>
                <a:gd name="T16" fmla="*/ 113 w 543"/>
                <a:gd name="T17" fmla="*/ 226 h 226"/>
                <a:gd name="T18" fmla="*/ 207 w 543"/>
                <a:gd name="T19" fmla="*/ 178 h 226"/>
                <a:gd name="T20" fmla="*/ 210 w 543"/>
                <a:gd name="T21" fmla="*/ 172 h 226"/>
                <a:gd name="T22" fmla="*/ 272 w 543"/>
                <a:gd name="T23" fmla="*/ 130 h 226"/>
                <a:gd name="T24" fmla="*/ 333 w 543"/>
                <a:gd name="T25" fmla="*/ 172 h 226"/>
                <a:gd name="T26" fmla="*/ 337 w 543"/>
                <a:gd name="T27" fmla="*/ 177 h 226"/>
                <a:gd name="T28" fmla="*/ 430 w 543"/>
                <a:gd name="T29" fmla="*/ 226 h 226"/>
                <a:gd name="T30" fmla="*/ 543 w 543"/>
                <a:gd name="T31" fmla="*/ 113 h 226"/>
                <a:gd name="T32" fmla="*/ 430 w 543"/>
                <a:gd name="T3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3" h="226">
                  <a:moveTo>
                    <a:pt x="430" y="0"/>
                  </a:moveTo>
                  <a:cubicBezTo>
                    <a:pt x="391" y="0"/>
                    <a:pt x="357" y="19"/>
                    <a:pt x="337" y="49"/>
                  </a:cubicBezTo>
                  <a:cubicBezTo>
                    <a:pt x="336" y="51"/>
                    <a:pt x="334" y="53"/>
                    <a:pt x="333" y="54"/>
                  </a:cubicBezTo>
                  <a:cubicBezTo>
                    <a:pt x="316" y="79"/>
                    <a:pt x="296" y="96"/>
                    <a:pt x="272" y="96"/>
                  </a:cubicBezTo>
                  <a:cubicBezTo>
                    <a:pt x="247" y="96"/>
                    <a:pt x="227" y="79"/>
                    <a:pt x="210" y="54"/>
                  </a:cubicBezTo>
                  <a:cubicBezTo>
                    <a:pt x="209" y="53"/>
                    <a:pt x="208" y="51"/>
                    <a:pt x="207" y="49"/>
                  </a:cubicBezTo>
                  <a:cubicBezTo>
                    <a:pt x="186" y="19"/>
                    <a:pt x="152" y="0"/>
                    <a:pt x="113" y="0"/>
                  </a:cubicBezTo>
                  <a:cubicBezTo>
                    <a:pt x="51" y="0"/>
                    <a:pt x="0" y="51"/>
                    <a:pt x="0" y="113"/>
                  </a:cubicBezTo>
                  <a:cubicBezTo>
                    <a:pt x="0" y="176"/>
                    <a:pt x="51" y="226"/>
                    <a:pt x="113" y="226"/>
                  </a:cubicBezTo>
                  <a:cubicBezTo>
                    <a:pt x="152" y="226"/>
                    <a:pt x="186" y="207"/>
                    <a:pt x="207" y="178"/>
                  </a:cubicBezTo>
                  <a:cubicBezTo>
                    <a:pt x="208" y="176"/>
                    <a:pt x="209" y="174"/>
                    <a:pt x="210" y="172"/>
                  </a:cubicBezTo>
                  <a:cubicBezTo>
                    <a:pt x="227" y="147"/>
                    <a:pt x="247" y="130"/>
                    <a:pt x="272" y="130"/>
                  </a:cubicBezTo>
                  <a:cubicBezTo>
                    <a:pt x="296" y="130"/>
                    <a:pt x="316" y="147"/>
                    <a:pt x="333" y="172"/>
                  </a:cubicBezTo>
                  <a:cubicBezTo>
                    <a:pt x="334" y="174"/>
                    <a:pt x="336" y="176"/>
                    <a:pt x="337" y="177"/>
                  </a:cubicBezTo>
                  <a:cubicBezTo>
                    <a:pt x="357" y="207"/>
                    <a:pt x="391" y="226"/>
                    <a:pt x="430" y="226"/>
                  </a:cubicBezTo>
                  <a:cubicBezTo>
                    <a:pt x="493" y="226"/>
                    <a:pt x="543" y="176"/>
                    <a:pt x="543" y="113"/>
                  </a:cubicBezTo>
                  <a:cubicBezTo>
                    <a:pt x="543" y="51"/>
                    <a:pt x="493" y="0"/>
                    <a:pt x="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solidFill>
                  <a:schemeClr val="tx1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 bwMode="auto">
            <a:xfrm>
              <a:off x="7682" y="2764"/>
              <a:ext cx="1398" cy="14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solidFill>
                  <a:schemeClr val="tx1"/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 bwMode="auto">
            <a:xfrm>
              <a:off x="9845" y="2764"/>
              <a:ext cx="1398" cy="140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</a:rPr>
                <a:t>4</a:t>
              </a:r>
              <a:endParaRPr lang="en-US" sz="36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6" name="任意多边形: 形状 29"/>
            <p:cNvSpPr/>
            <p:nvPr/>
          </p:nvSpPr>
          <p:spPr bwMode="auto">
            <a:xfrm>
              <a:off x="5427" y="2688"/>
              <a:ext cx="3720" cy="1551"/>
            </a:xfrm>
            <a:custGeom>
              <a:avLst/>
              <a:gdLst>
                <a:gd name="T0" fmla="*/ 430 w 543"/>
                <a:gd name="T1" fmla="*/ 0 h 226"/>
                <a:gd name="T2" fmla="*/ 337 w 543"/>
                <a:gd name="T3" fmla="*/ 49 h 226"/>
                <a:gd name="T4" fmla="*/ 333 w 543"/>
                <a:gd name="T5" fmla="*/ 54 h 226"/>
                <a:gd name="T6" fmla="*/ 272 w 543"/>
                <a:gd name="T7" fmla="*/ 96 h 226"/>
                <a:gd name="T8" fmla="*/ 210 w 543"/>
                <a:gd name="T9" fmla="*/ 54 h 226"/>
                <a:gd name="T10" fmla="*/ 207 w 543"/>
                <a:gd name="T11" fmla="*/ 49 h 226"/>
                <a:gd name="T12" fmla="*/ 113 w 543"/>
                <a:gd name="T13" fmla="*/ 0 h 226"/>
                <a:gd name="T14" fmla="*/ 0 w 543"/>
                <a:gd name="T15" fmla="*/ 113 h 226"/>
                <a:gd name="T16" fmla="*/ 113 w 543"/>
                <a:gd name="T17" fmla="*/ 226 h 226"/>
                <a:gd name="T18" fmla="*/ 207 w 543"/>
                <a:gd name="T19" fmla="*/ 178 h 226"/>
                <a:gd name="T20" fmla="*/ 210 w 543"/>
                <a:gd name="T21" fmla="*/ 172 h 226"/>
                <a:gd name="T22" fmla="*/ 272 w 543"/>
                <a:gd name="T23" fmla="*/ 130 h 226"/>
                <a:gd name="T24" fmla="*/ 333 w 543"/>
                <a:gd name="T25" fmla="*/ 172 h 226"/>
                <a:gd name="T26" fmla="*/ 337 w 543"/>
                <a:gd name="T27" fmla="*/ 177 h 226"/>
                <a:gd name="T28" fmla="*/ 430 w 543"/>
                <a:gd name="T29" fmla="*/ 226 h 226"/>
                <a:gd name="T30" fmla="*/ 543 w 543"/>
                <a:gd name="T31" fmla="*/ 113 h 226"/>
                <a:gd name="T32" fmla="*/ 430 w 543"/>
                <a:gd name="T3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3" h="226">
                  <a:moveTo>
                    <a:pt x="430" y="0"/>
                  </a:moveTo>
                  <a:cubicBezTo>
                    <a:pt x="391" y="0"/>
                    <a:pt x="357" y="19"/>
                    <a:pt x="337" y="49"/>
                  </a:cubicBezTo>
                  <a:cubicBezTo>
                    <a:pt x="336" y="51"/>
                    <a:pt x="334" y="53"/>
                    <a:pt x="333" y="54"/>
                  </a:cubicBezTo>
                  <a:cubicBezTo>
                    <a:pt x="316" y="79"/>
                    <a:pt x="296" y="96"/>
                    <a:pt x="272" y="96"/>
                  </a:cubicBezTo>
                  <a:cubicBezTo>
                    <a:pt x="247" y="96"/>
                    <a:pt x="227" y="79"/>
                    <a:pt x="210" y="54"/>
                  </a:cubicBezTo>
                  <a:cubicBezTo>
                    <a:pt x="209" y="53"/>
                    <a:pt x="208" y="51"/>
                    <a:pt x="207" y="49"/>
                  </a:cubicBezTo>
                  <a:cubicBezTo>
                    <a:pt x="186" y="19"/>
                    <a:pt x="152" y="0"/>
                    <a:pt x="113" y="0"/>
                  </a:cubicBezTo>
                  <a:cubicBezTo>
                    <a:pt x="51" y="0"/>
                    <a:pt x="0" y="51"/>
                    <a:pt x="0" y="113"/>
                  </a:cubicBezTo>
                  <a:cubicBezTo>
                    <a:pt x="0" y="176"/>
                    <a:pt x="51" y="226"/>
                    <a:pt x="113" y="226"/>
                  </a:cubicBezTo>
                  <a:cubicBezTo>
                    <a:pt x="152" y="226"/>
                    <a:pt x="186" y="207"/>
                    <a:pt x="207" y="178"/>
                  </a:cubicBezTo>
                  <a:cubicBezTo>
                    <a:pt x="208" y="176"/>
                    <a:pt x="209" y="174"/>
                    <a:pt x="210" y="172"/>
                  </a:cubicBezTo>
                  <a:cubicBezTo>
                    <a:pt x="227" y="147"/>
                    <a:pt x="247" y="130"/>
                    <a:pt x="272" y="130"/>
                  </a:cubicBezTo>
                  <a:cubicBezTo>
                    <a:pt x="296" y="130"/>
                    <a:pt x="316" y="147"/>
                    <a:pt x="333" y="172"/>
                  </a:cubicBezTo>
                  <a:cubicBezTo>
                    <a:pt x="334" y="174"/>
                    <a:pt x="336" y="176"/>
                    <a:pt x="337" y="177"/>
                  </a:cubicBezTo>
                  <a:cubicBezTo>
                    <a:pt x="357" y="207"/>
                    <a:pt x="391" y="226"/>
                    <a:pt x="430" y="226"/>
                  </a:cubicBezTo>
                  <a:cubicBezTo>
                    <a:pt x="493" y="226"/>
                    <a:pt x="543" y="176"/>
                    <a:pt x="543" y="113"/>
                  </a:cubicBezTo>
                  <a:cubicBezTo>
                    <a:pt x="543" y="51"/>
                    <a:pt x="493" y="0"/>
                    <a:pt x="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solidFill>
                  <a:schemeClr val="tx1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 bwMode="auto">
            <a:xfrm>
              <a:off x="5511" y="2764"/>
              <a:ext cx="1398" cy="140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</a:rPr>
                <a:t>2</a:t>
              </a:r>
              <a:endParaRPr lang="en-US" sz="36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8" name="椭圆 7"/>
            <p:cNvSpPr/>
            <p:nvPr/>
          </p:nvSpPr>
          <p:spPr bwMode="auto">
            <a:xfrm>
              <a:off x="7674" y="2764"/>
              <a:ext cx="1398" cy="140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3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7" name="TextBox 13"/>
            <p:cNvSpPr txBox="1">
              <a:spLocks noChangeArrowheads="1"/>
            </p:cNvSpPr>
            <p:nvPr/>
          </p:nvSpPr>
          <p:spPr bwMode="auto">
            <a:xfrm>
              <a:off x="2927" y="4730"/>
              <a:ext cx="1863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  <a:buNone/>
              </a:pPr>
              <a:r>
                <a:rPr lang="zh-CN" altLang="en-US" sz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顾客到收银台</a:t>
              </a:r>
              <a:endParaRPr lang="zh-CN" altLang="en-US" sz="1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18" name="TextBox 13"/>
            <p:cNvSpPr txBox="1">
              <a:spLocks noChangeArrowheads="1"/>
            </p:cNvSpPr>
            <p:nvPr/>
          </p:nvSpPr>
          <p:spPr bwMode="auto">
            <a:xfrm>
              <a:off x="5218" y="4742"/>
              <a:ext cx="1902" cy="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  <a:buNone/>
              </a:pPr>
              <a:r>
                <a:rPr lang="zh-CN" altLang="en-US" sz="13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收银台人</a:t>
              </a:r>
              <a:r>
                <a:rPr lang="zh-CN" altLang="en-US" sz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脸识别设备</a:t>
              </a:r>
              <a:r>
                <a:rPr lang="zh-CN" altLang="en-US" sz="13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识别顾客</a:t>
              </a:r>
              <a:r>
                <a:rPr lang="zh-CN" altLang="en-US" sz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会员身份</a:t>
              </a:r>
              <a:endParaRPr lang="zh-CN" altLang="en-US" sz="1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19" name="TextBox 13"/>
            <p:cNvSpPr txBox="1">
              <a:spLocks noChangeArrowheads="1"/>
            </p:cNvSpPr>
            <p:nvPr/>
          </p:nvSpPr>
          <p:spPr bwMode="auto">
            <a:xfrm>
              <a:off x="7786" y="4742"/>
              <a:ext cx="1817" cy="1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  <a:buNone/>
              </a:pPr>
              <a:r>
                <a:rPr lang="zh-CN" altLang="en-US" sz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收银员扫描商品条码，收银设备自动给予会员折扣</a:t>
              </a:r>
              <a:endParaRPr lang="zh-CN" altLang="en-US" sz="1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20" name="TextBox 13"/>
            <p:cNvSpPr txBox="1">
              <a:spLocks noChangeArrowheads="1"/>
            </p:cNvSpPr>
            <p:nvPr/>
          </p:nvSpPr>
          <p:spPr bwMode="auto">
            <a:xfrm>
              <a:off x="10174" y="4737"/>
              <a:ext cx="1902" cy="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  <a:buNone/>
              </a:pPr>
              <a:r>
                <a:rPr lang="zh-CN" altLang="en-US" sz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顾客选择储值卡支付，自动从储值卡扣款</a:t>
              </a:r>
              <a:endParaRPr lang="zh-CN" altLang="en-US" sz="1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自助收银</a:t>
            </a:r>
            <a:endParaRPr lang="zh-CN" altLang="en-US" dirty="0"/>
          </a:p>
        </p:txBody>
      </p:sp>
      <p:sp>
        <p:nvSpPr>
          <p:cNvPr id="30" name="KSO_Shape"/>
          <p:cNvSpPr/>
          <p:nvPr/>
        </p:nvSpPr>
        <p:spPr bwMode="auto">
          <a:xfrm>
            <a:off x="251520" y="138559"/>
            <a:ext cx="310764" cy="264666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5802630" y="1620520"/>
            <a:ext cx="1368425" cy="60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顾客到收银台的自助收银机</a:t>
            </a:r>
            <a:endParaRPr lang="zh-CN" altLang="en-US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107430" y="2697480"/>
            <a:ext cx="1495425" cy="60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收银设备通过人脸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识别判断</a:t>
            </a:r>
            <a:endParaRPr lang="zh-CN" altLang="en-US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5834380" y="3722370"/>
            <a:ext cx="1264285" cy="60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顾客将商品条码对准扫码头</a:t>
            </a:r>
            <a:endParaRPr lang="zh-CN" altLang="en-US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 flipH="1">
            <a:off x="1914525" y="1605280"/>
            <a:ext cx="1375410" cy="28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50000"/>
              </a:lnSpc>
              <a:buNone/>
            </a:pP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结算完成</a:t>
            </a:r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\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离店</a:t>
            </a:r>
            <a:endParaRPr lang="zh-CN" altLang="en-US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 flipH="1">
            <a:off x="1697990" y="2484120"/>
            <a:ext cx="1318895" cy="969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50000"/>
              </a:lnSpc>
              <a:buNone/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人脸识别储值卡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支付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\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微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信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支付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\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支付宝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支付</a:t>
            </a:r>
            <a:endParaRPr lang="zh-CN" altLang="en-US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3" name="TextBox 13"/>
          <p:cNvSpPr txBox="1">
            <a:spLocks noChangeArrowheads="1"/>
          </p:cNvSpPr>
          <p:nvPr/>
        </p:nvSpPr>
        <p:spPr bwMode="auto">
          <a:xfrm flipH="1">
            <a:off x="1691640" y="3636645"/>
            <a:ext cx="1519555" cy="64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50000"/>
              </a:lnSpc>
              <a:buNone/>
            </a:pP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屏幕显示商品价</a:t>
            </a:r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,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会员自动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显示会员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价</a:t>
            </a:r>
            <a:endParaRPr lang="zh-CN" altLang="en-US" sz="1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234690" y="1681480"/>
            <a:ext cx="2647315" cy="2534285"/>
            <a:chOff x="5094" y="2648"/>
            <a:chExt cx="4169" cy="3991"/>
          </a:xfrm>
        </p:grpSpPr>
        <p:sp>
          <p:nvSpPr>
            <p:cNvPr id="5" name="Freeform 8"/>
            <p:cNvSpPr/>
            <p:nvPr/>
          </p:nvSpPr>
          <p:spPr bwMode="auto">
            <a:xfrm>
              <a:off x="5094" y="3663"/>
              <a:ext cx="1048" cy="1943"/>
            </a:xfrm>
            <a:custGeom>
              <a:avLst/>
              <a:gdLst>
                <a:gd name="T0" fmla="*/ 2147483646 w 135"/>
                <a:gd name="T1" fmla="*/ 2147483646 h 250"/>
                <a:gd name="T2" fmla="*/ 2147483646 w 135"/>
                <a:gd name="T3" fmla="*/ 0 h 250"/>
                <a:gd name="T4" fmla="*/ 2147483646 w 135"/>
                <a:gd name="T5" fmla="*/ 2147483646 h 250"/>
                <a:gd name="T6" fmla="*/ 2147483646 w 135"/>
                <a:gd name="T7" fmla="*/ 2147483646 h 250"/>
                <a:gd name="T8" fmla="*/ 2147483646 w 135"/>
                <a:gd name="T9" fmla="*/ 2147483646 h 250"/>
                <a:gd name="T10" fmla="*/ 2147483646 w 135"/>
                <a:gd name="T11" fmla="*/ 2147483646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" h="250">
                  <a:moveTo>
                    <a:pt x="135" y="52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1" y="78"/>
                    <a:pt x="0" y="172"/>
                    <a:pt x="43" y="250"/>
                  </a:cubicBezTo>
                  <a:cubicBezTo>
                    <a:pt x="134" y="200"/>
                    <a:pt x="134" y="200"/>
                    <a:pt x="134" y="200"/>
                  </a:cubicBezTo>
                  <a:cubicBezTo>
                    <a:pt x="122" y="178"/>
                    <a:pt x="116" y="153"/>
                    <a:pt x="116" y="127"/>
                  </a:cubicBezTo>
                  <a:cubicBezTo>
                    <a:pt x="116" y="100"/>
                    <a:pt x="123" y="74"/>
                    <a:pt x="135" y="52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Freeform 9"/>
            <p:cNvSpPr/>
            <p:nvPr/>
          </p:nvSpPr>
          <p:spPr bwMode="auto">
            <a:xfrm>
              <a:off x="7182" y="5272"/>
              <a:ext cx="1694" cy="1367"/>
            </a:xfrm>
            <a:custGeom>
              <a:avLst/>
              <a:gdLst>
                <a:gd name="T0" fmla="*/ 2147483646 w 218"/>
                <a:gd name="T1" fmla="*/ 0 h 176"/>
                <a:gd name="T2" fmla="*/ 2147483646 w 218"/>
                <a:gd name="T3" fmla="*/ 2147483646 h 176"/>
                <a:gd name="T4" fmla="*/ 0 w 218"/>
                <a:gd name="T5" fmla="*/ 2147483646 h 176"/>
                <a:gd name="T6" fmla="*/ 0 w 218"/>
                <a:gd name="T7" fmla="*/ 2147483646 h 176"/>
                <a:gd name="T8" fmla="*/ 2147483646 w 218"/>
                <a:gd name="T9" fmla="*/ 0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8" h="176">
                  <a:moveTo>
                    <a:pt x="130" y="0"/>
                  </a:moveTo>
                  <a:cubicBezTo>
                    <a:pt x="218" y="55"/>
                    <a:pt x="218" y="55"/>
                    <a:pt x="218" y="55"/>
                  </a:cubicBezTo>
                  <a:cubicBezTo>
                    <a:pt x="171" y="130"/>
                    <a:pt x="89" y="176"/>
                    <a:pt x="0" y="176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55" y="73"/>
                    <a:pt x="103" y="44"/>
                    <a:pt x="130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5474" y="2648"/>
              <a:ext cx="1692" cy="1382"/>
            </a:xfrm>
            <a:custGeom>
              <a:avLst/>
              <a:gdLst>
                <a:gd name="T0" fmla="*/ 2147483646 w 218"/>
                <a:gd name="T1" fmla="*/ 2147483646 h 178"/>
                <a:gd name="T2" fmla="*/ 2147483646 w 218"/>
                <a:gd name="T3" fmla="*/ 0 h 178"/>
                <a:gd name="T4" fmla="*/ 0 w 218"/>
                <a:gd name="T5" fmla="*/ 2147483646 h 178"/>
                <a:gd name="T6" fmla="*/ 2147483646 w 218"/>
                <a:gd name="T7" fmla="*/ 2147483646 h 178"/>
                <a:gd name="T8" fmla="*/ 2147483646 w 218"/>
                <a:gd name="T9" fmla="*/ 2147483646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8" h="178">
                  <a:moveTo>
                    <a:pt x="218" y="105"/>
                  </a:moveTo>
                  <a:cubicBezTo>
                    <a:pt x="216" y="0"/>
                    <a:pt x="216" y="0"/>
                    <a:pt x="216" y="0"/>
                  </a:cubicBezTo>
                  <a:cubicBezTo>
                    <a:pt x="128" y="1"/>
                    <a:pt x="46" y="48"/>
                    <a:pt x="0" y="123"/>
                  </a:cubicBezTo>
                  <a:cubicBezTo>
                    <a:pt x="89" y="178"/>
                    <a:pt x="89" y="178"/>
                    <a:pt x="89" y="178"/>
                  </a:cubicBezTo>
                  <a:cubicBezTo>
                    <a:pt x="116" y="135"/>
                    <a:pt x="163" y="106"/>
                    <a:pt x="218" y="10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8215" y="3696"/>
              <a:ext cx="1048" cy="1932"/>
            </a:xfrm>
            <a:custGeom>
              <a:avLst/>
              <a:gdLst>
                <a:gd name="T0" fmla="*/ 2147483646 w 135"/>
                <a:gd name="T1" fmla="*/ 2147483646 h 249"/>
                <a:gd name="T2" fmla="*/ 2147483646 w 135"/>
                <a:gd name="T3" fmla="*/ 0 h 249"/>
                <a:gd name="T4" fmla="*/ 2147483646 w 135"/>
                <a:gd name="T5" fmla="*/ 2147483646 h 249"/>
                <a:gd name="T6" fmla="*/ 0 w 135"/>
                <a:gd name="T7" fmla="*/ 2147483646 h 249"/>
                <a:gd name="T8" fmla="*/ 2147483646 w 135"/>
                <a:gd name="T9" fmla="*/ 2147483646 h 249"/>
                <a:gd name="T10" fmla="*/ 2147483646 w 135"/>
                <a:gd name="T11" fmla="*/ 2147483646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" h="249">
                  <a:moveTo>
                    <a:pt x="1" y="50"/>
                  </a:moveTo>
                  <a:cubicBezTo>
                    <a:pt x="93" y="0"/>
                    <a:pt x="93" y="0"/>
                    <a:pt x="93" y="0"/>
                  </a:cubicBezTo>
                  <a:cubicBezTo>
                    <a:pt x="135" y="78"/>
                    <a:pt x="134" y="172"/>
                    <a:pt x="90" y="249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12" y="176"/>
                    <a:pt x="19" y="150"/>
                    <a:pt x="19" y="123"/>
                  </a:cubicBezTo>
                  <a:cubicBezTo>
                    <a:pt x="19" y="97"/>
                    <a:pt x="13" y="72"/>
                    <a:pt x="1" y="5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Freeform 5"/>
            <p:cNvSpPr/>
            <p:nvPr/>
          </p:nvSpPr>
          <p:spPr bwMode="auto">
            <a:xfrm>
              <a:off x="7206" y="2648"/>
              <a:ext cx="1694" cy="1391"/>
            </a:xfrm>
            <a:custGeom>
              <a:avLst/>
              <a:gdLst>
                <a:gd name="T0" fmla="*/ 0 w 218"/>
                <a:gd name="T1" fmla="*/ 2147483646 h 179"/>
                <a:gd name="T2" fmla="*/ 2147483646 w 218"/>
                <a:gd name="T3" fmla="*/ 0 h 179"/>
                <a:gd name="T4" fmla="*/ 2147483646 w 218"/>
                <a:gd name="T5" fmla="*/ 2147483646 h 179"/>
                <a:gd name="T6" fmla="*/ 2147483646 w 218"/>
                <a:gd name="T7" fmla="*/ 2147483646 h 179"/>
                <a:gd name="T8" fmla="*/ 0 w 218"/>
                <a:gd name="T9" fmla="*/ 2147483646 h 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8" h="179">
                  <a:moveTo>
                    <a:pt x="0" y="105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91" y="2"/>
                    <a:pt x="172" y="50"/>
                    <a:pt x="218" y="126"/>
                  </a:cubicBezTo>
                  <a:cubicBezTo>
                    <a:pt x="128" y="179"/>
                    <a:pt x="128" y="179"/>
                    <a:pt x="128" y="179"/>
                  </a:cubicBezTo>
                  <a:cubicBezTo>
                    <a:pt x="101" y="136"/>
                    <a:pt x="54" y="107"/>
                    <a:pt x="0" y="105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Freeform 10"/>
            <p:cNvSpPr/>
            <p:nvPr/>
          </p:nvSpPr>
          <p:spPr bwMode="auto">
            <a:xfrm>
              <a:off x="5452" y="5241"/>
              <a:ext cx="1692" cy="1398"/>
            </a:xfrm>
            <a:custGeom>
              <a:avLst/>
              <a:gdLst>
                <a:gd name="T0" fmla="*/ 2147483646 w 218"/>
                <a:gd name="T1" fmla="*/ 0 h 180"/>
                <a:gd name="T2" fmla="*/ 0 w 218"/>
                <a:gd name="T3" fmla="*/ 2147483646 h 180"/>
                <a:gd name="T4" fmla="*/ 2147483646 w 218"/>
                <a:gd name="T5" fmla="*/ 2147483646 h 180"/>
                <a:gd name="T6" fmla="*/ 2147483646 w 218"/>
                <a:gd name="T7" fmla="*/ 2147483646 h 180"/>
                <a:gd name="T8" fmla="*/ 2147483646 w 218"/>
                <a:gd name="T9" fmla="*/ 0 h 1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8" h="180">
                  <a:moveTo>
                    <a:pt x="90" y="0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45" y="130"/>
                    <a:pt x="126" y="178"/>
                    <a:pt x="214" y="180"/>
                  </a:cubicBezTo>
                  <a:cubicBezTo>
                    <a:pt x="218" y="77"/>
                    <a:pt x="218" y="77"/>
                    <a:pt x="218" y="77"/>
                  </a:cubicBezTo>
                  <a:cubicBezTo>
                    <a:pt x="163" y="75"/>
                    <a:pt x="116" y="45"/>
                    <a:pt x="9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AutoShape 455"/>
            <p:cNvSpPr/>
            <p:nvPr/>
          </p:nvSpPr>
          <p:spPr bwMode="auto">
            <a:xfrm>
              <a:off x="6623" y="4401"/>
              <a:ext cx="450" cy="566"/>
            </a:xfrm>
            <a:custGeom>
              <a:avLst/>
              <a:gdLst>
                <a:gd name="T0" fmla="*/ 2147483646 w 21470"/>
                <a:gd name="T1" fmla="*/ 2147483646 h 21600"/>
                <a:gd name="T2" fmla="*/ 2147483646 w 21470"/>
                <a:gd name="T3" fmla="*/ 2147483646 h 21600"/>
                <a:gd name="T4" fmla="*/ 2147483646 w 21470"/>
                <a:gd name="T5" fmla="*/ 2147483646 h 21600"/>
                <a:gd name="T6" fmla="*/ 2147483646 w 21470"/>
                <a:gd name="T7" fmla="*/ 2147483646 h 21600"/>
                <a:gd name="T8" fmla="*/ 2147483646 w 21470"/>
                <a:gd name="T9" fmla="*/ 2147483646 h 21600"/>
                <a:gd name="T10" fmla="*/ 2147483646 w 21470"/>
                <a:gd name="T11" fmla="*/ 2147483646 h 21600"/>
                <a:gd name="T12" fmla="*/ 2147483646 w 21470"/>
                <a:gd name="T13" fmla="*/ 0 h 21600"/>
                <a:gd name="T14" fmla="*/ 2147483646 w 21470"/>
                <a:gd name="T15" fmla="*/ 2147483646 h 21600"/>
                <a:gd name="T16" fmla="*/ 2147483646 w 21470"/>
                <a:gd name="T17" fmla="*/ 2147483646 h 21600"/>
                <a:gd name="T18" fmla="*/ 2147483646 w 21470"/>
                <a:gd name="T19" fmla="*/ 2147483646 h 21600"/>
                <a:gd name="T20" fmla="*/ 2147483646 w 21470"/>
                <a:gd name="T21" fmla="*/ 2147483646 h 21600"/>
                <a:gd name="T22" fmla="*/ 2147483646 w 21470"/>
                <a:gd name="T23" fmla="*/ 2147483646 h 21600"/>
                <a:gd name="T24" fmla="*/ 0 w 21470"/>
                <a:gd name="T25" fmla="*/ 2147483646 h 21600"/>
                <a:gd name="T26" fmla="*/ 0 w 21470"/>
                <a:gd name="T27" fmla="*/ 2147483646 h 21600"/>
                <a:gd name="T28" fmla="*/ 2147483646 w 21470"/>
                <a:gd name="T29" fmla="*/ 2147483646 h 21600"/>
                <a:gd name="T30" fmla="*/ 2147483646 w 21470"/>
                <a:gd name="T31" fmla="*/ 2147483646 h 21600"/>
                <a:gd name="T32" fmla="*/ 2147483646 w 21470"/>
                <a:gd name="T33" fmla="*/ 2147483646 h 21600"/>
                <a:gd name="T34" fmla="*/ 2147483646 w 21470"/>
                <a:gd name="T35" fmla="*/ 2147483646 h 21600"/>
                <a:gd name="T36" fmla="*/ 2147483646 w 21470"/>
                <a:gd name="T37" fmla="*/ 2147483646 h 216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1470" h="21600">
                  <a:moveTo>
                    <a:pt x="13938" y="18089"/>
                  </a:moveTo>
                  <a:lnTo>
                    <a:pt x="13938" y="18075"/>
                  </a:lnTo>
                  <a:cubicBezTo>
                    <a:pt x="13949" y="17312"/>
                    <a:pt x="14370" y="14919"/>
                    <a:pt x="18829" y="12741"/>
                  </a:cubicBezTo>
                  <a:cubicBezTo>
                    <a:pt x="19646" y="11856"/>
                    <a:pt x="20317" y="10649"/>
                    <a:pt x="21003" y="9256"/>
                  </a:cubicBezTo>
                  <a:cubicBezTo>
                    <a:pt x="21476" y="8293"/>
                    <a:pt x="21396" y="7471"/>
                    <a:pt x="21396" y="6302"/>
                  </a:cubicBezTo>
                  <a:cubicBezTo>
                    <a:pt x="21396" y="5437"/>
                    <a:pt x="21600" y="4050"/>
                    <a:pt x="21332" y="3287"/>
                  </a:cubicBezTo>
                  <a:cubicBezTo>
                    <a:pt x="20424" y="712"/>
                    <a:pt x="18134" y="0"/>
                    <a:pt x="15449" y="0"/>
                  </a:cubicBezTo>
                  <a:cubicBezTo>
                    <a:pt x="12764" y="0"/>
                    <a:pt x="10471" y="714"/>
                    <a:pt x="9566" y="3295"/>
                  </a:cubicBezTo>
                  <a:cubicBezTo>
                    <a:pt x="9299" y="4054"/>
                    <a:pt x="9504" y="5439"/>
                    <a:pt x="9504" y="6301"/>
                  </a:cubicBezTo>
                  <a:cubicBezTo>
                    <a:pt x="9504" y="7473"/>
                    <a:pt x="9424" y="8297"/>
                    <a:pt x="9900" y="9263"/>
                  </a:cubicBezTo>
                  <a:cubicBezTo>
                    <a:pt x="10724" y="10935"/>
                    <a:pt x="11509" y="12336"/>
                    <a:pt x="12556" y="13231"/>
                  </a:cubicBezTo>
                  <a:cubicBezTo>
                    <a:pt x="8479" y="13828"/>
                    <a:pt x="5724" y="15525"/>
                    <a:pt x="3865" y="16187"/>
                  </a:cubicBezTo>
                  <a:cubicBezTo>
                    <a:pt x="18" y="17556"/>
                    <a:pt x="0" y="19055"/>
                    <a:pt x="0" y="19055"/>
                  </a:cubicBezTo>
                  <a:lnTo>
                    <a:pt x="0" y="21600"/>
                  </a:lnTo>
                  <a:lnTo>
                    <a:pt x="13940" y="21598"/>
                  </a:lnTo>
                  <a:lnTo>
                    <a:pt x="13940" y="18100"/>
                  </a:lnTo>
                  <a:lnTo>
                    <a:pt x="13940" y="18089"/>
                  </a:lnTo>
                  <a:lnTo>
                    <a:pt x="13938" y="18089"/>
                  </a:lnTo>
                  <a:close/>
                  <a:moveTo>
                    <a:pt x="13938" y="18089"/>
                  </a:move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AutoShape 456"/>
            <p:cNvSpPr/>
            <p:nvPr/>
          </p:nvSpPr>
          <p:spPr bwMode="auto">
            <a:xfrm>
              <a:off x="6798" y="4180"/>
              <a:ext cx="893" cy="78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2147483646 w 21600"/>
                <a:gd name="T9" fmla="*/ 2147483646 h 21600"/>
                <a:gd name="T10" fmla="*/ 2147483646 w 21600"/>
                <a:gd name="T11" fmla="*/ 0 h 21600"/>
                <a:gd name="T12" fmla="*/ 2147483646 w 21600"/>
                <a:gd name="T13" fmla="*/ 2147483646 h 21600"/>
                <a:gd name="T14" fmla="*/ 2147483646 w 21600"/>
                <a:gd name="T15" fmla="*/ 2147483646 h 21600"/>
                <a:gd name="T16" fmla="*/ 2147483646 w 21600"/>
                <a:gd name="T17" fmla="*/ 2147483646 h 21600"/>
                <a:gd name="T18" fmla="*/ 2147483646 w 21600"/>
                <a:gd name="T19" fmla="*/ 2147483646 h 21600"/>
                <a:gd name="T20" fmla="*/ 2147483646 w 21600"/>
                <a:gd name="T21" fmla="*/ 2147483646 h 21600"/>
                <a:gd name="T22" fmla="*/ 0 w 21600"/>
                <a:gd name="T23" fmla="*/ 2147483646 h 21600"/>
                <a:gd name="T24" fmla="*/ 0 w 21600"/>
                <a:gd name="T25" fmla="*/ 2147483646 h 21600"/>
                <a:gd name="T26" fmla="*/ 2147483646 w 21600"/>
                <a:gd name="T27" fmla="*/ 2147483646 h 21600"/>
                <a:gd name="T28" fmla="*/ 2147483646 w 21600"/>
                <a:gd name="T29" fmla="*/ 2147483646 h 21600"/>
                <a:gd name="T30" fmla="*/ 2147483646 w 21600"/>
                <a:gd name="T31" fmla="*/ 2147483646 h 21600"/>
                <a:gd name="T32" fmla="*/ 2147483646 w 21600"/>
                <a:gd name="T33" fmla="*/ 2147483646 h 216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600" h="21600">
                  <a:moveTo>
                    <a:pt x="18895" y="16182"/>
                  </a:moveTo>
                  <a:cubicBezTo>
                    <a:pt x="17591" y="15518"/>
                    <a:pt x="15655" y="13809"/>
                    <a:pt x="12789" y="13222"/>
                  </a:cubicBezTo>
                  <a:cubicBezTo>
                    <a:pt x="13522" y="12323"/>
                    <a:pt x="14076" y="10920"/>
                    <a:pt x="14647" y="9256"/>
                  </a:cubicBezTo>
                  <a:cubicBezTo>
                    <a:pt x="14978" y="8292"/>
                    <a:pt x="14921" y="7470"/>
                    <a:pt x="14921" y="6300"/>
                  </a:cubicBezTo>
                  <a:cubicBezTo>
                    <a:pt x="14921" y="5435"/>
                    <a:pt x="15063" y="4048"/>
                    <a:pt x="14876" y="3287"/>
                  </a:cubicBezTo>
                  <a:cubicBezTo>
                    <a:pt x="14244" y="710"/>
                    <a:pt x="12647" y="0"/>
                    <a:pt x="10775" y="0"/>
                  </a:cubicBezTo>
                  <a:cubicBezTo>
                    <a:pt x="8902" y="0"/>
                    <a:pt x="7303" y="714"/>
                    <a:pt x="6672" y="3294"/>
                  </a:cubicBezTo>
                  <a:cubicBezTo>
                    <a:pt x="6486" y="4054"/>
                    <a:pt x="6628" y="5438"/>
                    <a:pt x="6628" y="6300"/>
                  </a:cubicBezTo>
                  <a:cubicBezTo>
                    <a:pt x="6628" y="7473"/>
                    <a:pt x="6572" y="8297"/>
                    <a:pt x="6904" y="9262"/>
                  </a:cubicBezTo>
                  <a:cubicBezTo>
                    <a:pt x="7479" y="10934"/>
                    <a:pt x="8026" y="12336"/>
                    <a:pt x="8756" y="13231"/>
                  </a:cubicBezTo>
                  <a:cubicBezTo>
                    <a:pt x="5913" y="13828"/>
                    <a:pt x="3991" y="15526"/>
                    <a:pt x="2695" y="16187"/>
                  </a:cubicBezTo>
                  <a:cubicBezTo>
                    <a:pt x="13" y="17556"/>
                    <a:pt x="0" y="19054"/>
                    <a:pt x="0" y="19054"/>
                  </a:cubicBezTo>
                  <a:lnTo>
                    <a:pt x="0" y="21600"/>
                  </a:lnTo>
                  <a:lnTo>
                    <a:pt x="21600" y="21597"/>
                  </a:lnTo>
                  <a:lnTo>
                    <a:pt x="21600" y="19054"/>
                  </a:lnTo>
                  <a:cubicBezTo>
                    <a:pt x="21600" y="19054"/>
                    <a:pt x="21587" y="17551"/>
                    <a:pt x="18895" y="16182"/>
                  </a:cubicBezTo>
                  <a:close/>
                  <a:moveTo>
                    <a:pt x="18895" y="16182"/>
                  </a:move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直角三角形 23"/>
            <p:cNvSpPr/>
            <p:nvPr/>
          </p:nvSpPr>
          <p:spPr>
            <a:xfrm rot="16358268">
              <a:off x="7846" y="3161"/>
              <a:ext cx="308" cy="345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5" name="图片 24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自助收银</a:t>
            </a:r>
            <a:r>
              <a:rPr lang="en-US" altLang="zh-CN" dirty="0"/>
              <a:t>--</a:t>
            </a:r>
            <a:r>
              <a:rPr lang="zh-CN" altLang="en-US" dirty="0"/>
              <a:t>硬件方案</a:t>
            </a:r>
            <a:endParaRPr lang="zh-CN" altLang="en-US" dirty="0"/>
          </a:p>
        </p:txBody>
      </p:sp>
      <p:sp>
        <p:nvSpPr>
          <p:cNvPr id="30" name="KSO_Shape"/>
          <p:cNvSpPr/>
          <p:nvPr/>
        </p:nvSpPr>
        <p:spPr bwMode="auto">
          <a:xfrm>
            <a:off x="251520" y="138559"/>
            <a:ext cx="310764" cy="264666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5" name="图片 24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984885" y="1036320"/>
            <a:ext cx="7174230" cy="27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购物流程：思迅软件&gt;基础数据同步&gt;自助硬件&gt;自助硬件销售&gt;销售数据回收到思迅软件&gt;生成进销存数据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381885" y="1847850"/>
            <a:ext cx="4031615" cy="2687320"/>
            <a:chOff x="3028" y="2697"/>
            <a:chExt cx="6349" cy="4232"/>
          </a:xfrm>
        </p:grpSpPr>
        <p:sp>
          <p:nvSpPr>
            <p:cNvPr id="29" name="矩形 3"/>
            <p:cNvSpPr/>
            <p:nvPr/>
          </p:nvSpPr>
          <p:spPr>
            <a:xfrm>
              <a:off x="3028" y="2697"/>
              <a:ext cx="4111" cy="3407"/>
            </a:xfrm>
            <a:custGeom>
              <a:avLst/>
              <a:gdLst/>
              <a:ahLst/>
              <a:cxnLst/>
              <a:rect l="l" t="t" r="r" b="b"/>
              <a:pathLst>
                <a:path w="2316425" h="1919981">
                  <a:moveTo>
                    <a:pt x="961654" y="1"/>
                  </a:moveTo>
                  <a:cubicBezTo>
                    <a:pt x="1241767" y="-484"/>
                    <a:pt x="1493101" y="118983"/>
                    <a:pt x="1668542" y="309758"/>
                  </a:cubicBezTo>
                  <a:lnTo>
                    <a:pt x="2316425" y="957641"/>
                  </a:lnTo>
                  <a:lnTo>
                    <a:pt x="1666038" y="1608027"/>
                  </a:lnTo>
                  <a:cubicBezTo>
                    <a:pt x="1490444" y="1799411"/>
                    <a:pt x="1238185" y="1919750"/>
                    <a:pt x="958327" y="1919980"/>
                  </a:cubicBezTo>
                  <a:cubicBezTo>
                    <a:pt x="428203" y="1920898"/>
                    <a:pt x="-918" y="1491778"/>
                    <a:pt x="1" y="961654"/>
                  </a:cubicBezTo>
                  <a:cubicBezTo>
                    <a:pt x="919" y="431529"/>
                    <a:pt x="431529" y="920"/>
                    <a:pt x="9616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5"/>
            <p:cNvSpPr/>
            <p:nvPr/>
          </p:nvSpPr>
          <p:spPr>
            <a:xfrm>
              <a:off x="6185" y="4326"/>
              <a:ext cx="3141" cy="2603"/>
            </a:xfrm>
            <a:custGeom>
              <a:avLst/>
              <a:gdLst/>
              <a:ahLst/>
              <a:cxnLst/>
              <a:rect l="l" t="t" r="r" b="b"/>
              <a:pathLst>
                <a:path w="2316425" h="1919981">
                  <a:moveTo>
                    <a:pt x="1358098" y="1"/>
                  </a:moveTo>
                  <a:cubicBezTo>
                    <a:pt x="1888222" y="-917"/>
                    <a:pt x="2317343" y="428203"/>
                    <a:pt x="2316424" y="958327"/>
                  </a:cubicBezTo>
                  <a:cubicBezTo>
                    <a:pt x="2315506" y="1488452"/>
                    <a:pt x="1884896" y="1919061"/>
                    <a:pt x="1354771" y="1919980"/>
                  </a:cubicBezTo>
                  <a:cubicBezTo>
                    <a:pt x="1074658" y="1920465"/>
                    <a:pt x="823324" y="1800998"/>
                    <a:pt x="647883" y="1610223"/>
                  </a:cubicBezTo>
                  <a:lnTo>
                    <a:pt x="0" y="962340"/>
                  </a:lnTo>
                  <a:lnTo>
                    <a:pt x="650387" y="311954"/>
                  </a:lnTo>
                  <a:cubicBezTo>
                    <a:pt x="825981" y="120570"/>
                    <a:pt x="1078240" y="231"/>
                    <a:pt x="13580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TextBox 18"/>
            <p:cNvSpPr txBox="1"/>
            <p:nvPr/>
          </p:nvSpPr>
          <p:spPr>
            <a:xfrm>
              <a:off x="3850" y="4086"/>
              <a:ext cx="1888" cy="62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思迅软件</a:t>
              </a:r>
              <a:endPara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TextBox 20"/>
            <p:cNvSpPr txBox="1"/>
            <p:nvPr/>
          </p:nvSpPr>
          <p:spPr>
            <a:xfrm>
              <a:off x="6529" y="5362"/>
              <a:ext cx="2848" cy="5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大型品牌自助硬件</a:t>
              </a:r>
              <a:endPara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3161" y="2825"/>
              <a:ext cx="907" cy="90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进销存</a:t>
              </a:r>
              <a:endPara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644" y="4379"/>
              <a:ext cx="733" cy="733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销售</a:t>
              </a:r>
              <a:endPara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5790" y="123190"/>
            <a:ext cx="3074670" cy="276860"/>
          </a:xfrm>
        </p:spPr>
        <p:txBody>
          <a:bodyPr/>
          <a:lstStyle/>
          <a:p>
            <a:r>
              <a:rPr lang="zh-CN" altLang="en-US" dirty="0"/>
              <a:t>扫码购</a:t>
            </a:r>
            <a:endParaRPr lang="zh-CN" altLang="en-US" dirty="0"/>
          </a:p>
        </p:txBody>
      </p:sp>
      <p:sp>
        <p:nvSpPr>
          <p:cNvPr id="30" name="KSO_Shape"/>
          <p:cNvSpPr/>
          <p:nvPr/>
        </p:nvSpPr>
        <p:spPr bwMode="auto">
          <a:xfrm>
            <a:off x="251520" y="138559"/>
            <a:ext cx="310764" cy="264666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4" name="图片 3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65799" y="1972137"/>
            <a:ext cx="4736438" cy="9239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90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 rot="5400000">
            <a:off x="6215987" y="1914519"/>
            <a:ext cx="1483441" cy="1039174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90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Rectangle 10"/>
          <p:cNvSpPr/>
          <p:nvPr/>
        </p:nvSpPr>
        <p:spPr>
          <a:xfrm>
            <a:off x="5342890" y="2244725"/>
            <a:ext cx="1059180" cy="3784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76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5711604" y="2241876"/>
            <a:ext cx="433462" cy="2872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325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完成</a:t>
            </a:r>
            <a:endParaRPr lang="zh-CN" altLang="en-US" sz="1325" dirty="0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Rectangle 7"/>
          <p:cNvSpPr/>
          <p:nvPr/>
        </p:nvSpPr>
        <p:spPr>
          <a:xfrm>
            <a:off x="1667054" y="2245034"/>
            <a:ext cx="1187293" cy="3781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76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TextBox 15"/>
          <p:cNvSpPr txBox="1"/>
          <p:nvPr/>
        </p:nvSpPr>
        <p:spPr>
          <a:xfrm>
            <a:off x="2000405" y="2241876"/>
            <a:ext cx="433462" cy="287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325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扫码</a:t>
            </a:r>
            <a:endParaRPr lang="zh-CN" altLang="en-US" sz="1325" dirty="0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Rectangle 8"/>
          <p:cNvSpPr/>
          <p:nvPr/>
        </p:nvSpPr>
        <p:spPr>
          <a:xfrm>
            <a:off x="2892343" y="2245035"/>
            <a:ext cx="1187293" cy="37814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76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66248" y="2247385"/>
            <a:ext cx="573887" cy="2872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325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购物车</a:t>
            </a:r>
            <a:endParaRPr lang="zh-CN" altLang="en-US" sz="1325" dirty="0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Rectangle 9"/>
          <p:cNvSpPr/>
          <p:nvPr/>
        </p:nvSpPr>
        <p:spPr>
          <a:xfrm>
            <a:off x="4117632" y="2245035"/>
            <a:ext cx="1187293" cy="3781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76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43439" y="2252635"/>
            <a:ext cx="433462" cy="28723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325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支付</a:t>
            </a:r>
            <a:endParaRPr lang="zh-CN" altLang="en-US" sz="1325" dirty="0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1665800" y="3030765"/>
            <a:ext cx="1036729" cy="56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顾客到店进入扫码购小程序</a:t>
            </a:r>
            <a:endParaRPr lang="zh-CN" altLang="en-US" sz="13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2973272" y="3026018"/>
            <a:ext cx="955276" cy="86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扫描商品</a:t>
            </a:r>
            <a:r>
              <a:rPr lang="zh-CN" altLang="en-US" sz="13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条码自动入购物</a:t>
            </a:r>
            <a:r>
              <a:rPr lang="zh-CN" altLang="en-US" sz="1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车</a:t>
            </a:r>
            <a:endParaRPr lang="zh-CN" altLang="en-US" sz="13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6" name="TextBox 13"/>
          <p:cNvSpPr txBox="1">
            <a:spLocks noChangeArrowheads="1"/>
          </p:cNvSpPr>
          <p:nvPr/>
        </p:nvSpPr>
        <p:spPr bwMode="auto">
          <a:xfrm>
            <a:off x="4247009" y="3021316"/>
            <a:ext cx="1030161" cy="56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确认购物车</a:t>
            </a:r>
            <a:r>
              <a:rPr lang="zh-CN" altLang="en-US" sz="13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商品，在线</a:t>
            </a:r>
            <a:r>
              <a:rPr lang="zh-CN" altLang="en-US" sz="1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支付</a:t>
            </a:r>
            <a:endParaRPr lang="zh-CN" altLang="en-US" sz="13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5461072" y="3032247"/>
            <a:ext cx="912769" cy="86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出示支付成功</a:t>
            </a:r>
            <a:r>
              <a:rPr lang="zh-CN" altLang="en-US" sz="13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页，完成</a:t>
            </a:r>
            <a:r>
              <a:rPr lang="zh-CN" altLang="en-US" sz="1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购物</a:t>
            </a:r>
            <a:endParaRPr lang="zh-CN" altLang="en-US" sz="13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竖屏营销</a:t>
            </a:r>
            <a:endParaRPr lang="zh-CN" altLang="en-US" dirty="0"/>
          </a:p>
        </p:txBody>
      </p:sp>
      <p:sp>
        <p:nvSpPr>
          <p:cNvPr id="30" name="KSO_Shape"/>
          <p:cNvSpPr/>
          <p:nvPr/>
        </p:nvSpPr>
        <p:spPr bwMode="auto">
          <a:xfrm>
            <a:off x="251520" y="138559"/>
            <a:ext cx="310764" cy="264666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4" name="图片 3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pic>
        <p:nvPicPr>
          <p:cNvPr id="3" name="图片 2" descr="秤心管家彩页-转曲-03 (2)"/>
          <p:cNvPicPr>
            <a:picLocks noChangeAspect="1"/>
          </p:cNvPicPr>
          <p:nvPr/>
        </p:nvPicPr>
        <p:blipFill>
          <a:blip r:embed="rId2"/>
          <a:srcRect l="14322" t="8750" r="21764" b="8719"/>
          <a:stretch>
            <a:fillRect/>
          </a:stretch>
        </p:blipFill>
        <p:spPr>
          <a:xfrm>
            <a:off x="3775710" y="1636395"/>
            <a:ext cx="1592580" cy="3449955"/>
          </a:xfrm>
          <a:prstGeom prst="rect">
            <a:avLst/>
          </a:prstGeom>
        </p:spPr>
      </p:pic>
      <p:sp>
        <p:nvSpPr>
          <p:cNvPr id="41" name="TextBox 18"/>
          <p:cNvSpPr txBox="1"/>
          <p:nvPr/>
        </p:nvSpPr>
        <p:spPr>
          <a:xfrm>
            <a:off x="2489200" y="1946910"/>
            <a:ext cx="858520" cy="3365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1325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促销信息</a:t>
            </a:r>
            <a:endParaRPr lang="zh-CN" altLang="en-US" sz="1325" dirty="0" smtClean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5" name="TextBox 12"/>
          <p:cNvSpPr txBox="1"/>
          <p:nvPr/>
        </p:nvSpPr>
        <p:spPr>
          <a:xfrm>
            <a:off x="2069465" y="2738755"/>
            <a:ext cx="882015" cy="3365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1325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店内广告</a:t>
            </a:r>
            <a:endParaRPr lang="zh-CN" altLang="en-US" sz="1325" dirty="0" smtClean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TextBox 12"/>
          <p:cNvSpPr txBox="1"/>
          <p:nvPr/>
        </p:nvSpPr>
        <p:spPr>
          <a:xfrm>
            <a:off x="2539365" y="3444240"/>
            <a:ext cx="882015" cy="3365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1325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会员注册</a:t>
            </a:r>
            <a:endParaRPr lang="zh-CN" altLang="en-US" sz="1325" dirty="0" smtClean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1" name="TextBox 12"/>
          <p:cNvSpPr txBox="1"/>
          <p:nvPr/>
        </p:nvSpPr>
        <p:spPr>
          <a:xfrm>
            <a:off x="4715510" y="1134745"/>
            <a:ext cx="882015" cy="3365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1325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消费查询</a:t>
            </a:r>
            <a:endParaRPr lang="zh-CN" altLang="en-US" sz="1325" dirty="0" smtClean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3" name="TextBox 12"/>
          <p:cNvSpPr txBox="1"/>
          <p:nvPr/>
        </p:nvSpPr>
        <p:spPr>
          <a:xfrm>
            <a:off x="6050280" y="2738755"/>
            <a:ext cx="882015" cy="3365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132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领优惠券</a:t>
            </a:r>
            <a:endParaRPr lang="zh-CN" altLang="en-US" sz="1325" dirty="0" smtClean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4" name="TextBox 12"/>
          <p:cNvSpPr txBox="1"/>
          <p:nvPr/>
        </p:nvSpPr>
        <p:spPr>
          <a:xfrm>
            <a:off x="5671185" y="3444240"/>
            <a:ext cx="882015" cy="3365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1325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幸运</a:t>
            </a:r>
            <a:r>
              <a:rPr lang="zh-CN" altLang="en-US" sz="132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抽奖</a:t>
            </a:r>
            <a:endParaRPr lang="zh-CN" altLang="en-US" sz="1325" dirty="0" smtClean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5" name="TextBox 12"/>
          <p:cNvSpPr txBox="1"/>
          <p:nvPr/>
        </p:nvSpPr>
        <p:spPr>
          <a:xfrm>
            <a:off x="3359785" y="1134745"/>
            <a:ext cx="882015" cy="3365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1325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扫码购物</a:t>
            </a:r>
            <a:endParaRPr lang="zh-CN" altLang="en-US" sz="1325" dirty="0" smtClean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6" name="TextBox 12"/>
          <p:cNvSpPr txBox="1"/>
          <p:nvPr/>
        </p:nvSpPr>
        <p:spPr>
          <a:xfrm>
            <a:off x="5597525" y="1946910"/>
            <a:ext cx="882015" cy="3365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1325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会员专属</a:t>
            </a:r>
            <a:endParaRPr lang="zh-CN" altLang="en-US" sz="1325" dirty="0" smtClean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7" name="TextBox 18"/>
          <p:cNvSpPr txBox="1"/>
          <p:nvPr/>
        </p:nvSpPr>
        <p:spPr>
          <a:xfrm>
            <a:off x="2475230" y="1946910"/>
            <a:ext cx="858520" cy="3365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1325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促销信息</a:t>
            </a:r>
            <a:endParaRPr lang="zh-CN" altLang="en-US" sz="1325" dirty="0" smtClean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8" name="TextBox 12"/>
          <p:cNvSpPr txBox="1"/>
          <p:nvPr/>
        </p:nvSpPr>
        <p:spPr>
          <a:xfrm>
            <a:off x="2066925" y="2738755"/>
            <a:ext cx="882015" cy="3365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1325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店内广告</a:t>
            </a:r>
            <a:endParaRPr lang="zh-CN" altLang="en-US" sz="1325" dirty="0" smtClean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9" name="TextBox 12"/>
          <p:cNvSpPr txBox="1"/>
          <p:nvPr/>
        </p:nvSpPr>
        <p:spPr>
          <a:xfrm>
            <a:off x="2548890" y="3444240"/>
            <a:ext cx="882015" cy="3365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1325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会员注册</a:t>
            </a:r>
            <a:endParaRPr lang="zh-CN" altLang="en-US" sz="1325" dirty="0" smtClean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电子价签</a:t>
            </a:r>
            <a:endParaRPr lang="zh-CN" altLang="en-US" dirty="0"/>
          </a:p>
        </p:txBody>
      </p:sp>
      <p:sp>
        <p:nvSpPr>
          <p:cNvPr id="30" name="KSO_Shape"/>
          <p:cNvSpPr/>
          <p:nvPr/>
        </p:nvSpPr>
        <p:spPr bwMode="auto">
          <a:xfrm>
            <a:off x="251520" y="138559"/>
            <a:ext cx="310764" cy="264666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4" name="图片 3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1042035" y="883285"/>
            <a:ext cx="7060565" cy="55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电子价签是一种带有信息交互功能的电子显示装置，可自动更新货架上的商品价格，及时同步线上线下商品信息参数（价格变化、库存、缺货等等），优化和完善零售店内的促销频率。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102360" y="2229485"/>
            <a:ext cx="7009765" cy="1943735"/>
            <a:chOff x="1736" y="3511"/>
            <a:chExt cx="11039" cy="306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rcRect l="12994" t="191" r="14529" b="3573"/>
            <a:stretch>
              <a:fillRect/>
            </a:stretch>
          </p:blipFill>
          <p:spPr>
            <a:xfrm>
              <a:off x="9928" y="3976"/>
              <a:ext cx="2847" cy="2596"/>
            </a:xfrm>
            <a:prstGeom prst="round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3" name=" 3"/>
            <p:cNvSpPr/>
            <p:nvPr/>
          </p:nvSpPr>
          <p:spPr bwMode="auto">
            <a:xfrm>
              <a:off x="1736" y="3511"/>
              <a:ext cx="3742" cy="2835"/>
            </a:xfrm>
            <a:custGeom>
              <a:avLst/>
              <a:gdLst/>
              <a:ahLst/>
              <a:cxnLst/>
              <a:rect l="0" t="0" r="r" b="b"/>
              <a:pathLst>
                <a:path w="1903412" h="1563688">
                  <a:moveTo>
                    <a:pt x="872180" y="1544638"/>
                  </a:moveTo>
                  <a:lnTo>
                    <a:pt x="875675" y="1544638"/>
                  </a:lnTo>
                  <a:lnTo>
                    <a:pt x="1859905" y="1544638"/>
                  </a:lnTo>
                  <a:lnTo>
                    <a:pt x="1863400" y="1544638"/>
                  </a:lnTo>
                  <a:lnTo>
                    <a:pt x="1866577" y="1545233"/>
                  </a:lnTo>
                  <a:lnTo>
                    <a:pt x="1869118" y="1545829"/>
                  </a:lnTo>
                  <a:lnTo>
                    <a:pt x="1871660" y="1546722"/>
                  </a:lnTo>
                  <a:lnTo>
                    <a:pt x="1873884" y="1547912"/>
                  </a:lnTo>
                  <a:lnTo>
                    <a:pt x="1875154" y="1549103"/>
                  </a:lnTo>
                  <a:lnTo>
                    <a:pt x="1876107" y="1550591"/>
                  </a:lnTo>
                  <a:lnTo>
                    <a:pt x="1876425" y="1552079"/>
                  </a:lnTo>
                  <a:lnTo>
                    <a:pt x="1876425" y="1555651"/>
                  </a:lnTo>
                  <a:lnTo>
                    <a:pt x="1876107" y="1557140"/>
                  </a:lnTo>
                  <a:lnTo>
                    <a:pt x="1875154" y="1558926"/>
                  </a:lnTo>
                  <a:lnTo>
                    <a:pt x="1873884" y="1560116"/>
                  </a:lnTo>
                  <a:lnTo>
                    <a:pt x="1871660" y="1561307"/>
                  </a:lnTo>
                  <a:lnTo>
                    <a:pt x="1869118" y="1562200"/>
                  </a:lnTo>
                  <a:lnTo>
                    <a:pt x="1866577" y="1563093"/>
                  </a:lnTo>
                  <a:lnTo>
                    <a:pt x="1863400" y="1563390"/>
                  </a:lnTo>
                  <a:lnTo>
                    <a:pt x="1859905" y="1563688"/>
                  </a:lnTo>
                  <a:lnTo>
                    <a:pt x="875675" y="1563688"/>
                  </a:lnTo>
                  <a:lnTo>
                    <a:pt x="872180" y="1563390"/>
                  </a:lnTo>
                  <a:lnTo>
                    <a:pt x="869003" y="1563093"/>
                  </a:lnTo>
                  <a:lnTo>
                    <a:pt x="866144" y="1562200"/>
                  </a:lnTo>
                  <a:lnTo>
                    <a:pt x="863603" y="1561307"/>
                  </a:lnTo>
                  <a:lnTo>
                    <a:pt x="861696" y="1560116"/>
                  </a:lnTo>
                  <a:lnTo>
                    <a:pt x="860108" y="1558926"/>
                  </a:lnTo>
                  <a:lnTo>
                    <a:pt x="859155" y="1557140"/>
                  </a:lnTo>
                  <a:lnTo>
                    <a:pt x="858837" y="1555651"/>
                  </a:lnTo>
                  <a:lnTo>
                    <a:pt x="858837" y="1552079"/>
                  </a:lnTo>
                  <a:lnTo>
                    <a:pt x="859155" y="1550591"/>
                  </a:lnTo>
                  <a:lnTo>
                    <a:pt x="860108" y="1549103"/>
                  </a:lnTo>
                  <a:lnTo>
                    <a:pt x="861696" y="1547912"/>
                  </a:lnTo>
                  <a:lnTo>
                    <a:pt x="863603" y="1546722"/>
                  </a:lnTo>
                  <a:lnTo>
                    <a:pt x="866144" y="1545829"/>
                  </a:lnTo>
                  <a:lnTo>
                    <a:pt x="869003" y="1545233"/>
                  </a:lnTo>
                  <a:lnTo>
                    <a:pt x="872180" y="1544638"/>
                  </a:lnTo>
                  <a:close/>
                  <a:moveTo>
                    <a:pt x="1255848" y="1415770"/>
                  </a:moveTo>
                  <a:lnTo>
                    <a:pt x="1252677" y="1416407"/>
                  </a:lnTo>
                  <a:lnTo>
                    <a:pt x="1249823" y="1417361"/>
                  </a:lnTo>
                  <a:lnTo>
                    <a:pt x="1247286" y="1419271"/>
                  </a:lnTo>
                  <a:lnTo>
                    <a:pt x="1245383" y="1420862"/>
                  </a:lnTo>
                  <a:lnTo>
                    <a:pt x="1243797" y="1422771"/>
                  </a:lnTo>
                  <a:lnTo>
                    <a:pt x="1242529" y="1424680"/>
                  </a:lnTo>
                  <a:lnTo>
                    <a:pt x="1242212" y="1426908"/>
                  </a:lnTo>
                  <a:lnTo>
                    <a:pt x="1235235" y="1522691"/>
                  </a:lnTo>
                  <a:lnTo>
                    <a:pt x="1235235" y="1525237"/>
                  </a:lnTo>
                  <a:lnTo>
                    <a:pt x="1236186" y="1527146"/>
                  </a:lnTo>
                  <a:lnTo>
                    <a:pt x="1237772" y="1529056"/>
                  </a:lnTo>
                  <a:lnTo>
                    <a:pt x="1239675" y="1530647"/>
                  </a:lnTo>
                  <a:lnTo>
                    <a:pt x="1242212" y="1532238"/>
                  </a:lnTo>
                  <a:lnTo>
                    <a:pt x="1245066" y="1533193"/>
                  </a:lnTo>
                  <a:lnTo>
                    <a:pt x="1247920" y="1533829"/>
                  </a:lnTo>
                  <a:lnTo>
                    <a:pt x="1251408" y="1534147"/>
                  </a:lnTo>
                  <a:lnTo>
                    <a:pt x="1488299" y="1535738"/>
                  </a:lnTo>
                  <a:lnTo>
                    <a:pt x="1491787" y="1535738"/>
                  </a:lnTo>
                  <a:lnTo>
                    <a:pt x="1494641" y="1535102"/>
                  </a:lnTo>
                  <a:lnTo>
                    <a:pt x="1497813" y="1533829"/>
                  </a:lnTo>
                  <a:lnTo>
                    <a:pt x="1500032" y="1532556"/>
                  </a:lnTo>
                  <a:lnTo>
                    <a:pt x="1502252" y="1530965"/>
                  </a:lnTo>
                  <a:lnTo>
                    <a:pt x="1503521" y="1529056"/>
                  </a:lnTo>
                  <a:lnTo>
                    <a:pt x="1504472" y="1526828"/>
                  </a:lnTo>
                  <a:lnTo>
                    <a:pt x="1504789" y="1524601"/>
                  </a:lnTo>
                  <a:lnTo>
                    <a:pt x="1499715" y="1428181"/>
                  </a:lnTo>
                  <a:lnTo>
                    <a:pt x="1499398" y="1425953"/>
                  </a:lnTo>
                  <a:lnTo>
                    <a:pt x="1498130" y="1424044"/>
                  </a:lnTo>
                  <a:lnTo>
                    <a:pt x="1496227" y="1422134"/>
                  </a:lnTo>
                  <a:lnTo>
                    <a:pt x="1494324" y="1420543"/>
                  </a:lnTo>
                  <a:lnTo>
                    <a:pt x="1491787" y="1418952"/>
                  </a:lnTo>
                  <a:lnTo>
                    <a:pt x="1489250" y="1417679"/>
                  </a:lnTo>
                  <a:lnTo>
                    <a:pt x="1486396" y="1417043"/>
                  </a:lnTo>
                  <a:lnTo>
                    <a:pt x="1483225" y="1416725"/>
                  </a:lnTo>
                  <a:lnTo>
                    <a:pt x="1259019" y="1415770"/>
                  </a:lnTo>
                  <a:lnTo>
                    <a:pt x="1255848" y="1415770"/>
                  </a:lnTo>
                  <a:close/>
                  <a:moveTo>
                    <a:pt x="1699820" y="1377902"/>
                  </a:moveTo>
                  <a:lnTo>
                    <a:pt x="1703942" y="1405269"/>
                  </a:lnTo>
                  <a:lnTo>
                    <a:pt x="1750876" y="1405587"/>
                  </a:lnTo>
                  <a:lnTo>
                    <a:pt x="1746437" y="1378220"/>
                  </a:lnTo>
                  <a:lnTo>
                    <a:pt x="1699820" y="1377902"/>
                  </a:lnTo>
                  <a:close/>
                  <a:moveTo>
                    <a:pt x="1636078" y="1377902"/>
                  </a:moveTo>
                  <a:lnTo>
                    <a:pt x="1639249" y="1404951"/>
                  </a:lnTo>
                  <a:lnTo>
                    <a:pt x="1686183" y="1405269"/>
                  </a:lnTo>
                  <a:lnTo>
                    <a:pt x="1682378" y="1377902"/>
                  </a:lnTo>
                  <a:lnTo>
                    <a:pt x="1636078" y="1377902"/>
                  </a:lnTo>
                  <a:close/>
                  <a:moveTo>
                    <a:pt x="1572019" y="1377584"/>
                  </a:moveTo>
                  <a:lnTo>
                    <a:pt x="1574239" y="1404633"/>
                  </a:lnTo>
                  <a:lnTo>
                    <a:pt x="1621490" y="1404951"/>
                  </a:lnTo>
                  <a:lnTo>
                    <a:pt x="1618636" y="1377584"/>
                  </a:lnTo>
                  <a:lnTo>
                    <a:pt x="1572019" y="1377584"/>
                  </a:lnTo>
                  <a:close/>
                  <a:moveTo>
                    <a:pt x="1507960" y="1377266"/>
                  </a:moveTo>
                  <a:lnTo>
                    <a:pt x="1509546" y="1404314"/>
                  </a:lnTo>
                  <a:lnTo>
                    <a:pt x="1556797" y="1404633"/>
                  </a:lnTo>
                  <a:lnTo>
                    <a:pt x="1554577" y="1377266"/>
                  </a:lnTo>
                  <a:lnTo>
                    <a:pt x="1507960" y="1377266"/>
                  </a:lnTo>
                  <a:close/>
                  <a:moveTo>
                    <a:pt x="1443902" y="1376948"/>
                  </a:moveTo>
                  <a:lnTo>
                    <a:pt x="1444853" y="1403996"/>
                  </a:lnTo>
                  <a:lnTo>
                    <a:pt x="1491787" y="1403996"/>
                  </a:lnTo>
                  <a:lnTo>
                    <a:pt x="1490519" y="1377266"/>
                  </a:lnTo>
                  <a:lnTo>
                    <a:pt x="1443902" y="1376948"/>
                  </a:lnTo>
                  <a:close/>
                  <a:moveTo>
                    <a:pt x="1380160" y="1376629"/>
                  </a:moveTo>
                  <a:lnTo>
                    <a:pt x="1379843" y="1403678"/>
                  </a:lnTo>
                  <a:lnTo>
                    <a:pt x="1426777" y="1403996"/>
                  </a:lnTo>
                  <a:lnTo>
                    <a:pt x="1426460" y="1376948"/>
                  </a:lnTo>
                  <a:lnTo>
                    <a:pt x="1380160" y="1376629"/>
                  </a:lnTo>
                  <a:close/>
                  <a:moveTo>
                    <a:pt x="1316101" y="1376311"/>
                  </a:moveTo>
                  <a:lnTo>
                    <a:pt x="1315150" y="1403360"/>
                  </a:lnTo>
                  <a:lnTo>
                    <a:pt x="1362401" y="1403360"/>
                  </a:lnTo>
                  <a:lnTo>
                    <a:pt x="1362718" y="1376629"/>
                  </a:lnTo>
                  <a:lnTo>
                    <a:pt x="1316101" y="1376311"/>
                  </a:lnTo>
                  <a:close/>
                  <a:moveTo>
                    <a:pt x="1252043" y="1375993"/>
                  </a:moveTo>
                  <a:lnTo>
                    <a:pt x="1250140" y="1403041"/>
                  </a:lnTo>
                  <a:lnTo>
                    <a:pt x="1297391" y="1403041"/>
                  </a:lnTo>
                  <a:lnTo>
                    <a:pt x="1298660" y="1376311"/>
                  </a:lnTo>
                  <a:lnTo>
                    <a:pt x="1252043" y="1375993"/>
                  </a:lnTo>
                  <a:close/>
                  <a:moveTo>
                    <a:pt x="1188301" y="1375675"/>
                  </a:moveTo>
                  <a:lnTo>
                    <a:pt x="1185764" y="1402723"/>
                  </a:lnTo>
                  <a:lnTo>
                    <a:pt x="1232698" y="1402723"/>
                  </a:lnTo>
                  <a:lnTo>
                    <a:pt x="1234601" y="1375993"/>
                  </a:lnTo>
                  <a:lnTo>
                    <a:pt x="1188301" y="1375675"/>
                  </a:lnTo>
                  <a:close/>
                  <a:moveTo>
                    <a:pt x="1124242" y="1375356"/>
                  </a:moveTo>
                  <a:lnTo>
                    <a:pt x="1120754" y="1402405"/>
                  </a:lnTo>
                  <a:lnTo>
                    <a:pt x="1167688" y="1402405"/>
                  </a:lnTo>
                  <a:lnTo>
                    <a:pt x="1170859" y="1375675"/>
                  </a:lnTo>
                  <a:lnTo>
                    <a:pt x="1124242" y="1375356"/>
                  </a:lnTo>
                  <a:close/>
                  <a:moveTo>
                    <a:pt x="1060183" y="1375038"/>
                  </a:moveTo>
                  <a:lnTo>
                    <a:pt x="1056061" y="1402087"/>
                  </a:lnTo>
                  <a:lnTo>
                    <a:pt x="1102995" y="1402087"/>
                  </a:lnTo>
                  <a:lnTo>
                    <a:pt x="1106800" y="1375356"/>
                  </a:lnTo>
                  <a:lnTo>
                    <a:pt x="1060183" y="1375038"/>
                  </a:lnTo>
                  <a:close/>
                  <a:moveTo>
                    <a:pt x="996442" y="1374720"/>
                  </a:moveTo>
                  <a:lnTo>
                    <a:pt x="991051" y="1401769"/>
                  </a:lnTo>
                  <a:lnTo>
                    <a:pt x="1038302" y="1401769"/>
                  </a:lnTo>
                  <a:lnTo>
                    <a:pt x="1042742" y="1375038"/>
                  </a:lnTo>
                  <a:lnTo>
                    <a:pt x="996442" y="1374720"/>
                  </a:lnTo>
                  <a:close/>
                  <a:moveTo>
                    <a:pt x="394079" y="1340803"/>
                  </a:moveTo>
                  <a:lnTo>
                    <a:pt x="364253" y="1348105"/>
                  </a:lnTo>
                  <a:lnTo>
                    <a:pt x="354734" y="1351280"/>
                  </a:lnTo>
                  <a:lnTo>
                    <a:pt x="367743" y="1359853"/>
                  </a:lnTo>
                  <a:lnTo>
                    <a:pt x="380752" y="1368743"/>
                  </a:lnTo>
                  <a:lnTo>
                    <a:pt x="393761" y="1376998"/>
                  </a:lnTo>
                  <a:lnTo>
                    <a:pt x="407088" y="1385571"/>
                  </a:lnTo>
                  <a:lnTo>
                    <a:pt x="420414" y="1393191"/>
                  </a:lnTo>
                  <a:lnTo>
                    <a:pt x="434375" y="1400493"/>
                  </a:lnTo>
                  <a:lnTo>
                    <a:pt x="448336" y="1408113"/>
                  </a:lnTo>
                  <a:lnTo>
                    <a:pt x="462297" y="1415098"/>
                  </a:lnTo>
                  <a:lnTo>
                    <a:pt x="453095" y="1406526"/>
                  </a:lnTo>
                  <a:lnTo>
                    <a:pt x="444528" y="1397636"/>
                  </a:lnTo>
                  <a:lnTo>
                    <a:pt x="435644" y="1389063"/>
                  </a:lnTo>
                  <a:lnTo>
                    <a:pt x="427077" y="1379538"/>
                  </a:lnTo>
                  <a:lnTo>
                    <a:pt x="418510" y="1370331"/>
                  </a:lnTo>
                  <a:lnTo>
                    <a:pt x="410261" y="1360488"/>
                  </a:lnTo>
                  <a:lnTo>
                    <a:pt x="402011" y="1350963"/>
                  </a:lnTo>
                  <a:lnTo>
                    <a:pt x="394079" y="1340803"/>
                  </a:lnTo>
                  <a:close/>
                  <a:moveTo>
                    <a:pt x="1694111" y="1340353"/>
                  </a:moveTo>
                  <a:lnTo>
                    <a:pt x="1698234" y="1367401"/>
                  </a:lnTo>
                  <a:lnTo>
                    <a:pt x="1744534" y="1367719"/>
                  </a:lnTo>
                  <a:lnTo>
                    <a:pt x="1739777" y="1340671"/>
                  </a:lnTo>
                  <a:lnTo>
                    <a:pt x="1694111" y="1340353"/>
                  </a:lnTo>
                  <a:close/>
                  <a:moveTo>
                    <a:pt x="1631321" y="1340034"/>
                  </a:moveTo>
                  <a:lnTo>
                    <a:pt x="1634809" y="1367083"/>
                  </a:lnTo>
                  <a:lnTo>
                    <a:pt x="1680792" y="1367401"/>
                  </a:lnTo>
                  <a:lnTo>
                    <a:pt x="1676987" y="1340353"/>
                  </a:lnTo>
                  <a:lnTo>
                    <a:pt x="1631321" y="1340034"/>
                  </a:lnTo>
                  <a:close/>
                  <a:moveTo>
                    <a:pt x="1568531" y="1339716"/>
                  </a:moveTo>
                  <a:lnTo>
                    <a:pt x="1571068" y="1366765"/>
                  </a:lnTo>
                  <a:lnTo>
                    <a:pt x="1617051" y="1367083"/>
                  </a:lnTo>
                  <a:lnTo>
                    <a:pt x="1614196" y="1340034"/>
                  </a:lnTo>
                  <a:lnTo>
                    <a:pt x="1568531" y="1339716"/>
                  </a:lnTo>
                  <a:close/>
                  <a:moveTo>
                    <a:pt x="1505741" y="1339716"/>
                  </a:moveTo>
                  <a:lnTo>
                    <a:pt x="1507326" y="1366765"/>
                  </a:lnTo>
                  <a:lnTo>
                    <a:pt x="1553626" y="1366765"/>
                  </a:lnTo>
                  <a:lnTo>
                    <a:pt x="1551406" y="1339716"/>
                  </a:lnTo>
                  <a:lnTo>
                    <a:pt x="1505741" y="1339716"/>
                  </a:lnTo>
                  <a:close/>
                  <a:moveTo>
                    <a:pt x="1442950" y="1339398"/>
                  </a:moveTo>
                  <a:lnTo>
                    <a:pt x="1443585" y="1366128"/>
                  </a:lnTo>
                  <a:lnTo>
                    <a:pt x="1489884" y="1366128"/>
                  </a:lnTo>
                  <a:lnTo>
                    <a:pt x="1488616" y="1339398"/>
                  </a:lnTo>
                  <a:lnTo>
                    <a:pt x="1442950" y="1339398"/>
                  </a:lnTo>
                  <a:close/>
                  <a:moveTo>
                    <a:pt x="1380160" y="1339080"/>
                  </a:moveTo>
                  <a:lnTo>
                    <a:pt x="1380160" y="1365810"/>
                  </a:lnTo>
                  <a:lnTo>
                    <a:pt x="1426143" y="1365810"/>
                  </a:lnTo>
                  <a:lnTo>
                    <a:pt x="1425826" y="1339398"/>
                  </a:lnTo>
                  <a:lnTo>
                    <a:pt x="1380160" y="1339080"/>
                  </a:lnTo>
                  <a:close/>
                  <a:moveTo>
                    <a:pt x="1317370" y="1338761"/>
                  </a:moveTo>
                  <a:lnTo>
                    <a:pt x="1316418" y="1365492"/>
                  </a:lnTo>
                  <a:lnTo>
                    <a:pt x="1362718" y="1365492"/>
                  </a:lnTo>
                  <a:lnTo>
                    <a:pt x="1363035" y="1339080"/>
                  </a:lnTo>
                  <a:lnTo>
                    <a:pt x="1317370" y="1338761"/>
                  </a:lnTo>
                  <a:close/>
                  <a:moveTo>
                    <a:pt x="1254897" y="1338443"/>
                  </a:moveTo>
                  <a:lnTo>
                    <a:pt x="1252677" y="1365174"/>
                  </a:lnTo>
                  <a:lnTo>
                    <a:pt x="1298977" y="1365492"/>
                  </a:lnTo>
                  <a:lnTo>
                    <a:pt x="1300245" y="1338761"/>
                  </a:lnTo>
                  <a:lnTo>
                    <a:pt x="1254897" y="1338443"/>
                  </a:lnTo>
                  <a:close/>
                  <a:moveTo>
                    <a:pt x="1192106" y="1338443"/>
                  </a:moveTo>
                  <a:lnTo>
                    <a:pt x="1189252" y="1364855"/>
                  </a:lnTo>
                  <a:lnTo>
                    <a:pt x="1235235" y="1365174"/>
                  </a:lnTo>
                  <a:lnTo>
                    <a:pt x="1237772" y="1338443"/>
                  </a:lnTo>
                  <a:lnTo>
                    <a:pt x="1192106" y="1338443"/>
                  </a:lnTo>
                  <a:close/>
                  <a:moveTo>
                    <a:pt x="1128999" y="1338125"/>
                  </a:moveTo>
                  <a:lnTo>
                    <a:pt x="1125511" y="1364537"/>
                  </a:lnTo>
                  <a:lnTo>
                    <a:pt x="1172128" y="1364855"/>
                  </a:lnTo>
                  <a:lnTo>
                    <a:pt x="1174665" y="1338125"/>
                  </a:lnTo>
                  <a:lnTo>
                    <a:pt x="1128999" y="1338125"/>
                  </a:lnTo>
                  <a:close/>
                  <a:moveTo>
                    <a:pt x="1066526" y="1337807"/>
                  </a:moveTo>
                  <a:lnTo>
                    <a:pt x="1061769" y="1364219"/>
                  </a:lnTo>
                  <a:lnTo>
                    <a:pt x="1108386" y="1364537"/>
                  </a:lnTo>
                  <a:lnTo>
                    <a:pt x="1111874" y="1338125"/>
                  </a:lnTo>
                  <a:lnTo>
                    <a:pt x="1066526" y="1337807"/>
                  </a:lnTo>
                  <a:close/>
                  <a:moveTo>
                    <a:pt x="1003419" y="1337489"/>
                  </a:moveTo>
                  <a:lnTo>
                    <a:pt x="998345" y="1363901"/>
                  </a:lnTo>
                  <a:lnTo>
                    <a:pt x="1044644" y="1364219"/>
                  </a:lnTo>
                  <a:lnTo>
                    <a:pt x="1049401" y="1337807"/>
                  </a:lnTo>
                  <a:lnTo>
                    <a:pt x="1003419" y="1337489"/>
                  </a:lnTo>
                  <a:close/>
                  <a:moveTo>
                    <a:pt x="538764" y="1314450"/>
                  </a:moveTo>
                  <a:lnTo>
                    <a:pt x="518458" y="1317308"/>
                  </a:lnTo>
                  <a:lnTo>
                    <a:pt x="498468" y="1320165"/>
                  </a:lnTo>
                  <a:lnTo>
                    <a:pt x="478479" y="1323340"/>
                  </a:lnTo>
                  <a:lnTo>
                    <a:pt x="458807" y="1326833"/>
                  </a:lnTo>
                  <a:lnTo>
                    <a:pt x="467691" y="1336675"/>
                  </a:lnTo>
                  <a:lnTo>
                    <a:pt x="476258" y="1346200"/>
                  </a:lnTo>
                  <a:lnTo>
                    <a:pt x="485142" y="1355408"/>
                  </a:lnTo>
                  <a:lnTo>
                    <a:pt x="494343" y="1364298"/>
                  </a:lnTo>
                  <a:lnTo>
                    <a:pt x="503228" y="1372871"/>
                  </a:lnTo>
                  <a:lnTo>
                    <a:pt x="512746" y="1381126"/>
                  </a:lnTo>
                  <a:lnTo>
                    <a:pt x="521948" y="1389381"/>
                  </a:lnTo>
                  <a:lnTo>
                    <a:pt x="531784" y="1397001"/>
                  </a:lnTo>
                  <a:lnTo>
                    <a:pt x="540986" y="1404621"/>
                  </a:lnTo>
                  <a:lnTo>
                    <a:pt x="551139" y="1411606"/>
                  </a:lnTo>
                  <a:lnTo>
                    <a:pt x="560658" y="1418273"/>
                  </a:lnTo>
                  <a:lnTo>
                    <a:pt x="570811" y="1424941"/>
                  </a:lnTo>
                  <a:lnTo>
                    <a:pt x="580965" y="1430973"/>
                  </a:lnTo>
                  <a:lnTo>
                    <a:pt x="591118" y="1437323"/>
                  </a:lnTo>
                  <a:lnTo>
                    <a:pt x="601589" y="1442721"/>
                  </a:lnTo>
                  <a:lnTo>
                    <a:pt x="611742" y="1447801"/>
                  </a:lnTo>
                  <a:lnTo>
                    <a:pt x="601589" y="1433831"/>
                  </a:lnTo>
                  <a:lnTo>
                    <a:pt x="591753" y="1419226"/>
                  </a:lnTo>
                  <a:lnTo>
                    <a:pt x="582234" y="1403351"/>
                  </a:lnTo>
                  <a:lnTo>
                    <a:pt x="573032" y="1387158"/>
                  </a:lnTo>
                  <a:lnTo>
                    <a:pt x="564148" y="1370013"/>
                  </a:lnTo>
                  <a:lnTo>
                    <a:pt x="555264" y="1352233"/>
                  </a:lnTo>
                  <a:lnTo>
                    <a:pt x="547014" y="1333500"/>
                  </a:lnTo>
                  <a:lnTo>
                    <a:pt x="538764" y="1314450"/>
                  </a:lnTo>
                  <a:close/>
                  <a:moveTo>
                    <a:pt x="1688403" y="1302485"/>
                  </a:moveTo>
                  <a:lnTo>
                    <a:pt x="1692526" y="1329215"/>
                  </a:lnTo>
                  <a:lnTo>
                    <a:pt x="1737557" y="1329533"/>
                  </a:lnTo>
                  <a:lnTo>
                    <a:pt x="1733117" y="1302803"/>
                  </a:lnTo>
                  <a:lnTo>
                    <a:pt x="1688403" y="1302485"/>
                  </a:lnTo>
                  <a:close/>
                  <a:moveTo>
                    <a:pt x="1626881" y="1302166"/>
                  </a:moveTo>
                  <a:lnTo>
                    <a:pt x="1630053" y="1329215"/>
                  </a:lnTo>
                  <a:lnTo>
                    <a:pt x="1675401" y="1329215"/>
                  </a:lnTo>
                  <a:lnTo>
                    <a:pt x="1671596" y="1302485"/>
                  </a:lnTo>
                  <a:lnTo>
                    <a:pt x="1626881" y="1302166"/>
                  </a:lnTo>
                  <a:close/>
                  <a:moveTo>
                    <a:pt x="1565042" y="1302166"/>
                  </a:moveTo>
                  <a:lnTo>
                    <a:pt x="1567579" y="1328897"/>
                  </a:lnTo>
                  <a:lnTo>
                    <a:pt x="1612928" y="1329215"/>
                  </a:lnTo>
                  <a:lnTo>
                    <a:pt x="1610074" y="1302166"/>
                  </a:lnTo>
                  <a:lnTo>
                    <a:pt x="1565042" y="1302166"/>
                  </a:lnTo>
                  <a:close/>
                  <a:moveTo>
                    <a:pt x="1503521" y="1301848"/>
                  </a:moveTo>
                  <a:lnTo>
                    <a:pt x="1505106" y="1328578"/>
                  </a:lnTo>
                  <a:lnTo>
                    <a:pt x="1550772" y="1328897"/>
                  </a:lnTo>
                  <a:lnTo>
                    <a:pt x="1548552" y="1302166"/>
                  </a:lnTo>
                  <a:lnTo>
                    <a:pt x="1503521" y="1301848"/>
                  </a:lnTo>
                  <a:close/>
                  <a:moveTo>
                    <a:pt x="1441999" y="1301848"/>
                  </a:moveTo>
                  <a:lnTo>
                    <a:pt x="1442633" y="1328260"/>
                  </a:lnTo>
                  <a:lnTo>
                    <a:pt x="1487982" y="1328578"/>
                  </a:lnTo>
                  <a:lnTo>
                    <a:pt x="1486713" y="1301848"/>
                  </a:lnTo>
                  <a:lnTo>
                    <a:pt x="1441999" y="1301848"/>
                  </a:lnTo>
                  <a:close/>
                  <a:moveTo>
                    <a:pt x="1380477" y="1301530"/>
                  </a:moveTo>
                  <a:lnTo>
                    <a:pt x="1380477" y="1328260"/>
                  </a:lnTo>
                  <a:lnTo>
                    <a:pt x="1425509" y="1328260"/>
                  </a:lnTo>
                  <a:lnTo>
                    <a:pt x="1425191" y="1301530"/>
                  </a:lnTo>
                  <a:lnTo>
                    <a:pt x="1380477" y="1301530"/>
                  </a:lnTo>
                  <a:close/>
                  <a:moveTo>
                    <a:pt x="1318638" y="1301212"/>
                  </a:moveTo>
                  <a:lnTo>
                    <a:pt x="1317687" y="1327942"/>
                  </a:lnTo>
                  <a:lnTo>
                    <a:pt x="1363353" y="1328260"/>
                  </a:lnTo>
                  <a:lnTo>
                    <a:pt x="1363670" y="1301530"/>
                  </a:lnTo>
                  <a:lnTo>
                    <a:pt x="1318638" y="1301212"/>
                  </a:lnTo>
                  <a:close/>
                  <a:moveTo>
                    <a:pt x="1257434" y="1301212"/>
                  </a:moveTo>
                  <a:lnTo>
                    <a:pt x="1255531" y="1327624"/>
                  </a:lnTo>
                  <a:lnTo>
                    <a:pt x="1300879" y="1327942"/>
                  </a:lnTo>
                  <a:lnTo>
                    <a:pt x="1301831" y="1301212"/>
                  </a:lnTo>
                  <a:lnTo>
                    <a:pt x="1257434" y="1301212"/>
                  </a:lnTo>
                  <a:close/>
                  <a:moveTo>
                    <a:pt x="1195595" y="1300894"/>
                  </a:moveTo>
                  <a:lnTo>
                    <a:pt x="1193058" y="1327306"/>
                  </a:lnTo>
                  <a:lnTo>
                    <a:pt x="1238406" y="1327624"/>
                  </a:lnTo>
                  <a:lnTo>
                    <a:pt x="1240626" y="1300894"/>
                  </a:lnTo>
                  <a:lnTo>
                    <a:pt x="1195595" y="1300894"/>
                  </a:lnTo>
                  <a:close/>
                  <a:moveTo>
                    <a:pt x="1134073" y="1300575"/>
                  </a:moveTo>
                  <a:lnTo>
                    <a:pt x="1130268" y="1327306"/>
                  </a:lnTo>
                  <a:lnTo>
                    <a:pt x="1175933" y="1327306"/>
                  </a:lnTo>
                  <a:lnTo>
                    <a:pt x="1178787" y="1300894"/>
                  </a:lnTo>
                  <a:lnTo>
                    <a:pt x="1134073" y="1300575"/>
                  </a:lnTo>
                  <a:close/>
                  <a:moveTo>
                    <a:pt x="1072551" y="1300575"/>
                  </a:moveTo>
                  <a:lnTo>
                    <a:pt x="1068112" y="1326987"/>
                  </a:lnTo>
                  <a:lnTo>
                    <a:pt x="1113460" y="1326987"/>
                  </a:lnTo>
                  <a:lnTo>
                    <a:pt x="1117266" y="1300575"/>
                  </a:lnTo>
                  <a:lnTo>
                    <a:pt x="1072551" y="1300575"/>
                  </a:lnTo>
                  <a:close/>
                  <a:moveTo>
                    <a:pt x="1010712" y="1300257"/>
                  </a:moveTo>
                  <a:lnTo>
                    <a:pt x="1005638" y="1326669"/>
                  </a:lnTo>
                  <a:lnTo>
                    <a:pt x="1050987" y="1326987"/>
                  </a:lnTo>
                  <a:lnTo>
                    <a:pt x="1055744" y="1300575"/>
                  </a:lnTo>
                  <a:lnTo>
                    <a:pt x="1010712" y="1300257"/>
                  </a:lnTo>
                  <a:close/>
                  <a:moveTo>
                    <a:pt x="742467" y="1299528"/>
                  </a:moveTo>
                  <a:lnTo>
                    <a:pt x="705978" y="1300480"/>
                  </a:lnTo>
                  <a:lnTo>
                    <a:pt x="670124" y="1302068"/>
                  </a:lnTo>
                  <a:lnTo>
                    <a:pt x="634587" y="1304290"/>
                  </a:lnTo>
                  <a:lnTo>
                    <a:pt x="600002" y="1307148"/>
                  </a:lnTo>
                  <a:lnTo>
                    <a:pt x="608886" y="1327150"/>
                  </a:lnTo>
                  <a:lnTo>
                    <a:pt x="618088" y="1346518"/>
                  </a:lnTo>
                  <a:lnTo>
                    <a:pt x="627607" y="1364298"/>
                  </a:lnTo>
                  <a:lnTo>
                    <a:pt x="632683" y="1373188"/>
                  </a:lnTo>
                  <a:lnTo>
                    <a:pt x="637760" y="1381126"/>
                  </a:lnTo>
                  <a:lnTo>
                    <a:pt x="642519" y="1389381"/>
                  </a:lnTo>
                  <a:lnTo>
                    <a:pt x="647596" y="1397001"/>
                  </a:lnTo>
                  <a:lnTo>
                    <a:pt x="652673" y="1404621"/>
                  </a:lnTo>
                  <a:lnTo>
                    <a:pt x="657750" y="1411288"/>
                  </a:lnTo>
                  <a:lnTo>
                    <a:pt x="662826" y="1417956"/>
                  </a:lnTo>
                  <a:lnTo>
                    <a:pt x="668220" y="1424623"/>
                  </a:lnTo>
                  <a:lnTo>
                    <a:pt x="673614" y="1430656"/>
                  </a:lnTo>
                  <a:lnTo>
                    <a:pt x="678691" y="1436688"/>
                  </a:lnTo>
                  <a:lnTo>
                    <a:pt x="686941" y="1444626"/>
                  </a:lnTo>
                  <a:lnTo>
                    <a:pt x="694873" y="1451928"/>
                  </a:lnTo>
                  <a:lnTo>
                    <a:pt x="703123" y="1458913"/>
                  </a:lnTo>
                  <a:lnTo>
                    <a:pt x="711055" y="1464628"/>
                  </a:lnTo>
                  <a:lnTo>
                    <a:pt x="718987" y="1469708"/>
                  </a:lnTo>
                  <a:lnTo>
                    <a:pt x="726920" y="1474153"/>
                  </a:lnTo>
                  <a:lnTo>
                    <a:pt x="734535" y="1477963"/>
                  </a:lnTo>
                  <a:lnTo>
                    <a:pt x="742467" y="1480821"/>
                  </a:lnTo>
                  <a:lnTo>
                    <a:pt x="742467" y="1299528"/>
                  </a:lnTo>
                  <a:close/>
                  <a:moveTo>
                    <a:pt x="1682695" y="1264935"/>
                  </a:moveTo>
                  <a:lnTo>
                    <a:pt x="1686818" y="1291665"/>
                  </a:lnTo>
                  <a:lnTo>
                    <a:pt x="1731215" y="1291665"/>
                  </a:lnTo>
                  <a:lnTo>
                    <a:pt x="1726775" y="1264935"/>
                  </a:lnTo>
                  <a:lnTo>
                    <a:pt x="1682695" y="1264935"/>
                  </a:lnTo>
                  <a:close/>
                  <a:moveTo>
                    <a:pt x="1622442" y="1264617"/>
                  </a:moveTo>
                  <a:lnTo>
                    <a:pt x="1625613" y="1291347"/>
                  </a:lnTo>
                  <a:lnTo>
                    <a:pt x="1670327" y="1291665"/>
                  </a:lnTo>
                  <a:lnTo>
                    <a:pt x="1666205" y="1264617"/>
                  </a:lnTo>
                  <a:lnTo>
                    <a:pt x="1622442" y="1264617"/>
                  </a:lnTo>
                  <a:close/>
                  <a:moveTo>
                    <a:pt x="1561871" y="1264617"/>
                  </a:moveTo>
                  <a:lnTo>
                    <a:pt x="1564091" y="1291347"/>
                  </a:lnTo>
                  <a:lnTo>
                    <a:pt x="1608805" y="1291347"/>
                  </a:lnTo>
                  <a:lnTo>
                    <a:pt x="1605951" y="1264617"/>
                  </a:lnTo>
                  <a:lnTo>
                    <a:pt x="1561871" y="1264617"/>
                  </a:lnTo>
                  <a:close/>
                  <a:moveTo>
                    <a:pt x="1501618" y="1264298"/>
                  </a:moveTo>
                  <a:lnTo>
                    <a:pt x="1502886" y="1291029"/>
                  </a:lnTo>
                  <a:lnTo>
                    <a:pt x="1547284" y="1291029"/>
                  </a:lnTo>
                  <a:lnTo>
                    <a:pt x="1545381" y="1264298"/>
                  </a:lnTo>
                  <a:lnTo>
                    <a:pt x="1501618" y="1264298"/>
                  </a:lnTo>
                  <a:close/>
                  <a:moveTo>
                    <a:pt x="1441048" y="1263980"/>
                  </a:moveTo>
                  <a:lnTo>
                    <a:pt x="1441682" y="1290711"/>
                  </a:lnTo>
                  <a:lnTo>
                    <a:pt x="1486396" y="1291029"/>
                  </a:lnTo>
                  <a:lnTo>
                    <a:pt x="1485128" y="1264298"/>
                  </a:lnTo>
                  <a:lnTo>
                    <a:pt x="1441048" y="1263980"/>
                  </a:lnTo>
                  <a:close/>
                  <a:moveTo>
                    <a:pt x="1380794" y="1263980"/>
                  </a:moveTo>
                  <a:lnTo>
                    <a:pt x="1380477" y="1290711"/>
                  </a:lnTo>
                  <a:lnTo>
                    <a:pt x="1424874" y="1290711"/>
                  </a:lnTo>
                  <a:lnTo>
                    <a:pt x="1424557" y="1263980"/>
                  </a:lnTo>
                  <a:lnTo>
                    <a:pt x="1380794" y="1263980"/>
                  </a:lnTo>
                  <a:close/>
                  <a:moveTo>
                    <a:pt x="1320224" y="1263662"/>
                  </a:moveTo>
                  <a:lnTo>
                    <a:pt x="1319273" y="1290392"/>
                  </a:lnTo>
                  <a:lnTo>
                    <a:pt x="1363670" y="1290711"/>
                  </a:lnTo>
                  <a:lnTo>
                    <a:pt x="1363987" y="1263980"/>
                  </a:lnTo>
                  <a:lnTo>
                    <a:pt x="1320224" y="1263662"/>
                  </a:lnTo>
                  <a:close/>
                  <a:moveTo>
                    <a:pt x="1259654" y="1263662"/>
                  </a:moveTo>
                  <a:lnTo>
                    <a:pt x="1258068" y="1290392"/>
                  </a:lnTo>
                  <a:lnTo>
                    <a:pt x="1302465" y="1290392"/>
                  </a:lnTo>
                  <a:lnTo>
                    <a:pt x="1303416" y="1263662"/>
                  </a:lnTo>
                  <a:lnTo>
                    <a:pt x="1259654" y="1263662"/>
                  </a:lnTo>
                  <a:close/>
                  <a:moveTo>
                    <a:pt x="1199083" y="1263344"/>
                  </a:moveTo>
                  <a:lnTo>
                    <a:pt x="1196546" y="1290074"/>
                  </a:lnTo>
                  <a:lnTo>
                    <a:pt x="1241260" y="1290392"/>
                  </a:lnTo>
                  <a:lnTo>
                    <a:pt x="1243163" y="1263662"/>
                  </a:lnTo>
                  <a:lnTo>
                    <a:pt x="1199083" y="1263344"/>
                  </a:lnTo>
                  <a:close/>
                  <a:moveTo>
                    <a:pt x="1138830" y="1263344"/>
                  </a:moveTo>
                  <a:lnTo>
                    <a:pt x="1135659" y="1289756"/>
                  </a:lnTo>
                  <a:lnTo>
                    <a:pt x="1180056" y="1290074"/>
                  </a:lnTo>
                  <a:lnTo>
                    <a:pt x="1182593" y="1263344"/>
                  </a:lnTo>
                  <a:lnTo>
                    <a:pt x="1138830" y="1263344"/>
                  </a:lnTo>
                  <a:close/>
                  <a:moveTo>
                    <a:pt x="1078259" y="1263026"/>
                  </a:moveTo>
                  <a:lnTo>
                    <a:pt x="1074137" y="1289756"/>
                  </a:lnTo>
                  <a:lnTo>
                    <a:pt x="1118851" y="1289756"/>
                  </a:lnTo>
                  <a:lnTo>
                    <a:pt x="1122339" y="1263344"/>
                  </a:lnTo>
                  <a:lnTo>
                    <a:pt x="1078259" y="1263026"/>
                  </a:lnTo>
                  <a:close/>
                  <a:moveTo>
                    <a:pt x="1018006" y="1263026"/>
                  </a:moveTo>
                  <a:lnTo>
                    <a:pt x="1012615" y="1289438"/>
                  </a:lnTo>
                  <a:lnTo>
                    <a:pt x="1057329" y="1289756"/>
                  </a:lnTo>
                  <a:lnTo>
                    <a:pt x="1061769" y="1263026"/>
                  </a:lnTo>
                  <a:lnTo>
                    <a:pt x="1018006" y="1263026"/>
                  </a:lnTo>
                  <a:close/>
                  <a:moveTo>
                    <a:pt x="1676987" y="1227067"/>
                  </a:moveTo>
                  <a:lnTo>
                    <a:pt x="1681109" y="1253797"/>
                  </a:lnTo>
                  <a:lnTo>
                    <a:pt x="1724872" y="1254115"/>
                  </a:lnTo>
                  <a:lnTo>
                    <a:pt x="1719798" y="1227067"/>
                  </a:lnTo>
                  <a:lnTo>
                    <a:pt x="1676987" y="1227067"/>
                  </a:lnTo>
                  <a:close/>
                  <a:moveTo>
                    <a:pt x="1618002" y="1227067"/>
                  </a:moveTo>
                  <a:lnTo>
                    <a:pt x="1621173" y="1253797"/>
                  </a:lnTo>
                  <a:lnTo>
                    <a:pt x="1664619" y="1253797"/>
                  </a:lnTo>
                  <a:lnTo>
                    <a:pt x="1660813" y="1227067"/>
                  </a:lnTo>
                  <a:lnTo>
                    <a:pt x="1618002" y="1227067"/>
                  </a:lnTo>
                  <a:close/>
                  <a:moveTo>
                    <a:pt x="1558383" y="1226431"/>
                  </a:moveTo>
                  <a:lnTo>
                    <a:pt x="1560920" y="1253479"/>
                  </a:lnTo>
                  <a:lnTo>
                    <a:pt x="1604683" y="1253797"/>
                  </a:lnTo>
                  <a:lnTo>
                    <a:pt x="1601512" y="1226431"/>
                  </a:lnTo>
                  <a:lnTo>
                    <a:pt x="1558383" y="1226431"/>
                  </a:lnTo>
                  <a:close/>
                  <a:moveTo>
                    <a:pt x="1499398" y="1226431"/>
                  </a:moveTo>
                  <a:lnTo>
                    <a:pt x="1500984" y="1253479"/>
                  </a:lnTo>
                  <a:lnTo>
                    <a:pt x="1544430" y="1253479"/>
                  </a:lnTo>
                  <a:lnTo>
                    <a:pt x="1542210" y="1226431"/>
                  </a:lnTo>
                  <a:lnTo>
                    <a:pt x="1499398" y="1226431"/>
                  </a:lnTo>
                  <a:close/>
                  <a:moveTo>
                    <a:pt x="1439779" y="1226112"/>
                  </a:moveTo>
                  <a:lnTo>
                    <a:pt x="1440730" y="1253161"/>
                  </a:lnTo>
                  <a:lnTo>
                    <a:pt x="1484493" y="1253479"/>
                  </a:lnTo>
                  <a:lnTo>
                    <a:pt x="1483225" y="1226431"/>
                  </a:lnTo>
                  <a:lnTo>
                    <a:pt x="1439779" y="1226112"/>
                  </a:lnTo>
                  <a:close/>
                  <a:moveTo>
                    <a:pt x="1380794" y="1226112"/>
                  </a:moveTo>
                  <a:lnTo>
                    <a:pt x="1380794" y="1253161"/>
                  </a:lnTo>
                  <a:lnTo>
                    <a:pt x="1424240" y="1253161"/>
                  </a:lnTo>
                  <a:lnTo>
                    <a:pt x="1423606" y="1226112"/>
                  </a:lnTo>
                  <a:lnTo>
                    <a:pt x="1380794" y="1226112"/>
                  </a:lnTo>
                  <a:close/>
                  <a:moveTo>
                    <a:pt x="1321492" y="1226112"/>
                  </a:moveTo>
                  <a:lnTo>
                    <a:pt x="1320541" y="1252843"/>
                  </a:lnTo>
                  <a:lnTo>
                    <a:pt x="1364304" y="1253161"/>
                  </a:lnTo>
                  <a:lnTo>
                    <a:pt x="1364621" y="1226112"/>
                  </a:lnTo>
                  <a:lnTo>
                    <a:pt x="1321492" y="1226112"/>
                  </a:lnTo>
                  <a:close/>
                  <a:moveTo>
                    <a:pt x="1262190" y="1225794"/>
                  </a:moveTo>
                  <a:lnTo>
                    <a:pt x="1260605" y="1252843"/>
                  </a:lnTo>
                  <a:lnTo>
                    <a:pt x="1304051" y="1252843"/>
                  </a:lnTo>
                  <a:lnTo>
                    <a:pt x="1305319" y="1225794"/>
                  </a:lnTo>
                  <a:lnTo>
                    <a:pt x="1262190" y="1225794"/>
                  </a:lnTo>
                  <a:close/>
                  <a:moveTo>
                    <a:pt x="1203206" y="1225794"/>
                  </a:moveTo>
                  <a:lnTo>
                    <a:pt x="1200352" y="1252524"/>
                  </a:lnTo>
                  <a:lnTo>
                    <a:pt x="1244115" y="1252843"/>
                  </a:lnTo>
                  <a:lnTo>
                    <a:pt x="1246017" y="1225794"/>
                  </a:lnTo>
                  <a:lnTo>
                    <a:pt x="1203206" y="1225794"/>
                  </a:lnTo>
                  <a:close/>
                  <a:moveTo>
                    <a:pt x="1143904" y="1225476"/>
                  </a:moveTo>
                  <a:lnTo>
                    <a:pt x="1140415" y="1252524"/>
                  </a:lnTo>
                  <a:lnTo>
                    <a:pt x="1183861" y="1252524"/>
                  </a:lnTo>
                  <a:lnTo>
                    <a:pt x="1187032" y="1225794"/>
                  </a:lnTo>
                  <a:lnTo>
                    <a:pt x="1143904" y="1225476"/>
                  </a:lnTo>
                  <a:close/>
                  <a:moveTo>
                    <a:pt x="1084602" y="1225476"/>
                  </a:moveTo>
                  <a:lnTo>
                    <a:pt x="1080162" y="1252206"/>
                  </a:lnTo>
                  <a:lnTo>
                    <a:pt x="1123925" y="1252524"/>
                  </a:lnTo>
                  <a:lnTo>
                    <a:pt x="1127731" y="1225476"/>
                  </a:lnTo>
                  <a:lnTo>
                    <a:pt x="1084602" y="1225476"/>
                  </a:lnTo>
                  <a:close/>
                  <a:moveTo>
                    <a:pt x="1025300" y="1225476"/>
                  </a:moveTo>
                  <a:lnTo>
                    <a:pt x="1020226" y="1252206"/>
                  </a:lnTo>
                  <a:lnTo>
                    <a:pt x="1063672" y="1252206"/>
                  </a:lnTo>
                  <a:lnTo>
                    <a:pt x="1068429" y="1225476"/>
                  </a:lnTo>
                  <a:lnTo>
                    <a:pt x="1025300" y="1225476"/>
                  </a:lnTo>
                  <a:close/>
                  <a:moveTo>
                    <a:pt x="1671279" y="1188881"/>
                  </a:moveTo>
                  <a:lnTo>
                    <a:pt x="1675401" y="1216248"/>
                  </a:lnTo>
                  <a:lnTo>
                    <a:pt x="1718213" y="1216248"/>
                  </a:lnTo>
                  <a:lnTo>
                    <a:pt x="1713456" y="1188881"/>
                  </a:lnTo>
                  <a:lnTo>
                    <a:pt x="1671279" y="1188881"/>
                  </a:lnTo>
                  <a:close/>
                  <a:moveTo>
                    <a:pt x="1613245" y="1188881"/>
                  </a:moveTo>
                  <a:lnTo>
                    <a:pt x="1616416" y="1215929"/>
                  </a:lnTo>
                  <a:lnTo>
                    <a:pt x="1659228" y="1216248"/>
                  </a:lnTo>
                  <a:lnTo>
                    <a:pt x="1655422" y="1188881"/>
                  </a:lnTo>
                  <a:lnTo>
                    <a:pt x="1613245" y="1188881"/>
                  </a:lnTo>
                  <a:close/>
                  <a:moveTo>
                    <a:pt x="1555212" y="1188881"/>
                  </a:moveTo>
                  <a:lnTo>
                    <a:pt x="1557432" y="1215929"/>
                  </a:lnTo>
                  <a:lnTo>
                    <a:pt x="1600560" y="1215929"/>
                  </a:lnTo>
                  <a:lnTo>
                    <a:pt x="1597389" y="1188881"/>
                  </a:lnTo>
                  <a:lnTo>
                    <a:pt x="1555212" y="1188881"/>
                  </a:lnTo>
                  <a:close/>
                  <a:moveTo>
                    <a:pt x="1497178" y="1188881"/>
                  </a:moveTo>
                  <a:lnTo>
                    <a:pt x="1498764" y="1215929"/>
                  </a:lnTo>
                  <a:lnTo>
                    <a:pt x="1541575" y="1215929"/>
                  </a:lnTo>
                  <a:lnTo>
                    <a:pt x="1539356" y="1188881"/>
                  </a:lnTo>
                  <a:lnTo>
                    <a:pt x="1497178" y="1188881"/>
                  </a:lnTo>
                  <a:close/>
                  <a:moveTo>
                    <a:pt x="1438828" y="1188563"/>
                  </a:moveTo>
                  <a:lnTo>
                    <a:pt x="1439779" y="1215611"/>
                  </a:lnTo>
                  <a:lnTo>
                    <a:pt x="1482591" y="1215929"/>
                  </a:lnTo>
                  <a:lnTo>
                    <a:pt x="1481322" y="1188563"/>
                  </a:lnTo>
                  <a:lnTo>
                    <a:pt x="1438828" y="1188563"/>
                  </a:lnTo>
                  <a:close/>
                  <a:moveTo>
                    <a:pt x="1381111" y="1188563"/>
                  </a:moveTo>
                  <a:lnTo>
                    <a:pt x="1380794" y="1215611"/>
                  </a:lnTo>
                  <a:lnTo>
                    <a:pt x="1423606" y="1215611"/>
                  </a:lnTo>
                  <a:lnTo>
                    <a:pt x="1422972" y="1188563"/>
                  </a:lnTo>
                  <a:lnTo>
                    <a:pt x="1381111" y="1188563"/>
                  </a:lnTo>
                  <a:close/>
                  <a:moveTo>
                    <a:pt x="1322761" y="1188563"/>
                  </a:moveTo>
                  <a:lnTo>
                    <a:pt x="1321810" y="1215611"/>
                  </a:lnTo>
                  <a:lnTo>
                    <a:pt x="1364621" y="1215611"/>
                  </a:lnTo>
                  <a:lnTo>
                    <a:pt x="1365255" y="1188563"/>
                  </a:lnTo>
                  <a:lnTo>
                    <a:pt x="1322761" y="1188563"/>
                  </a:lnTo>
                  <a:close/>
                  <a:moveTo>
                    <a:pt x="1264727" y="1188563"/>
                  </a:moveTo>
                  <a:lnTo>
                    <a:pt x="1263142" y="1215293"/>
                  </a:lnTo>
                  <a:lnTo>
                    <a:pt x="1305636" y="1215293"/>
                  </a:lnTo>
                  <a:lnTo>
                    <a:pt x="1307222" y="1188563"/>
                  </a:lnTo>
                  <a:lnTo>
                    <a:pt x="1264727" y="1188563"/>
                  </a:lnTo>
                  <a:close/>
                  <a:moveTo>
                    <a:pt x="1206694" y="1188244"/>
                  </a:moveTo>
                  <a:lnTo>
                    <a:pt x="1204157" y="1215293"/>
                  </a:lnTo>
                  <a:lnTo>
                    <a:pt x="1246969" y="1215293"/>
                  </a:lnTo>
                  <a:lnTo>
                    <a:pt x="1248871" y="1188563"/>
                  </a:lnTo>
                  <a:lnTo>
                    <a:pt x="1206694" y="1188244"/>
                  </a:lnTo>
                  <a:close/>
                  <a:moveTo>
                    <a:pt x="1148661" y="1188244"/>
                  </a:moveTo>
                  <a:lnTo>
                    <a:pt x="1145172" y="1215293"/>
                  </a:lnTo>
                  <a:lnTo>
                    <a:pt x="1188301" y="1215293"/>
                  </a:lnTo>
                  <a:lnTo>
                    <a:pt x="1190838" y="1188244"/>
                  </a:lnTo>
                  <a:lnTo>
                    <a:pt x="1148661" y="1188244"/>
                  </a:lnTo>
                  <a:close/>
                  <a:moveTo>
                    <a:pt x="1090627" y="1188244"/>
                  </a:moveTo>
                  <a:lnTo>
                    <a:pt x="1086505" y="1214975"/>
                  </a:lnTo>
                  <a:lnTo>
                    <a:pt x="1128999" y="1214975"/>
                  </a:lnTo>
                  <a:lnTo>
                    <a:pt x="1132805" y="1188244"/>
                  </a:lnTo>
                  <a:lnTo>
                    <a:pt x="1090627" y="1188244"/>
                  </a:lnTo>
                  <a:close/>
                  <a:moveTo>
                    <a:pt x="1032594" y="1187926"/>
                  </a:moveTo>
                  <a:lnTo>
                    <a:pt x="1027203" y="1214975"/>
                  </a:lnTo>
                  <a:lnTo>
                    <a:pt x="1070331" y="1214975"/>
                  </a:lnTo>
                  <a:lnTo>
                    <a:pt x="1074771" y="1188244"/>
                  </a:lnTo>
                  <a:lnTo>
                    <a:pt x="1032594" y="1187926"/>
                  </a:lnTo>
                  <a:close/>
                  <a:moveTo>
                    <a:pt x="1740728" y="1132875"/>
                  </a:moveTo>
                  <a:lnTo>
                    <a:pt x="1737874" y="1133193"/>
                  </a:lnTo>
                  <a:lnTo>
                    <a:pt x="1735337" y="1133829"/>
                  </a:lnTo>
                  <a:lnTo>
                    <a:pt x="1733117" y="1134784"/>
                  </a:lnTo>
                  <a:lnTo>
                    <a:pt x="1731532" y="1136057"/>
                  </a:lnTo>
                  <a:lnTo>
                    <a:pt x="1730263" y="1137648"/>
                  </a:lnTo>
                  <a:lnTo>
                    <a:pt x="1729312" y="1139875"/>
                  </a:lnTo>
                  <a:lnTo>
                    <a:pt x="1728995" y="1142103"/>
                  </a:lnTo>
                  <a:lnTo>
                    <a:pt x="1728995" y="1144330"/>
                  </a:lnTo>
                  <a:lnTo>
                    <a:pt x="1730263" y="1151649"/>
                  </a:lnTo>
                  <a:lnTo>
                    <a:pt x="1731215" y="1153877"/>
                  </a:lnTo>
                  <a:lnTo>
                    <a:pt x="1732166" y="1156104"/>
                  </a:lnTo>
                  <a:lnTo>
                    <a:pt x="1734069" y="1158332"/>
                  </a:lnTo>
                  <a:lnTo>
                    <a:pt x="1735971" y="1159923"/>
                  </a:lnTo>
                  <a:lnTo>
                    <a:pt x="1738508" y="1161514"/>
                  </a:lnTo>
                  <a:lnTo>
                    <a:pt x="1741045" y="1162469"/>
                  </a:lnTo>
                  <a:lnTo>
                    <a:pt x="1743582" y="1163105"/>
                  </a:lnTo>
                  <a:lnTo>
                    <a:pt x="1746437" y="1163423"/>
                  </a:lnTo>
                  <a:lnTo>
                    <a:pt x="1772123" y="1163423"/>
                  </a:lnTo>
                  <a:lnTo>
                    <a:pt x="1775295" y="1163105"/>
                  </a:lnTo>
                  <a:lnTo>
                    <a:pt x="1777832" y="1162469"/>
                  </a:lnTo>
                  <a:lnTo>
                    <a:pt x="1779734" y="1161514"/>
                  </a:lnTo>
                  <a:lnTo>
                    <a:pt x="1781637" y="1159923"/>
                  </a:lnTo>
                  <a:lnTo>
                    <a:pt x="1782906" y="1158332"/>
                  </a:lnTo>
                  <a:lnTo>
                    <a:pt x="1783857" y="1156104"/>
                  </a:lnTo>
                  <a:lnTo>
                    <a:pt x="1784174" y="1154195"/>
                  </a:lnTo>
                  <a:lnTo>
                    <a:pt x="1783857" y="1151968"/>
                  </a:lnTo>
                  <a:lnTo>
                    <a:pt x="1782271" y="1144330"/>
                  </a:lnTo>
                  <a:lnTo>
                    <a:pt x="1781637" y="1142103"/>
                  </a:lnTo>
                  <a:lnTo>
                    <a:pt x="1780369" y="1139875"/>
                  </a:lnTo>
                  <a:lnTo>
                    <a:pt x="1778783" y="1137648"/>
                  </a:lnTo>
                  <a:lnTo>
                    <a:pt x="1776563" y="1136057"/>
                  </a:lnTo>
                  <a:lnTo>
                    <a:pt x="1774343" y="1134784"/>
                  </a:lnTo>
                  <a:lnTo>
                    <a:pt x="1771489" y="1133829"/>
                  </a:lnTo>
                  <a:lnTo>
                    <a:pt x="1768635" y="1133193"/>
                  </a:lnTo>
                  <a:lnTo>
                    <a:pt x="1766098" y="1132875"/>
                  </a:lnTo>
                  <a:lnTo>
                    <a:pt x="1740728" y="1132875"/>
                  </a:lnTo>
                  <a:close/>
                  <a:moveTo>
                    <a:pt x="1664619" y="1132875"/>
                  </a:moveTo>
                  <a:lnTo>
                    <a:pt x="1661765" y="1133193"/>
                  </a:lnTo>
                  <a:lnTo>
                    <a:pt x="1659545" y="1133829"/>
                  </a:lnTo>
                  <a:lnTo>
                    <a:pt x="1657325" y="1134784"/>
                  </a:lnTo>
                  <a:lnTo>
                    <a:pt x="1655422" y="1136057"/>
                  </a:lnTo>
                  <a:lnTo>
                    <a:pt x="1654154" y="1137648"/>
                  </a:lnTo>
                  <a:lnTo>
                    <a:pt x="1653203" y="1139875"/>
                  </a:lnTo>
                  <a:lnTo>
                    <a:pt x="1652568" y="1142103"/>
                  </a:lnTo>
                  <a:lnTo>
                    <a:pt x="1652568" y="1144330"/>
                  </a:lnTo>
                  <a:lnTo>
                    <a:pt x="1653837" y="1151649"/>
                  </a:lnTo>
                  <a:lnTo>
                    <a:pt x="1654471" y="1153877"/>
                  </a:lnTo>
                  <a:lnTo>
                    <a:pt x="1655422" y="1156104"/>
                  </a:lnTo>
                  <a:lnTo>
                    <a:pt x="1657008" y="1158332"/>
                  </a:lnTo>
                  <a:lnTo>
                    <a:pt x="1658911" y="1159923"/>
                  </a:lnTo>
                  <a:lnTo>
                    <a:pt x="1661131" y="1161196"/>
                  </a:lnTo>
                  <a:lnTo>
                    <a:pt x="1663668" y="1162469"/>
                  </a:lnTo>
                  <a:lnTo>
                    <a:pt x="1666205" y="1163105"/>
                  </a:lnTo>
                  <a:lnTo>
                    <a:pt x="1669376" y="1163105"/>
                  </a:lnTo>
                  <a:lnTo>
                    <a:pt x="1695063" y="1163423"/>
                  </a:lnTo>
                  <a:lnTo>
                    <a:pt x="1697917" y="1163105"/>
                  </a:lnTo>
                  <a:lnTo>
                    <a:pt x="1700137" y="1162469"/>
                  </a:lnTo>
                  <a:lnTo>
                    <a:pt x="1702357" y="1161514"/>
                  </a:lnTo>
                  <a:lnTo>
                    <a:pt x="1704576" y="1159923"/>
                  </a:lnTo>
                  <a:lnTo>
                    <a:pt x="1705845" y="1158332"/>
                  </a:lnTo>
                  <a:lnTo>
                    <a:pt x="1706796" y="1156104"/>
                  </a:lnTo>
                  <a:lnTo>
                    <a:pt x="1707430" y="1153877"/>
                  </a:lnTo>
                  <a:lnTo>
                    <a:pt x="1707113" y="1151649"/>
                  </a:lnTo>
                  <a:lnTo>
                    <a:pt x="1705845" y="1144330"/>
                  </a:lnTo>
                  <a:lnTo>
                    <a:pt x="1705211" y="1142103"/>
                  </a:lnTo>
                  <a:lnTo>
                    <a:pt x="1704259" y="1139875"/>
                  </a:lnTo>
                  <a:lnTo>
                    <a:pt x="1702357" y="1137648"/>
                  </a:lnTo>
                  <a:lnTo>
                    <a:pt x="1700137" y="1136057"/>
                  </a:lnTo>
                  <a:lnTo>
                    <a:pt x="1697917" y="1134784"/>
                  </a:lnTo>
                  <a:lnTo>
                    <a:pt x="1695697" y="1133829"/>
                  </a:lnTo>
                  <a:lnTo>
                    <a:pt x="1692843" y="1133193"/>
                  </a:lnTo>
                  <a:lnTo>
                    <a:pt x="1689989" y="1132875"/>
                  </a:lnTo>
                  <a:lnTo>
                    <a:pt x="1664619" y="1132875"/>
                  </a:lnTo>
                  <a:close/>
                  <a:moveTo>
                    <a:pt x="1586924" y="1132875"/>
                  </a:moveTo>
                  <a:lnTo>
                    <a:pt x="1584704" y="1133511"/>
                  </a:lnTo>
                  <a:lnTo>
                    <a:pt x="1582167" y="1134784"/>
                  </a:lnTo>
                  <a:lnTo>
                    <a:pt x="1580264" y="1136057"/>
                  </a:lnTo>
                  <a:lnTo>
                    <a:pt x="1578679" y="1137648"/>
                  </a:lnTo>
                  <a:lnTo>
                    <a:pt x="1577727" y="1139875"/>
                  </a:lnTo>
                  <a:lnTo>
                    <a:pt x="1577093" y="1142103"/>
                  </a:lnTo>
                  <a:lnTo>
                    <a:pt x="1577093" y="1144330"/>
                  </a:lnTo>
                  <a:lnTo>
                    <a:pt x="1578044" y="1151649"/>
                  </a:lnTo>
                  <a:lnTo>
                    <a:pt x="1578362" y="1153877"/>
                  </a:lnTo>
                  <a:lnTo>
                    <a:pt x="1579313" y="1156104"/>
                  </a:lnTo>
                  <a:lnTo>
                    <a:pt x="1580899" y="1158332"/>
                  </a:lnTo>
                  <a:lnTo>
                    <a:pt x="1583118" y="1159923"/>
                  </a:lnTo>
                  <a:lnTo>
                    <a:pt x="1585338" y="1161196"/>
                  </a:lnTo>
                  <a:lnTo>
                    <a:pt x="1587558" y="1162151"/>
                  </a:lnTo>
                  <a:lnTo>
                    <a:pt x="1590412" y="1162787"/>
                  </a:lnTo>
                  <a:lnTo>
                    <a:pt x="1593266" y="1163105"/>
                  </a:lnTo>
                  <a:lnTo>
                    <a:pt x="1618953" y="1163105"/>
                  </a:lnTo>
                  <a:lnTo>
                    <a:pt x="1621807" y="1163105"/>
                  </a:lnTo>
                  <a:lnTo>
                    <a:pt x="1624344" y="1162469"/>
                  </a:lnTo>
                  <a:lnTo>
                    <a:pt x="1626564" y="1161196"/>
                  </a:lnTo>
                  <a:lnTo>
                    <a:pt x="1628467" y="1159923"/>
                  </a:lnTo>
                  <a:lnTo>
                    <a:pt x="1629735" y="1158332"/>
                  </a:lnTo>
                  <a:lnTo>
                    <a:pt x="1631004" y="1156104"/>
                  </a:lnTo>
                  <a:lnTo>
                    <a:pt x="1631321" y="1153877"/>
                  </a:lnTo>
                  <a:lnTo>
                    <a:pt x="1631321" y="1151649"/>
                  </a:lnTo>
                  <a:lnTo>
                    <a:pt x="1630370" y="1144330"/>
                  </a:lnTo>
                  <a:lnTo>
                    <a:pt x="1629735" y="1142103"/>
                  </a:lnTo>
                  <a:lnTo>
                    <a:pt x="1628784" y="1139875"/>
                  </a:lnTo>
                  <a:lnTo>
                    <a:pt x="1627198" y="1137648"/>
                  </a:lnTo>
                  <a:lnTo>
                    <a:pt x="1625296" y="1136057"/>
                  </a:lnTo>
                  <a:lnTo>
                    <a:pt x="1623076" y="1134784"/>
                  </a:lnTo>
                  <a:lnTo>
                    <a:pt x="1620856" y="1133829"/>
                  </a:lnTo>
                  <a:lnTo>
                    <a:pt x="1618002" y="1132875"/>
                  </a:lnTo>
                  <a:lnTo>
                    <a:pt x="1615148" y="1132875"/>
                  </a:lnTo>
                  <a:lnTo>
                    <a:pt x="1589778" y="1132875"/>
                  </a:lnTo>
                  <a:lnTo>
                    <a:pt x="1586924" y="1132875"/>
                  </a:lnTo>
                  <a:close/>
                  <a:moveTo>
                    <a:pt x="1510815" y="1132875"/>
                  </a:moveTo>
                  <a:lnTo>
                    <a:pt x="1508278" y="1133511"/>
                  </a:lnTo>
                  <a:lnTo>
                    <a:pt x="1506058" y="1134784"/>
                  </a:lnTo>
                  <a:lnTo>
                    <a:pt x="1504155" y="1136057"/>
                  </a:lnTo>
                  <a:lnTo>
                    <a:pt x="1502569" y="1137648"/>
                  </a:lnTo>
                  <a:lnTo>
                    <a:pt x="1501618" y="1139875"/>
                  </a:lnTo>
                  <a:lnTo>
                    <a:pt x="1500984" y="1142103"/>
                  </a:lnTo>
                  <a:lnTo>
                    <a:pt x="1500667" y="1144330"/>
                  </a:lnTo>
                  <a:lnTo>
                    <a:pt x="1501301" y="1151649"/>
                  </a:lnTo>
                  <a:lnTo>
                    <a:pt x="1501618" y="1153877"/>
                  </a:lnTo>
                  <a:lnTo>
                    <a:pt x="1502569" y="1156104"/>
                  </a:lnTo>
                  <a:lnTo>
                    <a:pt x="1503838" y="1158332"/>
                  </a:lnTo>
                  <a:lnTo>
                    <a:pt x="1505741" y="1159923"/>
                  </a:lnTo>
                  <a:lnTo>
                    <a:pt x="1507960" y="1161196"/>
                  </a:lnTo>
                  <a:lnTo>
                    <a:pt x="1510180" y="1162151"/>
                  </a:lnTo>
                  <a:lnTo>
                    <a:pt x="1512717" y="1162787"/>
                  </a:lnTo>
                  <a:lnTo>
                    <a:pt x="1515888" y="1163105"/>
                  </a:lnTo>
                  <a:lnTo>
                    <a:pt x="1541575" y="1163105"/>
                  </a:lnTo>
                  <a:lnTo>
                    <a:pt x="1544430" y="1162787"/>
                  </a:lnTo>
                  <a:lnTo>
                    <a:pt x="1546966" y="1162151"/>
                  </a:lnTo>
                  <a:lnTo>
                    <a:pt x="1549503" y="1161196"/>
                  </a:lnTo>
                  <a:lnTo>
                    <a:pt x="1551406" y="1159923"/>
                  </a:lnTo>
                  <a:lnTo>
                    <a:pt x="1552992" y="1158332"/>
                  </a:lnTo>
                  <a:lnTo>
                    <a:pt x="1553943" y="1156104"/>
                  </a:lnTo>
                  <a:lnTo>
                    <a:pt x="1554577" y="1153877"/>
                  </a:lnTo>
                  <a:lnTo>
                    <a:pt x="1554577" y="1151649"/>
                  </a:lnTo>
                  <a:lnTo>
                    <a:pt x="1553943" y="1144330"/>
                  </a:lnTo>
                  <a:lnTo>
                    <a:pt x="1553626" y="1142103"/>
                  </a:lnTo>
                  <a:lnTo>
                    <a:pt x="1552675" y="1139875"/>
                  </a:lnTo>
                  <a:lnTo>
                    <a:pt x="1551089" y="1137648"/>
                  </a:lnTo>
                  <a:lnTo>
                    <a:pt x="1549186" y="1136057"/>
                  </a:lnTo>
                  <a:lnTo>
                    <a:pt x="1546966" y="1134784"/>
                  </a:lnTo>
                  <a:lnTo>
                    <a:pt x="1544430" y="1133511"/>
                  </a:lnTo>
                  <a:lnTo>
                    <a:pt x="1541893" y="1132875"/>
                  </a:lnTo>
                  <a:lnTo>
                    <a:pt x="1539038" y="1132875"/>
                  </a:lnTo>
                  <a:lnTo>
                    <a:pt x="1513986" y="1132875"/>
                  </a:lnTo>
                  <a:lnTo>
                    <a:pt x="1510815" y="1132875"/>
                  </a:lnTo>
                  <a:close/>
                  <a:moveTo>
                    <a:pt x="981854" y="1117600"/>
                  </a:moveTo>
                  <a:lnTo>
                    <a:pt x="1765464" y="1117600"/>
                  </a:lnTo>
                  <a:lnTo>
                    <a:pt x="1769904" y="1117918"/>
                  </a:lnTo>
                  <a:lnTo>
                    <a:pt x="1774978" y="1118236"/>
                  </a:lnTo>
                  <a:lnTo>
                    <a:pt x="1779417" y="1119191"/>
                  </a:lnTo>
                  <a:lnTo>
                    <a:pt x="1783857" y="1120464"/>
                  </a:lnTo>
                  <a:lnTo>
                    <a:pt x="1787980" y="1122373"/>
                  </a:lnTo>
                  <a:lnTo>
                    <a:pt x="1792736" y="1124283"/>
                  </a:lnTo>
                  <a:lnTo>
                    <a:pt x="1796542" y="1126510"/>
                  </a:lnTo>
                  <a:lnTo>
                    <a:pt x="1800347" y="1129056"/>
                  </a:lnTo>
                  <a:lnTo>
                    <a:pt x="1803836" y="1131602"/>
                  </a:lnTo>
                  <a:lnTo>
                    <a:pt x="1807007" y="1134466"/>
                  </a:lnTo>
                  <a:lnTo>
                    <a:pt x="1810495" y="1137648"/>
                  </a:lnTo>
                  <a:lnTo>
                    <a:pt x="1813032" y="1141148"/>
                  </a:lnTo>
                  <a:lnTo>
                    <a:pt x="1815252" y="1144649"/>
                  </a:lnTo>
                  <a:lnTo>
                    <a:pt x="1817155" y="1148149"/>
                  </a:lnTo>
                  <a:lnTo>
                    <a:pt x="1818740" y="1151649"/>
                  </a:lnTo>
                  <a:lnTo>
                    <a:pt x="1820009" y="1155468"/>
                  </a:lnTo>
                  <a:lnTo>
                    <a:pt x="1903095" y="1502007"/>
                  </a:lnTo>
                  <a:lnTo>
                    <a:pt x="1903412" y="1506144"/>
                  </a:lnTo>
                  <a:lnTo>
                    <a:pt x="1903412" y="1509963"/>
                  </a:lnTo>
                  <a:lnTo>
                    <a:pt x="1903095" y="1513463"/>
                  </a:lnTo>
                  <a:lnTo>
                    <a:pt x="1901827" y="1516963"/>
                  </a:lnTo>
                  <a:lnTo>
                    <a:pt x="1900241" y="1520146"/>
                  </a:lnTo>
                  <a:lnTo>
                    <a:pt x="1898338" y="1523646"/>
                  </a:lnTo>
                  <a:lnTo>
                    <a:pt x="1895801" y="1526510"/>
                  </a:lnTo>
                  <a:lnTo>
                    <a:pt x="1892313" y="1529056"/>
                  </a:lnTo>
                  <a:lnTo>
                    <a:pt x="1889142" y="1531283"/>
                  </a:lnTo>
                  <a:lnTo>
                    <a:pt x="1885336" y="1533511"/>
                  </a:lnTo>
                  <a:lnTo>
                    <a:pt x="1881214" y="1535420"/>
                  </a:lnTo>
                  <a:lnTo>
                    <a:pt x="1876774" y="1537011"/>
                  </a:lnTo>
                  <a:lnTo>
                    <a:pt x="1871700" y="1538284"/>
                  </a:lnTo>
                  <a:lnTo>
                    <a:pt x="1866626" y="1538920"/>
                  </a:lnTo>
                  <a:lnTo>
                    <a:pt x="1861235" y="1539557"/>
                  </a:lnTo>
                  <a:lnTo>
                    <a:pt x="1855210" y="1539875"/>
                  </a:lnTo>
                  <a:lnTo>
                    <a:pt x="884498" y="1539875"/>
                  </a:lnTo>
                  <a:lnTo>
                    <a:pt x="878789" y="1539557"/>
                  </a:lnTo>
                  <a:lnTo>
                    <a:pt x="873081" y="1538920"/>
                  </a:lnTo>
                  <a:lnTo>
                    <a:pt x="868007" y="1537966"/>
                  </a:lnTo>
                  <a:lnTo>
                    <a:pt x="863250" y="1536693"/>
                  </a:lnTo>
                  <a:lnTo>
                    <a:pt x="858811" y="1535102"/>
                  </a:lnTo>
                  <a:lnTo>
                    <a:pt x="854371" y="1533193"/>
                  </a:lnTo>
                  <a:lnTo>
                    <a:pt x="850566" y="1531283"/>
                  </a:lnTo>
                  <a:lnTo>
                    <a:pt x="847394" y="1528737"/>
                  </a:lnTo>
                  <a:lnTo>
                    <a:pt x="844223" y="1526192"/>
                  </a:lnTo>
                  <a:lnTo>
                    <a:pt x="842003" y="1523010"/>
                  </a:lnTo>
                  <a:lnTo>
                    <a:pt x="839466" y="1519827"/>
                  </a:lnTo>
                  <a:lnTo>
                    <a:pt x="837881" y="1516645"/>
                  </a:lnTo>
                  <a:lnTo>
                    <a:pt x="836929" y="1513463"/>
                  </a:lnTo>
                  <a:lnTo>
                    <a:pt x="836612" y="1509963"/>
                  </a:lnTo>
                  <a:lnTo>
                    <a:pt x="836612" y="1506144"/>
                  </a:lnTo>
                  <a:lnTo>
                    <a:pt x="837246" y="1502007"/>
                  </a:lnTo>
                  <a:lnTo>
                    <a:pt x="926675" y="1154832"/>
                  </a:lnTo>
                  <a:lnTo>
                    <a:pt x="927943" y="1151331"/>
                  </a:lnTo>
                  <a:lnTo>
                    <a:pt x="929529" y="1147513"/>
                  </a:lnTo>
                  <a:lnTo>
                    <a:pt x="931432" y="1144012"/>
                  </a:lnTo>
                  <a:lnTo>
                    <a:pt x="933969" y="1140830"/>
                  </a:lnTo>
                  <a:lnTo>
                    <a:pt x="936823" y="1137011"/>
                  </a:lnTo>
                  <a:lnTo>
                    <a:pt x="939677" y="1134147"/>
                  </a:lnTo>
                  <a:lnTo>
                    <a:pt x="943165" y="1131283"/>
                  </a:lnTo>
                  <a:lnTo>
                    <a:pt x="946971" y="1128738"/>
                  </a:lnTo>
                  <a:lnTo>
                    <a:pt x="950776" y="1126192"/>
                  </a:lnTo>
                  <a:lnTo>
                    <a:pt x="954582" y="1124283"/>
                  </a:lnTo>
                  <a:lnTo>
                    <a:pt x="959021" y="1122373"/>
                  </a:lnTo>
                  <a:lnTo>
                    <a:pt x="963461" y="1120464"/>
                  </a:lnTo>
                  <a:lnTo>
                    <a:pt x="967901" y="1119191"/>
                  </a:lnTo>
                  <a:lnTo>
                    <a:pt x="972341" y="1118236"/>
                  </a:lnTo>
                  <a:lnTo>
                    <a:pt x="977097" y="1117918"/>
                  </a:lnTo>
                  <a:lnTo>
                    <a:pt x="981854" y="1117600"/>
                  </a:lnTo>
                  <a:close/>
                  <a:moveTo>
                    <a:pt x="268430" y="1104583"/>
                  </a:moveTo>
                  <a:lnTo>
                    <a:pt x="254469" y="1109980"/>
                  </a:lnTo>
                  <a:lnTo>
                    <a:pt x="240826" y="1115695"/>
                  </a:lnTo>
                  <a:lnTo>
                    <a:pt x="227500" y="1121410"/>
                  </a:lnTo>
                  <a:lnTo>
                    <a:pt x="214808" y="1127443"/>
                  </a:lnTo>
                  <a:lnTo>
                    <a:pt x="202433" y="1133158"/>
                  </a:lnTo>
                  <a:lnTo>
                    <a:pt x="190693" y="1139190"/>
                  </a:lnTo>
                  <a:lnTo>
                    <a:pt x="178954" y="1145858"/>
                  </a:lnTo>
                  <a:lnTo>
                    <a:pt x="168483" y="1151890"/>
                  </a:lnTo>
                  <a:lnTo>
                    <a:pt x="178954" y="1168718"/>
                  </a:lnTo>
                  <a:lnTo>
                    <a:pt x="190376" y="1185228"/>
                  </a:lnTo>
                  <a:lnTo>
                    <a:pt x="202433" y="1201420"/>
                  </a:lnTo>
                  <a:lnTo>
                    <a:pt x="214490" y="1217295"/>
                  </a:lnTo>
                  <a:lnTo>
                    <a:pt x="227182" y="1232535"/>
                  </a:lnTo>
                  <a:lnTo>
                    <a:pt x="240191" y="1247775"/>
                  </a:lnTo>
                  <a:lnTo>
                    <a:pt x="253835" y="1262380"/>
                  </a:lnTo>
                  <a:lnTo>
                    <a:pt x="267479" y="1276668"/>
                  </a:lnTo>
                  <a:lnTo>
                    <a:pt x="283026" y="1291590"/>
                  </a:lnTo>
                  <a:lnTo>
                    <a:pt x="299208" y="1306195"/>
                  </a:lnTo>
                  <a:lnTo>
                    <a:pt x="313486" y="1301750"/>
                  </a:lnTo>
                  <a:lnTo>
                    <a:pt x="327764" y="1297623"/>
                  </a:lnTo>
                  <a:lnTo>
                    <a:pt x="357590" y="1289368"/>
                  </a:lnTo>
                  <a:lnTo>
                    <a:pt x="350609" y="1278890"/>
                  </a:lnTo>
                  <a:lnTo>
                    <a:pt x="344264" y="1268413"/>
                  </a:lnTo>
                  <a:lnTo>
                    <a:pt x="337600" y="1257618"/>
                  </a:lnTo>
                  <a:lnTo>
                    <a:pt x="331572" y="1246823"/>
                  </a:lnTo>
                  <a:lnTo>
                    <a:pt x="325543" y="1235710"/>
                  </a:lnTo>
                  <a:lnTo>
                    <a:pt x="319515" y="1224280"/>
                  </a:lnTo>
                  <a:lnTo>
                    <a:pt x="313803" y="1213168"/>
                  </a:lnTo>
                  <a:lnTo>
                    <a:pt x="308409" y="1201738"/>
                  </a:lnTo>
                  <a:lnTo>
                    <a:pt x="302381" y="1189990"/>
                  </a:lnTo>
                  <a:lnTo>
                    <a:pt x="297304" y="1178243"/>
                  </a:lnTo>
                  <a:lnTo>
                    <a:pt x="287151" y="1154113"/>
                  </a:lnTo>
                  <a:lnTo>
                    <a:pt x="277315" y="1129665"/>
                  </a:lnTo>
                  <a:lnTo>
                    <a:pt x="268430" y="1104583"/>
                  </a:lnTo>
                  <a:close/>
                  <a:moveTo>
                    <a:pt x="469277" y="1050290"/>
                  </a:moveTo>
                  <a:lnTo>
                    <a:pt x="441990" y="1055688"/>
                  </a:lnTo>
                  <a:lnTo>
                    <a:pt x="415337" y="1061403"/>
                  </a:lnTo>
                  <a:lnTo>
                    <a:pt x="389319" y="1067118"/>
                  </a:lnTo>
                  <a:lnTo>
                    <a:pt x="364253" y="1073785"/>
                  </a:lnTo>
                  <a:lnTo>
                    <a:pt x="343946" y="1079500"/>
                  </a:lnTo>
                  <a:lnTo>
                    <a:pt x="324274" y="1085215"/>
                  </a:lnTo>
                  <a:lnTo>
                    <a:pt x="328716" y="1098550"/>
                  </a:lnTo>
                  <a:lnTo>
                    <a:pt x="333476" y="1111568"/>
                  </a:lnTo>
                  <a:lnTo>
                    <a:pt x="338235" y="1124585"/>
                  </a:lnTo>
                  <a:lnTo>
                    <a:pt x="343629" y="1136968"/>
                  </a:lnTo>
                  <a:lnTo>
                    <a:pt x="349023" y="1149668"/>
                  </a:lnTo>
                  <a:lnTo>
                    <a:pt x="354417" y="1162050"/>
                  </a:lnTo>
                  <a:lnTo>
                    <a:pt x="360446" y="1174115"/>
                  </a:lnTo>
                  <a:lnTo>
                    <a:pt x="366157" y="1186180"/>
                  </a:lnTo>
                  <a:lnTo>
                    <a:pt x="371868" y="1197928"/>
                  </a:lnTo>
                  <a:lnTo>
                    <a:pt x="378531" y="1209358"/>
                  </a:lnTo>
                  <a:lnTo>
                    <a:pt x="384560" y="1220788"/>
                  </a:lnTo>
                  <a:lnTo>
                    <a:pt x="391223" y="1232218"/>
                  </a:lnTo>
                  <a:lnTo>
                    <a:pt x="397886" y="1243013"/>
                  </a:lnTo>
                  <a:lnTo>
                    <a:pt x="404549" y="1254125"/>
                  </a:lnTo>
                  <a:lnTo>
                    <a:pt x="411530" y="1264603"/>
                  </a:lnTo>
                  <a:lnTo>
                    <a:pt x="418510" y="1275080"/>
                  </a:lnTo>
                  <a:lnTo>
                    <a:pt x="442942" y="1270318"/>
                  </a:lnTo>
                  <a:lnTo>
                    <a:pt x="467373" y="1265873"/>
                  </a:lnTo>
                  <a:lnTo>
                    <a:pt x="492440" y="1261428"/>
                  </a:lnTo>
                  <a:lnTo>
                    <a:pt x="518140" y="1257618"/>
                  </a:lnTo>
                  <a:lnTo>
                    <a:pt x="510525" y="1234123"/>
                  </a:lnTo>
                  <a:lnTo>
                    <a:pt x="503545" y="1209993"/>
                  </a:lnTo>
                  <a:lnTo>
                    <a:pt x="496882" y="1184910"/>
                  </a:lnTo>
                  <a:lnTo>
                    <a:pt x="490219" y="1159193"/>
                  </a:lnTo>
                  <a:lnTo>
                    <a:pt x="484507" y="1132840"/>
                  </a:lnTo>
                  <a:lnTo>
                    <a:pt x="479113" y="1106170"/>
                  </a:lnTo>
                  <a:lnTo>
                    <a:pt x="473719" y="1078548"/>
                  </a:lnTo>
                  <a:lnTo>
                    <a:pt x="469277" y="1050290"/>
                  </a:lnTo>
                  <a:close/>
                  <a:moveTo>
                    <a:pt x="742467" y="1024890"/>
                  </a:moveTo>
                  <a:lnTo>
                    <a:pt x="714228" y="1025525"/>
                  </a:lnTo>
                  <a:lnTo>
                    <a:pt x="686623" y="1026478"/>
                  </a:lnTo>
                  <a:lnTo>
                    <a:pt x="659019" y="1028065"/>
                  </a:lnTo>
                  <a:lnTo>
                    <a:pt x="631731" y="1029653"/>
                  </a:lnTo>
                  <a:lnTo>
                    <a:pt x="605396" y="1031875"/>
                  </a:lnTo>
                  <a:lnTo>
                    <a:pt x="578743" y="1034733"/>
                  </a:lnTo>
                  <a:lnTo>
                    <a:pt x="553043" y="1037908"/>
                  </a:lnTo>
                  <a:lnTo>
                    <a:pt x="527025" y="1041083"/>
                  </a:lnTo>
                  <a:lnTo>
                    <a:pt x="530515" y="1059498"/>
                  </a:lnTo>
                  <a:lnTo>
                    <a:pt x="533688" y="1077595"/>
                  </a:lnTo>
                  <a:lnTo>
                    <a:pt x="536861" y="1095375"/>
                  </a:lnTo>
                  <a:lnTo>
                    <a:pt x="540351" y="1112838"/>
                  </a:lnTo>
                  <a:lnTo>
                    <a:pt x="543841" y="1130300"/>
                  </a:lnTo>
                  <a:lnTo>
                    <a:pt x="547966" y="1147128"/>
                  </a:lnTo>
                  <a:lnTo>
                    <a:pt x="552091" y="1163638"/>
                  </a:lnTo>
                  <a:lnTo>
                    <a:pt x="556216" y="1180148"/>
                  </a:lnTo>
                  <a:lnTo>
                    <a:pt x="561292" y="1198245"/>
                  </a:lnTo>
                  <a:lnTo>
                    <a:pt x="566686" y="1216025"/>
                  </a:lnTo>
                  <a:lnTo>
                    <a:pt x="572080" y="1233488"/>
                  </a:lnTo>
                  <a:lnTo>
                    <a:pt x="577792" y="1250315"/>
                  </a:lnTo>
                  <a:lnTo>
                    <a:pt x="597464" y="1248410"/>
                  </a:lnTo>
                  <a:lnTo>
                    <a:pt x="617771" y="1246823"/>
                  </a:lnTo>
                  <a:lnTo>
                    <a:pt x="638077" y="1245235"/>
                  </a:lnTo>
                  <a:lnTo>
                    <a:pt x="658701" y="1243648"/>
                  </a:lnTo>
                  <a:lnTo>
                    <a:pt x="679326" y="1242378"/>
                  </a:lnTo>
                  <a:lnTo>
                    <a:pt x="699950" y="1241425"/>
                  </a:lnTo>
                  <a:lnTo>
                    <a:pt x="721208" y="1240790"/>
                  </a:lnTo>
                  <a:lnTo>
                    <a:pt x="742467" y="1240473"/>
                  </a:lnTo>
                  <a:lnTo>
                    <a:pt x="742467" y="1024890"/>
                  </a:lnTo>
                  <a:close/>
                  <a:moveTo>
                    <a:pt x="507035" y="801688"/>
                  </a:moveTo>
                  <a:lnTo>
                    <a:pt x="507670" y="824865"/>
                  </a:lnTo>
                  <a:lnTo>
                    <a:pt x="508622" y="848360"/>
                  </a:lnTo>
                  <a:lnTo>
                    <a:pt x="509573" y="871538"/>
                  </a:lnTo>
                  <a:lnTo>
                    <a:pt x="510843" y="894080"/>
                  </a:lnTo>
                  <a:lnTo>
                    <a:pt x="512746" y="916940"/>
                  </a:lnTo>
                  <a:lnTo>
                    <a:pt x="514650" y="939165"/>
                  </a:lnTo>
                  <a:lnTo>
                    <a:pt x="516871" y="961073"/>
                  </a:lnTo>
                  <a:lnTo>
                    <a:pt x="519410" y="982663"/>
                  </a:lnTo>
                  <a:lnTo>
                    <a:pt x="546062" y="979170"/>
                  </a:lnTo>
                  <a:lnTo>
                    <a:pt x="572715" y="976313"/>
                  </a:lnTo>
                  <a:lnTo>
                    <a:pt x="600319" y="973455"/>
                  </a:lnTo>
                  <a:lnTo>
                    <a:pt x="627924" y="971233"/>
                  </a:lnTo>
                  <a:lnTo>
                    <a:pt x="656163" y="969328"/>
                  </a:lnTo>
                  <a:lnTo>
                    <a:pt x="684720" y="967740"/>
                  </a:lnTo>
                  <a:lnTo>
                    <a:pt x="713276" y="966788"/>
                  </a:lnTo>
                  <a:lnTo>
                    <a:pt x="742467" y="965835"/>
                  </a:lnTo>
                  <a:lnTo>
                    <a:pt x="742467" y="801688"/>
                  </a:lnTo>
                  <a:lnTo>
                    <a:pt x="507035" y="801688"/>
                  </a:lnTo>
                  <a:close/>
                  <a:moveTo>
                    <a:pt x="273824" y="801688"/>
                  </a:moveTo>
                  <a:lnTo>
                    <a:pt x="274142" y="816610"/>
                  </a:lnTo>
                  <a:lnTo>
                    <a:pt x="275094" y="831533"/>
                  </a:lnTo>
                  <a:lnTo>
                    <a:pt x="276045" y="846455"/>
                  </a:lnTo>
                  <a:lnTo>
                    <a:pt x="276997" y="860743"/>
                  </a:lnTo>
                  <a:lnTo>
                    <a:pt x="278584" y="875665"/>
                  </a:lnTo>
                  <a:lnTo>
                    <a:pt x="280170" y="889953"/>
                  </a:lnTo>
                  <a:lnTo>
                    <a:pt x="281757" y="904558"/>
                  </a:lnTo>
                  <a:lnTo>
                    <a:pt x="283660" y="918845"/>
                  </a:lnTo>
                  <a:lnTo>
                    <a:pt x="285882" y="933133"/>
                  </a:lnTo>
                  <a:lnTo>
                    <a:pt x="288737" y="947103"/>
                  </a:lnTo>
                  <a:lnTo>
                    <a:pt x="291276" y="961073"/>
                  </a:lnTo>
                  <a:lnTo>
                    <a:pt x="293814" y="975043"/>
                  </a:lnTo>
                  <a:lnTo>
                    <a:pt x="296670" y="988695"/>
                  </a:lnTo>
                  <a:lnTo>
                    <a:pt x="299842" y="1002665"/>
                  </a:lnTo>
                  <a:lnTo>
                    <a:pt x="303015" y="1015683"/>
                  </a:lnTo>
                  <a:lnTo>
                    <a:pt x="306823" y="1029335"/>
                  </a:lnTo>
                  <a:lnTo>
                    <a:pt x="324909" y="1023938"/>
                  </a:lnTo>
                  <a:lnTo>
                    <a:pt x="343312" y="1018858"/>
                  </a:lnTo>
                  <a:lnTo>
                    <a:pt x="362032" y="1013778"/>
                  </a:lnTo>
                  <a:lnTo>
                    <a:pt x="381070" y="1009015"/>
                  </a:lnTo>
                  <a:lnTo>
                    <a:pt x="400742" y="1004570"/>
                  </a:lnTo>
                  <a:lnTo>
                    <a:pt x="420414" y="1000125"/>
                  </a:lnTo>
                  <a:lnTo>
                    <a:pt x="440721" y="995998"/>
                  </a:lnTo>
                  <a:lnTo>
                    <a:pt x="461345" y="992188"/>
                  </a:lnTo>
                  <a:lnTo>
                    <a:pt x="458489" y="969328"/>
                  </a:lnTo>
                  <a:lnTo>
                    <a:pt x="456268" y="945833"/>
                  </a:lnTo>
                  <a:lnTo>
                    <a:pt x="454047" y="922655"/>
                  </a:lnTo>
                  <a:lnTo>
                    <a:pt x="452461" y="899160"/>
                  </a:lnTo>
                  <a:lnTo>
                    <a:pt x="451191" y="874713"/>
                  </a:lnTo>
                  <a:lnTo>
                    <a:pt x="449922" y="850900"/>
                  </a:lnTo>
                  <a:lnTo>
                    <a:pt x="448970" y="826135"/>
                  </a:lnTo>
                  <a:lnTo>
                    <a:pt x="448653" y="801688"/>
                  </a:lnTo>
                  <a:lnTo>
                    <a:pt x="273824" y="801688"/>
                  </a:lnTo>
                  <a:close/>
                  <a:moveTo>
                    <a:pt x="59334" y="801688"/>
                  </a:moveTo>
                  <a:lnTo>
                    <a:pt x="60286" y="821690"/>
                  </a:lnTo>
                  <a:lnTo>
                    <a:pt x="62507" y="841693"/>
                  </a:lnTo>
                  <a:lnTo>
                    <a:pt x="64411" y="861378"/>
                  </a:lnTo>
                  <a:lnTo>
                    <a:pt x="67266" y="881380"/>
                  </a:lnTo>
                  <a:lnTo>
                    <a:pt x="70439" y="900748"/>
                  </a:lnTo>
                  <a:lnTo>
                    <a:pt x="74247" y="919798"/>
                  </a:lnTo>
                  <a:lnTo>
                    <a:pt x="78372" y="938848"/>
                  </a:lnTo>
                  <a:lnTo>
                    <a:pt x="83448" y="957898"/>
                  </a:lnTo>
                  <a:lnTo>
                    <a:pt x="88525" y="976630"/>
                  </a:lnTo>
                  <a:lnTo>
                    <a:pt x="94236" y="995045"/>
                  </a:lnTo>
                  <a:lnTo>
                    <a:pt x="100899" y="1013143"/>
                  </a:lnTo>
                  <a:lnTo>
                    <a:pt x="107245" y="1031240"/>
                  </a:lnTo>
                  <a:lnTo>
                    <a:pt x="114860" y="1049020"/>
                  </a:lnTo>
                  <a:lnTo>
                    <a:pt x="122475" y="1066483"/>
                  </a:lnTo>
                  <a:lnTo>
                    <a:pt x="130408" y="1083628"/>
                  </a:lnTo>
                  <a:lnTo>
                    <a:pt x="138975" y="1100773"/>
                  </a:lnTo>
                  <a:lnTo>
                    <a:pt x="150080" y="1094740"/>
                  </a:lnTo>
                  <a:lnTo>
                    <a:pt x="161185" y="1088390"/>
                  </a:lnTo>
                  <a:lnTo>
                    <a:pt x="172925" y="1082358"/>
                  </a:lnTo>
                  <a:lnTo>
                    <a:pt x="184982" y="1076325"/>
                  </a:lnTo>
                  <a:lnTo>
                    <a:pt x="197039" y="1070293"/>
                  </a:lnTo>
                  <a:lnTo>
                    <a:pt x="209731" y="1064895"/>
                  </a:lnTo>
                  <a:lnTo>
                    <a:pt x="222740" y="1059498"/>
                  </a:lnTo>
                  <a:lnTo>
                    <a:pt x="236066" y="1054100"/>
                  </a:lnTo>
                  <a:lnTo>
                    <a:pt x="250979" y="1048385"/>
                  </a:lnTo>
                  <a:lnTo>
                    <a:pt x="247172" y="1033780"/>
                  </a:lnTo>
                  <a:lnTo>
                    <a:pt x="243364" y="1019175"/>
                  </a:lnTo>
                  <a:lnTo>
                    <a:pt x="240191" y="1004570"/>
                  </a:lnTo>
                  <a:lnTo>
                    <a:pt x="236701" y="989330"/>
                  </a:lnTo>
                  <a:lnTo>
                    <a:pt x="233528" y="974408"/>
                  </a:lnTo>
                  <a:lnTo>
                    <a:pt x="230672" y="959168"/>
                  </a:lnTo>
                  <a:lnTo>
                    <a:pt x="228134" y="943928"/>
                  </a:lnTo>
                  <a:lnTo>
                    <a:pt x="225913" y="928370"/>
                  </a:lnTo>
                  <a:lnTo>
                    <a:pt x="223692" y="912813"/>
                  </a:lnTo>
                  <a:lnTo>
                    <a:pt x="221788" y="897573"/>
                  </a:lnTo>
                  <a:lnTo>
                    <a:pt x="220202" y="881698"/>
                  </a:lnTo>
                  <a:lnTo>
                    <a:pt x="218615" y="865823"/>
                  </a:lnTo>
                  <a:lnTo>
                    <a:pt x="217029" y="849948"/>
                  </a:lnTo>
                  <a:lnTo>
                    <a:pt x="216077" y="834073"/>
                  </a:lnTo>
                  <a:lnTo>
                    <a:pt x="215125" y="817880"/>
                  </a:lnTo>
                  <a:lnTo>
                    <a:pt x="214808" y="801688"/>
                  </a:lnTo>
                  <a:lnTo>
                    <a:pt x="59334" y="801688"/>
                  </a:lnTo>
                  <a:close/>
                  <a:moveTo>
                    <a:pt x="1734820" y="720725"/>
                  </a:moveTo>
                  <a:lnTo>
                    <a:pt x="1735138" y="764540"/>
                  </a:lnTo>
                  <a:lnTo>
                    <a:pt x="1735138" y="861378"/>
                  </a:lnTo>
                  <a:lnTo>
                    <a:pt x="1735138" y="913765"/>
                  </a:lnTo>
                  <a:lnTo>
                    <a:pt x="1734503" y="960120"/>
                  </a:lnTo>
                  <a:lnTo>
                    <a:pt x="1734185" y="979488"/>
                  </a:lnTo>
                  <a:lnTo>
                    <a:pt x="1733549" y="994728"/>
                  </a:lnTo>
                  <a:lnTo>
                    <a:pt x="1732914" y="1005840"/>
                  </a:lnTo>
                  <a:lnTo>
                    <a:pt x="1732596" y="1009333"/>
                  </a:lnTo>
                  <a:lnTo>
                    <a:pt x="1732278" y="1011238"/>
                  </a:lnTo>
                  <a:lnTo>
                    <a:pt x="1731642" y="1011873"/>
                  </a:lnTo>
                  <a:lnTo>
                    <a:pt x="1730689" y="1012190"/>
                  </a:lnTo>
                  <a:lnTo>
                    <a:pt x="1727511" y="1013143"/>
                  </a:lnTo>
                  <a:lnTo>
                    <a:pt x="1722744" y="1014095"/>
                  </a:lnTo>
                  <a:lnTo>
                    <a:pt x="1716071" y="1014730"/>
                  </a:lnTo>
                  <a:lnTo>
                    <a:pt x="1708443" y="1015365"/>
                  </a:lnTo>
                  <a:lnTo>
                    <a:pt x="1698910" y="1015683"/>
                  </a:lnTo>
                  <a:lnTo>
                    <a:pt x="1676982" y="1016000"/>
                  </a:lnTo>
                  <a:lnTo>
                    <a:pt x="1650923" y="1016000"/>
                  </a:lnTo>
                  <a:lnTo>
                    <a:pt x="1622321" y="1015683"/>
                  </a:lnTo>
                  <a:lnTo>
                    <a:pt x="1591496" y="1014730"/>
                  </a:lnTo>
                  <a:lnTo>
                    <a:pt x="1559716" y="1013778"/>
                  </a:lnTo>
                  <a:lnTo>
                    <a:pt x="1497746" y="1011555"/>
                  </a:lnTo>
                  <a:lnTo>
                    <a:pt x="1443404" y="1009333"/>
                  </a:lnTo>
                  <a:lnTo>
                    <a:pt x="1390650" y="1006793"/>
                  </a:lnTo>
                  <a:lnTo>
                    <a:pt x="1438319" y="1005205"/>
                  </a:lnTo>
                  <a:lnTo>
                    <a:pt x="1487259" y="1003300"/>
                  </a:lnTo>
                  <a:lnTo>
                    <a:pt x="1543509" y="1000443"/>
                  </a:lnTo>
                  <a:lnTo>
                    <a:pt x="1572428" y="998538"/>
                  </a:lnTo>
                  <a:lnTo>
                    <a:pt x="1600394" y="996633"/>
                  </a:lnTo>
                  <a:lnTo>
                    <a:pt x="1626771" y="994410"/>
                  </a:lnTo>
                  <a:lnTo>
                    <a:pt x="1650605" y="992188"/>
                  </a:lnTo>
                  <a:lnTo>
                    <a:pt x="1671262" y="989648"/>
                  </a:lnTo>
                  <a:lnTo>
                    <a:pt x="1679842" y="988378"/>
                  </a:lnTo>
                  <a:lnTo>
                    <a:pt x="1687787" y="986790"/>
                  </a:lnTo>
                  <a:lnTo>
                    <a:pt x="1693825" y="985520"/>
                  </a:lnTo>
                  <a:lnTo>
                    <a:pt x="1698592" y="983933"/>
                  </a:lnTo>
                  <a:lnTo>
                    <a:pt x="1702088" y="982028"/>
                  </a:lnTo>
                  <a:lnTo>
                    <a:pt x="1703359" y="981075"/>
                  </a:lnTo>
                  <a:lnTo>
                    <a:pt x="1704312" y="980440"/>
                  </a:lnTo>
                  <a:lnTo>
                    <a:pt x="1705266" y="978218"/>
                  </a:lnTo>
                  <a:lnTo>
                    <a:pt x="1706219" y="974725"/>
                  </a:lnTo>
                  <a:lnTo>
                    <a:pt x="1707490" y="969963"/>
                  </a:lnTo>
                  <a:lnTo>
                    <a:pt x="1708443" y="963930"/>
                  </a:lnTo>
                  <a:lnTo>
                    <a:pt x="1710986" y="949960"/>
                  </a:lnTo>
                  <a:lnTo>
                    <a:pt x="1713528" y="932498"/>
                  </a:lnTo>
                  <a:lnTo>
                    <a:pt x="1716071" y="912178"/>
                  </a:lnTo>
                  <a:lnTo>
                    <a:pt x="1718613" y="890270"/>
                  </a:lnTo>
                  <a:lnTo>
                    <a:pt x="1723698" y="844233"/>
                  </a:lnTo>
                  <a:lnTo>
                    <a:pt x="1728147" y="798513"/>
                  </a:lnTo>
                  <a:lnTo>
                    <a:pt x="1731642" y="759143"/>
                  </a:lnTo>
                  <a:lnTo>
                    <a:pt x="1734820" y="720725"/>
                  </a:lnTo>
                  <a:close/>
                  <a:moveTo>
                    <a:pt x="519410" y="561340"/>
                  </a:moveTo>
                  <a:lnTo>
                    <a:pt x="516871" y="583565"/>
                  </a:lnTo>
                  <a:lnTo>
                    <a:pt x="514650" y="605473"/>
                  </a:lnTo>
                  <a:lnTo>
                    <a:pt x="512746" y="627698"/>
                  </a:lnTo>
                  <a:lnTo>
                    <a:pt x="510843" y="650240"/>
                  </a:lnTo>
                  <a:lnTo>
                    <a:pt x="509573" y="673100"/>
                  </a:lnTo>
                  <a:lnTo>
                    <a:pt x="508622" y="695960"/>
                  </a:lnTo>
                  <a:lnTo>
                    <a:pt x="507670" y="719138"/>
                  </a:lnTo>
                  <a:lnTo>
                    <a:pt x="507352" y="742950"/>
                  </a:lnTo>
                  <a:lnTo>
                    <a:pt x="742467" y="742950"/>
                  </a:lnTo>
                  <a:lnTo>
                    <a:pt x="742467" y="578485"/>
                  </a:lnTo>
                  <a:lnTo>
                    <a:pt x="713276" y="577850"/>
                  </a:lnTo>
                  <a:lnTo>
                    <a:pt x="684720" y="576580"/>
                  </a:lnTo>
                  <a:lnTo>
                    <a:pt x="656163" y="575310"/>
                  </a:lnTo>
                  <a:lnTo>
                    <a:pt x="627924" y="573405"/>
                  </a:lnTo>
                  <a:lnTo>
                    <a:pt x="600319" y="570865"/>
                  </a:lnTo>
                  <a:lnTo>
                    <a:pt x="573032" y="568325"/>
                  </a:lnTo>
                  <a:lnTo>
                    <a:pt x="546062" y="564833"/>
                  </a:lnTo>
                  <a:lnTo>
                    <a:pt x="519410" y="561340"/>
                  </a:lnTo>
                  <a:close/>
                  <a:moveTo>
                    <a:pt x="1074474" y="554038"/>
                  </a:moveTo>
                  <a:lnTo>
                    <a:pt x="1100533" y="554038"/>
                  </a:lnTo>
                  <a:lnTo>
                    <a:pt x="1129135" y="554356"/>
                  </a:lnTo>
                  <a:lnTo>
                    <a:pt x="1159961" y="555308"/>
                  </a:lnTo>
                  <a:lnTo>
                    <a:pt x="1191422" y="556261"/>
                  </a:lnTo>
                  <a:lnTo>
                    <a:pt x="1253392" y="558483"/>
                  </a:lnTo>
                  <a:lnTo>
                    <a:pt x="1307734" y="560706"/>
                  </a:lnTo>
                  <a:lnTo>
                    <a:pt x="1360488" y="563246"/>
                  </a:lnTo>
                  <a:lnTo>
                    <a:pt x="1313137" y="564833"/>
                  </a:lnTo>
                  <a:lnTo>
                    <a:pt x="1264197" y="567056"/>
                  </a:lnTo>
                  <a:lnTo>
                    <a:pt x="1207947" y="569913"/>
                  </a:lnTo>
                  <a:lnTo>
                    <a:pt x="1179028" y="571501"/>
                  </a:lnTo>
                  <a:lnTo>
                    <a:pt x="1150745" y="573406"/>
                  </a:lnTo>
                  <a:lnTo>
                    <a:pt x="1124685" y="575628"/>
                  </a:lnTo>
                  <a:lnTo>
                    <a:pt x="1100851" y="577851"/>
                  </a:lnTo>
                  <a:lnTo>
                    <a:pt x="1079877" y="580391"/>
                  </a:lnTo>
                  <a:lnTo>
                    <a:pt x="1071296" y="581661"/>
                  </a:lnTo>
                  <a:lnTo>
                    <a:pt x="1063669" y="583248"/>
                  </a:lnTo>
                  <a:lnTo>
                    <a:pt x="1057313" y="584836"/>
                  </a:lnTo>
                  <a:lnTo>
                    <a:pt x="1052546" y="586423"/>
                  </a:lnTo>
                  <a:lnTo>
                    <a:pt x="1049051" y="588011"/>
                  </a:lnTo>
                  <a:lnTo>
                    <a:pt x="1048097" y="588963"/>
                  </a:lnTo>
                  <a:lnTo>
                    <a:pt x="1046826" y="589598"/>
                  </a:lnTo>
                  <a:lnTo>
                    <a:pt x="1045873" y="591821"/>
                  </a:lnTo>
                  <a:lnTo>
                    <a:pt x="1044919" y="595313"/>
                  </a:lnTo>
                  <a:lnTo>
                    <a:pt x="1042695" y="606108"/>
                  </a:lnTo>
                  <a:lnTo>
                    <a:pt x="1040152" y="620396"/>
                  </a:lnTo>
                  <a:lnTo>
                    <a:pt x="1037610" y="637858"/>
                  </a:lnTo>
                  <a:lnTo>
                    <a:pt x="1035386" y="657861"/>
                  </a:lnTo>
                  <a:lnTo>
                    <a:pt x="1032843" y="679768"/>
                  </a:lnTo>
                  <a:lnTo>
                    <a:pt x="1027441" y="726123"/>
                  </a:lnTo>
                  <a:lnTo>
                    <a:pt x="1022992" y="771526"/>
                  </a:lnTo>
                  <a:lnTo>
                    <a:pt x="1019496" y="811213"/>
                  </a:lnTo>
                  <a:lnTo>
                    <a:pt x="1016318" y="849313"/>
                  </a:lnTo>
                  <a:lnTo>
                    <a:pt x="1016000" y="805498"/>
                  </a:lnTo>
                  <a:lnTo>
                    <a:pt x="1016000" y="708978"/>
                  </a:lnTo>
                  <a:lnTo>
                    <a:pt x="1016318" y="656591"/>
                  </a:lnTo>
                  <a:lnTo>
                    <a:pt x="1016636" y="609918"/>
                  </a:lnTo>
                  <a:lnTo>
                    <a:pt x="1017271" y="590551"/>
                  </a:lnTo>
                  <a:lnTo>
                    <a:pt x="1017589" y="575311"/>
                  </a:lnTo>
                  <a:lnTo>
                    <a:pt x="1018225" y="564198"/>
                  </a:lnTo>
                  <a:lnTo>
                    <a:pt x="1018860" y="560706"/>
                  </a:lnTo>
                  <a:lnTo>
                    <a:pt x="1019178" y="558801"/>
                  </a:lnTo>
                  <a:lnTo>
                    <a:pt x="1019496" y="558166"/>
                  </a:lnTo>
                  <a:lnTo>
                    <a:pt x="1020449" y="557848"/>
                  </a:lnTo>
                  <a:lnTo>
                    <a:pt x="1023627" y="556896"/>
                  </a:lnTo>
                  <a:lnTo>
                    <a:pt x="1028394" y="555943"/>
                  </a:lnTo>
                  <a:lnTo>
                    <a:pt x="1035068" y="555308"/>
                  </a:lnTo>
                  <a:lnTo>
                    <a:pt x="1043013" y="554673"/>
                  </a:lnTo>
                  <a:lnTo>
                    <a:pt x="1052546" y="554356"/>
                  </a:lnTo>
                  <a:lnTo>
                    <a:pt x="1074474" y="554038"/>
                  </a:lnTo>
                  <a:close/>
                  <a:moveTo>
                    <a:pt x="995680" y="516891"/>
                  </a:moveTo>
                  <a:lnTo>
                    <a:pt x="992187" y="517208"/>
                  </a:lnTo>
                  <a:lnTo>
                    <a:pt x="989330" y="518161"/>
                  </a:lnTo>
                  <a:lnTo>
                    <a:pt x="986790" y="519748"/>
                  </a:lnTo>
                  <a:lnTo>
                    <a:pt x="984567" y="521971"/>
                  </a:lnTo>
                  <a:lnTo>
                    <a:pt x="982662" y="524511"/>
                  </a:lnTo>
                  <a:lnTo>
                    <a:pt x="981075" y="527368"/>
                  </a:lnTo>
                  <a:lnTo>
                    <a:pt x="980440" y="530543"/>
                  </a:lnTo>
                  <a:lnTo>
                    <a:pt x="980122" y="534353"/>
                  </a:lnTo>
                  <a:lnTo>
                    <a:pt x="980122" y="1036638"/>
                  </a:lnTo>
                  <a:lnTo>
                    <a:pt x="980440" y="1040131"/>
                  </a:lnTo>
                  <a:lnTo>
                    <a:pt x="981075" y="1043306"/>
                  </a:lnTo>
                  <a:lnTo>
                    <a:pt x="982662" y="1046163"/>
                  </a:lnTo>
                  <a:lnTo>
                    <a:pt x="984567" y="1048703"/>
                  </a:lnTo>
                  <a:lnTo>
                    <a:pt x="986790" y="1050926"/>
                  </a:lnTo>
                  <a:lnTo>
                    <a:pt x="989330" y="1052196"/>
                  </a:lnTo>
                  <a:lnTo>
                    <a:pt x="992187" y="1053783"/>
                  </a:lnTo>
                  <a:lnTo>
                    <a:pt x="995680" y="1054101"/>
                  </a:lnTo>
                  <a:lnTo>
                    <a:pt x="1752918" y="1054101"/>
                  </a:lnTo>
                  <a:lnTo>
                    <a:pt x="1756093" y="1053783"/>
                  </a:lnTo>
                  <a:lnTo>
                    <a:pt x="1759268" y="1052196"/>
                  </a:lnTo>
                  <a:lnTo>
                    <a:pt x="1761808" y="1050926"/>
                  </a:lnTo>
                  <a:lnTo>
                    <a:pt x="1764030" y="1048703"/>
                  </a:lnTo>
                  <a:lnTo>
                    <a:pt x="1765935" y="1046163"/>
                  </a:lnTo>
                  <a:lnTo>
                    <a:pt x="1767205" y="1043306"/>
                  </a:lnTo>
                  <a:lnTo>
                    <a:pt x="1768158" y="1040131"/>
                  </a:lnTo>
                  <a:lnTo>
                    <a:pt x="1768475" y="1036638"/>
                  </a:lnTo>
                  <a:lnTo>
                    <a:pt x="1768475" y="534353"/>
                  </a:lnTo>
                  <a:lnTo>
                    <a:pt x="1768158" y="530543"/>
                  </a:lnTo>
                  <a:lnTo>
                    <a:pt x="1767205" y="527368"/>
                  </a:lnTo>
                  <a:lnTo>
                    <a:pt x="1765935" y="524511"/>
                  </a:lnTo>
                  <a:lnTo>
                    <a:pt x="1764030" y="521971"/>
                  </a:lnTo>
                  <a:lnTo>
                    <a:pt x="1761808" y="519748"/>
                  </a:lnTo>
                  <a:lnTo>
                    <a:pt x="1759268" y="518161"/>
                  </a:lnTo>
                  <a:lnTo>
                    <a:pt x="1756093" y="517208"/>
                  </a:lnTo>
                  <a:lnTo>
                    <a:pt x="1752918" y="516891"/>
                  </a:lnTo>
                  <a:lnTo>
                    <a:pt x="995680" y="516891"/>
                  </a:lnTo>
                  <a:close/>
                  <a:moveTo>
                    <a:pt x="306823" y="515303"/>
                  </a:moveTo>
                  <a:lnTo>
                    <a:pt x="303015" y="528320"/>
                  </a:lnTo>
                  <a:lnTo>
                    <a:pt x="299842" y="541973"/>
                  </a:lnTo>
                  <a:lnTo>
                    <a:pt x="296670" y="555625"/>
                  </a:lnTo>
                  <a:lnTo>
                    <a:pt x="293814" y="569595"/>
                  </a:lnTo>
                  <a:lnTo>
                    <a:pt x="290958" y="583565"/>
                  </a:lnTo>
                  <a:lnTo>
                    <a:pt x="288420" y="597218"/>
                  </a:lnTo>
                  <a:lnTo>
                    <a:pt x="285882" y="611505"/>
                  </a:lnTo>
                  <a:lnTo>
                    <a:pt x="283660" y="625793"/>
                  </a:lnTo>
                  <a:lnTo>
                    <a:pt x="281757" y="640080"/>
                  </a:lnTo>
                  <a:lnTo>
                    <a:pt x="280170" y="654368"/>
                  </a:lnTo>
                  <a:lnTo>
                    <a:pt x="278584" y="668655"/>
                  </a:lnTo>
                  <a:lnTo>
                    <a:pt x="276997" y="683260"/>
                  </a:lnTo>
                  <a:lnTo>
                    <a:pt x="276045" y="698183"/>
                  </a:lnTo>
                  <a:lnTo>
                    <a:pt x="275094" y="713105"/>
                  </a:lnTo>
                  <a:lnTo>
                    <a:pt x="274142" y="728028"/>
                  </a:lnTo>
                  <a:lnTo>
                    <a:pt x="273824" y="742950"/>
                  </a:lnTo>
                  <a:lnTo>
                    <a:pt x="448336" y="742950"/>
                  </a:lnTo>
                  <a:lnTo>
                    <a:pt x="448970" y="718185"/>
                  </a:lnTo>
                  <a:lnTo>
                    <a:pt x="449922" y="693738"/>
                  </a:lnTo>
                  <a:lnTo>
                    <a:pt x="450874" y="669290"/>
                  </a:lnTo>
                  <a:lnTo>
                    <a:pt x="452461" y="645478"/>
                  </a:lnTo>
                  <a:lnTo>
                    <a:pt x="454047" y="621983"/>
                  </a:lnTo>
                  <a:lnTo>
                    <a:pt x="456268" y="598170"/>
                  </a:lnTo>
                  <a:lnTo>
                    <a:pt x="458489" y="574993"/>
                  </a:lnTo>
                  <a:lnTo>
                    <a:pt x="461345" y="552450"/>
                  </a:lnTo>
                  <a:lnTo>
                    <a:pt x="432154" y="546418"/>
                  </a:lnTo>
                  <a:lnTo>
                    <a:pt x="403597" y="540703"/>
                  </a:lnTo>
                  <a:lnTo>
                    <a:pt x="376310" y="534353"/>
                  </a:lnTo>
                  <a:lnTo>
                    <a:pt x="349023" y="527368"/>
                  </a:lnTo>
                  <a:lnTo>
                    <a:pt x="327764" y="521335"/>
                  </a:lnTo>
                  <a:lnTo>
                    <a:pt x="306823" y="515303"/>
                  </a:lnTo>
                  <a:close/>
                  <a:moveTo>
                    <a:pt x="956945" y="477838"/>
                  </a:moveTo>
                  <a:lnTo>
                    <a:pt x="958532" y="477838"/>
                  </a:lnTo>
                  <a:lnTo>
                    <a:pt x="1789748" y="477838"/>
                  </a:lnTo>
                  <a:lnTo>
                    <a:pt x="1791653" y="477838"/>
                  </a:lnTo>
                  <a:lnTo>
                    <a:pt x="1793240" y="478156"/>
                  </a:lnTo>
                  <a:lnTo>
                    <a:pt x="1796415" y="479743"/>
                  </a:lnTo>
                  <a:lnTo>
                    <a:pt x="1799273" y="481648"/>
                  </a:lnTo>
                  <a:lnTo>
                    <a:pt x="1801813" y="483871"/>
                  </a:lnTo>
                  <a:lnTo>
                    <a:pt x="1803718" y="486728"/>
                  </a:lnTo>
                  <a:lnTo>
                    <a:pt x="1805305" y="490221"/>
                  </a:lnTo>
                  <a:lnTo>
                    <a:pt x="1806258" y="493713"/>
                  </a:lnTo>
                  <a:lnTo>
                    <a:pt x="1806575" y="498158"/>
                  </a:lnTo>
                  <a:lnTo>
                    <a:pt x="1806575" y="1074103"/>
                  </a:lnTo>
                  <a:lnTo>
                    <a:pt x="1806258" y="1077913"/>
                  </a:lnTo>
                  <a:lnTo>
                    <a:pt x="1805305" y="1081406"/>
                  </a:lnTo>
                  <a:lnTo>
                    <a:pt x="1803718" y="1084898"/>
                  </a:lnTo>
                  <a:lnTo>
                    <a:pt x="1801813" y="1088073"/>
                  </a:lnTo>
                  <a:lnTo>
                    <a:pt x="1799273" y="1090613"/>
                  </a:lnTo>
                  <a:lnTo>
                    <a:pt x="1796415" y="1092201"/>
                  </a:lnTo>
                  <a:lnTo>
                    <a:pt x="1793240" y="1093471"/>
                  </a:lnTo>
                  <a:lnTo>
                    <a:pt x="1791653" y="1093788"/>
                  </a:lnTo>
                  <a:lnTo>
                    <a:pt x="1789748" y="1093788"/>
                  </a:lnTo>
                  <a:lnTo>
                    <a:pt x="958532" y="1093788"/>
                  </a:lnTo>
                  <a:lnTo>
                    <a:pt x="956945" y="1093788"/>
                  </a:lnTo>
                  <a:lnTo>
                    <a:pt x="955040" y="1093471"/>
                  </a:lnTo>
                  <a:lnTo>
                    <a:pt x="951865" y="1092201"/>
                  </a:lnTo>
                  <a:lnTo>
                    <a:pt x="949325" y="1090613"/>
                  </a:lnTo>
                  <a:lnTo>
                    <a:pt x="946785" y="1088073"/>
                  </a:lnTo>
                  <a:lnTo>
                    <a:pt x="944562" y="1084898"/>
                  </a:lnTo>
                  <a:lnTo>
                    <a:pt x="942657" y="1081406"/>
                  </a:lnTo>
                  <a:lnTo>
                    <a:pt x="941705" y="1077913"/>
                  </a:lnTo>
                  <a:lnTo>
                    <a:pt x="941387" y="1074103"/>
                  </a:lnTo>
                  <a:lnTo>
                    <a:pt x="941387" y="498158"/>
                  </a:lnTo>
                  <a:lnTo>
                    <a:pt x="941705" y="493713"/>
                  </a:lnTo>
                  <a:lnTo>
                    <a:pt x="942657" y="490221"/>
                  </a:lnTo>
                  <a:lnTo>
                    <a:pt x="944562" y="486728"/>
                  </a:lnTo>
                  <a:lnTo>
                    <a:pt x="946785" y="483871"/>
                  </a:lnTo>
                  <a:lnTo>
                    <a:pt x="949325" y="481648"/>
                  </a:lnTo>
                  <a:lnTo>
                    <a:pt x="951865" y="479743"/>
                  </a:lnTo>
                  <a:lnTo>
                    <a:pt x="955040" y="478156"/>
                  </a:lnTo>
                  <a:lnTo>
                    <a:pt x="956945" y="477838"/>
                  </a:lnTo>
                  <a:close/>
                  <a:moveTo>
                    <a:pt x="138975" y="443230"/>
                  </a:moveTo>
                  <a:lnTo>
                    <a:pt x="130408" y="460375"/>
                  </a:lnTo>
                  <a:lnTo>
                    <a:pt x="122475" y="477838"/>
                  </a:lnTo>
                  <a:lnTo>
                    <a:pt x="114860" y="495300"/>
                  </a:lnTo>
                  <a:lnTo>
                    <a:pt x="107245" y="513080"/>
                  </a:lnTo>
                  <a:lnTo>
                    <a:pt x="100899" y="531178"/>
                  </a:lnTo>
                  <a:lnTo>
                    <a:pt x="94236" y="549593"/>
                  </a:lnTo>
                  <a:lnTo>
                    <a:pt x="88525" y="568008"/>
                  </a:lnTo>
                  <a:lnTo>
                    <a:pt x="83448" y="586740"/>
                  </a:lnTo>
                  <a:lnTo>
                    <a:pt x="78372" y="605473"/>
                  </a:lnTo>
                  <a:lnTo>
                    <a:pt x="74247" y="624523"/>
                  </a:lnTo>
                  <a:lnTo>
                    <a:pt x="70439" y="643890"/>
                  </a:lnTo>
                  <a:lnTo>
                    <a:pt x="67266" y="663258"/>
                  </a:lnTo>
                  <a:lnTo>
                    <a:pt x="64411" y="682943"/>
                  </a:lnTo>
                  <a:lnTo>
                    <a:pt x="62507" y="702628"/>
                  </a:lnTo>
                  <a:lnTo>
                    <a:pt x="60286" y="722948"/>
                  </a:lnTo>
                  <a:lnTo>
                    <a:pt x="59334" y="742950"/>
                  </a:lnTo>
                  <a:lnTo>
                    <a:pt x="214808" y="742950"/>
                  </a:lnTo>
                  <a:lnTo>
                    <a:pt x="215125" y="726758"/>
                  </a:lnTo>
                  <a:lnTo>
                    <a:pt x="216077" y="710565"/>
                  </a:lnTo>
                  <a:lnTo>
                    <a:pt x="217029" y="694373"/>
                  </a:lnTo>
                  <a:lnTo>
                    <a:pt x="218615" y="678498"/>
                  </a:lnTo>
                  <a:lnTo>
                    <a:pt x="220202" y="662623"/>
                  </a:lnTo>
                  <a:lnTo>
                    <a:pt x="221788" y="647065"/>
                  </a:lnTo>
                  <a:lnTo>
                    <a:pt x="223692" y="631190"/>
                  </a:lnTo>
                  <a:lnTo>
                    <a:pt x="225913" y="615950"/>
                  </a:lnTo>
                  <a:lnTo>
                    <a:pt x="228134" y="600710"/>
                  </a:lnTo>
                  <a:lnTo>
                    <a:pt x="230672" y="585470"/>
                  </a:lnTo>
                  <a:lnTo>
                    <a:pt x="233528" y="570230"/>
                  </a:lnTo>
                  <a:lnTo>
                    <a:pt x="236701" y="554990"/>
                  </a:lnTo>
                  <a:lnTo>
                    <a:pt x="239874" y="540068"/>
                  </a:lnTo>
                  <a:lnTo>
                    <a:pt x="243364" y="525145"/>
                  </a:lnTo>
                  <a:lnTo>
                    <a:pt x="247172" y="510540"/>
                  </a:lnTo>
                  <a:lnTo>
                    <a:pt x="250979" y="496253"/>
                  </a:lnTo>
                  <a:lnTo>
                    <a:pt x="235749" y="490220"/>
                  </a:lnTo>
                  <a:lnTo>
                    <a:pt x="220519" y="484188"/>
                  </a:lnTo>
                  <a:lnTo>
                    <a:pt x="205924" y="477520"/>
                  </a:lnTo>
                  <a:lnTo>
                    <a:pt x="191645" y="471170"/>
                  </a:lnTo>
                  <a:lnTo>
                    <a:pt x="177684" y="464820"/>
                  </a:lnTo>
                  <a:lnTo>
                    <a:pt x="164358" y="457518"/>
                  </a:lnTo>
                  <a:lnTo>
                    <a:pt x="151666" y="450850"/>
                  </a:lnTo>
                  <a:lnTo>
                    <a:pt x="138975" y="443230"/>
                  </a:lnTo>
                  <a:close/>
                  <a:moveTo>
                    <a:pt x="577792" y="294005"/>
                  </a:moveTo>
                  <a:lnTo>
                    <a:pt x="570177" y="317500"/>
                  </a:lnTo>
                  <a:lnTo>
                    <a:pt x="562562" y="341630"/>
                  </a:lnTo>
                  <a:lnTo>
                    <a:pt x="555581" y="366713"/>
                  </a:lnTo>
                  <a:lnTo>
                    <a:pt x="549235" y="392748"/>
                  </a:lnTo>
                  <a:lnTo>
                    <a:pt x="542889" y="419100"/>
                  </a:lnTo>
                  <a:lnTo>
                    <a:pt x="537495" y="446405"/>
                  </a:lnTo>
                  <a:lnTo>
                    <a:pt x="532101" y="474345"/>
                  </a:lnTo>
                  <a:lnTo>
                    <a:pt x="527342" y="503238"/>
                  </a:lnTo>
                  <a:lnTo>
                    <a:pt x="553043" y="506413"/>
                  </a:lnTo>
                  <a:lnTo>
                    <a:pt x="578743" y="509588"/>
                  </a:lnTo>
                  <a:lnTo>
                    <a:pt x="605396" y="512128"/>
                  </a:lnTo>
                  <a:lnTo>
                    <a:pt x="631731" y="514668"/>
                  </a:lnTo>
                  <a:lnTo>
                    <a:pt x="659019" y="516573"/>
                  </a:lnTo>
                  <a:lnTo>
                    <a:pt x="686623" y="517843"/>
                  </a:lnTo>
                  <a:lnTo>
                    <a:pt x="714228" y="519113"/>
                  </a:lnTo>
                  <a:lnTo>
                    <a:pt x="742467" y="519748"/>
                  </a:lnTo>
                  <a:lnTo>
                    <a:pt x="742467" y="303848"/>
                  </a:lnTo>
                  <a:lnTo>
                    <a:pt x="721208" y="303213"/>
                  </a:lnTo>
                  <a:lnTo>
                    <a:pt x="699950" y="302578"/>
                  </a:lnTo>
                  <a:lnTo>
                    <a:pt x="679326" y="301625"/>
                  </a:lnTo>
                  <a:lnTo>
                    <a:pt x="658701" y="300673"/>
                  </a:lnTo>
                  <a:lnTo>
                    <a:pt x="638077" y="299403"/>
                  </a:lnTo>
                  <a:lnTo>
                    <a:pt x="618088" y="297815"/>
                  </a:lnTo>
                  <a:lnTo>
                    <a:pt x="597464" y="295910"/>
                  </a:lnTo>
                  <a:lnTo>
                    <a:pt x="577792" y="294005"/>
                  </a:lnTo>
                  <a:close/>
                  <a:moveTo>
                    <a:pt x="418510" y="269240"/>
                  </a:moveTo>
                  <a:lnTo>
                    <a:pt x="411530" y="279718"/>
                  </a:lnTo>
                  <a:lnTo>
                    <a:pt x="404549" y="290513"/>
                  </a:lnTo>
                  <a:lnTo>
                    <a:pt x="397886" y="300990"/>
                  </a:lnTo>
                  <a:lnTo>
                    <a:pt x="391223" y="312103"/>
                  </a:lnTo>
                  <a:lnTo>
                    <a:pt x="384560" y="323533"/>
                  </a:lnTo>
                  <a:lnTo>
                    <a:pt x="378531" y="334645"/>
                  </a:lnTo>
                  <a:lnTo>
                    <a:pt x="371868" y="346393"/>
                  </a:lnTo>
                  <a:lnTo>
                    <a:pt x="366157" y="358458"/>
                  </a:lnTo>
                  <a:lnTo>
                    <a:pt x="360446" y="370205"/>
                  </a:lnTo>
                  <a:lnTo>
                    <a:pt x="354417" y="382270"/>
                  </a:lnTo>
                  <a:lnTo>
                    <a:pt x="349023" y="394653"/>
                  </a:lnTo>
                  <a:lnTo>
                    <a:pt x="343946" y="407035"/>
                  </a:lnTo>
                  <a:lnTo>
                    <a:pt x="338870" y="419735"/>
                  </a:lnTo>
                  <a:lnTo>
                    <a:pt x="333476" y="432753"/>
                  </a:lnTo>
                  <a:lnTo>
                    <a:pt x="328716" y="445770"/>
                  </a:lnTo>
                  <a:lnTo>
                    <a:pt x="324274" y="458788"/>
                  </a:lnTo>
                  <a:lnTo>
                    <a:pt x="341091" y="463868"/>
                  </a:lnTo>
                  <a:lnTo>
                    <a:pt x="358224" y="468948"/>
                  </a:lnTo>
                  <a:lnTo>
                    <a:pt x="375993" y="473393"/>
                  </a:lnTo>
                  <a:lnTo>
                    <a:pt x="393761" y="477838"/>
                  </a:lnTo>
                  <a:lnTo>
                    <a:pt x="412164" y="482283"/>
                  </a:lnTo>
                  <a:lnTo>
                    <a:pt x="430885" y="486410"/>
                  </a:lnTo>
                  <a:lnTo>
                    <a:pt x="449922" y="490220"/>
                  </a:lnTo>
                  <a:lnTo>
                    <a:pt x="469277" y="493713"/>
                  </a:lnTo>
                  <a:lnTo>
                    <a:pt x="472133" y="474663"/>
                  </a:lnTo>
                  <a:lnTo>
                    <a:pt x="475623" y="455930"/>
                  </a:lnTo>
                  <a:lnTo>
                    <a:pt x="479113" y="437515"/>
                  </a:lnTo>
                  <a:lnTo>
                    <a:pt x="482921" y="419418"/>
                  </a:lnTo>
                  <a:lnTo>
                    <a:pt x="486728" y="401320"/>
                  </a:lnTo>
                  <a:lnTo>
                    <a:pt x="490536" y="383540"/>
                  </a:lnTo>
                  <a:lnTo>
                    <a:pt x="495295" y="366395"/>
                  </a:lnTo>
                  <a:lnTo>
                    <a:pt x="499420" y="349250"/>
                  </a:lnTo>
                  <a:lnTo>
                    <a:pt x="503862" y="333058"/>
                  </a:lnTo>
                  <a:lnTo>
                    <a:pt x="508304" y="317183"/>
                  </a:lnTo>
                  <a:lnTo>
                    <a:pt x="513381" y="301943"/>
                  </a:lnTo>
                  <a:lnTo>
                    <a:pt x="518140" y="286703"/>
                  </a:lnTo>
                  <a:lnTo>
                    <a:pt x="492440" y="282893"/>
                  </a:lnTo>
                  <a:lnTo>
                    <a:pt x="467691" y="278765"/>
                  </a:lnTo>
                  <a:lnTo>
                    <a:pt x="442942" y="274320"/>
                  </a:lnTo>
                  <a:lnTo>
                    <a:pt x="418510" y="269240"/>
                  </a:lnTo>
                  <a:close/>
                  <a:moveTo>
                    <a:pt x="299208" y="238125"/>
                  </a:moveTo>
                  <a:lnTo>
                    <a:pt x="283026" y="252730"/>
                  </a:lnTo>
                  <a:lnTo>
                    <a:pt x="275411" y="260033"/>
                  </a:lnTo>
                  <a:lnTo>
                    <a:pt x="267479" y="267653"/>
                  </a:lnTo>
                  <a:lnTo>
                    <a:pt x="253835" y="281940"/>
                  </a:lnTo>
                  <a:lnTo>
                    <a:pt x="240191" y="296863"/>
                  </a:lnTo>
                  <a:lnTo>
                    <a:pt x="227182" y="311785"/>
                  </a:lnTo>
                  <a:lnTo>
                    <a:pt x="214490" y="327343"/>
                  </a:lnTo>
                  <a:lnTo>
                    <a:pt x="202433" y="343218"/>
                  </a:lnTo>
                  <a:lnTo>
                    <a:pt x="190376" y="359093"/>
                  </a:lnTo>
                  <a:lnTo>
                    <a:pt x="178954" y="375603"/>
                  </a:lnTo>
                  <a:lnTo>
                    <a:pt x="168483" y="392430"/>
                  </a:lnTo>
                  <a:lnTo>
                    <a:pt x="178002" y="398145"/>
                  </a:lnTo>
                  <a:lnTo>
                    <a:pt x="188472" y="403860"/>
                  </a:lnTo>
                  <a:lnTo>
                    <a:pt x="198943" y="409575"/>
                  </a:lnTo>
                  <a:lnTo>
                    <a:pt x="210048" y="414973"/>
                  </a:lnTo>
                  <a:lnTo>
                    <a:pt x="221471" y="420053"/>
                  </a:lnTo>
                  <a:lnTo>
                    <a:pt x="232894" y="425450"/>
                  </a:lnTo>
                  <a:lnTo>
                    <a:pt x="245268" y="430848"/>
                  </a:lnTo>
                  <a:lnTo>
                    <a:pt x="257642" y="435610"/>
                  </a:lnTo>
                  <a:lnTo>
                    <a:pt x="268430" y="439738"/>
                  </a:lnTo>
                  <a:lnTo>
                    <a:pt x="277315" y="414655"/>
                  </a:lnTo>
                  <a:lnTo>
                    <a:pt x="287151" y="390208"/>
                  </a:lnTo>
                  <a:lnTo>
                    <a:pt x="297304" y="366078"/>
                  </a:lnTo>
                  <a:lnTo>
                    <a:pt x="302381" y="354330"/>
                  </a:lnTo>
                  <a:lnTo>
                    <a:pt x="308409" y="342900"/>
                  </a:lnTo>
                  <a:lnTo>
                    <a:pt x="313803" y="331153"/>
                  </a:lnTo>
                  <a:lnTo>
                    <a:pt x="319515" y="319723"/>
                  </a:lnTo>
                  <a:lnTo>
                    <a:pt x="325543" y="308610"/>
                  </a:lnTo>
                  <a:lnTo>
                    <a:pt x="331572" y="297498"/>
                  </a:lnTo>
                  <a:lnTo>
                    <a:pt x="337600" y="286703"/>
                  </a:lnTo>
                  <a:lnTo>
                    <a:pt x="344264" y="275908"/>
                  </a:lnTo>
                  <a:lnTo>
                    <a:pt x="350609" y="265430"/>
                  </a:lnTo>
                  <a:lnTo>
                    <a:pt x="357590" y="254953"/>
                  </a:lnTo>
                  <a:lnTo>
                    <a:pt x="349023" y="253048"/>
                  </a:lnTo>
                  <a:lnTo>
                    <a:pt x="323957" y="245745"/>
                  </a:lnTo>
                  <a:lnTo>
                    <a:pt x="299208" y="238125"/>
                  </a:lnTo>
                  <a:close/>
                  <a:moveTo>
                    <a:pt x="1081336" y="129223"/>
                  </a:moveTo>
                  <a:lnTo>
                    <a:pt x="1090538" y="137795"/>
                  </a:lnTo>
                  <a:lnTo>
                    <a:pt x="1099422" y="146368"/>
                  </a:lnTo>
                  <a:lnTo>
                    <a:pt x="1107989" y="155575"/>
                  </a:lnTo>
                  <a:lnTo>
                    <a:pt x="1116873" y="164465"/>
                  </a:lnTo>
                  <a:lnTo>
                    <a:pt x="1125123" y="173990"/>
                  </a:lnTo>
                  <a:lnTo>
                    <a:pt x="1133690" y="183833"/>
                  </a:lnTo>
                  <a:lnTo>
                    <a:pt x="1141622" y="193358"/>
                  </a:lnTo>
                  <a:lnTo>
                    <a:pt x="1149555" y="203518"/>
                  </a:lnTo>
                  <a:lnTo>
                    <a:pt x="1164467" y="199708"/>
                  </a:lnTo>
                  <a:lnTo>
                    <a:pt x="1179380" y="195898"/>
                  </a:lnTo>
                  <a:lnTo>
                    <a:pt x="1188899" y="193358"/>
                  </a:lnTo>
                  <a:lnTo>
                    <a:pt x="1175890" y="184468"/>
                  </a:lnTo>
                  <a:lnTo>
                    <a:pt x="1162881" y="175578"/>
                  </a:lnTo>
                  <a:lnTo>
                    <a:pt x="1149872" y="167323"/>
                  </a:lnTo>
                  <a:lnTo>
                    <a:pt x="1136863" y="159068"/>
                  </a:lnTo>
                  <a:lnTo>
                    <a:pt x="1123219" y="151130"/>
                  </a:lnTo>
                  <a:lnTo>
                    <a:pt x="1109258" y="143510"/>
                  </a:lnTo>
                  <a:lnTo>
                    <a:pt x="1095297" y="136208"/>
                  </a:lnTo>
                  <a:lnTo>
                    <a:pt x="1081336" y="129223"/>
                  </a:lnTo>
                  <a:close/>
                  <a:moveTo>
                    <a:pt x="462297" y="129223"/>
                  </a:moveTo>
                  <a:lnTo>
                    <a:pt x="448336" y="136208"/>
                  </a:lnTo>
                  <a:lnTo>
                    <a:pt x="434375" y="143510"/>
                  </a:lnTo>
                  <a:lnTo>
                    <a:pt x="420731" y="151130"/>
                  </a:lnTo>
                  <a:lnTo>
                    <a:pt x="407088" y="159068"/>
                  </a:lnTo>
                  <a:lnTo>
                    <a:pt x="394079" y="167323"/>
                  </a:lnTo>
                  <a:lnTo>
                    <a:pt x="380752" y="175578"/>
                  </a:lnTo>
                  <a:lnTo>
                    <a:pt x="367743" y="184468"/>
                  </a:lnTo>
                  <a:lnTo>
                    <a:pt x="355052" y="193358"/>
                  </a:lnTo>
                  <a:lnTo>
                    <a:pt x="374406" y="198438"/>
                  </a:lnTo>
                  <a:lnTo>
                    <a:pt x="394079" y="203518"/>
                  </a:lnTo>
                  <a:lnTo>
                    <a:pt x="402011" y="193358"/>
                  </a:lnTo>
                  <a:lnTo>
                    <a:pt x="410261" y="183833"/>
                  </a:lnTo>
                  <a:lnTo>
                    <a:pt x="418510" y="173990"/>
                  </a:lnTo>
                  <a:lnTo>
                    <a:pt x="427077" y="164465"/>
                  </a:lnTo>
                  <a:lnTo>
                    <a:pt x="435644" y="155575"/>
                  </a:lnTo>
                  <a:lnTo>
                    <a:pt x="444528" y="146368"/>
                  </a:lnTo>
                  <a:lnTo>
                    <a:pt x="453095" y="137795"/>
                  </a:lnTo>
                  <a:lnTo>
                    <a:pt x="462297" y="129223"/>
                  </a:lnTo>
                  <a:close/>
                  <a:moveTo>
                    <a:pt x="931891" y="96838"/>
                  </a:moveTo>
                  <a:lnTo>
                    <a:pt x="942045" y="110490"/>
                  </a:lnTo>
                  <a:lnTo>
                    <a:pt x="951881" y="125413"/>
                  </a:lnTo>
                  <a:lnTo>
                    <a:pt x="961717" y="140970"/>
                  </a:lnTo>
                  <a:lnTo>
                    <a:pt x="970918" y="157480"/>
                  </a:lnTo>
                  <a:lnTo>
                    <a:pt x="979803" y="174625"/>
                  </a:lnTo>
                  <a:lnTo>
                    <a:pt x="988369" y="192405"/>
                  </a:lnTo>
                  <a:lnTo>
                    <a:pt x="996936" y="210820"/>
                  </a:lnTo>
                  <a:lnTo>
                    <a:pt x="1004869" y="230188"/>
                  </a:lnTo>
                  <a:lnTo>
                    <a:pt x="1025176" y="227330"/>
                  </a:lnTo>
                  <a:lnTo>
                    <a:pt x="1045165" y="224155"/>
                  </a:lnTo>
                  <a:lnTo>
                    <a:pt x="1065472" y="220980"/>
                  </a:lnTo>
                  <a:lnTo>
                    <a:pt x="1084827" y="217170"/>
                  </a:lnTo>
                  <a:lnTo>
                    <a:pt x="1076260" y="207645"/>
                  </a:lnTo>
                  <a:lnTo>
                    <a:pt x="1067376" y="198120"/>
                  </a:lnTo>
                  <a:lnTo>
                    <a:pt x="1058491" y="188913"/>
                  </a:lnTo>
                  <a:lnTo>
                    <a:pt x="1049607" y="180023"/>
                  </a:lnTo>
                  <a:lnTo>
                    <a:pt x="1040406" y="171450"/>
                  </a:lnTo>
                  <a:lnTo>
                    <a:pt x="1031204" y="163195"/>
                  </a:lnTo>
                  <a:lnTo>
                    <a:pt x="1021685" y="155258"/>
                  </a:lnTo>
                  <a:lnTo>
                    <a:pt x="1011849" y="147320"/>
                  </a:lnTo>
                  <a:lnTo>
                    <a:pt x="1002648" y="140018"/>
                  </a:lnTo>
                  <a:lnTo>
                    <a:pt x="992494" y="133033"/>
                  </a:lnTo>
                  <a:lnTo>
                    <a:pt x="982975" y="126048"/>
                  </a:lnTo>
                  <a:lnTo>
                    <a:pt x="972822" y="119380"/>
                  </a:lnTo>
                  <a:lnTo>
                    <a:pt x="962986" y="113348"/>
                  </a:lnTo>
                  <a:lnTo>
                    <a:pt x="952515" y="107315"/>
                  </a:lnTo>
                  <a:lnTo>
                    <a:pt x="942045" y="101918"/>
                  </a:lnTo>
                  <a:lnTo>
                    <a:pt x="931891" y="96838"/>
                  </a:lnTo>
                  <a:close/>
                  <a:moveTo>
                    <a:pt x="611742" y="96838"/>
                  </a:moveTo>
                  <a:lnTo>
                    <a:pt x="601589" y="101918"/>
                  </a:lnTo>
                  <a:lnTo>
                    <a:pt x="591118" y="107315"/>
                  </a:lnTo>
                  <a:lnTo>
                    <a:pt x="580965" y="113348"/>
                  </a:lnTo>
                  <a:lnTo>
                    <a:pt x="570811" y="119698"/>
                  </a:lnTo>
                  <a:lnTo>
                    <a:pt x="560658" y="126048"/>
                  </a:lnTo>
                  <a:lnTo>
                    <a:pt x="551139" y="133033"/>
                  </a:lnTo>
                  <a:lnTo>
                    <a:pt x="540986" y="140018"/>
                  </a:lnTo>
                  <a:lnTo>
                    <a:pt x="531784" y="147320"/>
                  </a:lnTo>
                  <a:lnTo>
                    <a:pt x="521948" y="155258"/>
                  </a:lnTo>
                  <a:lnTo>
                    <a:pt x="512746" y="163195"/>
                  </a:lnTo>
                  <a:lnTo>
                    <a:pt x="503228" y="171450"/>
                  </a:lnTo>
                  <a:lnTo>
                    <a:pt x="494343" y="180023"/>
                  </a:lnTo>
                  <a:lnTo>
                    <a:pt x="485142" y="189230"/>
                  </a:lnTo>
                  <a:lnTo>
                    <a:pt x="476258" y="198120"/>
                  </a:lnTo>
                  <a:lnTo>
                    <a:pt x="467691" y="207645"/>
                  </a:lnTo>
                  <a:lnTo>
                    <a:pt x="458807" y="217170"/>
                  </a:lnTo>
                  <a:lnTo>
                    <a:pt x="478479" y="220980"/>
                  </a:lnTo>
                  <a:lnTo>
                    <a:pt x="498468" y="224155"/>
                  </a:lnTo>
                  <a:lnTo>
                    <a:pt x="518458" y="227330"/>
                  </a:lnTo>
                  <a:lnTo>
                    <a:pt x="538764" y="230188"/>
                  </a:lnTo>
                  <a:lnTo>
                    <a:pt x="547014" y="210820"/>
                  </a:lnTo>
                  <a:lnTo>
                    <a:pt x="555264" y="192405"/>
                  </a:lnTo>
                  <a:lnTo>
                    <a:pt x="564148" y="174625"/>
                  </a:lnTo>
                  <a:lnTo>
                    <a:pt x="573032" y="157480"/>
                  </a:lnTo>
                  <a:lnTo>
                    <a:pt x="582234" y="140970"/>
                  </a:lnTo>
                  <a:lnTo>
                    <a:pt x="591753" y="125413"/>
                  </a:lnTo>
                  <a:lnTo>
                    <a:pt x="601589" y="110490"/>
                  </a:lnTo>
                  <a:lnTo>
                    <a:pt x="611742" y="96838"/>
                  </a:lnTo>
                  <a:close/>
                  <a:moveTo>
                    <a:pt x="801166" y="63818"/>
                  </a:moveTo>
                  <a:lnTo>
                    <a:pt x="801166" y="245110"/>
                  </a:lnTo>
                  <a:lnTo>
                    <a:pt x="837655" y="244158"/>
                  </a:lnTo>
                  <a:lnTo>
                    <a:pt x="873509" y="242570"/>
                  </a:lnTo>
                  <a:lnTo>
                    <a:pt x="909363" y="240348"/>
                  </a:lnTo>
                  <a:lnTo>
                    <a:pt x="944266" y="237173"/>
                  </a:lnTo>
                  <a:lnTo>
                    <a:pt x="935064" y="216853"/>
                  </a:lnTo>
                  <a:lnTo>
                    <a:pt x="925545" y="197803"/>
                  </a:lnTo>
                  <a:lnTo>
                    <a:pt x="916027" y="179705"/>
                  </a:lnTo>
                  <a:lnTo>
                    <a:pt x="906190" y="162878"/>
                  </a:lnTo>
                  <a:lnTo>
                    <a:pt x="901114" y="155258"/>
                  </a:lnTo>
                  <a:lnTo>
                    <a:pt x="896037" y="147320"/>
                  </a:lnTo>
                  <a:lnTo>
                    <a:pt x="890960" y="140018"/>
                  </a:lnTo>
                  <a:lnTo>
                    <a:pt x="885884" y="133033"/>
                  </a:lnTo>
                  <a:lnTo>
                    <a:pt x="880807" y="126048"/>
                  </a:lnTo>
                  <a:lnTo>
                    <a:pt x="875730" y="119698"/>
                  </a:lnTo>
                  <a:lnTo>
                    <a:pt x="870019" y="113665"/>
                  </a:lnTo>
                  <a:lnTo>
                    <a:pt x="864942" y="107633"/>
                  </a:lnTo>
                  <a:lnTo>
                    <a:pt x="856693" y="99695"/>
                  </a:lnTo>
                  <a:lnTo>
                    <a:pt x="848760" y="92075"/>
                  </a:lnTo>
                  <a:lnTo>
                    <a:pt x="840828" y="85725"/>
                  </a:lnTo>
                  <a:lnTo>
                    <a:pt x="832896" y="79693"/>
                  </a:lnTo>
                  <a:lnTo>
                    <a:pt x="824963" y="74613"/>
                  </a:lnTo>
                  <a:lnTo>
                    <a:pt x="817031" y="70168"/>
                  </a:lnTo>
                  <a:lnTo>
                    <a:pt x="809099" y="66675"/>
                  </a:lnTo>
                  <a:lnTo>
                    <a:pt x="801166" y="63818"/>
                  </a:lnTo>
                  <a:close/>
                  <a:moveTo>
                    <a:pt x="742467" y="63818"/>
                  </a:moveTo>
                  <a:lnTo>
                    <a:pt x="734535" y="66675"/>
                  </a:lnTo>
                  <a:lnTo>
                    <a:pt x="726920" y="70168"/>
                  </a:lnTo>
                  <a:lnTo>
                    <a:pt x="718987" y="74613"/>
                  </a:lnTo>
                  <a:lnTo>
                    <a:pt x="711055" y="79693"/>
                  </a:lnTo>
                  <a:lnTo>
                    <a:pt x="703123" y="85725"/>
                  </a:lnTo>
                  <a:lnTo>
                    <a:pt x="694873" y="92075"/>
                  </a:lnTo>
                  <a:lnTo>
                    <a:pt x="686941" y="99695"/>
                  </a:lnTo>
                  <a:lnTo>
                    <a:pt x="678691" y="107633"/>
                  </a:lnTo>
                  <a:lnTo>
                    <a:pt x="673614" y="113665"/>
                  </a:lnTo>
                  <a:lnTo>
                    <a:pt x="668538" y="119698"/>
                  </a:lnTo>
                  <a:lnTo>
                    <a:pt x="662826" y="126048"/>
                  </a:lnTo>
                  <a:lnTo>
                    <a:pt x="657750" y="133033"/>
                  </a:lnTo>
                  <a:lnTo>
                    <a:pt x="652990" y="140018"/>
                  </a:lnTo>
                  <a:lnTo>
                    <a:pt x="647596" y="147320"/>
                  </a:lnTo>
                  <a:lnTo>
                    <a:pt x="642519" y="154940"/>
                  </a:lnTo>
                  <a:lnTo>
                    <a:pt x="637760" y="162878"/>
                  </a:lnTo>
                  <a:lnTo>
                    <a:pt x="632683" y="171450"/>
                  </a:lnTo>
                  <a:lnTo>
                    <a:pt x="627607" y="179705"/>
                  </a:lnTo>
                  <a:lnTo>
                    <a:pt x="618088" y="197803"/>
                  </a:lnTo>
                  <a:lnTo>
                    <a:pt x="608569" y="216853"/>
                  </a:lnTo>
                  <a:lnTo>
                    <a:pt x="599685" y="237173"/>
                  </a:lnTo>
                  <a:lnTo>
                    <a:pt x="634587" y="240030"/>
                  </a:lnTo>
                  <a:lnTo>
                    <a:pt x="670124" y="242570"/>
                  </a:lnTo>
                  <a:lnTo>
                    <a:pt x="705978" y="244158"/>
                  </a:lnTo>
                  <a:lnTo>
                    <a:pt x="742467" y="245110"/>
                  </a:lnTo>
                  <a:lnTo>
                    <a:pt x="742467" y="63818"/>
                  </a:lnTo>
                  <a:close/>
                  <a:moveTo>
                    <a:pt x="754841" y="0"/>
                  </a:moveTo>
                  <a:lnTo>
                    <a:pt x="771975" y="0"/>
                  </a:lnTo>
                  <a:lnTo>
                    <a:pt x="789109" y="0"/>
                  </a:lnTo>
                  <a:lnTo>
                    <a:pt x="806243" y="635"/>
                  </a:lnTo>
                  <a:lnTo>
                    <a:pt x="823377" y="1588"/>
                  </a:lnTo>
                  <a:lnTo>
                    <a:pt x="840193" y="2858"/>
                  </a:lnTo>
                  <a:lnTo>
                    <a:pt x="856693" y="4445"/>
                  </a:lnTo>
                  <a:lnTo>
                    <a:pt x="873509" y="6350"/>
                  </a:lnTo>
                  <a:lnTo>
                    <a:pt x="890008" y="9208"/>
                  </a:lnTo>
                  <a:lnTo>
                    <a:pt x="906508" y="11748"/>
                  </a:lnTo>
                  <a:lnTo>
                    <a:pt x="923007" y="14923"/>
                  </a:lnTo>
                  <a:lnTo>
                    <a:pt x="939189" y="18098"/>
                  </a:lnTo>
                  <a:lnTo>
                    <a:pt x="955371" y="21908"/>
                  </a:lnTo>
                  <a:lnTo>
                    <a:pt x="971236" y="25718"/>
                  </a:lnTo>
                  <a:lnTo>
                    <a:pt x="987100" y="30480"/>
                  </a:lnTo>
                  <a:lnTo>
                    <a:pt x="1002965" y="35243"/>
                  </a:lnTo>
                  <a:lnTo>
                    <a:pt x="1018512" y="40005"/>
                  </a:lnTo>
                  <a:lnTo>
                    <a:pt x="1034060" y="45720"/>
                  </a:lnTo>
                  <a:lnTo>
                    <a:pt x="1049290" y="51435"/>
                  </a:lnTo>
                  <a:lnTo>
                    <a:pt x="1064520" y="57150"/>
                  </a:lnTo>
                  <a:lnTo>
                    <a:pt x="1079115" y="63818"/>
                  </a:lnTo>
                  <a:lnTo>
                    <a:pt x="1094028" y="70168"/>
                  </a:lnTo>
                  <a:lnTo>
                    <a:pt x="1108624" y="76835"/>
                  </a:lnTo>
                  <a:lnTo>
                    <a:pt x="1123219" y="84455"/>
                  </a:lnTo>
                  <a:lnTo>
                    <a:pt x="1137497" y="91758"/>
                  </a:lnTo>
                  <a:lnTo>
                    <a:pt x="1151458" y="99695"/>
                  </a:lnTo>
                  <a:lnTo>
                    <a:pt x="1165419" y="107633"/>
                  </a:lnTo>
                  <a:lnTo>
                    <a:pt x="1179063" y="116205"/>
                  </a:lnTo>
                  <a:lnTo>
                    <a:pt x="1192707" y="124778"/>
                  </a:lnTo>
                  <a:lnTo>
                    <a:pt x="1206033" y="133668"/>
                  </a:lnTo>
                  <a:lnTo>
                    <a:pt x="1219042" y="142558"/>
                  </a:lnTo>
                  <a:lnTo>
                    <a:pt x="1232051" y="152400"/>
                  </a:lnTo>
                  <a:lnTo>
                    <a:pt x="1244743" y="161925"/>
                  </a:lnTo>
                  <a:lnTo>
                    <a:pt x="1257434" y="171768"/>
                  </a:lnTo>
                  <a:lnTo>
                    <a:pt x="1270126" y="182245"/>
                  </a:lnTo>
                  <a:lnTo>
                    <a:pt x="1282818" y="193358"/>
                  </a:lnTo>
                  <a:lnTo>
                    <a:pt x="1295192" y="204470"/>
                  </a:lnTo>
                  <a:lnTo>
                    <a:pt x="1307567" y="215900"/>
                  </a:lnTo>
                  <a:lnTo>
                    <a:pt x="1323749" y="232093"/>
                  </a:lnTo>
                  <a:lnTo>
                    <a:pt x="1339296" y="248920"/>
                  </a:lnTo>
                  <a:lnTo>
                    <a:pt x="1354844" y="266065"/>
                  </a:lnTo>
                  <a:lnTo>
                    <a:pt x="1369756" y="283528"/>
                  </a:lnTo>
                  <a:lnTo>
                    <a:pt x="1384035" y="301625"/>
                  </a:lnTo>
                  <a:lnTo>
                    <a:pt x="1397995" y="320358"/>
                  </a:lnTo>
                  <a:lnTo>
                    <a:pt x="1411322" y="339090"/>
                  </a:lnTo>
                  <a:lnTo>
                    <a:pt x="1423696" y="358775"/>
                  </a:lnTo>
                  <a:lnTo>
                    <a:pt x="1431629" y="371158"/>
                  </a:lnTo>
                  <a:lnTo>
                    <a:pt x="1439244" y="383858"/>
                  </a:lnTo>
                  <a:lnTo>
                    <a:pt x="1446859" y="396875"/>
                  </a:lnTo>
                  <a:lnTo>
                    <a:pt x="1453839" y="410210"/>
                  </a:lnTo>
                  <a:lnTo>
                    <a:pt x="1463675" y="429260"/>
                  </a:lnTo>
                  <a:lnTo>
                    <a:pt x="1301855" y="429260"/>
                  </a:lnTo>
                  <a:lnTo>
                    <a:pt x="1321528" y="420370"/>
                  </a:lnTo>
                  <a:lnTo>
                    <a:pt x="1340565" y="411480"/>
                  </a:lnTo>
                  <a:lnTo>
                    <a:pt x="1358651" y="401955"/>
                  </a:lnTo>
                  <a:lnTo>
                    <a:pt x="1375785" y="392430"/>
                  </a:lnTo>
                  <a:lnTo>
                    <a:pt x="1364680" y="375603"/>
                  </a:lnTo>
                  <a:lnTo>
                    <a:pt x="1353257" y="359093"/>
                  </a:lnTo>
                  <a:lnTo>
                    <a:pt x="1341517" y="343218"/>
                  </a:lnTo>
                  <a:lnTo>
                    <a:pt x="1329143" y="327343"/>
                  </a:lnTo>
                  <a:lnTo>
                    <a:pt x="1316451" y="311785"/>
                  </a:lnTo>
                  <a:lnTo>
                    <a:pt x="1303442" y="296863"/>
                  </a:lnTo>
                  <a:lnTo>
                    <a:pt x="1290116" y="281940"/>
                  </a:lnTo>
                  <a:lnTo>
                    <a:pt x="1276155" y="267653"/>
                  </a:lnTo>
                  <a:lnTo>
                    <a:pt x="1268222" y="260033"/>
                  </a:lnTo>
                  <a:lnTo>
                    <a:pt x="1260607" y="252730"/>
                  </a:lnTo>
                  <a:lnTo>
                    <a:pt x="1244425" y="238125"/>
                  </a:lnTo>
                  <a:lnTo>
                    <a:pt x="1215869" y="246698"/>
                  </a:lnTo>
                  <a:lnTo>
                    <a:pt x="1200956" y="250825"/>
                  </a:lnTo>
                  <a:lnTo>
                    <a:pt x="1186361" y="254953"/>
                  </a:lnTo>
                  <a:lnTo>
                    <a:pt x="1198735" y="274955"/>
                  </a:lnTo>
                  <a:lnTo>
                    <a:pt x="1210792" y="295275"/>
                  </a:lnTo>
                  <a:lnTo>
                    <a:pt x="1222215" y="316230"/>
                  </a:lnTo>
                  <a:lnTo>
                    <a:pt x="1233003" y="337820"/>
                  </a:lnTo>
                  <a:lnTo>
                    <a:pt x="1243473" y="360045"/>
                  </a:lnTo>
                  <a:lnTo>
                    <a:pt x="1253310" y="382588"/>
                  </a:lnTo>
                  <a:lnTo>
                    <a:pt x="1262828" y="405448"/>
                  </a:lnTo>
                  <a:lnTo>
                    <a:pt x="1271395" y="429260"/>
                  </a:lnTo>
                  <a:lnTo>
                    <a:pt x="1208888" y="429260"/>
                  </a:lnTo>
                  <a:lnTo>
                    <a:pt x="1200004" y="407353"/>
                  </a:lnTo>
                  <a:lnTo>
                    <a:pt x="1190803" y="385763"/>
                  </a:lnTo>
                  <a:lnTo>
                    <a:pt x="1180967" y="365125"/>
                  </a:lnTo>
                  <a:lnTo>
                    <a:pt x="1170813" y="344805"/>
                  </a:lnTo>
                  <a:lnTo>
                    <a:pt x="1160025" y="325120"/>
                  </a:lnTo>
                  <a:lnTo>
                    <a:pt x="1148603" y="306070"/>
                  </a:lnTo>
                  <a:lnTo>
                    <a:pt x="1137180" y="287020"/>
                  </a:lnTo>
                  <a:lnTo>
                    <a:pt x="1125123" y="269240"/>
                  </a:lnTo>
                  <a:lnTo>
                    <a:pt x="1101009" y="274320"/>
                  </a:lnTo>
                  <a:lnTo>
                    <a:pt x="1076260" y="278765"/>
                  </a:lnTo>
                  <a:lnTo>
                    <a:pt x="1051194" y="282893"/>
                  </a:lnTo>
                  <a:lnTo>
                    <a:pt x="1025493" y="286703"/>
                  </a:lnTo>
                  <a:lnTo>
                    <a:pt x="1031204" y="303213"/>
                  </a:lnTo>
                  <a:lnTo>
                    <a:pt x="1036281" y="320040"/>
                  </a:lnTo>
                  <a:lnTo>
                    <a:pt x="1041040" y="337503"/>
                  </a:lnTo>
                  <a:lnTo>
                    <a:pt x="1045800" y="355283"/>
                  </a:lnTo>
                  <a:lnTo>
                    <a:pt x="1050559" y="373063"/>
                  </a:lnTo>
                  <a:lnTo>
                    <a:pt x="1054684" y="391478"/>
                  </a:lnTo>
                  <a:lnTo>
                    <a:pt x="1058809" y="410528"/>
                  </a:lnTo>
                  <a:lnTo>
                    <a:pt x="1062616" y="429260"/>
                  </a:lnTo>
                  <a:lnTo>
                    <a:pt x="1002965" y="429260"/>
                  </a:lnTo>
                  <a:lnTo>
                    <a:pt x="999475" y="412750"/>
                  </a:lnTo>
                  <a:lnTo>
                    <a:pt x="995667" y="396240"/>
                  </a:lnTo>
                  <a:lnTo>
                    <a:pt x="991542" y="380365"/>
                  </a:lnTo>
                  <a:lnTo>
                    <a:pt x="987418" y="364490"/>
                  </a:lnTo>
                  <a:lnTo>
                    <a:pt x="982658" y="346075"/>
                  </a:lnTo>
                  <a:lnTo>
                    <a:pt x="976947" y="328295"/>
                  </a:lnTo>
                  <a:lnTo>
                    <a:pt x="971553" y="311150"/>
                  </a:lnTo>
                  <a:lnTo>
                    <a:pt x="966159" y="294005"/>
                  </a:lnTo>
                  <a:lnTo>
                    <a:pt x="946169" y="295910"/>
                  </a:lnTo>
                  <a:lnTo>
                    <a:pt x="926180" y="297815"/>
                  </a:lnTo>
                  <a:lnTo>
                    <a:pt x="905556" y="299403"/>
                  </a:lnTo>
                  <a:lnTo>
                    <a:pt x="884932" y="300673"/>
                  </a:lnTo>
                  <a:lnTo>
                    <a:pt x="864308" y="301625"/>
                  </a:lnTo>
                  <a:lnTo>
                    <a:pt x="843684" y="302578"/>
                  </a:lnTo>
                  <a:lnTo>
                    <a:pt x="822742" y="303213"/>
                  </a:lnTo>
                  <a:lnTo>
                    <a:pt x="801166" y="303848"/>
                  </a:lnTo>
                  <a:lnTo>
                    <a:pt x="801166" y="519748"/>
                  </a:lnTo>
                  <a:lnTo>
                    <a:pt x="822108" y="519113"/>
                  </a:lnTo>
                  <a:lnTo>
                    <a:pt x="843366" y="518478"/>
                  </a:lnTo>
                  <a:lnTo>
                    <a:pt x="864308" y="517525"/>
                  </a:lnTo>
                  <a:lnTo>
                    <a:pt x="884614" y="516573"/>
                  </a:lnTo>
                  <a:lnTo>
                    <a:pt x="884614" y="575310"/>
                  </a:lnTo>
                  <a:lnTo>
                    <a:pt x="864308" y="576263"/>
                  </a:lnTo>
                  <a:lnTo>
                    <a:pt x="843366" y="577215"/>
                  </a:lnTo>
                  <a:lnTo>
                    <a:pt x="822108" y="577850"/>
                  </a:lnTo>
                  <a:lnTo>
                    <a:pt x="801166" y="578168"/>
                  </a:lnTo>
                  <a:lnTo>
                    <a:pt x="801166" y="742950"/>
                  </a:lnTo>
                  <a:lnTo>
                    <a:pt x="884614" y="742950"/>
                  </a:lnTo>
                  <a:lnTo>
                    <a:pt x="884614" y="801688"/>
                  </a:lnTo>
                  <a:lnTo>
                    <a:pt x="801166" y="801688"/>
                  </a:lnTo>
                  <a:lnTo>
                    <a:pt x="801166" y="965835"/>
                  </a:lnTo>
                  <a:lnTo>
                    <a:pt x="822108" y="966470"/>
                  </a:lnTo>
                  <a:lnTo>
                    <a:pt x="843366" y="967105"/>
                  </a:lnTo>
                  <a:lnTo>
                    <a:pt x="864308" y="968058"/>
                  </a:lnTo>
                  <a:lnTo>
                    <a:pt x="884614" y="969010"/>
                  </a:lnTo>
                  <a:lnTo>
                    <a:pt x="884614" y="1028065"/>
                  </a:lnTo>
                  <a:lnTo>
                    <a:pt x="864308" y="1026795"/>
                  </a:lnTo>
                  <a:lnTo>
                    <a:pt x="843366" y="1025843"/>
                  </a:lnTo>
                  <a:lnTo>
                    <a:pt x="822108" y="1025208"/>
                  </a:lnTo>
                  <a:lnTo>
                    <a:pt x="801166" y="1024890"/>
                  </a:lnTo>
                  <a:lnTo>
                    <a:pt x="801166" y="1240473"/>
                  </a:lnTo>
                  <a:lnTo>
                    <a:pt x="824963" y="1240790"/>
                  </a:lnTo>
                  <a:lnTo>
                    <a:pt x="848126" y="1241743"/>
                  </a:lnTo>
                  <a:lnTo>
                    <a:pt x="832896" y="1300163"/>
                  </a:lnTo>
                  <a:lnTo>
                    <a:pt x="801166" y="1299528"/>
                  </a:lnTo>
                  <a:lnTo>
                    <a:pt x="801166" y="1423353"/>
                  </a:lnTo>
                  <a:lnTo>
                    <a:pt x="771658" y="1538606"/>
                  </a:lnTo>
                  <a:lnTo>
                    <a:pt x="771023" y="1541781"/>
                  </a:lnTo>
                  <a:lnTo>
                    <a:pt x="771023" y="1544638"/>
                  </a:lnTo>
                  <a:lnTo>
                    <a:pt x="753890" y="1544321"/>
                  </a:lnTo>
                  <a:lnTo>
                    <a:pt x="736756" y="1543686"/>
                  </a:lnTo>
                  <a:lnTo>
                    <a:pt x="719622" y="1542733"/>
                  </a:lnTo>
                  <a:lnTo>
                    <a:pt x="702805" y="1541463"/>
                  </a:lnTo>
                  <a:lnTo>
                    <a:pt x="685989" y="1539558"/>
                  </a:lnTo>
                  <a:lnTo>
                    <a:pt x="669489" y="1537653"/>
                  </a:lnTo>
                  <a:lnTo>
                    <a:pt x="652673" y="1535431"/>
                  </a:lnTo>
                  <a:lnTo>
                    <a:pt x="636491" y="1532573"/>
                  </a:lnTo>
                  <a:lnTo>
                    <a:pt x="619992" y="1529716"/>
                  </a:lnTo>
                  <a:lnTo>
                    <a:pt x="603810" y="1526223"/>
                  </a:lnTo>
                  <a:lnTo>
                    <a:pt x="587628" y="1522096"/>
                  </a:lnTo>
                  <a:lnTo>
                    <a:pt x="571763" y="1518286"/>
                  </a:lnTo>
                  <a:lnTo>
                    <a:pt x="555898" y="1513841"/>
                  </a:lnTo>
                  <a:lnTo>
                    <a:pt x="540351" y="1509078"/>
                  </a:lnTo>
                  <a:lnTo>
                    <a:pt x="524486" y="1503998"/>
                  </a:lnTo>
                  <a:lnTo>
                    <a:pt x="509256" y="1498601"/>
                  </a:lnTo>
                  <a:lnTo>
                    <a:pt x="494343" y="1492886"/>
                  </a:lnTo>
                  <a:lnTo>
                    <a:pt x="479113" y="1486853"/>
                  </a:lnTo>
                  <a:lnTo>
                    <a:pt x="464200" y="1480503"/>
                  </a:lnTo>
                  <a:lnTo>
                    <a:pt x="449288" y="1474153"/>
                  </a:lnTo>
                  <a:lnTo>
                    <a:pt x="434692" y="1467168"/>
                  </a:lnTo>
                  <a:lnTo>
                    <a:pt x="420414" y="1459866"/>
                  </a:lnTo>
                  <a:lnTo>
                    <a:pt x="406136" y="1452246"/>
                  </a:lnTo>
                  <a:lnTo>
                    <a:pt x="392175" y="1444626"/>
                  </a:lnTo>
                  <a:lnTo>
                    <a:pt x="378214" y="1436688"/>
                  </a:lnTo>
                  <a:lnTo>
                    <a:pt x="364570" y="1428116"/>
                  </a:lnTo>
                  <a:lnTo>
                    <a:pt x="350927" y="1419861"/>
                  </a:lnTo>
                  <a:lnTo>
                    <a:pt x="337600" y="1410653"/>
                  </a:lnTo>
                  <a:lnTo>
                    <a:pt x="324591" y="1401763"/>
                  </a:lnTo>
                  <a:lnTo>
                    <a:pt x="311582" y="1392238"/>
                  </a:lnTo>
                  <a:lnTo>
                    <a:pt x="298891" y="1382396"/>
                  </a:lnTo>
                  <a:lnTo>
                    <a:pt x="286199" y="1372553"/>
                  </a:lnTo>
                  <a:lnTo>
                    <a:pt x="273507" y="1361758"/>
                  </a:lnTo>
                  <a:lnTo>
                    <a:pt x="260815" y="1351280"/>
                  </a:lnTo>
                  <a:lnTo>
                    <a:pt x="248441" y="1339850"/>
                  </a:lnTo>
                  <a:lnTo>
                    <a:pt x="236701" y="1328420"/>
                  </a:lnTo>
                  <a:lnTo>
                    <a:pt x="220202" y="1311910"/>
                  </a:lnTo>
                  <a:lnTo>
                    <a:pt x="204337" y="1295400"/>
                  </a:lnTo>
                  <a:lnTo>
                    <a:pt x="188790" y="1278255"/>
                  </a:lnTo>
                  <a:lnTo>
                    <a:pt x="173877" y="1260475"/>
                  </a:lnTo>
                  <a:lnTo>
                    <a:pt x="159599" y="1242378"/>
                  </a:lnTo>
                  <a:lnTo>
                    <a:pt x="145638" y="1223963"/>
                  </a:lnTo>
                  <a:lnTo>
                    <a:pt x="132629" y="1204913"/>
                  </a:lnTo>
                  <a:lnTo>
                    <a:pt x="119937" y="1185863"/>
                  </a:lnTo>
                  <a:lnTo>
                    <a:pt x="112005" y="1173163"/>
                  </a:lnTo>
                  <a:lnTo>
                    <a:pt x="104390" y="1160463"/>
                  </a:lnTo>
                  <a:lnTo>
                    <a:pt x="97409" y="1147445"/>
                  </a:lnTo>
                  <a:lnTo>
                    <a:pt x="90111" y="1134428"/>
                  </a:lnTo>
                  <a:lnTo>
                    <a:pt x="79641" y="1114108"/>
                  </a:lnTo>
                  <a:lnTo>
                    <a:pt x="69805" y="1093153"/>
                  </a:lnTo>
                  <a:lnTo>
                    <a:pt x="60286" y="1072198"/>
                  </a:lnTo>
                  <a:lnTo>
                    <a:pt x="51719" y="1050608"/>
                  </a:lnTo>
                  <a:lnTo>
                    <a:pt x="43469" y="1029018"/>
                  </a:lnTo>
                  <a:lnTo>
                    <a:pt x="36172" y="1006793"/>
                  </a:lnTo>
                  <a:lnTo>
                    <a:pt x="29826" y="984568"/>
                  </a:lnTo>
                  <a:lnTo>
                    <a:pt x="23480" y="961708"/>
                  </a:lnTo>
                  <a:lnTo>
                    <a:pt x="18086" y="939165"/>
                  </a:lnTo>
                  <a:lnTo>
                    <a:pt x="13326" y="915988"/>
                  </a:lnTo>
                  <a:lnTo>
                    <a:pt x="9202" y="892493"/>
                  </a:lnTo>
                  <a:lnTo>
                    <a:pt x="6029" y="868998"/>
                  </a:lnTo>
                  <a:lnTo>
                    <a:pt x="3490" y="845185"/>
                  </a:lnTo>
                  <a:lnTo>
                    <a:pt x="1587" y="820738"/>
                  </a:lnTo>
                  <a:lnTo>
                    <a:pt x="317" y="796608"/>
                  </a:lnTo>
                  <a:lnTo>
                    <a:pt x="0" y="772160"/>
                  </a:lnTo>
                  <a:lnTo>
                    <a:pt x="317" y="747713"/>
                  </a:lnTo>
                  <a:lnTo>
                    <a:pt x="1587" y="723583"/>
                  </a:lnTo>
                  <a:lnTo>
                    <a:pt x="3490" y="699453"/>
                  </a:lnTo>
                  <a:lnTo>
                    <a:pt x="6029" y="675640"/>
                  </a:lnTo>
                  <a:lnTo>
                    <a:pt x="9202" y="651828"/>
                  </a:lnTo>
                  <a:lnTo>
                    <a:pt x="13326" y="628650"/>
                  </a:lnTo>
                  <a:lnTo>
                    <a:pt x="18086" y="605473"/>
                  </a:lnTo>
                  <a:lnTo>
                    <a:pt x="23480" y="582295"/>
                  </a:lnTo>
                  <a:lnTo>
                    <a:pt x="29826" y="559753"/>
                  </a:lnTo>
                  <a:lnTo>
                    <a:pt x="36172" y="537528"/>
                  </a:lnTo>
                  <a:lnTo>
                    <a:pt x="43469" y="515620"/>
                  </a:lnTo>
                  <a:lnTo>
                    <a:pt x="51719" y="493713"/>
                  </a:lnTo>
                  <a:lnTo>
                    <a:pt x="60286" y="472440"/>
                  </a:lnTo>
                  <a:lnTo>
                    <a:pt x="69805" y="451168"/>
                  </a:lnTo>
                  <a:lnTo>
                    <a:pt x="79641" y="430530"/>
                  </a:lnTo>
                  <a:lnTo>
                    <a:pt x="90111" y="410210"/>
                  </a:lnTo>
                  <a:lnTo>
                    <a:pt x="97409" y="396875"/>
                  </a:lnTo>
                  <a:lnTo>
                    <a:pt x="104390" y="383858"/>
                  </a:lnTo>
                  <a:lnTo>
                    <a:pt x="112005" y="371158"/>
                  </a:lnTo>
                  <a:lnTo>
                    <a:pt x="119937" y="358775"/>
                  </a:lnTo>
                  <a:lnTo>
                    <a:pt x="132629" y="339090"/>
                  </a:lnTo>
                  <a:lnTo>
                    <a:pt x="145638" y="320040"/>
                  </a:lnTo>
                  <a:lnTo>
                    <a:pt x="159599" y="301625"/>
                  </a:lnTo>
                  <a:lnTo>
                    <a:pt x="173877" y="283528"/>
                  </a:lnTo>
                  <a:lnTo>
                    <a:pt x="188790" y="266065"/>
                  </a:lnTo>
                  <a:lnTo>
                    <a:pt x="204337" y="248920"/>
                  </a:lnTo>
                  <a:lnTo>
                    <a:pt x="220202" y="232093"/>
                  </a:lnTo>
                  <a:lnTo>
                    <a:pt x="236701" y="215900"/>
                  </a:lnTo>
                  <a:lnTo>
                    <a:pt x="248441" y="204470"/>
                  </a:lnTo>
                  <a:lnTo>
                    <a:pt x="260815" y="193358"/>
                  </a:lnTo>
                  <a:lnTo>
                    <a:pt x="273507" y="182245"/>
                  </a:lnTo>
                  <a:lnTo>
                    <a:pt x="286199" y="171768"/>
                  </a:lnTo>
                  <a:lnTo>
                    <a:pt x="298891" y="161925"/>
                  </a:lnTo>
                  <a:lnTo>
                    <a:pt x="311582" y="152400"/>
                  </a:lnTo>
                  <a:lnTo>
                    <a:pt x="324591" y="142558"/>
                  </a:lnTo>
                  <a:lnTo>
                    <a:pt x="337600" y="133668"/>
                  </a:lnTo>
                  <a:lnTo>
                    <a:pt x="350927" y="124460"/>
                  </a:lnTo>
                  <a:lnTo>
                    <a:pt x="364570" y="116205"/>
                  </a:lnTo>
                  <a:lnTo>
                    <a:pt x="378531" y="107633"/>
                  </a:lnTo>
                  <a:lnTo>
                    <a:pt x="392492" y="99695"/>
                  </a:lnTo>
                  <a:lnTo>
                    <a:pt x="406136" y="91758"/>
                  </a:lnTo>
                  <a:lnTo>
                    <a:pt x="420731" y="84455"/>
                  </a:lnTo>
                  <a:lnTo>
                    <a:pt x="435009" y="76835"/>
                  </a:lnTo>
                  <a:lnTo>
                    <a:pt x="449922" y="70168"/>
                  </a:lnTo>
                  <a:lnTo>
                    <a:pt x="464518" y="63818"/>
                  </a:lnTo>
                  <a:lnTo>
                    <a:pt x="479748" y="57150"/>
                  </a:lnTo>
                  <a:lnTo>
                    <a:pt x="494661" y="51118"/>
                  </a:lnTo>
                  <a:lnTo>
                    <a:pt x="509573" y="45720"/>
                  </a:lnTo>
                  <a:lnTo>
                    <a:pt x="525121" y="40005"/>
                  </a:lnTo>
                  <a:lnTo>
                    <a:pt x="540668" y="35243"/>
                  </a:lnTo>
                  <a:lnTo>
                    <a:pt x="556533" y="30480"/>
                  </a:lnTo>
                  <a:lnTo>
                    <a:pt x="572398" y="25718"/>
                  </a:lnTo>
                  <a:lnTo>
                    <a:pt x="588262" y="21908"/>
                  </a:lnTo>
                  <a:lnTo>
                    <a:pt x="604444" y="18098"/>
                  </a:lnTo>
                  <a:lnTo>
                    <a:pt x="620626" y="14605"/>
                  </a:lnTo>
                  <a:lnTo>
                    <a:pt x="637125" y="11748"/>
                  </a:lnTo>
                  <a:lnTo>
                    <a:pt x="653625" y="9208"/>
                  </a:lnTo>
                  <a:lnTo>
                    <a:pt x="670124" y="6350"/>
                  </a:lnTo>
                  <a:lnTo>
                    <a:pt x="686941" y="4445"/>
                  </a:lnTo>
                  <a:lnTo>
                    <a:pt x="703757" y="2858"/>
                  </a:lnTo>
                  <a:lnTo>
                    <a:pt x="720574" y="1588"/>
                  </a:lnTo>
                  <a:lnTo>
                    <a:pt x="737708" y="635"/>
                  </a:lnTo>
                  <a:lnTo>
                    <a:pt x="7548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CN" sz="1400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                  </a:t>
              </a:r>
              <a:r>
                <a:rPr lang="zh-CN" altLang="en-US" sz="1400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秤心管家</a:t>
              </a:r>
              <a:endParaRPr lang="zh-CN" altLang="en-US" sz="14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cxnSp>
          <p:nvCxnSpPr>
            <p:cNvPr id="7" name="直接箭头连接符 6"/>
            <p:cNvCxnSpPr/>
            <p:nvPr/>
          </p:nvCxnSpPr>
          <p:spPr>
            <a:xfrm>
              <a:off x="5856" y="5274"/>
              <a:ext cx="3838" cy="1"/>
            </a:xfrm>
            <a:prstGeom prst="straightConnector1">
              <a:avLst/>
            </a:prstGeom>
            <a:ln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3"/>
            <p:cNvSpPr txBox="1">
              <a:spLocks noChangeArrowheads="1"/>
            </p:cNvSpPr>
            <p:nvPr/>
          </p:nvSpPr>
          <p:spPr bwMode="auto">
            <a:xfrm flipH="1">
              <a:off x="5743" y="4745"/>
              <a:ext cx="3725" cy="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  <a:buNone/>
              </a:pPr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品名、条码、零售价、特价、产地、库存、规格、成分等</a:t>
              </a:r>
              <a:r>
                <a:rPr lang="zh-CN" alt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自动更新</a:t>
              </a:r>
              <a:endParaRPr lang="zh-CN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948055"/>
            <a:ext cx="9144000" cy="3247390"/>
          </a:xfrm>
          <a:prstGeom prst="rect">
            <a:avLst/>
          </a:prstGeom>
          <a:solidFill>
            <a:schemeClr val="accent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1019810" y="1181995"/>
            <a:ext cx="7224395" cy="2711825"/>
            <a:chOff x="1606" y="1861"/>
            <a:chExt cx="11377" cy="4271"/>
          </a:xfrm>
        </p:grpSpPr>
        <p:sp>
          <p:nvSpPr>
            <p:cNvPr id="12" name="文本框 9"/>
            <p:cNvSpPr txBox="1"/>
            <p:nvPr/>
          </p:nvSpPr>
          <p:spPr>
            <a:xfrm>
              <a:off x="5397" y="1861"/>
              <a:ext cx="3606" cy="980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p>
              <a:pPr marL="0" lvl="1" algn="ctr"/>
              <a:r>
                <a:rPr lang="zh-CN" altLang="en-US" sz="36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秤心管家</a:t>
              </a:r>
              <a:endParaRPr lang="zh-CN" altLang="en-US" sz="36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文本框 9"/>
            <p:cNvSpPr txBox="1"/>
            <p:nvPr/>
          </p:nvSpPr>
          <p:spPr>
            <a:xfrm>
              <a:off x="5211" y="2841"/>
              <a:ext cx="3978" cy="44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p>
              <a:pPr marL="0" lvl="1" algn="ctr"/>
              <a:r>
                <a:rPr lang="zh-CN" altLang="en-US" sz="14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有秤心，称重管理更秤心！</a:t>
              </a:r>
              <a:endParaRPr lang="zh-CN" altLang="en-US" sz="14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文本框 9"/>
            <p:cNvSpPr txBox="1"/>
            <p:nvPr/>
          </p:nvSpPr>
          <p:spPr>
            <a:xfrm>
              <a:off x="3685" y="4916"/>
              <a:ext cx="1712" cy="350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p>
              <a:pPr marL="0" lvl="1" algn="ctr"/>
              <a:r>
                <a:rPr lang="zh-CN" altLang="en-US" sz="10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生鲜蔬果</a:t>
              </a:r>
              <a:endParaRPr lang="zh-CN" altLang="en-US" sz="1000" b="1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9"/>
            <p:cNvSpPr txBox="1"/>
            <p:nvPr/>
          </p:nvSpPr>
          <p:spPr>
            <a:xfrm>
              <a:off x="5397" y="4916"/>
              <a:ext cx="1712" cy="350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p>
              <a:pPr marL="0" lvl="1" algn="ctr"/>
              <a:r>
                <a:rPr lang="zh-CN" altLang="en-US" sz="10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干货零食</a:t>
              </a:r>
              <a:endParaRPr lang="zh-CN" altLang="en-US" sz="1000" b="1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9"/>
            <p:cNvSpPr txBox="1"/>
            <p:nvPr/>
          </p:nvSpPr>
          <p:spPr>
            <a:xfrm>
              <a:off x="7109" y="4916"/>
              <a:ext cx="1712" cy="350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p>
              <a:pPr marL="0" lvl="1" algn="ctr"/>
              <a:r>
                <a:rPr lang="zh-CN" altLang="en-US" sz="10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卤肉熟食</a:t>
              </a:r>
              <a:endParaRPr lang="zh-CN" altLang="en-US" sz="1000" b="1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9"/>
            <p:cNvSpPr txBox="1"/>
            <p:nvPr/>
          </p:nvSpPr>
          <p:spPr>
            <a:xfrm>
              <a:off x="9003" y="4916"/>
              <a:ext cx="1712" cy="350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p>
              <a:pPr marL="0" lvl="1" algn="ctr"/>
              <a:r>
                <a:rPr lang="zh-CN" altLang="en-US" sz="10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智慧农贸</a:t>
              </a:r>
              <a:endParaRPr lang="zh-CN" altLang="en-US" sz="1000" b="1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606" y="5540"/>
              <a:ext cx="11377" cy="5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p>
              <a:pPr marL="0" lvl="1" algn="ctr"/>
              <a:r>
                <a:rPr lang="zh-CN" altLang="en-US" sz="10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秤心管家8，称重、收银、连锁、一体化，适用全触摸门店；</a:t>
              </a:r>
              <a:endParaRPr lang="zh-CN" altLang="en-US" sz="1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lvl="1" algn="ctr"/>
              <a:r>
                <a:rPr lang="zh-CN" altLang="en-US" sz="10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专注行业特性，融合先进智能技术，实现全流程数字化管理，打造更具行业特性的智慧称重门店。</a:t>
              </a:r>
              <a:endParaRPr lang="zh-CN" altLang="en-US" sz="10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3" name="图片 12" descr="智慧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19" y="4299"/>
              <a:ext cx="480" cy="465"/>
            </a:xfrm>
            <a:prstGeom prst="rect">
              <a:avLst/>
            </a:prstGeom>
          </p:spPr>
        </p:pic>
        <p:pic>
          <p:nvPicPr>
            <p:cNvPr id="14" name="图片 13" descr="零食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3" y="4299"/>
              <a:ext cx="480" cy="405"/>
            </a:xfrm>
            <a:prstGeom prst="rect">
              <a:avLst/>
            </a:prstGeom>
          </p:spPr>
        </p:pic>
        <p:pic>
          <p:nvPicPr>
            <p:cNvPr id="15" name="图片 14" descr="卤肉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25" y="4299"/>
              <a:ext cx="480" cy="480"/>
            </a:xfrm>
            <a:prstGeom prst="rect">
              <a:avLst/>
            </a:prstGeom>
          </p:spPr>
        </p:pic>
        <p:pic>
          <p:nvPicPr>
            <p:cNvPr id="16" name="图片 15" descr="生鲜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8" y="4299"/>
              <a:ext cx="405" cy="48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会员营销</a:t>
            </a:r>
            <a:endParaRPr lang="zh-CN" altLang="en-US" dirty="0"/>
          </a:p>
        </p:txBody>
      </p:sp>
      <p:sp>
        <p:nvSpPr>
          <p:cNvPr id="30" name="KSO_Shape"/>
          <p:cNvSpPr/>
          <p:nvPr/>
        </p:nvSpPr>
        <p:spPr bwMode="auto">
          <a:xfrm>
            <a:off x="251520" y="138559"/>
            <a:ext cx="310764" cy="264666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350770" y="1894205"/>
            <a:ext cx="4813300" cy="2199640"/>
            <a:chOff x="3702" y="2983"/>
            <a:chExt cx="7580" cy="3464"/>
          </a:xfrm>
        </p:grpSpPr>
        <p:sp>
          <p:nvSpPr>
            <p:cNvPr id="16" name="TextBox 13"/>
            <p:cNvSpPr txBox="1">
              <a:spLocks noChangeArrowheads="1"/>
            </p:cNvSpPr>
            <p:nvPr/>
          </p:nvSpPr>
          <p:spPr bwMode="auto">
            <a:xfrm>
              <a:off x="5612" y="3018"/>
              <a:ext cx="5103" cy="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会员推广    商品寄存   自身权益查询   会员赠券   会员回访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17" name="TextBox 13"/>
            <p:cNvSpPr txBox="1">
              <a:spLocks noChangeArrowheads="1"/>
            </p:cNvSpPr>
            <p:nvPr/>
          </p:nvSpPr>
          <p:spPr bwMode="auto">
            <a:xfrm>
              <a:off x="5612" y="5283"/>
              <a:ext cx="5670" cy="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会员赠送    会员贴标签    多维度数据分析    营销效果分析    营业员考核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19" name="任意多边形: 形状 35"/>
            <p:cNvSpPr/>
            <p:nvPr/>
          </p:nvSpPr>
          <p:spPr bwMode="auto">
            <a:xfrm rot="5400000">
              <a:off x="2692" y="3993"/>
              <a:ext cx="3465" cy="1445"/>
            </a:xfrm>
            <a:custGeom>
              <a:avLst/>
              <a:gdLst>
                <a:gd name="T0" fmla="*/ 430 w 543"/>
                <a:gd name="T1" fmla="*/ 0 h 226"/>
                <a:gd name="T2" fmla="*/ 337 w 543"/>
                <a:gd name="T3" fmla="*/ 49 h 226"/>
                <a:gd name="T4" fmla="*/ 333 w 543"/>
                <a:gd name="T5" fmla="*/ 54 h 226"/>
                <a:gd name="T6" fmla="*/ 272 w 543"/>
                <a:gd name="T7" fmla="*/ 96 h 226"/>
                <a:gd name="T8" fmla="*/ 210 w 543"/>
                <a:gd name="T9" fmla="*/ 54 h 226"/>
                <a:gd name="T10" fmla="*/ 207 w 543"/>
                <a:gd name="T11" fmla="*/ 49 h 226"/>
                <a:gd name="T12" fmla="*/ 113 w 543"/>
                <a:gd name="T13" fmla="*/ 0 h 226"/>
                <a:gd name="T14" fmla="*/ 0 w 543"/>
                <a:gd name="T15" fmla="*/ 113 h 226"/>
                <a:gd name="T16" fmla="*/ 113 w 543"/>
                <a:gd name="T17" fmla="*/ 226 h 226"/>
                <a:gd name="T18" fmla="*/ 207 w 543"/>
                <a:gd name="T19" fmla="*/ 178 h 226"/>
                <a:gd name="T20" fmla="*/ 210 w 543"/>
                <a:gd name="T21" fmla="*/ 172 h 226"/>
                <a:gd name="T22" fmla="*/ 272 w 543"/>
                <a:gd name="T23" fmla="*/ 130 h 226"/>
                <a:gd name="T24" fmla="*/ 333 w 543"/>
                <a:gd name="T25" fmla="*/ 172 h 226"/>
                <a:gd name="T26" fmla="*/ 337 w 543"/>
                <a:gd name="T27" fmla="*/ 177 h 226"/>
                <a:gd name="T28" fmla="*/ 430 w 543"/>
                <a:gd name="T29" fmla="*/ 226 h 226"/>
                <a:gd name="T30" fmla="*/ 543 w 543"/>
                <a:gd name="T31" fmla="*/ 113 h 226"/>
                <a:gd name="T32" fmla="*/ 430 w 543"/>
                <a:gd name="T3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3" h="226">
                  <a:moveTo>
                    <a:pt x="430" y="0"/>
                  </a:moveTo>
                  <a:cubicBezTo>
                    <a:pt x="391" y="0"/>
                    <a:pt x="357" y="19"/>
                    <a:pt x="337" y="49"/>
                  </a:cubicBezTo>
                  <a:cubicBezTo>
                    <a:pt x="336" y="51"/>
                    <a:pt x="334" y="53"/>
                    <a:pt x="333" y="54"/>
                  </a:cubicBezTo>
                  <a:cubicBezTo>
                    <a:pt x="316" y="79"/>
                    <a:pt x="296" y="96"/>
                    <a:pt x="272" y="96"/>
                  </a:cubicBezTo>
                  <a:cubicBezTo>
                    <a:pt x="247" y="96"/>
                    <a:pt x="227" y="79"/>
                    <a:pt x="210" y="54"/>
                  </a:cubicBezTo>
                  <a:cubicBezTo>
                    <a:pt x="209" y="53"/>
                    <a:pt x="208" y="51"/>
                    <a:pt x="207" y="49"/>
                  </a:cubicBezTo>
                  <a:cubicBezTo>
                    <a:pt x="186" y="19"/>
                    <a:pt x="152" y="0"/>
                    <a:pt x="113" y="0"/>
                  </a:cubicBezTo>
                  <a:cubicBezTo>
                    <a:pt x="51" y="0"/>
                    <a:pt x="0" y="51"/>
                    <a:pt x="0" y="113"/>
                  </a:cubicBezTo>
                  <a:cubicBezTo>
                    <a:pt x="0" y="176"/>
                    <a:pt x="51" y="226"/>
                    <a:pt x="113" y="226"/>
                  </a:cubicBezTo>
                  <a:cubicBezTo>
                    <a:pt x="152" y="226"/>
                    <a:pt x="186" y="207"/>
                    <a:pt x="207" y="178"/>
                  </a:cubicBezTo>
                  <a:cubicBezTo>
                    <a:pt x="208" y="176"/>
                    <a:pt x="209" y="174"/>
                    <a:pt x="210" y="172"/>
                  </a:cubicBezTo>
                  <a:cubicBezTo>
                    <a:pt x="227" y="147"/>
                    <a:pt x="247" y="130"/>
                    <a:pt x="272" y="130"/>
                  </a:cubicBezTo>
                  <a:cubicBezTo>
                    <a:pt x="296" y="130"/>
                    <a:pt x="316" y="147"/>
                    <a:pt x="333" y="172"/>
                  </a:cubicBezTo>
                  <a:cubicBezTo>
                    <a:pt x="334" y="174"/>
                    <a:pt x="336" y="176"/>
                    <a:pt x="337" y="177"/>
                  </a:cubicBezTo>
                  <a:cubicBezTo>
                    <a:pt x="357" y="207"/>
                    <a:pt x="391" y="226"/>
                    <a:pt x="430" y="226"/>
                  </a:cubicBezTo>
                  <a:cubicBezTo>
                    <a:pt x="493" y="226"/>
                    <a:pt x="543" y="176"/>
                    <a:pt x="543" y="113"/>
                  </a:cubicBezTo>
                  <a:cubicBezTo>
                    <a:pt x="543" y="51"/>
                    <a:pt x="493" y="0"/>
                    <a:pt x="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solidFill>
                  <a:schemeClr val="tx1"/>
                </a:solidFill>
              </a:endParaRPr>
            </a:p>
          </p:txBody>
        </p:sp>
        <p:sp>
          <p:nvSpPr>
            <p:cNvPr id="20" name="椭圆 19"/>
            <p:cNvSpPr/>
            <p:nvPr/>
          </p:nvSpPr>
          <p:spPr bwMode="auto">
            <a:xfrm>
              <a:off x="3774" y="3060"/>
              <a:ext cx="1302" cy="130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r>
                <a:rPr lang="zh-CN" altLang="en-US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线上</a:t>
              </a:r>
              <a:endPara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椭圆 20"/>
            <p:cNvSpPr/>
            <p:nvPr/>
          </p:nvSpPr>
          <p:spPr bwMode="auto">
            <a:xfrm>
              <a:off x="3774" y="5075"/>
              <a:ext cx="1302" cy="130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r>
                <a:rPr lang="zh-CN" altLang="en-US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线下</a:t>
              </a:r>
              <a:endPara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" name="图片 3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促销管理</a:t>
            </a:r>
            <a:endParaRPr lang="zh-CN" altLang="en-US" dirty="0"/>
          </a:p>
        </p:txBody>
      </p:sp>
      <p:sp>
        <p:nvSpPr>
          <p:cNvPr id="30" name="KSO_Shape"/>
          <p:cNvSpPr/>
          <p:nvPr/>
        </p:nvSpPr>
        <p:spPr bwMode="auto">
          <a:xfrm>
            <a:off x="251520" y="138559"/>
            <a:ext cx="310764" cy="264666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677670" y="1538605"/>
            <a:ext cx="5774690" cy="2789555"/>
            <a:chOff x="2642" y="2536"/>
            <a:chExt cx="9094" cy="4393"/>
          </a:xfrm>
        </p:grpSpPr>
        <p:sp>
          <p:nvSpPr>
            <p:cNvPr id="10" name="Freeform: Shape 4"/>
            <p:cNvSpPr/>
            <p:nvPr/>
          </p:nvSpPr>
          <p:spPr>
            <a:xfrm>
              <a:off x="6378" y="3971"/>
              <a:ext cx="1591" cy="1523"/>
            </a:xfrm>
            <a:custGeom>
              <a:avLst/>
              <a:gdLst>
                <a:gd name="connsiteX0" fmla="*/ 0 w 1188002"/>
                <a:gd name="connsiteY0" fmla="*/ 594001 h 1188002"/>
                <a:gd name="connsiteX1" fmla="*/ 594001 w 1188002"/>
                <a:gd name="connsiteY1" fmla="*/ 0 h 1188002"/>
                <a:gd name="connsiteX2" fmla="*/ 1188002 w 1188002"/>
                <a:gd name="connsiteY2" fmla="*/ 594001 h 1188002"/>
                <a:gd name="connsiteX3" fmla="*/ 594001 w 1188002"/>
                <a:gd name="connsiteY3" fmla="*/ 1188002 h 1188002"/>
                <a:gd name="connsiteX4" fmla="*/ 0 w 1188002"/>
                <a:gd name="connsiteY4" fmla="*/ 594001 h 118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8002" h="1188002">
                  <a:moveTo>
                    <a:pt x="0" y="594001"/>
                  </a:moveTo>
                  <a:cubicBezTo>
                    <a:pt x="0" y="265943"/>
                    <a:pt x="265943" y="0"/>
                    <a:pt x="594001" y="0"/>
                  </a:cubicBezTo>
                  <a:cubicBezTo>
                    <a:pt x="922059" y="0"/>
                    <a:pt x="1188002" y="265943"/>
                    <a:pt x="1188002" y="594001"/>
                  </a:cubicBezTo>
                  <a:cubicBezTo>
                    <a:pt x="1188002" y="922059"/>
                    <a:pt x="922059" y="1188002"/>
                    <a:pt x="594001" y="1188002"/>
                  </a:cubicBezTo>
                  <a:cubicBezTo>
                    <a:pt x="265943" y="1188002"/>
                    <a:pt x="0" y="922059"/>
                    <a:pt x="0" y="59400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solidFill>
                  <a:schemeClr val="tx1"/>
                </a:solidFill>
              </a:endParaRPr>
            </a:p>
          </p:txBody>
        </p:sp>
        <p:sp>
          <p:nvSpPr>
            <p:cNvPr id="11" name="Freeform: Shape 5"/>
            <p:cNvSpPr/>
            <p:nvPr/>
          </p:nvSpPr>
          <p:spPr>
            <a:xfrm rot="16200000">
              <a:off x="7065" y="3846"/>
              <a:ext cx="216" cy="34"/>
            </a:xfrm>
            <a:custGeom>
              <a:avLst/>
              <a:gdLst>
                <a:gd name="connsiteX0" fmla="*/ 0 w 168273"/>
                <a:gd name="connsiteY0" fmla="*/ 12818 h 25637"/>
                <a:gd name="connsiteX1" fmla="*/ 168273 w 168273"/>
                <a:gd name="connsiteY1" fmla="*/ 12818 h 2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273" h="25637">
                  <a:moveTo>
                    <a:pt x="0" y="12818"/>
                  </a:moveTo>
                  <a:lnTo>
                    <a:pt x="168273" y="12818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endParaRPr sz="2400">
                <a:solidFill>
                  <a:schemeClr val="tx1"/>
                </a:solidFill>
              </a:endParaRPr>
            </a:p>
          </p:txBody>
        </p:sp>
        <p:sp>
          <p:nvSpPr>
            <p:cNvPr id="12" name="Freeform: Shape 6"/>
            <p:cNvSpPr/>
            <p:nvPr/>
          </p:nvSpPr>
          <p:spPr>
            <a:xfrm>
              <a:off x="6536" y="2536"/>
              <a:ext cx="1274" cy="1219"/>
            </a:xfrm>
            <a:custGeom>
              <a:avLst/>
              <a:gdLst>
                <a:gd name="connsiteX0" fmla="*/ 0 w 950965"/>
                <a:gd name="connsiteY0" fmla="*/ 475483 h 950965"/>
                <a:gd name="connsiteX1" fmla="*/ 475483 w 950965"/>
                <a:gd name="connsiteY1" fmla="*/ 0 h 950965"/>
                <a:gd name="connsiteX2" fmla="*/ 950966 w 950965"/>
                <a:gd name="connsiteY2" fmla="*/ 475483 h 950965"/>
                <a:gd name="connsiteX3" fmla="*/ 475483 w 950965"/>
                <a:gd name="connsiteY3" fmla="*/ 950966 h 950965"/>
                <a:gd name="connsiteX4" fmla="*/ 0 w 950965"/>
                <a:gd name="connsiteY4" fmla="*/ 475483 h 95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0965" h="950965">
                  <a:moveTo>
                    <a:pt x="0" y="475483"/>
                  </a:moveTo>
                  <a:cubicBezTo>
                    <a:pt x="0" y="212881"/>
                    <a:pt x="212881" y="0"/>
                    <a:pt x="475483" y="0"/>
                  </a:cubicBezTo>
                  <a:cubicBezTo>
                    <a:pt x="738085" y="0"/>
                    <a:pt x="950966" y="212881"/>
                    <a:pt x="950966" y="475483"/>
                  </a:cubicBezTo>
                  <a:cubicBezTo>
                    <a:pt x="950966" y="738085"/>
                    <a:pt x="738085" y="950966"/>
                    <a:pt x="475483" y="950966"/>
                  </a:cubicBezTo>
                  <a:cubicBezTo>
                    <a:pt x="212881" y="950966"/>
                    <a:pt x="0" y="738085"/>
                    <a:pt x="0" y="47548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none" lIns="204315" tIns="204315" rIns="204315" bIns="205200" anchor="ctr" anchorCtr="1">
              <a:normAutofit/>
            </a:bodyPr>
            <a:lstStyle/>
            <a:p>
              <a:pPr algn="ctr"/>
              <a:r>
                <a:rPr lang="zh-CN" altLang="en-US" sz="13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促销</a:t>
              </a:r>
              <a:endParaRPr lang="zh-CN" altLang="en-US" sz="13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Freeform: Shape 7"/>
            <p:cNvSpPr/>
            <p:nvPr/>
          </p:nvSpPr>
          <p:spPr>
            <a:xfrm>
              <a:off x="7969" y="4716"/>
              <a:ext cx="225" cy="33"/>
            </a:xfrm>
            <a:custGeom>
              <a:avLst/>
              <a:gdLst>
                <a:gd name="connsiteX0" fmla="*/ 0 w 168273"/>
                <a:gd name="connsiteY0" fmla="*/ 12818 h 25637"/>
                <a:gd name="connsiteX1" fmla="*/ 168273 w 168273"/>
                <a:gd name="connsiteY1" fmla="*/ 12818 h 2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273" h="25637">
                  <a:moveTo>
                    <a:pt x="0" y="12818"/>
                  </a:moveTo>
                  <a:lnTo>
                    <a:pt x="168273" y="12818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endParaRPr sz="2400">
                <a:solidFill>
                  <a:schemeClr val="tx1"/>
                </a:solidFill>
              </a:endParaRPr>
            </a:p>
          </p:txBody>
        </p:sp>
        <p:sp>
          <p:nvSpPr>
            <p:cNvPr id="14" name="Freeform: Shape 8"/>
            <p:cNvSpPr/>
            <p:nvPr/>
          </p:nvSpPr>
          <p:spPr>
            <a:xfrm>
              <a:off x="8194" y="4123"/>
              <a:ext cx="1274" cy="1219"/>
            </a:xfrm>
            <a:custGeom>
              <a:avLst/>
              <a:gdLst>
                <a:gd name="connsiteX0" fmla="*/ 0 w 950965"/>
                <a:gd name="connsiteY0" fmla="*/ 475483 h 950965"/>
                <a:gd name="connsiteX1" fmla="*/ 475483 w 950965"/>
                <a:gd name="connsiteY1" fmla="*/ 0 h 950965"/>
                <a:gd name="connsiteX2" fmla="*/ 950966 w 950965"/>
                <a:gd name="connsiteY2" fmla="*/ 475483 h 950965"/>
                <a:gd name="connsiteX3" fmla="*/ 475483 w 950965"/>
                <a:gd name="connsiteY3" fmla="*/ 950966 h 950965"/>
                <a:gd name="connsiteX4" fmla="*/ 0 w 950965"/>
                <a:gd name="connsiteY4" fmla="*/ 475483 h 95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0965" h="950965">
                  <a:moveTo>
                    <a:pt x="0" y="475483"/>
                  </a:moveTo>
                  <a:cubicBezTo>
                    <a:pt x="0" y="212881"/>
                    <a:pt x="212881" y="0"/>
                    <a:pt x="475483" y="0"/>
                  </a:cubicBezTo>
                  <a:cubicBezTo>
                    <a:pt x="738085" y="0"/>
                    <a:pt x="950966" y="212881"/>
                    <a:pt x="950966" y="475483"/>
                  </a:cubicBezTo>
                  <a:cubicBezTo>
                    <a:pt x="950966" y="738085"/>
                    <a:pt x="738085" y="950966"/>
                    <a:pt x="475483" y="950966"/>
                  </a:cubicBezTo>
                  <a:cubicBezTo>
                    <a:pt x="212881" y="950966"/>
                    <a:pt x="0" y="738085"/>
                    <a:pt x="0" y="47548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accent2">
                <a:hueOff val="-477861"/>
                <a:satOff val="-11469"/>
                <a:lumOff val="-6882"/>
                <a:alphaOff val="0"/>
              </a:schemeClr>
            </a:fillRef>
            <a:effectRef idx="0">
              <a:schemeClr val="accent2">
                <a:hueOff val="-477861"/>
                <a:satOff val="-11469"/>
                <a:lumOff val="-688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none" lIns="204315" tIns="204315" rIns="204315" bIns="205200" anchor="ctr" anchorCtr="1">
              <a:normAutofit/>
            </a:bodyPr>
            <a:lstStyle/>
            <a:p>
              <a:pPr algn="ctr"/>
              <a:r>
                <a:rPr lang="zh-CN" altLang="en-US" sz="13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卡券</a:t>
              </a:r>
              <a:endParaRPr lang="zh-CN" altLang="en-US" sz="13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: Shape 9"/>
            <p:cNvSpPr/>
            <p:nvPr/>
          </p:nvSpPr>
          <p:spPr>
            <a:xfrm rot="5400000">
              <a:off x="7065" y="5585"/>
              <a:ext cx="216" cy="34"/>
            </a:xfrm>
            <a:custGeom>
              <a:avLst/>
              <a:gdLst>
                <a:gd name="connsiteX0" fmla="*/ 0 w 168273"/>
                <a:gd name="connsiteY0" fmla="*/ 12818 h 25637"/>
                <a:gd name="connsiteX1" fmla="*/ 168273 w 168273"/>
                <a:gd name="connsiteY1" fmla="*/ 12818 h 2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273" h="25637">
                  <a:moveTo>
                    <a:pt x="0" y="12818"/>
                  </a:moveTo>
                  <a:lnTo>
                    <a:pt x="168273" y="12818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endParaRPr sz="2400">
                <a:solidFill>
                  <a:schemeClr val="tx1"/>
                </a:solidFill>
              </a:endParaRPr>
            </a:p>
          </p:txBody>
        </p:sp>
        <p:sp>
          <p:nvSpPr>
            <p:cNvPr id="4" name="Freeform: Shape 10"/>
            <p:cNvSpPr/>
            <p:nvPr/>
          </p:nvSpPr>
          <p:spPr>
            <a:xfrm>
              <a:off x="6536" y="5710"/>
              <a:ext cx="1274" cy="1219"/>
            </a:xfrm>
            <a:custGeom>
              <a:avLst/>
              <a:gdLst>
                <a:gd name="connsiteX0" fmla="*/ 0 w 950965"/>
                <a:gd name="connsiteY0" fmla="*/ 475483 h 950965"/>
                <a:gd name="connsiteX1" fmla="*/ 475483 w 950965"/>
                <a:gd name="connsiteY1" fmla="*/ 0 h 950965"/>
                <a:gd name="connsiteX2" fmla="*/ 950966 w 950965"/>
                <a:gd name="connsiteY2" fmla="*/ 475483 h 950965"/>
                <a:gd name="connsiteX3" fmla="*/ 475483 w 950965"/>
                <a:gd name="connsiteY3" fmla="*/ 950966 h 950965"/>
                <a:gd name="connsiteX4" fmla="*/ 0 w 950965"/>
                <a:gd name="connsiteY4" fmla="*/ 475483 h 95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0965" h="950965">
                  <a:moveTo>
                    <a:pt x="0" y="475483"/>
                  </a:moveTo>
                  <a:cubicBezTo>
                    <a:pt x="0" y="212881"/>
                    <a:pt x="212881" y="0"/>
                    <a:pt x="475483" y="0"/>
                  </a:cubicBezTo>
                  <a:cubicBezTo>
                    <a:pt x="738085" y="0"/>
                    <a:pt x="950966" y="212881"/>
                    <a:pt x="950966" y="475483"/>
                  </a:cubicBezTo>
                  <a:cubicBezTo>
                    <a:pt x="950966" y="738085"/>
                    <a:pt x="738085" y="950966"/>
                    <a:pt x="475483" y="950966"/>
                  </a:cubicBezTo>
                  <a:cubicBezTo>
                    <a:pt x="212881" y="950966"/>
                    <a:pt x="0" y="738085"/>
                    <a:pt x="0" y="47548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accent2">
                <a:hueOff val="-955721"/>
                <a:satOff val="-22983"/>
                <a:lumOff val="-13811"/>
                <a:alphaOff val="0"/>
              </a:schemeClr>
            </a:fillRef>
            <a:effectRef idx="0">
              <a:schemeClr val="accent2">
                <a:hueOff val="-955721"/>
                <a:satOff val="-22983"/>
                <a:lumOff val="-1381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none" lIns="204315" tIns="204315" rIns="204315" bIns="205200" anchor="ctr" anchorCtr="1">
              <a:noAutofit/>
            </a:bodyPr>
            <a:lstStyle/>
            <a:p>
              <a:pPr algn="ctr"/>
              <a:r>
                <a:rPr lang="zh-CN" altLang="en-US" sz="13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微营销</a:t>
              </a:r>
              <a:endParaRPr lang="zh-CN" altLang="en-US" sz="13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Freeform: Shape 12"/>
            <p:cNvSpPr/>
            <p:nvPr/>
          </p:nvSpPr>
          <p:spPr>
            <a:xfrm>
              <a:off x="4879" y="4123"/>
              <a:ext cx="1274" cy="1219"/>
            </a:xfrm>
            <a:custGeom>
              <a:avLst/>
              <a:gdLst>
                <a:gd name="connsiteX0" fmla="*/ 0 w 950965"/>
                <a:gd name="connsiteY0" fmla="*/ 475483 h 950965"/>
                <a:gd name="connsiteX1" fmla="*/ 475483 w 950965"/>
                <a:gd name="connsiteY1" fmla="*/ 0 h 950965"/>
                <a:gd name="connsiteX2" fmla="*/ 950966 w 950965"/>
                <a:gd name="connsiteY2" fmla="*/ 475483 h 950965"/>
                <a:gd name="connsiteX3" fmla="*/ 475483 w 950965"/>
                <a:gd name="connsiteY3" fmla="*/ 950966 h 950965"/>
                <a:gd name="connsiteX4" fmla="*/ 0 w 950965"/>
                <a:gd name="connsiteY4" fmla="*/ 475483 h 95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0965" h="950965">
                  <a:moveTo>
                    <a:pt x="0" y="475483"/>
                  </a:moveTo>
                  <a:cubicBezTo>
                    <a:pt x="0" y="212881"/>
                    <a:pt x="212881" y="0"/>
                    <a:pt x="475483" y="0"/>
                  </a:cubicBezTo>
                  <a:cubicBezTo>
                    <a:pt x="738085" y="0"/>
                    <a:pt x="950966" y="212881"/>
                    <a:pt x="950966" y="475483"/>
                  </a:cubicBezTo>
                  <a:cubicBezTo>
                    <a:pt x="950966" y="738085"/>
                    <a:pt x="738085" y="950966"/>
                    <a:pt x="475483" y="950966"/>
                  </a:cubicBezTo>
                  <a:cubicBezTo>
                    <a:pt x="212881" y="950966"/>
                    <a:pt x="0" y="738085"/>
                    <a:pt x="0" y="47548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accent2">
                <a:hueOff val="-1433582"/>
                <a:satOff val="-34498"/>
                <a:lumOff val="-20739"/>
                <a:alphaOff val="0"/>
              </a:schemeClr>
            </a:fillRef>
            <a:effectRef idx="0">
              <a:schemeClr val="accent2">
                <a:hueOff val="-1433582"/>
                <a:satOff val="-34498"/>
                <a:lumOff val="-2073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none" lIns="204315" tIns="204315" rIns="204315" bIns="205200" anchor="ctr" anchorCtr="1">
              <a:normAutofit/>
            </a:bodyPr>
            <a:lstStyle/>
            <a:p>
              <a:pPr algn="ctr"/>
              <a:r>
                <a:rPr lang="zh-CN" altLang="en-US" sz="13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粉丝</a:t>
              </a:r>
              <a:endParaRPr lang="zh-CN" altLang="en-US" sz="13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Freeform: Shape 25"/>
            <p:cNvSpPr/>
            <p:nvPr/>
          </p:nvSpPr>
          <p:spPr bwMode="auto">
            <a:xfrm>
              <a:off x="6832" y="4386"/>
              <a:ext cx="722" cy="692"/>
            </a:xfrm>
            <a:custGeom>
              <a:avLst/>
              <a:gdLst>
                <a:gd name="T0" fmla="*/ 89 w 368"/>
                <a:gd name="T1" fmla="*/ 122 h 368"/>
                <a:gd name="T2" fmla="*/ 101 w 368"/>
                <a:gd name="T3" fmla="*/ 124 h 368"/>
                <a:gd name="T4" fmla="*/ 146 w 368"/>
                <a:gd name="T5" fmla="*/ 82 h 368"/>
                <a:gd name="T6" fmla="*/ 145 w 368"/>
                <a:gd name="T7" fmla="*/ 73 h 368"/>
                <a:gd name="T8" fmla="*/ 147 w 368"/>
                <a:gd name="T9" fmla="*/ 60 h 368"/>
                <a:gd name="T10" fmla="*/ 87 w 368"/>
                <a:gd name="T11" fmla="*/ 27 h 368"/>
                <a:gd name="T12" fmla="*/ 36 w 368"/>
                <a:gd name="T13" fmla="*/ 75 h 368"/>
                <a:gd name="T14" fmla="*/ 72 w 368"/>
                <a:gd name="T15" fmla="*/ 126 h 368"/>
                <a:gd name="T16" fmla="*/ 89 w 368"/>
                <a:gd name="T17" fmla="*/ 122 h 368"/>
                <a:gd name="T18" fmla="*/ 50 w 368"/>
                <a:gd name="T19" fmla="*/ 161 h 368"/>
                <a:gd name="T20" fmla="*/ 53 w 368"/>
                <a:gd name="T21" fmla="*/ 146 h 368"/>
                <a:gd name="T22" fmla="*/ 19 w 368"/>
                <a:gd name="T23" fmla="*/ 101 h 368"/>
                <a:gd name="T24" fmla="*/ 0 w 368"/>
                <a:gd name="T25" fmla="*/ 184 h 368"/>
                <a:gd name="T26" fmla="*/ 26 w 368"/>
                <a:gd name="T27" fmla="*/ 278 h 368"/>
                <a:gd name="T28" fmla="*/ 58 w 368"/>
                <a:gd name="T29" fmla="*/ 185 h 368"/>
                <a:gd name="T30" fmla="*/ 50 w 368"/>
                <a:gd name="T31" fmla="*/ 161 h 368"/>
                <a:gd name="T32" fmla="*/ 184 w 368"/>
                <a:gd name="T33" fmla="*/ 34 h 368"/>
                <a:gd name="T34" fmla="*/ 211 w 368"/>
                <a:gd name="T35" fmla="*/ 44 h 368"/>
                <a:gd name="T36" fmla="*/ 275 w 368"/>
                <a:gd name="T37" fmla="*/ 24 h 368"/>
                <a:gd name="T38" fmla="*/ 184 w 368"/>
                <a:gd name="T39" fmla="*/ 0 h 368"/>
                <a:gd name="T40" fmla="*/ 119 w 368"/>
                <a:gd name="T41" fmla="*/ 12 h 368"/>
                <a:gd name="T42" fmla="*/ 165 w 368"/>
                <a:gd name="T43" fmla="*/ 39 h 368"/>
                <a:gd name="T44" fmla="*/ 184 w 368"/>
                <a:gd name="T45" fmla="*/ 34 h 368"/>
                <a:gd name="T46" fmla="*/ 243 w 368"/>
                <a:gd name="T47" fmla="*/ 218 h 368"/>
                <a:gd name="T48" fmla="*/ 253 w 368"/>
                <a:gd name="T49" fmla="*/ 205 h 368"/>
                <a:gd name="T50" fmla="*/ 200 w 368"/>
                <a:gd name="T51" fmla="*/ 109 h 368"/>
                <a:gd name="T52" fmla="*/ 184 w 368"/>
                <a:gd name="T53" fmla="*/ 112 h 368"/>
                <a:gd name="T54" fmla="*/ 162 w 368"/>
                <a:gd name="T55" fmla="*/ 105 h 368"/>
                <a:gd name="T56" fmla="*/ 122 w 368"/>
                <a:gd name="T57" fmla="*/ 141 h 368"/>
                <a:gd name="T58" fmla="*/ 128 w 368"/>
                <a:gd name="T59" fmla="*/ 161 h 368"/>
                <a:gd name="T60" fmla="*/ 127 w 368"/>
                <a:gd name="T61" fmla="*/ 173 h 368"/>
                <a:gd name="T62" fmla="*/ 243 w 368"/>
                <a:gd name="T63" fmla="*/ 218 h 368"/>
                <a:gd name="T64" fmla="*/ 294 w 368"/>
                <a:gd name="T65" fmla="*/ 271 h 368"/>
                <a:gd name="T66" fmla="*/ 295 w 368"/>
                <a:gd name="T67" fmla="*/ 293 h 368"/>
                <a:gd name="T68" fmla="*/ 292 w 368"/>
                <a:gd name="T69" fmla="*/ 333 h 368"/>
                <a:gd name="T70" fmla="*/ 359 w 368"/>
                <a:gd name="T71" fmla="*/ 240 h 368"/>
                <a:gd name="T72" fmla="*/ 315 w 368"/>
                <a:gd name="T73" fmla="*/ 247 h 368"/>
                <a:gd name="T74" fmla="*/ 294 w 368"/>
                <a:gd name="T75" fmla="*/ 271 h 368"/>
                <a:gd name="T76" fmla="*/ 234 w 368"/>
                <a:gd name="T77" fmla="*/ 244 h 368"/>
                <a:gd name="T78" fmla="*/ 110 w 368"/>
                <a:gd name="T79" fmla="*/ 195 h 368"/>
                <a:gd name="T80" fmla="*/ 89 w 368"/>
                <a:gd name="T81" fmla="*/ 200 h 368"/>
                <a:gd name="T82" fmla="*/ 81 w 368"/>
                <a:gd name="T83" fmla="*/ 200 h 368"/>
                <a:gd name="T84" fmla="*/ 49 w 368"/>
                <a:gd name="T85" fmla="*/ 309 h 368"/>
                <a:gd name="T86" fmla="*/ 112 w 368"/>
                <a:gd name="T87" fmla="*/ 353 h 368"/>
                <a:gd name="T88" fmla="*/ 234 w 368"/>
                <a:gd name="T89" fmla="*/ 244 h 368"/>
                <a:gd name="T90" fmla="*/ 307 w 368"/>
                <a:gd name="T91" fmla="*/ 48 h 368"/>
                <a:gd name="T92" fmla="*/ 223 w 368"/>
                <a:gd name="T93" fmla="*/ 69 h 368"/>
                <a:gd name="T94" fmla="*/ 224 w 368"/>
                <a:gd name="T95" fmla="*/ 73 h 368"/>
                <a:gd name="T96" fmla="*/ 220 w 368"/>
                <a:gd name="T97" fmla="*/ 90 h 368"/>
                <a:gd name="T98" fmla="*/ 279 w 368"/>
                <a:gd name="T99" fmla="*/ 196 h 368"/>
                <a:gd name="T100" fmla="*/ 314 w 368"/>
                <a:gd name="T101" fmla="*/ 220 h 368"/>
                <a:gd name="T102" fmla="*/ 366 w 368"/>
                <a:gd name="T103" fmla="*/ 210 h 368"/>
                <a:gd name="T104" fmla="*/ 368 w 368"/>
                <a:gd name="T105" fmla="*/ 184 h 368"/>
                <a:gd name="T106" fmla="*/ 307 w 368"/>
                <a:gd name="T107" fmla="*/ 48 h 368"/>
                <a:gd name="T108" fmla="*/ 254 w 368"/>
                <a:gd name="T109" fmla="*/ 265 h 368"/>
                <a:gd name="T110" fmla="*/ 139 w 368"/>
                <a:gd name="T111" fmla="*/ 362 h 368"/>
                <a:gd name="T112" fmla="*/ 184 w 368"/>
                <a:gd name="T113" fmla="*/ 368 h 368"/>
                <a:gd name="T114" fmla="*/ 261 w 368"/>
                <a:gd name="T115" fmla="*/ 351 h 368"/>
                <a:gd name="T116" fmla="*/ 267 w 368"/>
                <a:gd name="T117" fmla="*/ 293 h 368"/>
                <a:gd name="T118" fmla="*/ 266 w 368"/>
                <a:gd name="T119" fmla="*/ 272 h 368"/>
                <a:gd name="T120" fmla="*/ 254 w 368"/>
                <a:gd name="T121" fmla="*/ 26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8" h="368">
                  <a:moveTo>
                    <a:pt x="89" y="122"/>
                  </a:moveTo>
                  <a:cubicBezTo>
                    <a:pt x="93" y="122"/>
                    <a:pt x="97" y="123"/>
                    <a:pt x="101" y="124"/>
                  </a:cubicBezTo>
                  <a:cubicBezTo>
                    <a:pt x="115" y="108"/>
                    <a:pt x="130" y="94"/>
                    <a:pt x="146" y="82"/>
                  </a:cubicBezTo>
                  <a:cubicBezTo>
                    <a:pt x="146" y="79"/>
                    <a:pt x="145" y="76"/>
                    <a:pt x="145" y="73"/>
                  </a:cubicBezTo>
                  <a:cubicBezTo>
                    <a:pt x="145" y="68"/>
                    <a:pt x="146" y="64"/>
                    <a:pt x="147" y="60"/>
                  </a:cubicBezTo>
                  <a:cubicBezTo>
                    <a:pt x="129" y="47"/>
                    <a:pt x="109" y="36"/>
                    <a:pt x="87" y="27"/>
                  </a:cubicBezTo>
                  <a:cubicBezTo>
                    <a:pt x="67" y="40"/>
                    <a:pt x="50" y="56"/>
                    <a:pt x="36" y="75"/>
                  </a:cubicBezTo>
                  <a:cubicBezTo>
                    <a:pt x="46" y="93"/>
                    <a:pt x="58" y="110"/>
                    <a:pt x="72" y="126"/>
                  </a:cubicBezTo>
                  <a:cubicBezTo>
                    <a:pt x="77" y="124"/>
                    <a:pt x="83" y="122"/>
                    <a:pt x="89" y="122"/>
                  </a:cubicBezTo>
                  <a:close/>
                  <a:moveTo>
                    <a:pt x="50" y="161"/>
                  </a:moveTo>
                  <a:cubicBezTo>
                    <a:pt x="50" y="156"/>
                    <a:pt x="51" y="151"/>
                    <a:pt x="53" y="146"/>
                  </a:cubicBezTo>
                  <a:cubicBezTo>
                    <a:pt x="41" y="132"/>
                    <a:pt x="29" y="117"/>
                    <a:pt x="19" y="101"/>
                  </a:cubicBezTo>
                  <a:cubicBezTo>
                    <a:pt x="7" y="126"/>
                    <a:pt x="0" y="154"/>
                    <a:pt x="0" y="184"/>
                  </a:cubicBezTo>
                  <a:cubicBezTo>
                    <a:pt x="0" y="218"/>
                    <a:pt x="9" y="250"/>
                    <a:pt x="26" y="278"/>
                  </a:cubicBezTo>
                  <a:cubicBezTo>
                    <a:pt x="32" y="245"/>
                    <a:pt x="43" y="214"/>
                    <a:pt x="58" y="185"/>
                  </a:cubicBezTo>
                  <a:cubicBezTo>
                    <a:pt x="53" y="178"/>
                    <a:pt x="50" y="170"/>
                    <a:pt x="50" y="161"/>
                  </a:cubicBezTo>
                  <a:close/>
                  <a:moveTo>
                    <a:pt x="184" y="34"/>
                  </a:moveTo>
                  <a:cubicBezTo>
                    <a:pt x="195" y="34"/>
                    <a:pt x="204" y="38"/>
                    <a:pt x="211" y="44"/>
                  </a:cubicBezTo>
                  <a:cubicBezTo>
                    <a:pt x="232" y="35"/>
                    <a:pt x="253" y="29"/>
                    <a:pt x="275" y="24"/>
                  </a:cubicBezTo>
                  <a:cubicBezTo>
                    <a:pt x="248" y="9"/>
                    <a:pt x="217" y="0"/>
                    <a:pt x="184" y="0"/>
                  </a:cubicBezTo>
                  <a:cubicBezTo>
                    <a:pt x="161" y="0"/>
                    <a:pt x="139" y="4"/>
                    <a:pt x="119" y="12"/>
                  </a:cubicBezTo>
                  <a:cubicBezTo>
                    <a:pt x="135" y="20"/>
                    <a:pt x="150" y="29"/>
                    <a:pt x="165" y="39"/>
                  </a:cubicBezTo>
                  <a:cubicBezTo>
                    <a:pt x="170" y="36"/>
                    <a:pt x="177" y="34"/>
                    <a:pt x="184" y="34"/>
                  </a:cubicBezTo>
                  <a:close/>
                  <a:moveTo>
                    <a:pt x="243" y="218"/>
                  </a:moveTo>
                  <a:cubicBezTo>
                    <a:pt x="245" y="213"/>
                    <a:pt x="249" y="208"/>
                    <a:pt x="253" y="205"/>
                  </a:cubicBezTo>
                  <a:cubicBezTo>
                    <a:pt x="242" y="169"/>
                    <a:pt x="223" y="137"/>
                    <a:pt x="200" y="109"/>
                  </a:cubicBezTo>
                  <a:cubicBezTo>
                    <a:pt x="195" y="111"/>
                    <a:pt x="190" y="112"/>
                    <a:pt x="184" y="112"/>
                  </a:cubicBezTo>
                  <a:cubicBezTo>
                    <a:pt x="176" y="112"/>
                    <a:pt x="168" y="109"/>
                    <a:pt x="162" y="105"/>
                  </a:cubicBezTo>
                  <a:cubicBezTo>
                    <a:pt x="148" y="115"/>
                    <a:pt x="134" y="128"/>
                    <a:pt x="122" y="141"/>
                  </a:cubicBezTo>
                  <a:cubicBezTo>
                    <a:pt x="126" y="147"/>
                    <a:pt x="128" y="154"/>
                    <a:pt x="128" y="161"/>
                  </a:cubicBezTo>
                  <a:cubicBezTo>
                    <a:pt x="128" y="165"/>
                    <a:pt x="128" y="169"/>
                    <a:pt x="127" y="173"/>
                  </a:cubicBezTo>
                  <a:cubicBezTo>
                    <a:pt x="161" y="196"/>
                    <a:pt x="200" y="212"/>
                    <a:pt x="243" y="218"/>
                  </a:cubicBezTo>
                  <a:close/>
                  <a:moveTo>
                    <a:pt x="294" y="271"/>
                  </a:moveTo>
                  <a:cubicBezTo>
                    <a:pt x="294" y="278"/>
                    <a:pt x="295" y="286"/>
                    <a:pt x="295" y="293"/>
                  </a:cubicBezTo>
                  <a:cubicBezTo>
                    <a:pt x="295" y="307"/>
                    <a:pt x="294" y="320"/>
                    <a:pt x="292" y="333"/>
                  </a:cubicBezTo>
                  <a:cubicBezTo>
                    <a:pt x="323" y="310"/>
                    <a:pt x="347" y="277"/>
                    <a:pt x="359" y="240"/>
                  </a:cubicBezTo>
                  <a:cubicBezTo>
                    <a:pt x="345" y="243"/>
                    <a:pt x="330" y="246"/>
                    <a:pt x="315" y="247"/>
                  </a:cubicBezTo>
                  <a:cubicBezTo>
                    <a:pt x="312" y="258"/>
                    <a:pt x="304" y="266"/>
                    <a:pt x="294" y="271"/>
                  </a:cubicBezTo>
                  <a:close/>
                  <a:moveTo>
                    <a:pt x="234" y="244"/>
                  </a:moveTo>
                  <a:cubicBezTo>
                    <a:pt x="188" y="237"/>
                    <a:pt x="146" y="220"/>
                    <a:pt x="110" y="195"/>
                  </a:cubicBezTo>
                  <a:cubicBezTo>
                    <a:pt x="104" y="198"/>
                    <a:pt x="97" y="200"/>
                    <a:pt x="89" y="200"/>
                  </a:cubicBezTo>
                  <a:cubicBezTo>
                    <a:pt x="86" y="200"/>
                    <a:pt x="84" y="200"/>
                    <a:pt x="81" y="200"/>
                  </a:cubicBezTo>
                  <a:cubicBezTo>
                    <a:pt x="64" y="233"/>
                    <a:pt x="52" y="270"/>
                    <a:pt x="49" y="309"/>
                  </a:cubicBezTo>
                  <a:cubicBezTo>
                    <a:pt x="67" y="328"/>
                    <a:pt x="88" y="343"/>
                    <a:pt x="112" y="353"/>
                  </a:cubicBezTo>
                  <a:cubicBezTo>
                    <a:pt x="142" y="308"/>
                    <a:pt x="184" y="270"/>
                    <a:pt x="234" y="244"/>
                  </a:cubicBezTo>
                  <a:close/>
                  <a:moveTo>
                    <a:pt x="307" y="48"/>
                  </a:moveTo>
                  <a:cubicBezTo>
                    <a:pt x="278" y="50"/>
                    <a:pt x="250" y="58"/>
                    <a:pt x="223" y="69"/>
                  </a:cubicBezTo>
                  <a:cubicBezTo>
                    <a:pt x="224" y="70"/>
                    <a:pt x="224" y="71"/>
                    <a:pt x="224" y="73"/>
                  </a:cubicBezTo>
                  <a:cubicBezTo>
                    <a:pt x="224" y="79"/>
                    <a:pt x="222" y="85"/>
                    <a:pt x="220" y="90"/>
                  </a:cubicBezTo>
                  <a:cubicBezTo>
                    <a:pt x="246" y="121"/>
                    <a:pt x="266" y="157"/>
                    <a:pt x="279" y="196"/>
                  </a:cubicBezTo>
                  <a:cubicBezTo>
                    <a:pt x="295" y="196"/>
                    <a:pt x="309" y="206"/>
                    <a:pt x="314" y="220"/>
                  </a:cubicBezTo>
                  <a:cubicBezTo>
                    <a:pt x="332" y="218"/>
                    <a:pt x="349" y="215"/>
                    <a:pt x="366" y="210"/>
                  </a:cubicBezTo>
                  <a:cubicBezTo>
                    <a:pt x="367" y="201"/>
                    <a:pt x="368" y="193"/>
                    <a:pt x="368" y="184"/>
                  </a:cubicBezTo>
                  <a:cubicBezTo>
                    <a:pt x="368" y="130"/>
                    <a:pt x="344" y="81"/>
                    <a:pt x="307" y="48"/>
                  </a:cubicBezTo>
                  <a:close/>
                  <a:moveTo>
                    <a:pt x="254" y="265"/>
                  </a:moveTo>
                  <a:cubicBezTo>
                    <a:pt x="207" y="287"/>
                    <a:pt x="167" y="321"/>
                    <a:pt x="139" y="362"/>
                  </a:cubicBezTo>
                  <a:cubicBezTo>
                    <a:pt x="153" y="366"/>
                    <a:pt x="168" y="368"/>
                    <a:pt x="184" y="368"/>
                  </a:cubicBezTo>
                  <a:cubicBezTo>
                    <a:pt x="212" y="368"/>
                    <a:pt x="238" y="362"/>
                    <a:pt x="261" y="351"/>
                  </a:cubicBezTo>
                  <a:cubicBezTo>
                    <a:pt x="265" y="332"/>
                    <a:pt x="267" y="313"/>
                    <a:pt x="267" y="293"/>
                  </a:cubicBezTo>
                  <a:cubicBezTo>
                    <a:pt x="267" y="286"/>
                    <a:pt x="267" y="279"/>
                    <a:pt x="266" y="272"/>
                  </a:cubicBezTo>
                  <a:cubicBezTo>
                    <a:pt x="262" y="271"/>
                    <a:pt x="257" y="268"/>
                    <a:pt x="254" y="2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solidFill>
                  <a:schemeClr val="tx1"/>
                </a:solidFill>
              </a:endParaRPr>
            </a:p>
          </p:txBody>
        </p:sp>
        <p:sp>
          <p:nvSpPr>
            <p:cNvPr id="31" name="TextBox 13"/>
            <p:cNvSpPr txBox="1">
              <a:spLocks noChangeArrowheads="1"/>
            </p:cNvSpPr>
            <p:nvPr/>
          </p:nvSpPr>
          <p:spPr bwMode="auto">
            <a:xfrm>
              <a:off x="8420" y="2808"/>
              <a:ext cx="3272" cy="1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None/>
              </a:pPr>
              <a:r>
                <a:rPr lang="zh-CN" altLang="en-US" sz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支持打折、满减、满送、拼团、秒杀、送券等数十种促销玩法，帮助店铺提升客单</a:t>
              </a:r>
              <a:r>
                <a:rPr lang="zh-CN" altLang="en-US" sz="13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成交量</a:t>
              </a:r>
              <a:endParaRPr lang="zh-CN" altLang="en-US" sz="13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TextBox 13"/>
            <p:cNvSpPr txBox="1">
              <a:spLocks noChangeArrowheads="1"/>
            </p:cNvSpPr>
            <p:nvPr/>
          </p:nvSpPr>
          <p:spPr bwMode="auto">
            <a:xfrm>
              <a:off x="8463" y="6078"/>
              <a:ext cx="3273" cy="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None/>
              </a:pPr>
              <a:r>
                <a:rPr lang="zh-CN" altLang="en-US" sz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多类型优惠券</a:t>
              </a:r>
              <a:r>
                <a:rPr lang="en-US" altLang="zh-CN" sz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: </a:t>
              </a:r>
              <a:r>
                <a:rPr lang="zh-CN" altLang="en-US" sz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顾客线上线下都可领券</a:t>
              </a:r>
              <a:r>
                <a:rPr lang="en-US" altLang="zh-CN" sz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  </a:t>
              </a:r>
              <a:r>
                <a:rPr lang="zh-CN" altLang="en-US" sz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线上线下通用</a:t>
              </a:r>
              <a:r>
                <a:rPr lang="en-US" altLang="zh-CN" sz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  </a:t>
              </a:r>
              <a:r>
                <a:rPr lang="zh-CN" altLang="en-US" sz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使用更便捷</a:t>
              </a:r>
              <a:r>
                <a:rPr lang="en-US" altLang="zh-CN" sz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lang="zh-CN" altLang="en-US" sz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转化率更高</a:t>
              </a:r>
              <a:endParaRPr lang="zh-CN" altLang="en-US" sz="1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TextBox 13"/>
            <p:cNvSpPr txBox="1">
              <a:spLocks noChangeArrowheads="1"/>
            </p:cNvSpPr>
            <p:nvPr/>
          </p:nvSpPr>
          <p:spPr bwMode="auto">
            <a:xfrm>
              <a:off x="2981" y="2816"/>
              <a:ext cx="3021" cy="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None/>
              </a:pPr>
              <a:r>
                <a:rPr lang="zh-CN" altLang="en-US" sz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每一位店员或会员都可成为店铺推广员，帮商家发展会员</a:t>
              </a:r>
              <a:endParaRPr lang="zh-CN" altLang="en-US" sz="1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TextBox 13"/>
            <p:cNvSpPr txBox="1">
              <a:spLocks noChangeArrowheads="1"/>
            </p:cNvSpPr>
            <p:nvPr/>
          </p:nvSpPr>
          <p:spPr bwMode="auto">
            <a:xfrm>
              <a:off x="2642" y="6063"/>
              <a:ext cx="3230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None/>
              </a:pPr>
              <a:r>
                <a:rPr lang="zh-CN" altLang="en-US" sz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幸运转盘、分享有礼、签到有礼；</a:t>
              </a:r>
              <a:r>
                <a:rPr lang="zh-CN" altLang="en-US" sz="13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支持微</a:t>
              </a:r>
              <a:r>
                <a:rPr lang="zh-CN" altLang="en-US" sz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信现金红包</a:t>
              </a:r>
              <a:endParaRPr lang="zh-CN" altLang="en-US" sz="1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Freeform: Shape 7"/>
            <p:cNvSpPr/>
            <p:nvPr/>
          </p:nvSpPr>
          <p:spPr>
            <a:xfrm>
              <a:off x="6152" y="4711"/>
              <a:ext cx="225" cy="33"/>
            </a:xfrm>
            <a:custGeom>
              <a:avLst/>
              <a:gdLst>
                <a:gd name="connsiteX0" fmla="*/ 0 w 168273"/>
                <a:gd name="connsiteY0" fmla="*/ 12818 h 25637"/>
                <a:gd name="connsiteX1" fmla="*/ 168273 w 168273"/>
                <a:gd name="connsiteY1" fmla="*/ 12818 h 2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273" h="25637">
                  <a:moveTo>
                    <a:pt x="0" y="12818"/>
                  </a:moveTo>
                  <a:lnTo>
                    <a:pt x="168273" y="12818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endParaRPr sz="2400">
                <a:solidFill>
                  <a:schemeClr val="tx1"/>
                </a:solidFill>
              </a:endParaRPr>
            </a:p>
          </p:txBody>
        </p:sp>
      </p:grpSp>
      <p:pic>
        <p:nvPicPr>
          <p:cNvPr id="6" name="图片 5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更多。。。</a:t>
            </a:r>
            <a:endParaRPr lang="zh-CN" altLang="en-US" dirty="0"/>
          </a:p>
        </p:txBody>
      </p:sp>
      <p:sp>
        <p:nvSpPr>
          <p:cNvPr id="30" name="KSO_Shape"/>
          <p:cNvSpPr/>
          <p:nvPr/>
        </p:nvSpPr>
        <p:spPr bwMode="auto">
          <a:xfrm>
            <a:off x="251520" y="138559"/>
            <a:ext cx="310764" cy="264666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388" y="2497456"/>
            <a:ext cx="1341379" cy="3412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708" y="2543856"/>
            <a:ext cx="1495900" cy="306273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6995515" y="2758781"/>
            <a:ext cx="45719" cy="45719"/>
          </a:xfrm>
          <a:prstGeom prst="ellipse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7147915" y="2761486"/>
            <a:ext cx="45719" cy="45719"/>
          </a:xfrm>
          <a:prstGeom prst="ellipse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7300315" y="2761486"/>
            <a:ext cx="45719" cy="45719"/>
          </a:xfrm>
          <a:prstGeom prst="ellipse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830" y="2503940"/>
            <a:ext cx="1388437" cy="338244"/>
          </a:xfrm>
          <a:prstGeom prst="rect">
            <a:avLst/>
          </a:prstGeom>
        </p:spPr>
      </p:pic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思迅智慧门店价值</a:t>
            </a:r>
            <a:endParaRPr lang="zh-CN" altLang="en-US" dirty="0"/>
          </a:p>
        </p:txBody>
      </p:sp>
      <p:sp>
        <p:nvSpPr>
          <p:cNvPr id="30" name="KSO_Shape"/>
          <p:cNvSpPr/>
          <p:nvPr/>
        </p:nvSpPr>
        <p:spPr bwMode="auto">
          <a:xfrm>
            <a:off x="251520" y="138559"/>
            <a:ext cx="310764" cy="264666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35430" y="1346835"/>
            <a:ext cx="6205855" cy="3168015"/>
            <a:chOff x="2870" y="2121"/>
            <a:chExt cx="9773" cy="4989"/>
          </a:xfrm>
        </p:grpSpPr>
        <p:sp>
          <p:nvSpPr>
            <p:cNvPr id="4" name="Freeform 5"/>
            <p:cNvSpPr/>
            <p:nvPr/>
          </p:nvSpPr>
          <p:spPr bwMode="auto">
            <a:xfrm>
              <a:off x="8246" y="3240"/>
              <a:ext cx="1727" cy="816"/>
            </a:xfrm>
            <a:custGeom>
              <a:avLst/>
              <a:gdLst>
                <a:gd name="T0" fmla="*/ 2147483646 w 662"/>
                <a:gd name="T1" fmla="*/ 2147483646 h 312"/>
                <a:gd name="T2" fmla="*/ 2147483646 w 662"/>
                <a:gd name="T3" fmla="*/ 2147483646 h 312"/>
                <a:gd name="T4" fmla="*/ 2147483646 w 662"/>
                <a:gd name="T5" fmla="*/ 2147483646 h 312"/>
                <a:gd name="T6" fmla="*/ 2147483646 w 662"/>
                <a:gd name="T7" fmla="*/ 2147483646 h 312"/>
                <a:gd name="T8" fmla="*/ 2147483646 w 662"/>
                <a:gd name="T9" fmla="*/ 2147483646 h 312"/>
                <a:gd name="T10" fmla="*/ 2147483646 w 662"/>
                <a:gd name="T11" fmla="*/ 2147483646 h 312"/>
                <a:gd name="T12" fmla="*/ 2147483646 w 662"/>
                <a:gd name="T13" fmla="*/ 2147483646 h 312"/>
                <a:gd name="T14" fmla="*/ 2147483646 w 662"/>
                <a:gd name="T15" fmla="*/ 2147483646 h 312"/>
                <a:gd name="T16" fmla="*/ 2147483646 w 662"/>
                <a:gd name="T17" fmla="*/ 0 h 312"/>
                <a:gd name="T18" fmla="*/ 2147483646 w 662"/>
                <a:gd name="T19" fmla="*/ 2147483646 h 312"/>
                <a:gd name="T20" fmla="*/ 2147483646 w 662"/>
                <a:gd name="T21" fmla="*/ 2147483646 h 312"/>
                <a:gd name="T22" fmla="*/ 2147483646 w 662"/>
                <a:gd name="T23" fmla="*/ 2147483646 h 312"/>
                <a:gd name="T24" fmla="*/ 0 w 662"/>
                <a:gd name="T25" fmla="*/ 2147483646 h 312"/>
                <a:gd name="T26" fmla="*/ 2147483646 w 662"/>
                <a:gd name="T27" fmla="*/ 2147483646 h 3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62" h="312">
                  <a:moveTo>
                    <a:pt x="180" y="303"/>
                  </a:moveTo>
                  <a:cubicBezTo>
                    <a:pt x="194" y="292"/>
                    <a:pt x="211" y="281"/>
                    <a:pt x="229" y="273"/>
                  </a:cubicBezTo>
                  <a:cubicBezTo>
                    <a:pt x="302" y="238"/>
                    <a:pt x="375" y="244"/>
                    <a:pt x="444" y="286"/>
                  </a:cubicBezTo>
                  <a:cubicBezTo>
                    <a:pt x="456" y="294"/>
                    <a:pt x="467" y="303"/>
                    <a:pt x="478" y="312"/>
                  </a:cubicBezTo>
                  <a:cubicBezTo>
                    <a:pt x="662" y="128"/>
                    <a:pt x="662" y="128"/>
                    <a:pt x="662" y="128"/>
                  </a:cubicBezTo>
                  <a:cubicBezTo>
                    <a:pt x="595" y="67"/>
                    <a:pt x="515" y="28"/>
                    <a:pt x="423" y="9"/>
                  </a:cubicBezTo>
                  <a:cubicBezTo>
                    <a:pt x="404" y="6"/>
                    <a:pt x="384" y="4"/>
                    <a:pt x="364" y="2"/>
                  </a:cubicBezTo>
                  <a:cubicBezTo>
                    <a:pt x="363" y="2"/>
                    <a:pt x="361" y="1"/>
                    <a:pt x="360" y="1"/>
                  </a:cubicBezTo>
                  <a:cubicBezTo>
                    <a:pt x="358" y="1"/>
                    <a:pt x="343" y="0"/>
                    <a:pt x="329" y="0"/>
                  </a:cubicBezTo>
                  <a:cubicBezTo>
                    <a:pt x="313" y="1"/>
                    <a:pt x="292" y="1"/>
                    <a:pt x="281" y="3"/>
                  </a:cubicBezTo>
                  <a:cubicBezTo>
                    <a:pt x="274" y="3"/>
                    <a:pt x="267" y="4"/>
                    <a:pt x="261" y="5"/>
                  </a:cubicBezTo>
                  <a:cubicBezTo>
                    <a:pt x="169" y="17"/>
                    <a:pt x="88" y="52"/>
                    <a:pt x="16" y="110"/>
                  </a:cubicBezTo>
                  <a:cubicBezTo>
                    <a:pt x="11" y="114"/>
                    <a:pt x="5" y="119"/>
                    <a:pt x="0" y="124"/>
                  </a:cubicBezTo>
                  <a:lnTo>
                    <a:pt x="180" y="30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Freeform 6"/>
            <p:cNvSpPr/>
            <p:nvPr/>
          </p:nvSpPr>
          <p:spPr bwMode="auto">
            <a:xfrm>
              <a:off x="2870" y="3577"/>
              <a:ext cx="5843" cy="1899"/>
            </a:xfrm>
            <a:custGeom>
              <a:avLst/>
              <a:gdLst>
                <a:gd name="T0" fmla="*/ 2147483646 w 2239"/>
                <a:gd name="T1" fmla="*/ 2147483646 h 726"/>
                <a:gd name="T2" fmla="*/ 2147483646 w 2239"/>
                <a:gd name="T3" fmla="*/ 2147483646 h 726"/>
                <a:gd name="T4" fmla="*/ 2147483646 w 2239"/>
                <a:gd name="T5" fmla="*/ 2147483646 h 726"/>
                <a:gd name="T6" fmla="*/ 2147483646 w 2239"/>
                <a:gd name="T7" fmla="*/ 2147483646 h 726"/>
                <a:gd name="T8" fmla="*/ 2147483646 w 2239"/>
                <a:gd name="T9" fmla="*/ 2147483646 h 726"/>
                <a:gd name="T10" fmla="*/ 2147483646 w 2239"/>
                <a:gd name="T11" fmla="*/ 2147483646 h 726"/>
                <a:gd name="T12" fmla="*/ 2147483646 w 2239"/>
                <a:gd name="T13" fmla="*/ 2147483646 h 726"/>
                <a:gd name="T14" fmla="*/ 2147483646 w 2239"/>
                <a:gd name="T15" fmla="*/ 0 h 726"/>
                <a:gd name="T16" fmla="*/ 2147483646 w 2239"/>
                <a:gd name="T17" fmla="*/ 2147483646 h 726"/>
                <a:gd name="T18" fmla="*/ 2147483646 w 2239"/>
                <a:gd name="T19" fmla="*/ 2147483646 h 726"/>
                <a:gd name="T20" fmla="*/ 2147483646 w 2239"/>
                <a:gd name="T21" fmla="*/ 2147483646 h 726"/>
                <a:gd name="T22" fmla="*/ 2147483646 w 2239"/>
                <a:gd name="T23" fmla="*/ 2147483646 h 726"/>
                <a:gd name="T24" fmla="*/ 0 w 2239"/>
                <a:gd name="T25" fmla="*/ 2147483646 h 726"/>
                <a:gd name="T26" fmla="*/ 0 w 2239"/>
                <a:gd name="T27" fmla="*/ 2147483646 h 726"/>
                <a:gd name="T28" fmla="*/ 2147483646 w 2239"/>
                <a:gd name="T29" fmla="*/ 2147483646 h 726"/>
                <a:gd name="T30" fmla="*/ 2147483646 w 2239"/>
                <a:gd name="T31" fmla="*/ 2147483646 h 726"/>
                <a:gd name="T32" fmla="*/ 2147483646 w 2239"/>
                <a:gd name="T33" fmla="*/ 2147483646 h 726"/>
                <a:gd name="T34" fmla="*/ 2147483646 w 2239"/>
                <a:gd name="T35" fmla="*/ 2147483646 h 726"/>
                <a:gd name="T36" fmla="*/ 2147483646 w 2239"/>
                <a:gd name="T37" fmla="*/ 2147483646 h 726"/>
                <a:gd name="T38" fmla="*/ 2147483646 w 2239"/>
                <a:gd name="T39" fmla="*/ 2147483646 h 726"/>
                <a:gd name="T40" fmla="*/ 2147483646 w 2239"/>
                <a:gd name="T41" fmla="*/ 2147483646 h 726"/>
                <a:gd name="T42" fmla="*/ 2147483646 w 2239"/>
                <a:gd name="T43" fmla="*/ 2147483646 h 726"/>
                <a:gd name="T44" fmla="*/ 2147483646 w 2239"/>
                <a:gd name="T45" fmla="*/ 2147483646 h 726"/>
                <a:gd name="T46" fmla="*/ 2147483646 w 2239"/>
                <a:gd name="T47" fmla="*/ 2147483646 h 726"/>
                <a:gd name="T48" fmla="*/ 2147483646 w 2239"/>
                <a:gd name="T49" fmla="*/ 2147483646 h 726"/>
                <a:gd name="T50" fmla="*/ 2147483646 w 2239"/>
                <a:gd name="T51" fmla="*/ 2147483646 h 726"/>
                <a:gd name="T52" fmla="*/ 2147483646 w 2239"/>
                <a:gd name="T53" fmla="*/ 2147483646 h 726"/>
                <a:gd name="T54" fmla="*/ 2147483646 w 2239"/>
                <a:gd name="T55" fmla="*/ 2147483646 h 726"/>
                <a:gd name="T56" fmla="*/ 2147483646 w 2239"/>
                <a:gd name="T57" fmla="*/ 2147483646 h 726"/>
                <a:gd name="T58" fmla="*/ 2147483646 w 2239"/>
                <a:gd name="T59" fmla="*/ 2147483646 h 726"/>
                <a:gd name="T60" fmla="*/ 2147483646 w 2239"/>
                <a:gd name="T61" fmla="*/ 2147483646 h 726"/>
                <a:gd name="T62" fmla="*/ 2147483646 w 2239"/>
                <a:gd name="T63" fmla="*/ 2147483646 h 726"/>
                <a:gd name="T64" fmla="*/ 2147483646 w 2239"/>
                <a:gd name="T65" fmla="*/ 2147483646 h 726"/>
                <a:gd name="T66" fmla="*/ 2147483646 w 2239"/>
                <a:gd name="T67" fmla="*/ 2147483646 h 726"/>
                <a:gd name="T68" fmla="*/ 2147483646 w 2239"/>
                <a:gd name="T69" fmla="*/ 2147483646 h 726"/>
                <a:gd name="T70" fmla="*/ 2147483646 w 2239"/>
                <a:gd name="T71" fmla="*/ 2147483646 h 726"/>
                <a:gd name="T72" fmla="*/ 2147483646 w 2239"/>
                <a:gd name="T73" fmla="*/ 2147483646 h 72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239" h="726">
                  <a:moveTo>
                    <a:pt x="1927" y="472"/>
                  </a:moveTo>
                  <a:cubicBezTo>
                    <a:pt x="1931" y="483"/>
                    <a:pt x="1935" y="493"/>
                    <a:pt x="1939" y="503"/>
                  </a:cubicBezTo>
                  <a:cubicBezTo>
                    <a:pt x="1966" y="568"/>
                    <a:pt x="2005" y="622"/>
                    <a:pt x="2054" y="667"/>
                  </a:cubicBezTo>
                  <a:cubicBezTo>
                    <a:pt x="2239" y="482"/>
                    <a:pt x="2239" y="482"/>
                    <a:pt x="2239" y="482"/>
                  </a:cubicBezTo>
                  <a:cubicBezTo>
                    <a:pt x="2227" y="471"/>
                    <a:pt x="2216" y="459"/>
                    <a:pt x="2206" y="445"/>
                  </a:cubicBezTo>
                  <a:cubicBezTo>
                    <a:pt x="2177" y="407"/>
                    <a:pt x="2165" y="363"/>
                    <a:pt x="2169" y="316"/>
                  </a:cubicBezTo>
                  <a:cubicBezTo>
                    <a:pt x="2173" y="259"/>
                    <a:pt x="2196" y="213"/>
                    <a:pt x="2234" y="180"/>
                  </a:cubicBezTo>
                  <a:cubicBezTo>
                    <a:pt x="2054" y="0"/>
                    <a:pt x="2054" y="0"/>
                    <a:pt x="2054" y="0"/>
                  </a:cubicBezTo>
                  <a:cubicBezTo>
                    <a:pt x="1991" y="59"/>
                    <a:pt x="1941" y="140"/>
                    <a:pt x="1933" y="177"/>
                  </a:cubicBezTo>
                  <a:cubicBezTo>
                    <a:pt x="1933" y="178"/>
                    <a:pt x="1932" y="207"/>
                    <a:pt x="1874" y="208"/>
                  </a:cubicBezTo>
                  <a:cubicBezTo>
                    <a:pt x="1491" y="211"/>
                    <a:pt x="544" y="208"/>
                    <a:pt x="87" y="208"/>
                  </a:cubicBezTo>
                  <a:cubicBezTo>
                    <a:pt x="64" y="208"/>
                    <a:pt x="42" y="217"/>
                    <a:pt x="26" y="234"/>
                  </a:cubicBezTo>
                  <a:cubicBezTo>
                    <a:pt x="9" y="250"/>
                    <a:pt x="0" y="272"/>
                    <a:pt x="0" y="295"/>
                  </a:cubicBezTo>
                  <a:cubicBezTo>
                    <a:pt x="0" y="355"/>
                    <a:pt x="0" y="355"/>
                    <a:pt x="0" y="355"/>
                  </a:cubicBezTo>
                  <a:cubicBezTo>
                    <a:pt x="0" y="378"/>
                    <a:pt x="9" y="400"/>
                    <a:pt x="26" y="417"/>
                  </a:cubicBezTo>
                  <a:cubicBezTo>
                    <a:pt x="42" y="433"/>
                    <a:pt x="64" y="442"/>
                    <a:pt x="87" y="442"/>
                  </a:cubicBezTo>
                  <a:cubicBezTo>
                    <a:pt x="100" y="442"/>
                    <a:pt x="113" y="442"/>
                    <a:pt x="127" y="442"/>
                  </a:cubicBezTo>
                  <a:cubicBezTo>
                    <a:pt x="140" y="442"/>
                    <a:pt x="152" y="447"/>
                    <a:pt x="161" y="456"/>
                  </a:cubicBezTo>
                  <a:cubicBezTo>
                    <a:pt x="171" y="465"/>
                    <a:pt x="176" y="478"/>
                    <a:pt x="176" y="491"/>
                  </a:cubicBezTo>
                  <a:cubicBezTo>
                    <a:pt x="176" y="569"/>
                    <a:pt x="176" y="569"/>
                    <a:pt x="176" y="569"/>
                  </a:cubicBezTo>
                  <a:cubicBezTo>
                    <a:pt x="176" y="596"/>
                    <a:pt x="198" y="618"/>
                    <a:pt x="224" y="618"/>
                  </a:cubicBezTo>
                  <a:cubicBezTo>
                    <a:pt x="242" y="618"/>
                    <a:pt x="242" y="618"/>
                    <a:pt x="242" y="618"/>
                  </a:cubicBezTo>
                  <a:cubicBezTo>
                    <a:pt x="269" y="618"/>
                    <a:pt x="291" y="640"/>
                    <a:pt x="291" y="667"/>
                  </a:cubicBezTo>
                  <a:cubicBezTo>
                    <a:pt x="291" y="678"/>
                    <a:pt x="291" y="678"/>
                    <a:pt x="291" y="678"/>
                  </a:cubicBezTo>
                  <a:cubicBezTo>
                    <a:pt x="291" y="691"/>
                    <a:pt x="296" y="703"/>
                    <a:pt x="305" y="712"/>
                  </a:cubicBezTo>
                  <a:cubicBezTo>
                    <a:pt x="314" y="721"/>
                    <a:pt x="327" y="726"/>
                    <a:pt x="340" y="726"/>
                  </a:cubicBezTo>
                  <a:cubicBezTo>
                    <a:pt x="455" y="726"/>
                    <a:pt x="455" y="726"/>
                    <a:pt x="455" y="726"/>
                  </a:cubicBezTo>
                  <a:cubicBezTo>
                    <a:pt x="482" y="726"/>
                    <a:pt x="504" y="704"/>
                    <a:pt x="504" y="677"/>
                  </a:cubicBezTo>
                  <a:cubicBezTo>
                    <a:pt x="504" y="667"/>
                    <a:pt x="504" y="667"/>
                    <a:pt x="504" y="667"/>
                  </a:cubicBezTo>
                  <a:cubicBezTo>
                    <a:pt x="504" y="640"/>
                    <a:pt x="526" y="618"/>
                    <a:pt x="553" y="618"/>
                  </a:cubicBezTo>
                  <a:cubicBezTo>
                    <a:pt x="570" y="618"/>
                    <a:pt x="570" y="618"/>
                    <a:pt x="570" y="618"/>
                  </a:cubicBezTo>
                  <a:cubicBezTo>
                    <a:pt x="583" y="618"/>
                    <a:pt x="596" y="613"/>
                    <a:pt x="605" y="603"/>
                  </a:cubicBezTo>
                  <a:cubicBezTo>
                    <a:pt x="614" y="594"/>
                    <a:pt x="619" y="582"/>
                    <a:pt x="619" y="569"/>
                  </a:cubicBezTo>
                  <a:cubicBezTo>
                    <a:pt x="619" y="491"/>
                    <a:pt x="619" y="491"/>
                    <a:pt x="619" y="491"/>
                  </a:cubicBezTo>
                  <a:cubicBezTo>
                    <a:pt x="619" y="464"/>
                    <a:pt x="641" y="442"/>
                    <a:pt x="668" y="442"/>
                  </a:cubicBezTo>
                  <a:cubicBezTo>
                    <a:pt x="1092" y="442"/>
                    <a:pt x="1570" y="441"/>
                    <a:pt x="1797" y="441"/>
                  </a:cubicBezTo>
                  <a:cubicBezTo>
                    <a:pt x="1863" y="441"/>
                    <a:pt x="1922" y="455"/>
                    <a:pt x="1927" y="472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Freeform 7"/>
            <p:cNvSpPr/>
            <p:nvPr/>
          </p:nvSpPr>
          <p:spPr bwMode="auto">
            <a:xfrm>
              <a:off x="8246" y="4828"/>
              <a:ext cx="1727" cy="831"/>
            </a:xfrm>
            <a:custGeom>
              <a:avLst/>
              <a:gdLst>
                <a:gd name="T0" fmla="*/ 2147483646 w 662"/>
                <a:gd name="T1" fmla="*/ 0 h 318"/>
                <a:gd name="T2" fmla="*/ 2147483646 w 662"/>
                <a:gd name="T3" fmla="*/ 2147483646 h 318"/>
                <a:gd name="T4" fmla="*/ 2147483646 w 662"/>
                <a:gd name="T5" fmla="*/ 2147483646 h 318"/>
                <a:gd name="T6" fmla="*/ 2147483646 w 662"/>
                <a:gd name="T7" fmla="*/ 2147483646 h 318"/>
                <a:gd name="T8" fmla="*/ 0 w 662"/>
                <a:gd name="T9" fmla="*/ 2147483646 h 318"/>
                <a:gd name="T10" fmla="*/ 2147483646 w 662"/>
                <a:gd name="T11" fmla="*/ 2147483646 h 318"/>
                <a:gd name="T12" fmla="*/ 2147483646 w 662"/>
                <a:gd name="T13" fmla="*/ 2147483646 h 318"/>
                <a:gd name="T14" fmla="*/ 2147483646 w 662"/>
                <a:gd name="T15" fmla="*/ 2147483646 h 318"/>
                <a:gd name="T16" fmla="*/ 2147483646 w 662"/>
                <a:gd name="T17" fmla="*/ 2147483646 h 318"/>
                <a:gd name="T18" fmla="*/ 2147483646 w 662"/>
                <a:gd name="T19" fmla="*/ 2147483646 h 318"/>
                <a:gd name="T20" fmla="*/ 2147483646 w 662"/>
                <a:gd name="T21" fmla="*/ 2147483646 h 318"/>
                <a:gd name="T22" fmla="*/ 2147483646 w 662"/>
                <a:gd name="T23" fmla="*/ 2147483646 h 318"/>
                <a:gd name="T24" fmla="*/ 2147483646 w 662"/>
                <a:gd name="T25" fmla="*/ 0 h 3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62" h="318">
                  <a:moveTo>
                    <a:pt x="472" y="0"/>
                  </a:moveTo>
                  <a:cubicBezTo>
                    <a:pt x="467" y="6"/>
                    <a:pt x="461" y="11"/>
                    <a:pt x="454" y="15"/>
                  </a:cubicBezTo>
                  <a:cubicBezTo>
                    <a:pt x="416" y="44"/>
                    <a:pt x="372" y="57"/>
                    <a:pt x="318" y="58"/>
                  </a:cubicBezTo>
                  <a:cubicBezTo>
                    <a:pt x="269" y="56"/>
                    <a:pt x="223" y="41"/>
                    <a:pt x="185" y="9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30" y="221"/>
                    <a:pt x="65" y="244"/>
                    <a:pt x="103" y="264"/>
                  </a:cubicBezTo>
                  <a:cubicBezTo>
                    <a:pt x="163" y="295"/>
                    <a:pt x="226" y="312"/>
                    <a:pt x="294" y="316"/>
                  </a:cubicBezTo>
                  <a:cubicBezTo>
                    <a:pt x="295" y="316"/>
                    <a:pt x="296" y="316"/>
                    <a:pt x="297" y="317"/>
                  </a:cubicBezTo>
                  <a:cubicBezTo>
                    <a:pt x="299" y="317"/>
                    <a:pt x="313" y="317"/>
                    <a:pt x="329" y="317"/>
                  </a:cubicBezTo>
                  <a:cubicBezTo>
                    <a:pt x="344" y="318"/>
                    <a:pt x="365" y="316"/>
                    <a:pt x="376" y="315"/>
                  </a:cubicBezTo>
                  <a:cubicBezTo>
                    <a:pt x="383" y="314"/>
                    <a:pt x="390" y="314"/>
                    <a:pt x="396" y="313"/>
                  </a:cubicBezTo>
                  <a:cubicBezTo>
                    <a:pt x="498" y="299"/>
                    <a:pt x="587" y="258"/>
                    <a:pt x="662" y="190"/>
                  </a:cubicBezTo>
                  <a:lnTo>
                    <a:pt x="472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Freeform 8"/>
            <p:cNvSpPr/>
            <p:nvPr/>
          </p:nvSpPr>
          <p:spPr bwMode="auto">
            <a:xfrm>
              <a:off x="9494" y="3588"/>
              <a:ext cx="872" cy="1721"/>
            </a:xfrm>
            <a:custGeom>
              <a:avLst/>
              <a:gdLst>
                <a:gd name="T0" fmla="*/ 2147483646 w 334"/>
                <a:gd name="T1" fmla="*/ 2147483646 h 658"/>
                <a:gd name="T2" fmla="*/ 2147483646 w 334"/>
                <a:gd name="T3" fmla="*/ 2147483646 h 658"/>
                <a:gd name="T4" fmla="*/ 2147483646 w 334"/>
                <a:gd name="T5" fmla="*/ 2147483646 h 658"/>
                <a:gd name="T6" fmla="*/ 2147483646 w 334"/>
                <a:gd name="T7" fmla="*/ 0 h 658"/>
                <a:gd name="T8" fmla="*/ 2147483646 w 334"/>
                <a:gd name="T9" fmla="*/ 2147483646 h 658"/>
                <a:gd name="T10" fmla="*/ 2147483646 w 334"/>
                <a:gd name="T11" fmla="*/ 2147483646 h 658"/>
                <a:gd name="T12" fmla="*/ 0 w 334"/>
                <a:gd name="T13" fmla="*/ 2147483646 h 658"/>
                <a:gd name="T14" fmla="*/ 2147483646 w 334"/>
                <a:gd name="T15" fmla="*/ 2147483646 h 658"/>
                <a:gd name="T16" fmla="*/ 2147483646 w 334"/>
                <a:gd name="T17" fmla="*/ 2147483646 h 658"/>
                <a:gd name="T18" fmla="*/ 2147483646 w 334"/>
                <a:gd name="T19" fmla="*/ 2147483646 h 658"/>
                <a:gd name="T20" fmla="*/ 2147483646 w 334"/>
                <a:gd name="T21" fmla="*/ 2147483646 h 658"/>
                <a:gd name="T22" fmla="*/ 2147483646 w 334"/>
                <a:gd name="T23" fmla="*/ 2147483646 h 658"/>
                <a:gd name="T24" fmla="*/ 2147483646 w 334"/>
                <a:gd name="T25" fmla="*/ 2147483646 h 658"/>
                <a:gd name="T26" fmla="*/ 2147483646 w 334"/>
                <a:gd name="T27" fmla="*/ 2147483646 h 65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34" h="658">
                  <a:moveTo>
                    <a:pt x="332" y="286"/>
                  </a:moveTo>
                  <a:cubicBezTo>
                    <a:pt x="331" y="279"/>
                    <a:pt x="330" y="274"/>
                    <a:pt x="329" y="267"/>
                  </a:cubicBezTo>
                  <a:cubicBezTo>
                    <a:pt x="318" y="185"/>
                    <a:pt x="285" y="111"/>
                    <a:pt x="232" y="46"/>
                  </a:cubicBezTo>
                  <a:cubicBezTo>
                    <a:pt x="218" y="30"/>
                    <a:pt x="204" y="15"/>
                    <a:pt x="190" y="0"/>
                  </a:cubicBezTo>
                  <a:cubicBezTo>
                    <a:pt x="5" y="185"/>
                    <a:pt x="5" y="185"/>
                    <a:pt x="5" y="185"/>
                  </a:cubicBezTo>
                  <a:cubicBezTo>
                    <a:pt x="33" y="212"/>
                    <a:pt x="51" y="246"/>
                    <a:pt x="58" y="287"/>
                  </a:cubicBezTo>
                  <a:cubicBezTo>
                    <a:pt x="71" y="360"/>
                    <a:pt x="50" y="421"/>
                    <a:pt x="0" y="469"/>
                  </a:cubicBezTo>
                  <a:cubicBezTo>
                    <a:pt x="190" y="658"/>
                    <a:pt x="190" y="658"/>
                    <a:pt x="190" y="658"/>
                  </a:cubicBezTo>
                  <a:cubicBezTo>
                    <a:pt x="191" y="657"/>
                    <a:pt x="192" y="656"/>
                    <a:pt x="193" y="655"/>
                  </a:cubicBezTo>
                  <a:cubicBezTo>
                    <a:pt x="261" y="590"/>
                    <a:pt x="306" y="512"/>
                    <a:pt x="325" y="419"/>
                  </a:cubicBezTo>
                  <a:cubicBezTo>
                    <a:pt x="329" y="401"/>
                    <a:pt x="330" y="382"/>
                    <a:pt x="333" y="364"/>
                  </a:cubicBezTo>
                  <a:cubicBezTo>
                    <a:pt x="333" y="363"/>
                    <a:pt x="333" y="362"/>
                    <a:pt x="333" y="360"/>
                  </a:cubicBezTo>
                  <a:cubicBezTo>
                    <a:pt x="334" y="359"/>
                    <a:pt x="334" y="345"/>
                    <a:pt x="334" y="330"/>
                  </a:cubicBezTo>
                  <a:cubicBezTo>
                    <a:pt x="334" y="316"/>
                    <a:pt x="333" y="296"/>
                    <a:pt x="332" y="286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Freeform 424"/>
            <p:cNvSpPr/>
            <p:nvPr/>
          </p:nvSpPr>
          <p:spPr bwMode="auto">
            <a:xfrm>
              <a:off x="8985" y="3401"/>
              <a:ext cx="46" cy="46"/>
            </a:xfrm>
            <a:custGeom>
              <a:avLst/>
              <a:gdLst>
                <a:gd name="T0" fmla="*/ 2147483646 w 7"/>
                <a:gd name="T1" fmla="*/ 2147483646 h 7"/>
                <a:gd name="T2" fmla="*/ 2147483646 w 7"/>
                <a:gd name="T3" fmla="*/ 2147483646 h 7"/>
                <a:gd name="T4" fmla="*/ 2147483646 w 7"/>
                <a:gd name="T5" fmla="*/ 2147483646 h 7"/>
                <a:gd name="T6" fmla="*/ 2147483646 w 7"/>
                <a:gd name="T7" fmla="*/ 2147483646 h 7"/>
                <a:gd name="T8" fmla="*/ 2147483646 w 7"/>
                <a:gd name="T9" fmla="*/ 2147483646 h 7"/>
                <a:gd name="T10" fmla="*/ 2147483646 w 7"/>
                <a:gd name="T11" fmla="*/ 2147483646 h 7"/>
                <a:gd name="T12" fmla="*/ 2147483646 w 7"/>
                <a:gd name="T13" fmla="*/ 2147483646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" h="7">
                  <a:moveTo>
                    <a:pt x="6" y="4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6" y="7"/>
                    <a:pt x="6" y="7"/>
                  </a:cubicBezTo>
                  <a:cubicBezTo>
                    <a:pt x="7" y="6"/>
                    <a:pt x="7" y="5"/>
                    <a:pt x="6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Freeform 425"/>
            <p:cNvSpPr/>
            <p:nvPr/>
          </p:nvSpPr>
          <p:spPr bwMode="auto">
            <a:xfrm>
              <a:off x="8922" y="3537"/>
              <a:ext cx="49" cy="24"/>
            </a:xfrm>
            <a:custGeom>
              <a:avLst/>
              <a:gdLst>
                <a:gd name="T0" fmla="*/ 2147483646 w 8"/>
                <a:gd name="T1" fmla="*/ 0 h 4"/>
                <a:gd name="T2" fmla="*/ 2147483646 w 8"/>
                <a:gd name="T3" fmla="*/ 0 h 4"/>
                <a:gd name="T4" fmla="*/ 0 w 8"/>
                <a:gd name="T5" fmla="*/ 2147483646 h 4"/>
                <a:gd name="T6" fmla="*/ 2147483646 w 8"/>
                <a:gd name="T7" fmla="*/ 2147483646 h 4"/>
                <a:gd name="T8" fmla="*/ 2147483646 w 8"/>
                <a:gd name="T9" fmla="*/ 2147483646 h 4"/>
                <a:gd name="T10" fmla="*/ 2147483646 w 8"/>
                <a:gd name="T11" fmla="*/ 2147483646 h 4"/>
                <a:gd name="T12" fmla="*/ 2147483646 w 8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"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Freeform 426"/>
            <p:cNvSpPr/>
            <p:nvPr/>
          </p:nvSpPr>
          <p:spPr bwMode="auto">
            <a:xfrm>
              <a:off x="9280" y="3561"/>
              <a:ext cx="52" cy="27"/>
            </a:xfrm>
            <a:custGeom>
              <a:avLst/>
              <a:gdLst>
                <a:gd name="T0" fmla="*/ 2147483646 w 8"/>
                <a:gd name="T1" fmla="*/ 0 h 4"/>
                <a:gd name="T2" fmla="*/ 2147483646 w 8"/>
                <a:gd name="T3" fmla="*/ 0 h 4"/>
                <a:gd name="T4" fmla="*/ 0 w 8"/>
                <a:gd name="T5" fmla="*/ 2147483646 h 4"/>
                <a:gd name="T6" fmla="*/ 2147483646 w 8"/>
                <a:gd name="T7" fmla="*/ 2147483646 h 4"/>
                <a:gd name="T8" fmla="*/ 2147483646 w 8"/>
                <a:gd name="T9" fmla="*/ 2147483646 h 4"/>
                <a:gd name="T10" fmla="*/ 2147483646 w 8"/>
                <a:gd name="T11" fmla="*/ 2147483646 h 4"/>
                <a:gd name="T12" fmla="*/ 2147483646 w 8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"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Freeform 427"/>
            <p:cNvSpPr/>
            <p:nvPr/>
          </p:nvSpPr>
          <p:spPr bwMode="auto">
            <a:xfrm>
              <a:off x="9243" y="3419"/>
              <a:ext cx="43" cy="46"/>
            </a:xfrm>
            <a:custGeom>
              <a:avLst/>
              <a:gdLst>
                <a:gd name="T0" fmla="*/ 2147483646 w 7"/>
                <a:gd name="T1" fmla="*/ 2147483646 h 7"/>
                <a:gd name="T2" fmla="*/ 2147483646 w 7"/>
                <a:gd name="T3" fmla="*/ 2147483646 h 7"/>
                <a:gd name="T4" fmla="*/ 0 w 7"/>
                <a:gd name="T5" fmla="*/ 2147483646 h 7"/>
                <a:gd name="T6" fmla="*/ 0 w 7"/>
                <a:gd name="T7" fmla="*/ 2147483646 h 7"/>
                <a:gd name="T8" fmla="*/ 2147483646 w 7"/>
                <a:gd name="T9" fmla="*/ 2147483646 h 7"/>
                <a:gd name="T10" fmla="*/ 2147483646 w 7"/>
                <a:gd name="T11" fmla="*/ 2147483646 h 7"/>
                <a:gd name="T12" fmla="*/ 2147483646 w 7"/>
                <a:gd name="T13" fmla="*/ 2147483646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" h="7">
                  <a:moveTo>
                    <a:pt x="6" y="1"/>
                  </a:moveTo>
                  <a:cubicBezTo>
                    <a:pt x="5" y="0"/>
                    <a:pt x="4" y="0"/>
                    <a:pt x="3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6"/>
                    <a:pt x="0" y="6"/>
                  </a:cubicBezTo>
                  <a:cubicBezTo>
                    <a:pt x="1" y="7"/>
                    <a:pt x="2" y="7"/>
                    <a:pt x="3" y="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3"/>
                    <a:pt x="7" y="2"/>
                    <a:pt x="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Freeform 428"/>
            <p:cNvSpPr/>
            <p:nvPr/>
          </p:nvSpPr>
          <p:spPr bwMode="auto">
            <a:xfrm>
              <a:off x="9127" y="3356"/>
              <a:ext cx="27" cy="49"/>
            </a:xfrm>
            <a:custGeom>
              <a:avLst/>
              <a:gdLst>
                <a:gd name="T0" fmla="*/ 2147483646 w 4"/>
                <a:gd name="T1" fmla="*/ 2147483646 h 8"/>
                <a:gd name="T2" fmla="*/ 2147483646 w 4"/>
                <a:gd name="T3" fmla="*/ 2147483646 h 8"/>
                <a:gd name="T4" fmla="*/ 2147483646 w 4"/>
                <a:gd name="T5" fmla="*/ 2147483646 h 8"/>
                <a:gd name="T6" fmla="*/ 2147483646 w 4"/>
                <a:gd name="T7" fmla="*/ 2147483646 h 8"/>
                <a:gd name="T8" fmla="*/ 2147483646 w 4"/>
                <a:gd name="T9" fmla="*/ 0 h 8"/>
                <a:gd name="T10" fmla="*/ 0 w 4"/>
                <a:gd name="T11" fmla="*/ 2147483646 h 8"/>
                <a:gd name="T12" fmla="*/ 0 w 4"/>
                <a:gd name="T13" fmla="*/ 2147483646 h 8"/>
                <a:gd name="T14" fmla="*/ 0 w 4"/>
                <a:gd name="T15" fmla="*/ 2147483646 h 8"/>
                <a:gd name="T16" fmla="*/ 2147483646 w 4"/>
                <a:gd name="T17" fmla="*/ 2147483646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8">
                  <a:moveTo>
                    <a:pt x="2" y="8"/>
                  </a:moveTo>
                  <a:cubicBezTo>
                    <a:pt x="3" y="8"/>
                    <a:pt x="3" y="8"/>
                    <a:pt x="3" y="7"/>
                  </a:cubicBezTo>
                  <a:cubicBezTo>
                    <a:pt x="4" y="7"/>
                    <a:pt x="4" y="7"/>
                    <a:pt x="4" y="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8"/>
                    <a:pt x="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Freeform 429"/>
            <p:cNvSpPr>
              <a:spLocks noEditPoints="1"/>
            </p:cNvSpPr>
            <p:nvPr/>
          </p:nvSpPr>
          <p:spPr bwMode="auto">
            <a:xfrm>
              <a:off x="9022" y="3458"/>
              <a:ext cx="207" cy="233"/>
            </a:xfrm>
            <a:custGeom>
              <a:avLst/>
              <a:gdLst>
                <a:gd name="T0" fmla="*/ 2147483646 w 32"/>
                <a:gd name="T1" fmla="*/ 0 h 36"/>
                <a:gd name="T2" fmla="*/ 0 w 32"/>
                <a:gd name="T3" fmla="*/ 2147483646 h 36"/>
                <a:gd name="T4" fmla="*/ 2147483646 w 32"/>
                <a:gd name="T5" fmla="*/ 2147483646 h 36"/>
                <a:gd name="T6" fmla="*/ 2147483646 w 32"/>
                <a:gd name="T7" fmla="*/ 2147483646 h 36"/>
                <a:gd name="T8" fmla="*/ 2147483646 w 32"/>
                <a:gd name="T9" fmla="*/ 2147483646 h 36"/>
                <a:gd name="T10" fmla="*/ 2147483646 w 32"/>
                <a:gd name="T11" fmla="*/ 2147483646 h 36"/>
                <a:gd name="T12" fmla="*/ 2147483646 w 32"/>
                <a:gd name="T13" fmla="*/ 2147483646 h 36"/>
                <a:gd name="T14" fmla="*/ 2147483646 w 32"/>
                <a:gd name="T15" fmla="*/ 0 h 36"/>
                <a:gd name="T16" fmla="*/ 2147483646 w 32"/>
                <a:gd name="T17" fmla="*/ 2147483646 h 36"/>
                <a:gd name="T18" fmla="*/ 2147483646 w 32"/>
                <a:gd name="T19" fmla="*/ 2147483646 h 36"/>
                <a:gd name="T20" fmla="*/ 2147483646 w 32"/>
                <a:gd name="T21" fmla="*/ 2147483646 h 36"/>
                <a:gd name="T22" fmla="*/ 2147483646 w 32"/>
                <a:gd name="T23" fmla="*/ 2147483646 h 36"/>
                <a:gd name="T24" fmla="*/ 2147483646 w 32"/>
                <a:gd name="T25" fmla="*/ 2147483646 h 36"/>
                <a:gd name="T26" fmla="*/ 2147483646 w 32"/>
                <a:gd name="T27" fmla="*/ 2147483646 h 36"/>
                <a:gd name="T28" fmla="*/ 2147483646 w 32"/>
                <a:gd name="T29" fmla="*/ 2147483646 h 36"/>
                <a:gd name="T30" fmla="*/ 2147483646 w 32"/>
                <a:gd name="T31" fmla="*/ 2147483646 h 36"/>
                <a:gd name="T32" fmla="*/ 2147483646 w 32"/>
                <a:gd name="T33" fmla="*/ 2147483646 h 36"/>
                <a:gd name="T34" fmla="*/ 2147483646 w 32"/>
                <a:gd name="T35" fmla="*/ 2147483646 h 36"/>
                <a:gd name="T36" fmla="*/ 2147483646 w 32"/>
                <a:gd name="T37" fmla="*/ 2147483646 h 36"/>
                <a:gd name="T38" fmla="*/ 2147483646 w 32"/>
                <a:gd name="T39" fmla="*/ 2147483646 h 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2" h="36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2"/>
                    <a:pt x="3" y="27"/>
                    <a:pt x="8" y="30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9" y="27"/>
                    <a:pt x="32" y="22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22" y="26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6" y="24"/>
                    <a:pt x="4" y="20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23" y="4"/>
                    <a:pt x="28" y="9"/>
                    <a:pt x="28" y="16"/>
                  </a:cubicBezTo>
                  <a:cubicBezTo>
                    <a:pt x="28" y="20"/>
                    <a:pt x="26" y="24"/>
                    <a:pt x="22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Freeform 430"/>
            <p:cNvSpPr/>
            <p:nvPr/>
          </p:nvSpPr>
          <p:spPr bwMode="auto">
            <a:xfrm>
              <a:off x="9074" y="3716"/>
              <a:ext cx="103" cy="51"/>
            </a:xfrm>
            <a:custGeom>
              <a:avLst/>
              <a:gdLst>
                <a:gd name="T0" fmla="*/ 0 w 16"/>
                <a:gd name="T1" fmla="*/ 2147483646 h 8"/>
                <a:gd name="T2" fmla="*/ 2147483646 w 16"/>
                <a:gd name="T3" fmla="*/ 2147483646 h 8"/>
                <a:gd name="T4" fmla="*/ 2147483646 w 16"/>
                <a:gd name="T5" fmla="*/ 2147483646 h 8"/>
                <a:gd name="T6" fmla="*/ 2147483646 w 16"/>
                <a:gd name="T7" fmla="*/ 2147483646 h 8"/>
                <a:gd name="T8" fmla="*/ 2147483646 w 16"/>
                <a:gd name="T9" fmla="*/ 2147483646 h 8"/>
                <a:gd name="T10" fmla="*/ 2147483646 w 16"/>
                <a:gd name="T11" fmla="*/ 2147483646 h 8"/>
                <a:gd name="T12" fmla="*/ 2147483646 w 16"/>
                <a:gd name="T13" fmla="*/ 2147483646 h 8"/>
                <a:gd name="T14" fmla="*/ 2147483646 w 16"/>
                <a:gd name="T15" fmla="*/ 0 h 8"/>
                <a:gd name="T16" fmla="*/ 0 w 16"/>
                <a:gd name="T17" fmla="*/ 0 h 8"/>
                <a:gd name="T18" fmla="*/ 0 w 16"/>
                <a:gd name="T19" fmla="*/ 2147483646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" h="8">
                  <a:moveTo>
                    <a:pt x="0" y="4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6"/>
                    <a:pt x="6" y="8"/>
                    <a:pt x="8" y="8"/>
                  </a:cubicBezTo>
                  <a:cubicBezTo>
                    <a:pt x="10" y="8"/>
                    <a:pt x="12" y="6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Freeform 30"/>
            <p:cNvSpPr>
              <a:spLocks noEditPoints="1"/>
            </p:cNvSpPr>
            <p:nvPr/>
          </p:nvSpPr>
          <p:spPr bwMode="auto">
            <a:xfrm rot="2700000">
              <a:off x="8999" y="5109"/>
              <a:ext cx="270" cy="451"/>
            </a:xfrm>
            <a:custGeom>
              <a:avLst/>
              <a:gdLst>
                <a:gd name="T0" fmla="*/ 2147483646 w 184"/>
                <a:gd name="T1" fmla="*/ 2147483646 h 310"/>
                <a:gd name="T2" fmla="*/ 2147483646 w 184"/>
                <a:gd name="T3" fmla="*/ 2147483646 h 310"/>
                <a:gd name="T4" fmla="*/ 2147483646 w 184"/>
                <a:gd name="T5" fmla="*/ 2147483646 h 310"/>
                <a:gd name="T6" fmla="*/ 2147483646 w 184"/>
                <a:gd name="T7" fmla="*/ 2147483646 h 310"/>
                <a:gd name="T8" fmla="*/ 2147483646 w 184"/>
                <a:gd name="T9" fmla="*/ 2147483646 h 310"/>
                <a:gd name="T10" fmla="*/ 2147483646 w 184"/>
                <a:gd name="T11" fmla="*/ 2147483646 h 310"/>
                <a:gd name="T12" fmla="*/ 2147483646 w 184"/>
                <a:gd name="T13" fmla="*/ 2147483646 h 310"/>
                <a:gd name="T14" fmla="*/ 2147483646 w 184"/>
                <a:gd name="T15" fmla="*/ 0 h 310"/>
                <a:gd name="T16" fmla="*/ 2147483646 w 184"/>
                <a:gd name="T17" fmla="*/ 2147483646 h 310"/>
                <a:gd name="T18" fmla="*/ 2147483646 w 184"/>
                <a:gd name="T19" fmla="*/ 2147483646 h 310"/>
                <a:gd name="T20" fmla="*/ 2147483646 w 184"/>
                <a:gd name="T21" fmla="*/ 2147483646 h 310"/>
                <a:gd name="T22" fmla="*/ 2147483646 w 184"/>
                <a:gd name="T23" fmla="*/ 2147483646 h 310"/>
                <a:gd name="T24" fmla="*/ 2147483646 w 184"/>
                <a:gd name="T25" fmla="*/ 2147483646 h 310"/>
                <a:gd name="T26" fmla="*/ 2147483646 w 184"/>
                <a:gd name="T27" fmla="*/ 2147483646 h 310"/>
                <a:gd name="T28" fmla="*/ 2147483646 w 184"/>
                <a:gd name="T29" fmla="*/ 2147483646 h 310"/>
                <a:gd name="T30" fmla="*/ 2147483646 w 184"/>
                <a:gd name="T31" fmla="*/ 2147483646 h 310"/>
                <a:gd name="T32" fmla="*/ 2147483646 w 184"/>
                <a:gd name="T33" fmla="*/ 2147483646 h 310"/>
                <a:gd name="T34" fmla="*/ 2147483646 w 184"/>
                <a:gd name="T35" fmla="*/ 2147483646 h 310"/>
                <a:gd name="T36" fmla="*/ 2147483646 w 184"/>
                <a:gd name="T37" fmla="*/ 2147483646 h 310"/>
                <a:gd name="T38" fmla="*/ 2147483646 w 184"/>
                <a:gd name="T39" fmla="*/ 2147483646 h 310"/>
                <a:gd name="T40" fmla="*/ 2147483646 w 184"/>
                <a:gd name="T41" fmla="*/ 2147483646 h 310"/>
                <a:gd name="T42" fmla="*/ 2147483646 w 184"/>
                <a:gd name="T43" fmla="*/ 2147483646 h 310"/>
                <a:gd name="T44" fmla="*/ 2147483646 w 184"/>
                <a:gd name="T45" fmla="*/ 2147483646 h 310"/>
                <a:gd name="T46" fmla="*/ 2147483646 w 184"/>
                <a:gd name="T47" fmla="*/ 2147483646 h 310"/>
                <a:gd name="T48" fmla="*/ 2147483646 w 184"/>
                <a:gd name="T49" fmla="*/ 2147483646 h 310"/>
                <a:gd name="T50" fmla="*/ 2147483646 w 184"/>
                <a:gd name="T51" fmla="*/ 2147483646 h 310"/>
                <a:gd name="T52" fmla="*/ 2147483646 w 184"/>
                <a:gd name="T53" fmla="*/ 2147483646 h 310"/>
                <a:gd name="T54" fmla="*/ 2147483646 w 184"/>
                <a:gd name="T55" fmla="*/ 2147483646 h 310"/>
                <a:gd name="T56" fmla="*/ 2147483646 w 184"/>
                <a:gd name="T57" fmla="*/ 2147483646 h 310"/>
                <a:gd name="T58" fmla="*/ 2147483646 w 184"/>
                <a:gd name="T59" fmla="*/ 2147483646 h 310"/>
                <a:gd name="T60" fmla="*/ 2147483646 w 184"/>
                <a:gd name="T61" fmla="*/ 2147483646 h 310"/>
                <a:gd name="T62" fmla="*/ 2147483646 w 184"/>
                <a:gd name="T63" fmla="*/ 2147483646 h 310"/>
                <a:gd name="T64" fmla="*/ 2147483646 w 184"/>
                <a:gd name="T65" fmla="*/ 2147483646 h 310"/>
                <a:gd name="T66" fmla="*/ 2147483646 w 184"/>
                <a:gd name="T67" fmla="*/ 2147483646 h 310"/>
                <a:gd name="T68" fmla="*/ 2147483646 w 184"/>
                <a:gd name="T69" fmla="*/ 2147483646 h 310"/>
                <a:gd name="T70" fmla="*/ 2147483646 w 184"/>
                <a:gd name="T71" fmla="*/ 2147483646 h 310"/>
                <a:gd name="T72" fmla="*/ 2147483646 w 184"/>
                <a:gd name="T73" fmla="*/ 2147483646 h 310"/>
                <a:gd name="T74" fmla="*/ 2147483646 w 184"/>
                <a:gd name="T75" fmla="*/ 2147483646 h 310"/>
                <a:gd name="T76" fmla="*/ 2147483646 w 184"/>
                <a:gd name="T77" fmla="*/ 2147483646 h 310"/>
                <a:gd name="T78" fmla="*/ 2147483646 w 184"/>
                <a:gd name="T79" fmla="*/ 2147483646 h 310"/>
                <a:gd name="T80" fmla="*/ 2147483646 w 184"/>
                <a:gd name="T81" fmla="*/ 2147483646 h 310"/>
                <a:gd name="T82" fmla="*/ 2147483646 w 184"/>
                <a:gd name="T83" fmla="*/ 2147483646 h 310"/>
                <a:gd name="T84" fmla="*/ 2147483646 w 184"/>
                <a:gd name="T85" fmla="*/ 2147483646 h 310"/>
                <a:gd name="T86" fmla="*/ 2147483646 w 184"/>
                <a:gd name="T87" fmla="*/ 2147483646 h 310"/>
                <a:gd name="T88" fmla="*/ 2147483646 w 184"/>
                <a:gd name="T89" fmla="*/ 2147483646 h 310"/>
                <a:gd name="T90" fmla="*/ 2147483646 w 184"/>
                <a:gd name="T91" fmla="*/ 2147483646 h 310"/>
                <a:gd name="T92" fmla="*/ 2147483646 w 184"/>
                <a:gd name="T93" fmla="*/ 2147483646 h 310"/>
                <a:gd name="T94" fmla="*/ 2147483646 w 184"/>
                <a:gd name="T95" fmla="*/ 2147483646 h 310"/>
                <a:gd name="T96" fmla="*/ 2147483646 w 184"/>
                <a:gd name="T97" fmla="*/ 2147483646 h 310"/>
                <a:gd name="T98" fmla="*/ 2147483646 w 184"/>
                <a:gd name="T99" fmla="*/ 2147483646 h 31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4" h="310">
                  <a:moveTo>
                    <a:pt x="50" y="310"/>
                  </a:moveTo>
                  <a:cubicBezTo>
                    <a:pt x="32" y="282"/>
                    <a:pt x="32" y="282"/>
                    <a:pt x="32" y="282"/>
                  </a:cubicBezTo>
                  <a:cubicBezTo>
                    <a:pt x="28" y="276"/>
                    <a:pt x="0" y="230"/>
                    <a:pt x="10" y="199"/>
                  </a:cubicBezTo>
                  <a:cubicBezTo>
                    <a:pt x="14" y="187"/>
                    <a:pt x="24" y="178"/>
                    <a:pt x="39" y="171"/>
                  </a:cubicBezTo>
                  <a:cubicBezTo>
                    <a:pt x="33" y="151"/>
                    <a:pt x="30" y="132"/>
                    <a:pt x="30" y="116"/>
                  </a:cubicBezTo>
                  <a:cubicBezTo>
                    <a:pt x="30" y="102"/>
                    <a:pt x="32" y="87"/>
                    <a:pt x="36" y="73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50" y="35"/>
                    <a:pt x="77" y="0"/>
                    <a:pt x="92" y="0"/>
                  </a:cubicBezTo>
                  <a:cubicBezTo>
                    <a:pt x="107" y="0"/>
                    <a:pt x="134" y="35"/>
                    <a:pt x="148" y="72"/>
                  </a:cubicBezTo>
                  <a:cubicBezTo>
                    <a:pt x="148" y="73"/>
                    <a:pt x="148" y="73"/>
                    <a:pt x="148" y="73"/>
                  </a:cubicBezTo>
                  <a:cubicBezTo>
                    <a:pt x="152" y="87"/>
                    <a:pt x="155" y="102"/>
                    <a:pt x="155" y="116"/>
                  </a:cubicBezTo>
                  <a:cubicBezTo>
                    <a:pt x="155" y="132"/>
                    <a:pt x="152" y="151"/>
                    <a:pt x="145" y="171"/>
                  </a:cubicBezTo>
                  <a:cubicBezTo>
                    <a:pt x="160" y="178"/>
                    <a:pt x="170" y="187"/>
                    <a:pt x="174" y="199"/>
                  </a:cubicBezTo>
                  <a:cubicBezTo>
                    <a:pt x="184" y="230"/>
                    <a:pt x="156" y="276"/>
                    <a:pt x="153" y="282"/>
                  </a:cubicBezTo>
                  <a:cubicBezTo>
                    <a:pt x="134" y="310"/>
                    <a:pt x="134" y="310"/>
                    <a:pt x="134" y="310"/>
                  </a:cubicBezTo>
                  <a:cubicBezTo>
                    <a:pt x="134" y="276"/>
                    <a:pt x="134" y="276"/>
                    <a:pt x="134" y="276"/>
                  </a:cubicBezTo>
                  <a:cubicBezTo>
                    <a:pt x="134" y="262"/>
                    <a:pt x="128" y="248"/>
                    <a:pt x="118" y="239"/>
                  </a:cubicBezTo>
                  <a:cubicBezTo>
                    <a:pt x="118" y="239"/>
                    <a:pt x="118" y="239"/>
                    <a:pt x="118" y="240"/>
                  </a:cubicBezTo>
                  <a:cubicBezTo>
                    <a:pt x="115" y="246"/>
                    <a:pt x="115" y="246"/>
                    <a:pt x="115" y="246"/>
                  </a:cubicBezTo>
                  <a:cubicBezTo>
                    <a:pt x="108" y="245"/>
                    <a:pt x="108" y="245"/>
                    <a:pt x="108" y="245"/>
                  </a:cubicBezTo>
                  <a:cubicBezTo>
                    <a:pt x="98" y="245"/>
                    <a:pt x="87" y="245"/>
                    <a:pt x="76" y="245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6" y="240"/>
                    <a:pt x="66" y="240"/>
                    <a:pt x="66" y="240"/>
                  </a:cubicBezTo>
                  <a:cubicBezTo>
                    <a:pt x="66" y="239"/>
                    <a:pt x="66" y="239"/>
                    <a:pt x="66" y="239"/>
                  </a:cubicBezTo>
                  <a:cubicBezTo>
                    <a:pt x="56" y="249"/>
                    <a:pt x="50" y="262"/>
                    <a:pt x="50" y="276"/>
                  </a:cubicBezTo>
                  <a:lnTo>
                    <a:pt x="50" y="310"/>
                  </a:lnTo>
                  <a:close/>
                  <a:moveTo>
                    <a:pt x="55" y="79"/>
                  </a:moveTo>
                  <a:cubicBezTo>
                    <a:pt x="52" y="91"/>
                    <a:pt x="50" y="104"/>
                    <a:pt x="50" y="116"/>
                  </a:cubicBezTo>
                  <a:cubicBezTo>
                    <a:pt x="50" y="132"/>
                    <a:pt x="53" y="152"/>
                    <a:pt x="61" y="174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54" y="187"/>
                    <a:pt x="54" y="187"/>
                    <a:pt x="54" y="187"/>
                  </a:cubicBezTo>
                  <a:cubicBezTo>
                    <a:pt x="45" y="190"/>
                    <a:pt x="33" y="196"/>
                    <a:pt x="29" y="205"/>
                  </a:cubicBezTo>
                  <a:cubicBezTo>
                    <a:pt x="26" y="216"/>
                    <a:pt x="30" y="233"/>
                    <a:pt x="36" y="247"/>
                  </a:cubicBezTo>
                  <a:cubicBezTo>
                    <a:pt x="42" y="234"/>
                    <a:pt x="52" y="223"/>
                    <a:pt x="65" y="215"/>
                  </a:cubicBezTo>
                  <a:cubicBezTo>
                    <a:pt x="74" y="209"/>
                    <a:pt x="74" y="209"/>
                    <a:pt x="74" y="209"/>
                  </a:cubicBezTo>
                  <a:cubicBezTo>
                    <a:pt x="79" y="219"/>
                    <a:pt x="79" y="219"/>
                    <a:pt x="79" y="219"/>
                  </a:cubicBezTo>
                  <a:cubicBezTo>
                    <a:pt x="80" y="221"/>
                    <a:pt x="81" y="223"/>
                    <a:pt x="82" y="225"/>
                  </a:cubicBezTo>
                  <a:cubicBezTo>
                    <a:pt x="89" y="225"/>
                    <a:pt x="96" y="225"/>
                    <a:pt x="103" y="225"/>
                  </a:cubicBezTo>
                  <a:cubicBezTo>
                    <a:pt x="104" y="223"/>
                    <a:pt x="105" y="221"/>
                    <a:pt x="105" y="219"/>
                  </a:cubicBezTo>
                  <a:cubicBezTo>
                    <a:pt x="110" y="209"/>
                    <a:pt x="110" y="209"/>
                    <a:pt x="110" y="209"/>
                  </a:cubicBezTo>
                  <a:cubicBezTo>
                    <a:pt x="120" y="215"/>
                    <a:pt x="120" y="215"/>
                    <a:pt x="120" y="215"/>
                  </a:cubicBezTo>
                  <a:cubicBezTo>
                    <a:pt x="133" y="223"/>
                    <a:pt x="142" y="234"/>
                    <a:pt x="148" y="247"/>
                  </a:cubicBezTo>
                  <a:cubicBezTo>
                    <a:pt x="154" y="233"/>
                    <a:pt x="159" y="216"/>
                    <a:pt x="155" y="205"/>
                  </a:cubicBezTo>
                  <a:cubicBezTo>
                    <a:pt x="152" y="196"/>
                    <a:pt x="140" y="190"/>
                    <a:pt x="130" y="187"/>
                  </a:cubicBezTo>
                  <a:cubicBezTo>
                    <a:pt x="120" y="184"/>
                    <a:pt x="120" y="184"/>
                    <a:pt x="120" y="18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31" y="152"/>
                    <a:pt x="135" y="132"/>
                    <a:pt x="135" y="116"/>
                  </a:cubicBezTo>
                  <a:cubicBezTo>
                    <a:pt x="135" y="104"/>
                    <a:pt x="133" y="91"/>
                    <a:pt x="129" y="79"/>
                  </a:cubicBezTo>
                  <a:cubicBezTo>
                    <a:pt x="117" y="47"/>
                    <a:pt x="99" y="26"/>
                    <a:pt x="92" y="21"/>
                  </a:cubicBezTo>
                  <a:cubicBezTo>
                    <a:pt x="85" y="26"/>
                    <a:pt x="67" y="47"/>
                    <a:pt x="55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Freeform 31"/>
            <p:cNvSpPr>
              <a:spLocks noEditPoints="1"/>
            </p:cNvSpPr>
            <p:nvPr/>
          </p:nvSpPr>
          <p:spPr bwMode="auto">
            <a:xfrm rot="2700000">
              <a:off x="9120" y="5256"/>
              <a:ext cx="94" cy="93"/>
            </a:xfrm>
            <a:custGeom>
              <a:avLst/>
              <a:gdLst>
                <a:gd name="T0" fmla="*/ 2147483646 w 64"/>
                <a:gd name="T1" fmla="*/ 2147483646 h 64"/>
                <a:gd name="T2" fmla="*/ 0 w 64"/>
                <a:gd name="T3" fmla="*/ 2147483646 h 64"/>
                <a:gd name="T4" fmla="*/ 2147483646 w 64"/>
                <a:gd name="T5" fmla="*/ 0 h 64"/>
                <a:gd name="T6" fmla="*/ 2147483646 w 64"/>
                <a:gd name="T7" fmla="*/ 2147483646 h 64"/>
                <a:gd name="T8" fmla="*/ 2147483646 w 64"/>
                <a:gd name="T9" fmla="*/ 2147483646 h 64"/>
                <a:gd name="T10" fmla="*/ 2147483646 w 64"/>
                <a:gd name="T11" fmla="*/ 2147483646 h 64"/>
                <a:gd name="T12" fmla="*/ 2147483646 w 64"/>
                <a:gd name="T13" fmla="*/ 2147483646 h 64"/>
                <a:gd name="T14" fmla="*/ 2147483646 w 64"/>
                <a:gd name="T15" fmla="*/ 2147483646 h 64"/>
                <a:gd name="T16" fmla="*/ 2147483646 w 64"/>
                <a:gd name="T17" fmla="*/ 2147483646 h 64"/>
                <a:gd name="T18" fmla="*/ 2147483646 w 64"/>
                <a:gd name="T19" fmla="*/ 2147483646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4" h="64">
                  <a:moveTo>
                    <a:pt x="32" y="64"/>
                  </a:move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cubicBezTo>
                    <a:pt x="64" y="50"/>
                    <a:pt x="50" y="64"/>
                    <a:pt x="32" y="64"/>
                  </a:cubicBezTo>
                  <a:close/>
                  <a:moveTo>
                    <a:pt x="32" y="12"/>
                  </a:moveTo>
                  <a:cubicBezTo>
                    <a:pt x="21" y="12"/>
                    <a:pt x="12" y="21"/>
                    <a:pt x="12" y="32"/>
                  </a:cubicBezTo>
                  <a:cubicBezTo>
                    <a:pt x="12" y="43"/>
                    <a:pt x="21" y="52"/>
                    <a:pt x="32" y="52"/>
                  </a:cubicBezTo>
                  <a:cubicBezTo>
                    <a:pt x="43" y="52"/>
                    <a:pt x="52" y="43"/>
                    <a:pt x="52" y="32"/>
                  </a:cubicBezTo>
                  <a:cubicBezTo>
                    <a:pt x="52" y="21"/>
                    <a:pt x="43" y="12"/>
                    <a:pt x="3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Freeform 32"/>
            <p:cNvSpPr>
              <a:spLocks noEditPoints="1"/>
            </p:cNvSpPr>
            <p:nvPr/>
          </p:nvSpPr>
          <p:spPr bwMode="auto">
            <a:xfrm rot="2700000">
              <a:off x="8967" y="5392"/>
              <a:ext cx="87" cy="137"/>
            </a:xfrm>
            <a:custGeom>
              <a:avLst/>
              <a:gdLst>
                <a:gd name="T0" fmla="*/ 2147483646 w 59"/>
                <a:gd name="T1" fmla="*/ 2147483646 h 95"/>
                <a:gd name="T2" fmla="*/ 2147483646 w 59"/>
                <a:gd name="T3" fmla="*/ 2147483646 h 95"/>
                <a:gd name="T4" fmla="*/ 0 w 59"/>
                <a:gd name="T5" fmla="*/ 2147483646 h 95"/>
                <a:gd name="T6" fmla="*/ 2147483646 w 59"/>
                <a:gd name="T7" fmla="*/ 0 h 95"/>
                <a:gd name="T8" fmla="*/ 2147483646 w 59"/>
                <a:gd name="T9" fmla="*/ 2147483646 h 95"/>
                <a:gd name="T10" fmla="*/ 2147483646 w 59"/>
                <a:gd name="T11" fmla="*/ 2147483646 h 95"/>
                <a:gd name="T12" fmla="*/ 2147483646 w 59"/>
                <a:gd name="T13" fmla="*/ 2147483646 h 95"/>
                <a:gd name="T14" fmla="*/ 2147483646 w 59"/>
                <a:gd name="T15" fmla="*/ 2147483646 h 95"/>
                <a:gd name="T16" fmla="*/ 2147483646 w 59"/>
                <a:gd name="T17" fmla="*/ 2147483646 h 95"/>
                <a:gd name="T18" fmla="*/ 2147483646 w 59"/>
                <a:gd name="T19" fmla="*/ 2147483646 h 95"/>
                <a:gd name="T20" fmla="*/ 2147483646 w 59"/>
                <a:gd name="T21" fmla="*/ 2147483646 h 95"/>
                <a:gd name="T22" fmla="*/ 2147483646 w 59"/>
                <a:gd name="T23" fmla="*/ 2147483646 h 9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9" h="95">
                  <a:moveTo>
                    <a:pt x="29" y="95"/>
                  </a:moveTo>
                  <a:cubicBezTo>
                    <a:pt x="24" y="85"/>
                    <a:pt x="24" y="85"/>
                    <a:pt x="24" y="85"/>
                  </a:cubicBezTo>
                  <a:cubicBezTo>
                    <a:pt x="20" y="77"/>
                    <a:pt x="0" y="38"/>
                    <a:pt x="0" y="26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45" y="0"/>
                    <a:pt x="59" y="12"/>
                    <a:pt x="59" y="26"/>
                  </a:cubicBezTo>
                  <a:cubicBezTo>
                    <a:pt x="59" y="38"/>
                    <a:pt x="39" y="77"/>
                    <a:pt x="34" y="85"/>
                  </a:cubicBezTo>
                  <a:lnTo>
                    <a:pt x="29" y="95"/>
                  </a:lnTo>
                  <a:close/>
                  <a:moveTo>
                    <a:pt x="29" y="12"/>
                  </a:moveTo>
                  <a:cubicBezTo>
                    <a:pt x="19" y="12"/>
                    <a:pt x="12" y="18"/>
                    <a:pt x="12" y="26"/>
                  </a:cubicBezTo>
                  <a:cubicBezTo>
                    <a:pt x="12" y="31"/>
                    <a:pt x="20" y="50"/>
                    <a:pt x="29" y="69"/>
                  </a:cubicBezTo>
                  <a:cubicBezTo>
                    <a:pt x="38" y="50"/>
                    <a:pt x="47" y="31"/>
                    <a:pt x="47" y="26"/>
                  </a:cubicBezTo>
                  <a:cubicBezTo>
                    <a:pt x="47" y="18"/>
                    <a:pt x="39" y="12"/>
                    <a:pt x="29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Freeform 5"/>
            <p:cNvSpPr>
              <a:spLocks noEditPoints="1"/>
            </p:cNvSpPr>
            <p:nvPr/>
          </p:nvSpPr>
          <p:spPr bwMode="auto">
            <a:xfrm>
              <a:off x="9806" y="4182"/>
              <a:ext cx="391" cy="446"/>
            </a:xfrm>
            <a:custGeom>
              <a:avLst/>
              <a:gdLst>
                <a:gd name="T0" fmla="*/ 2147483646 w 786"/>
                <a:gd name="T1" fmla="*/ 2147483646 h 896"/>
                <a:gd name="T2" fmla="*/ 2147483646 w 786"/>
                <a:gd name="T3" fmla="*/ 2147483646 h 896"/>
                <a:gd name="T4" fmla="*/ 2147483646 w 786"/>
                <a:gd name="T5" fmla="*/ 2147483646 h 896"/>
                <a:gd name="T6" fmla="*/ 2147483646 w 786"/>
                <a:gd name="T7" fmla="*/ 2147483646 h 896"/>
                <a:gd name="T8" fmla="*/ 2147483646 w 786"/>
                <a:gd name="T9" fmla="*/ 2147483646 h 896"/>
                <a:gd name="T10" fmla="*/ 2147483646 w 786"/>
                <a:gd name="T11" fmla="*/ 2147483646 h 896"/>
                <a:gd name="T12" fmla="*/ 2147483646 w 786"/>
                <a:gd name="T13" fmla="*/ 2147483646 h 896"/>
                <a:gd name="T14" fmla="*/ 2147483646 w 786"/>
                <a:gd name="T15" fmla="*/ 2147483646 h 896"/>
                <a:gd name="T16" fmla="*/ 2147483646 w 786"/>
                <a:gd name="T17" fmla="*/ 2147483646 h 896"/>
                <a:gd name="T18" fmla="*/ 2147483646 w 786"/>
                <a:gd name="T19" fmla="*/ 2147483646 h 896"/>
                <a:gd name="T20" fmla="*/ 2147483646 w 786"/>
                <a:gd name="T21" fmla="*/ 2147483646 h 896"/>
                <a:gd name="T22" fmla="*/ 2147483646 w 786"/>
                <a:gd name="T23" fmla="*/ 2147483646 h 896"/>
                <a:gd name="T24" fmla="*/ 2147483646 w 786"/>
                <a:gd name="T25" fmla="*/ 2147483646 h 896"/>
                <a:gd name="T26" fmla="*/ 2147483646 w 786"/>
                <a:gd name="T27" fmla="*/ 2147483646 h 896"/>
                <a:gd name="T28" fmla="*/ 2147483646 w 786"/>
                <a:gd name="T29" fmla="*/ 2147483646 h 896"/>
                <a:gd name="T30" fmla="*/ 2147483646 w 786"/>
                <a:gd name="T31" fmla="*/ 2147483646 h 896"/>
                <a:gd name="T32" fmla="*/ 2147483646 w 786"/>
                <a:gd name="T33" fmla="*/ 2147483646 h 896"/>
                <a:gd name="T34" fmla="*/ 2147483646 w 786"/>
                <a:gd name="T35" fmla="*/ 2147483646 h 896"/>
                <a:gd name="T36" fmla="*/ 2147483646 w 786"/>
                <a:gd name="T37" fmla="*/ 2147483646 h 896"/>
                <a:gd name="T38" fmla="*/ 2147483646 w 786"/>
                <a:gd name="T39" fmla="*/ 2147483646 h 896"/>
                <a:gd name="T40" fmla="*/ 2147483646 w 786"/>
                <a:gd name="T41" fmla="*/ 2147483646 h 896"/>
                <a:gd name="T42" fmla="*/ 2147483646 w 786"/>
                <a:gd name="T43" fmla="*/ 2147483646 h 896"/>
                <a:gd name="T44" fmla="*/ 2147483646 w 786"/>
                <a:gd name="T45" fmla="*/ 2147483646 h 896"/>
                <a:gd name="T46" fmla="*/ 2147483646 w 786"/>
                <a:gd name="T47" fmla="*/ 2147483646 h 896"/>
                <a:gd name="T48" fmla="*/ 2147483646 w 786"/>
                <a:gd name="T49" fmla="*/ 2147483646 h 896"/>
                <a:gd name="T50" fmla="*/ 2147483646 w 786"/>
                <a:gd name="T51" fmla="*/ 2147483646 h 896"/>
                <a:gd name="T52" fmla="*/ 2147483646 w 786"/>
                <a:gd name="T53" fmla="*/ 2147483646 h 896"/>
                <a:gd name="T54" fmla="*/ 2147483646 w 786"/>
                <a:gd name="T55" fmla="*/ 2147483646 h 896"/>
                <a:gd name="T56" fmla="*/ 2147483646 w 786"/>
                <a:gd name="T57" fmla="*/ 2147483646 h 896"/>
                <a:gd name="T58" fmla="*/ 2147483646 w 786"/>
                <a:gd name="T59" fmla="*/ 2147483646 h 896"/>
                <a:gd name="T60" fmla="*/ 2147483646 w 786"/>
                <a:gd name="T61" fmla="*/ 2147483646 h 896"/>
                <a:gd name="T62" fmla="*/ 2147483646 w 786"/>
                <a:gd name="T63" fmla="*/ 2147483646 h 896"/>
                <a:gd name="T64" fmla="*/ 2147483646 w 786"/>
                <a:gd name="T65" fmla="*/ 2147483646 h 896"/>
                <a:gd name="T66" fmla="*/ 2147483646 w 786"/>
                <a:gd name="T67" fmla="*/ 2147483646 h 896"/>
                <a:gd name="T68" fmla="*/ 2147483646 w 786"/>
                <a:gd name="T69" fmla="*/ 2147483646 h 89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86" h="896">
                  <a:moveTo>
                    <a:pt x="706" y="118"/>
                  </a:moveTo>
                  <a:cubicBezTo>
                    <a:pt x="672" y="79"/>
                    <a:pt x="629" y="49"/>
                    <a:pt x="578" y="28"/>
                  </a:cubicBezTo>
                  <a:cubicBezTo>
                    <a:pt x="531" y="10"/>
                    <a:pt x="478" y="0"/>
                    <a:pt x="425" y="0"/>
                  </a:cubicBezTo>
                  <a:cubicBezTo>
                    <a:pt x="346" y="0"/>
                    <a:pt x="268" y="21"/>
                    <a:pt x="205" y="59"/>
                  </a:cubicBezTo>
                  <a:cubicBezTo>
                    <a:pt x="171" y="79"/>
                    <a:pt x="142" y="104"/>
                    <a:pt x="119" y="133"/>
                  </a:cubicBezTo>
                  <a:cubicBezTo>
                    <a:pt x="94" y="164"/>
                    <a:pt x="77" y="198"/>
                    <a:pt x="67" y="236"/>
                  </a:cubicBezTo>
                  <a:cubicBezTo>
                    <a:pt x="59" y="268"/>
                    <a:pt x="58" y="305"/>
                    <a:pt x="65" y="335"/>
                  </a:cubicBezTo>
                  <a:cubicBezTo>
                    <a:pt x="68" y="346"/>
                    <a:pt x="68" y="346"/>
                    <a:pt x="68" y="346"/>
                  </a:cubicBezTo>
                  <a:cubicBezTo>
                    <a:pt x="68" y="349"/>
                    <a:pt x="69" y="352"/>
                    <a:pt x="70" y="354"/>
                  </a:cubicBezTo>
                  <a:cubicBezTo>
                    <a:pt x="70" y="355"/>
                    <a:pt x="70" y="356"/>
                    <a:pt x="70" y="356"/>
                  </a:cubicBezTo>
                  <a:cubicBezTo>
                    <a:pt x="68" y="360"/>
                    <a:pt x="68" y="360"/>
                    <a:pt x="68" y="360"/>
                  </a:cubicBezTo>
                  <a:cubicBezTo>
                    <a:pt x="61" y="375"/>
                    <a:pt x="50" y="390"/>
                    <a:pt x="39" y="406"/>
                  </a:cubicBezTo>
                  <a:cubicBezTo>
                    <a:pt x="31" y="417"/>
                    <a:pt x="22" y="428"/>
                    <a:pt x="14" y="441"/>
                  </a:cubicBezTo>
                  <a:cubicBezTo>
                    <a:pt x="14" y="441"/>
                    <a:pt x="14" y="441"/>
                    <a:pt x="14" y="441"/>
                  </a:cubicBezTo>
                  <a:cubicBezTo>
                    <a:pt x="14" y="441"/>
                    <a:pt x="14" y="441"/>
                    <a:pt x="14" y="441"/>
                  </a:cubicBezTo>
                  <a:cubicBezTo>
                    <a:pt x="14" y="442"/>
                    <a:pt x="14" y="442"/>
                    <a:pt x="14" y="442"/>
                  </a:cubicBezTo>
                  <a:cubicBezTo>
                    <a:pt x="3" y="459"/>
                    <a:pt x="0" y="481"/>
                    <a:pt x="6" y="501"/>
                  </a:cubicBezTo>
                  <a:cubicBezTo>
                    <a:pt x="11" y="517"/>
                    <a:pt x="22" y="531"/>
                    <a:pt x="36" y="540"/>
                  </a:cubicBezTo>
                  <a:cubicBezTo>
                    <a:pt x="35" y="553"/>
                    <a:pt x="37" y="565"/>
                    <a:pt x="43" y="576"/>
                  </a:cubicBezTo>
                  <a:cubicBezTo>
                    <a:pt x="45" y="580"/>
                    <a:pt x="47" y="584"/>
                    <a:pt x="50" y="587"/>
                  </a:cubicBezTo>
                  <a:cubicBezTo>
                    <a:pt x="48" y="603"/>
                    <a:pt x="52" y="619"/>
                    <a:pt x="62" y="632"/>
                  </a:cubicBezTo>
                  <a:cubicBezTo>
                    <a:pt x="75" y="649"/>
                    <a:pt x="75" y="649"/>
                    <a:pt x="75" y="649"/>
                  </a:cubicBezTo>
                  <a:cubicBezTo>
                    <a:pt x="75" y="652"/>
                    <a:pt x="75" y="654"/>
                    <a:pt x="74" y="657"/>
                  </a:cubicBezTo>
                  <a:cubicBezTo>
                    <a:pt x="74" y="667"/>
                    <a:pt x="73" y="680"/>
                    <a:pt x="74" y="694"/>
                  </a:cubicBezTo>
                  <a:cubicBezTo>
                    <a:pt x="77" y="715"/>
                    <a:pt x="85" y="732"/>
                    <a:pt x="97" y="746"/>
                  </a:cubicBezTo>
                  <a:cubicBezTo>
                    <a:pt x="114" y="764"/>
                    <a:pt x="139" y="773"/>
                    <a:pt x="169" y="773"/>
                  </a:cubicBezTo>
                  <a:cubicBezTo>
                    <a:pt x="189" y="773"/>
                    <a:pt x="212" y="769"/>
                    <a:pt x="240" y="761"/>
                  </a:cubicBezTo>
                  <a:cubicBezTo>
                    <a:pt x="241" y="779"/>
                    <a:pt x="243" y="801"/>
                    <a:pt x="244" y="830"/>
                  </a:cubicBezTo>
                  <a:cubicBezTo>
                    <a:pt x="246" y="867"/>
                    <a:pt x="276" y="896"/>
                    <a:pt x="313" y="896"/>
                  </a:cubicBezTo>
                  <a:cubicBezTo>
                    <a:pt x="618" y="896"/>
                    <a:pt x="618" y="896"/>
                    <a:pt x="618" y="896"/>
                  </a:cubicBezTo>
                  <a:cubicBezTo>
                    <a:pt x="638" y="896"/>
                    <a:pt x="658" y="887"/>
                    <a:pt x="671" y="871"/>
                  </a:cubicBezTo>
                  <a:cubicBezTo>
                    <a:pt x="684" y="855"/>
                    <a:pt x="690" y="834"/>
                    <a:pt x="686" y="814"/>
                  </a:cubicBezTo>
                  <a:cubicBezTo>
                    <a:pt x="658" y="658"/>
                    <a:pt x="658" y="658"/>
                    <a:pt x="658" y="658"/>
                  </a:cubicBezTo>
                  <a:cubicBezTo>
                    <a:pt x="657" y="650"/>
                    <a:pt x="659" y="643"/>
                    <a:pt x="664" y="637"/>
                  </a:cubicBezTo>
                  <a:cubicBezTo>
                    <a:pt x="686" y="610"/>
                    <a:pt x="712" y="578"/>
                    <a:pt x="733" y="541"/>
                  </a:cubicBezTo>
                  <a:cubicBezTo>
                    <a:pt x="756" y="501"/>
                    <a:pt x="770" y="460"/>
                    <a:pt x="777" y="417"/>
                  </a:cubicBezTo>
                  <a:cubicBezTo>
                    <a:pt x="786" y="355"/>
                    <a:pt x="784" y="298"/>
                    <a:pt x="772" y="247"/>
                  </a:cubicBezTo>
                  <a:cubicBezTo>
                    <a:pt x="759" y="198"/>
                    <a:pt x="737" y="154"/>
                    <a:pt x="706" y="118"/>
                  </a:cubicBezTo>
                  <a:close/>
                  <a:moveTo>
                    <a:pt x="729" y="410"/>
                  </a:moveTo>
                  <a:cubicBezTo>
                    <a:pt x="717" y="491"/>
                    <a:pt x="674" y="550"/>
                    <a:pt x="627" y="606"/>
                  </a:cubicBezTo>
                  <a:cubicBezTo>
                    <a:pt x="613" y="622"/>
                    <a:pt x="607" y="645"/>
                    <a:pt x="611" y="666"/>
                  </a:cubicBezTo>
                  <a:cubicBezTo>
                    <a:pt x="639" y="823"/>
                    <a:pt x="639" y="823"/>
                    <a:pt x="639" y="823"/>
                  </a:cubicBezTo>
                  <a:cubicBezTo>
                    <a:pt x="640" y="829"/>
                    <a:pt x="638" y="835"/>
                    <a:pt x="634" y="840"/>
                  </a:cubicBezTo>
                  <a:cubicBezTo>
                    <a:pt x="630" y="845"/>
                    <a:pt x="624" y="847"/>
                    <a:pt x="618" y="847"/>
                  </a:cubicBezTo>
                  <a:cubicBezTo>
                    <a:pt x="313" y="847"/>
                    <a:pt x="313" y="847"/>
                    <a:pt x="313" y="847"/>
                  </a:cubicBezTo>
                  <a:cubicBezTo>
                    <a:pt x="302" y="847"/>
                    <a:pt x="293" y="839"/>
                    <a:pt x="292" y="827"/>
                  </a:cubicBezTo>
                  <a:cubicBezTo>
                    <a:pt x="290" y="774"/>
                    <a:pt x="286" y="742"/>
                    <a:pt x="284" y="724"/>
                  </a:cubicBezTo>
                  <a:cubicBezTo>
                    <a:pt x="284" y="715"/>
                    <a:pt x="272" y="706"/>
                    <a:pt x="260" y="706"/>
                  </a:cubicBezTo>
                  <a:cubicBezTo>
                    <a:pt x="258" y="706"/>
                    <a:pt x="256" y="706"/>
                    <a:pt x="254" y="707"/>
                  </a:cubicBezTo>
                  <a:cubicBezTo>
                    <a:pt x="216" y="720"/>
                    <a:pt x="189" y="725"/>
                    <a:pt x="169" y="725"/>
                  </a:cubicBezTo>
                  <a:cubicBezTo>
                    <a:pt x="95" y="725"/>
                    <a:pt x="134" y="648"/>
                    <a:pt x="120" y="629"/>
                  </a:cubicBezTo>
                  <a:cubicBezTo>
                    <a:pt x="101" y="604"/>
                    <a:pt x="101" y="604"/>
                    <a:pt x="101" y="604"/>
                  </a:cubicBezTo>
                  <a:cubicBezTo>
                    <a:pt x="96" y="597"/>
                    <a:pt x="96" y="589"/>
                    <a:pt x="100" y="583"/>
                  </a:cubicBezTo>
                  <a:cubicBezTo>
                    <a:pt x="110" y="568"/>
                    <a:pt x="110" y="568"/>
                    <a:pt x="110" y="568"/>
                  </a:cubicBezTo>
                  <a:cubicBezTo>
                    <a:pt x="98" y="565"/>
                    <a:pt x="98" y="565"/>
                    <a:pt x="98" y="565"/>
                  </a:cubicBezTo>
                  <a:cubicBezTo>
                    <a:pt x="93" y="563"/>
                    <a:pt x="89" y="560"/>
                    <a:pt x="86" y="555"/>
                  </a:cubicBezTo>
                  <a:cubicBezTo>
                    <a:pt x="84" y="550"/>
                    <a:pt x="84" y="545"/>
                    <a:pt x="86" y="540"/>
                  </a:cubicBezTo>
                  <a:cubicBezTo>
                    <a:pt x="94" y="519"/>
                    <a:pt x="94" y="519"/>
                    <a:pt x="94" y="519"/>
                  </a:cubicBezTo>
                  <a:cubicBezTo>
                    <a:pt x="95" y="517"/>
                    <a:pt x="94" y="514"/>
                    <a:pt x="92" y="513"/>
                  </a:cubicBezTo>
                  <a:cubicBezTo>
                    <a:pt x="65" y="501"/>
                    <a:pt x="65" y="501"/>
                    <a:pt x="65" y="501"/>
                  </a:cubicBezTo>
                  <a:cubicBezTo>
                    <a:pt x="59" y="499"/>
                    <a:pt x="54" y="493"/>
                    <a:pt x="52" y="487"/>
                  </a:cubicBezTo>
                  <a:cubicBezTo>
                    <a:pt x="50" y="480"/>
                    <a:pt x="51" y="473"/>
                    <a:pt x="55" y="467"/>
                  </a:cubicBezTo>
                  <a:cubicBezTo>
                    <a:pt x="55" y="466"/>
                    <a:pt x="55" y="466"/>
                    <a:pt x="55" y="466"/>
                  </a:cubicBezTo>
                  <a:cubicBezTo>
                    <a:pt x="73" y="438"/>
                    <a:pt x="97" y="412"/>
                    <a:pt x="112" y="381"/>
                  </a:cubicBezTo>
                  <a:cubicBezTo>
                    <a:pt x="118" y="368"/>
                    <a:pt x="118" y="368"/>
                    <a:pt x="118" y="368"/>
                  </a:cubicBezTo>
                  <a:cubicBezTo>
                    <a:pt x="122" y="359"/>
                    <a:pt x="117" y="345"/>
                    <a:pt x="115" y="335"/>
                  </a:cubicBezTo>
                  <a:cubicBezTo>
                    <a:pt x="112" y="325"/>
                    <a:pt x="112" y="325"/>
                    <a:pt x="112" y="325"/>
                  </a:cubicBezTo>
                  <a:cubicBezTo>
                    <a:pt x="107" y="301"/>
                    <a:pt x="108" y="271"/>
                    <a:pt x="114" y="248"/>
                  </a:cubicBezTo>
                  <a:cubicBezTo>
                    <a:pt x="146" y="120"/>
                    <a:pt x="286" y="48"/>
                    <a:pt x="425" y="48"/>
                  </a:cubicBezTo>
                  <a:cubicBezTo>
                    <a:pt x="597" y="48"/>
                    <a:pt x="767" y="158"/>
                    <a:pt x="729" y="4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Freeform 6"/>
            <p:cNvSpPr/>
            <p:nvPr/>
          </p:nvSpPr>
          <p:spPr bwMode="auto">
            <a:xfrm>
              <a:off x="9880" y="4223"/>
              <a:ext cx="276" cy="225"/>
            </a:xfrm>
            <a:custGeom>
              <a:avLst/>
              <a:gdLst>
                <a:gd name="T0" fmla="*/ 2147483646 w 554"/>
                <a:gd name="T1" fmla="*/ 2147483646 h 452"/>
                <a:gd name="T2" fmla="*/ 2147483646 w 554"/>
                <a:gd name="T3" fmla="*/ 2147483646 h 452"/>
                <a:gd name="T4" fmla="*/ 2147483646 w 554"/>
                <a:gd name="T5" fmla="*/ 2147483646 h 452"/>
                <a:gd name="T6" fmla="*/ 2147483646 w 554"/>
                <a:gd name="T7" fmla="*/ 0 h 452"/>
                <a:gd name="T8" fmla="*/ 2147483646 w 554"/>
                <a:gd name="T9" fmla="*/ 2147483646 h 452"/>
                <a:gd name="T10" fmla="*/ 2147483646 w 554"/>
                <a:gd name="T11" fmla="*/ 2147483646 h 452"/>
                <a:gd name="T12" fmla="*/ 2147483646 w 554"/>
                <a:gd name="T13" fmla="*/ 2147483646 h 452"/>
                <a:gd name="T14" fmla="*/ 2147483646 w 554"/>
                <a:gd name="T15" fmla="*/ 2147483646 h 452"/>
                <a:gd name="T16" fmla="*/ 2147483646 w 554"/>
                <a:gd name="T17" fmla="*/ 2147483646 h 452"/>
                <a:gd name="T18" fmla="*/ 2147483646 w 554"/>
                <a:gd name="T19" fmla="*/ 2147483646 h 452"/>
                <a:gd name="T20" fmla="*/ 2147483646 w 554"/>
                <a:gd name="T21" fmla="*/ 2147483646 h 452"/>
                <a:gd name="T22" fmla="*/ 2147483646 w 554"/>
                <a:gd name="T23" fmla="*/ 2147483646 h 452"/>
                <a:gd name="T24" fmla="*/ 0 w 554"/>
                <a:gd name="T25" fmla="*/ 2147483646 h 452"/>
                <a:gd name="T26" fmla="*/ 2147483646 w 554"/>
                <a:gd name="T27" fmla="*/ 2147483646 h 452"/>
                <a:gd name="T28" fmla="*/ 2147483646 w 554"/>
                <a:gd name="T29" fmla="*/ 2147483646 h 452"/>
                <a:gd name="T30" fmla="*/ 2147483646 w 554"/>
                <a:gd name="T31" fmla="*/ 2147483646 h 452"/>
                <a:gd name="T32" fmla="*/ 2147483646 w 554"/>
                <a:gd name="T33" fmla="*/ 2147483646 h 452"/>
                <a:gd name="T34" fmla="*/ 2147483646 w 554"/>
                <a:gd name="T35" fmla="*/ 2147483646 h 452"/>
                <a:gd name="T36" fmla="*/ 2147483646 w 554"/>
                <a:gd name="T37" fmla="*/ 2147483646 h 452"/>
                <a:gd name="T38" fmla="*/ 2147483646 w 554"/>
                <a:gd name="T39" fmla="*/ 2147483646 h 452"/>
                <a:gd name="T40" fmla="*/ 2147483646 w 554"/>
                <a:gd name="T41" fmla="*/ 2147483646 h 452"/>
                <a:gd name="T42" fmla="*/ 2147483646 w 554"/>
                <a:gd name="T43" fmla="*/ 2147483646 h 452"/>
                <a:gd name="T44" fmla="*/ 2147483646 w 554"/>
                <a:gd name="T45" fmla="*/ 2147483646 h 452"/>
                <a:gd name="T46" fmla="*/ 2147483646 w 554"/>
                <a:gd name="T47" fmla="*/ 2147483646 h 452"/>
                <a:gd name="T48" fmla="*/ 2147483646 w 554"/>
                <a:gd name="T49" fmla="*/ 2147483646 h 452"/>
                <a:gd name="T50" fmla="*/ 2147483646 w 554"/>
                <a:gd name="T51" fmla="*/ 2147483646 h 452"/>
                <a:gd name="T52" fmla="*/ 2147483646 w 554"/>
                <a:gd name="T53" fmla="*/ 2147483646 h 452"/>
                <a:gd name="T54" fmla="*/ 2147483646 w 554"/>
                <a:gd name="T55" fmla="*/ 2147483646 h 4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54" h="452">
                  <a:moveTo>
                    <a:pt x="367" y="21"/>
                  </a:moveTo>
                  <a:cubicBezTo>
                    <a:pt x="356" y="11"/>
                    <a:pt x="341" y="5"/>
                    <a:pt x="325" y="5"/>
                  </a:cubicBezTo>
                  <a:cubicBezTo>
                    <a:pt x="315" y="5"/>
                    <a:pt x="306" y="7"/>
                    <a:pt x="298" y="11"/>
                  </a:cubicBezTo>
                  <a:cubicBezTo>
                    <a:pt x="289" y="4"/>
                    <a:pt x="279" y="0"/>
                    <a:pt x="267" y="0"/>
                  </a:cubicBezTo>
                  <a:cubicBezTo>
                    <a:pt x="258" y="0"/>
                    <a:pt x="250" y="3"/>
                    <a:pt x="243" y="7"/>
                  </a:cubicBezTo>
                  <a:cubicBezTo>
                    <a:pt x="237" y="5"/>
                    <a:pt x="230" y="5"/>
                    <a:pt x="223" y="5"/>
                  </a:cubicBezTo>
                  <a:cubicBezTo>
                    <a:pt x="203" y="5"/>
                    <a:pt x="183" y="12"/>
                    <a:pt x="168" y="24"/>
                  </a:cubicBezTo>
                  <a:cubicBezTo>
                    <a:pt x="166" y="24"/>
                    <a:pt x="165" y="24"/>
                    <a:pt x="163" y="24"/>
                  </a:cubicBezTo>
                  <a:cubicBezTo>
                    <a:pt x="136" y="24"/>
                    <a:pt x="112" y="36"/>
                    <a:pt x="96" y="54"/>
                  </a:cubicBezTo>
                  <a:cubicBezTo>
                    <a:pt x="63" y="60"/>
                    <a:pt x="38" y="89"/>
                    <a:pt x="38" y="123"/>
                  </a:cubicBezTo>
                  <a:cubicBezTo>
                    <a:pt x="24" y="128"/>
                    <a:pt x="15" y="141"/>
                    <a:pt x="15" y="156"/>
                  </a:cubicBezTo>
                  <a:cubicBezTo>
                    <a:pt x="15" y="158"/>
                    <a:pt x="15" y="159"/>
                    <a:pt x="15" y="161"/>
                  </a:cubicBezTo>
                  <a:cubicBezTo>
                    <a:pt x="6" y="175"/>
                    <a:pt x="0" y="192"/>
                    <a:pt x="0" y="210"/>
                  </a:cubicBezTo>
                  <a:cubicBezTo>
                    <a:pt x="0" y="240"/>
                    <a:pt x="16" y="266"/>
                    <a:pt x="39" y="282"/>
                  </a:cubicBezTo>
                  <a:cubicBezTo>
                    <a:pt x="48" y="308"/>
                    <a:pt x="74" y="327"/>
                    <a:pt x="103" y="327"/>
                  </a:cubicBezTo>
                  <a:cubicBezTo>
                    <a:pt x="115" y="327"/>
                    <a:pt x="126" y="324"/>
                    <a:pt x="135" y="319"/>
                  </a:cubicBezTo>
                  <a:cubicBezTo>
                    <a:pt x="145" y="332"/>
                    <a:pt x="160" y="341"/>
                    <a:pt x="177" y="344"/>
                  </a:cubicBezTo>
                  <a:cubicBezTo>
                    <a:pt x="189" y="378"/>
                    <a:pt x="222" y="403"/>
                    <a:pt x="260" y="403"/>
                  </a:cubicBezTo>
                  <a:cubicBezTo>
                    <a:pt x="273" y="403"/>
                    <a:pt x="285" y="400"/>
                    <a:pt x="296" y="395"/>
                  </a:cubicBezTo>
                  <a:cubicBezTo>
                    <a:pt x="314" y="429"/>
                    <a:pt x="350" y="452"/>
                    <a:pt x="391" y="452"/>
                  </a:cubicBezTo>
                  <a:cubicBezTo>
                    <a:pt x="437" y="452"/>
                    <a:pt x="477" y="423"/>
                    <a:pt x="492" y="382"/>
                  </a:cubicBezTo>
                  <a:cubicBezTo>
                    <a:pt x="526" y="364"/>
                    <a:pt x="549" y="328"/>
                    <a:pt x="549" y="287"/>
                  </a:cubicBezTo>
                  <a:cubicBezTo>
                    <a:pt x="549" y="280"/>
                    <a:pt x="548" y="274"/>
                    <a:pt x="547" y="267"/>
                  </a:cubicBezTo>
                  <a:cubicBezTo>
                    <a:pt x="552" y="257"/>
                    <a:pt x="554" y="246"/>
                    <a:pt x="554" y="235"/>
                  </a:cubicBezTo>
                  <a:cubicBezTo>
                    <a:pt x="554" y="216"/>
                    <a:pt x="547" y="199"/>
                    <a:pt x="536" y="185"/>
                  </a:cubicBezTo>
                  <a:cubicBezTo>
                    <a:pt x="536" y="182"/>
                    <a:pt x="537" y="178"/>
                    <a:pt x="537" y="174"/>
                  </a:cubicBezTo>
                  <a:cubicBezTo>
                    <a:pt x="537" y="144"/>
                    <a:pt x="519" y="118"/>
                    <a:pt x="493" y="106"/>
                  </a:cubicBezTo>
                  <a:cubicBezTo>
                    <a:pt x="472" y="57"/>
                    <a:pt x="423" y="22"/>
                    <a:pt x="367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TextBox 13"/>
            <p:cNvSpPr txBox="1">
              <a:spLocks noChangeArrowheads="1"/>
            </p:cNvSpPr>
            <p:nvPr/>
          </p:nvSpPr>
          <p:spPr bwMode="auto">
            <a:xfrm>
              <a:off x="8558" y="5823"/>
              <a:ext cx="1931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4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提升结算效率</a:t>
              </a:r>
              <a:endParaRPr lang="zh-CN" altLang="en-US" sz="1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TextBox 13"/>
            <p:cNvSpPr txBox="1">
              <a:spLocks noChangeArrowheads="1"/>
            </p:cNvSpPr>
            <p:nvPr/>
          </p:nvSpPr>
          <p:spPr bwMode="auto">
            <a:xfrm>
              <a:off x="8578" y="6238"/>
              <a:ext cx="1910" cy="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线</a:t>
              </a:r>
              <a:r>
                <a:rPr lang="zh-CN" altLang="en-US" sz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上</a:t>
              </a:r>
              <a:r>
                <a:rPr lang="zh-CN" altLang="en-US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线下</a:t>
              </a:r>
              <a:r>
                <a:rPr lang="zh-CN" altLang="en-US" sz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下</a:t>
              </a:r>
              <a:r>
                <a:rPr lang="zh-CN" altLang="en-US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单、扫码购、自助收银等</a:t>
              </a:r>
              <a:endPara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TextBox 13"/>
            <p:cNvSpPr txBox="1">
              <a:spLocks noChangeArrowheads="1"/>
            </p:cNvSpPr>
            <p:nvPr/>
          </p:nvSpPr>
          <p:spPr bwMode="auto">
            <a:xfrm>
              <a:off x="10674" y="4061"/>
              <a:ext cx="1969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4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提升购物体验</a:t>
              </a:r>
              <a:endParaRPr lang="zh-CN" altLang="en-US" sz="1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TextBox 13"/>
            <p:cNvSpPr txBox="1">
              <a:spLocks noChangeArrowheads="1"/>
            </p:cNvSpPr>
            <p:nvPr/>
          </p:nvSpPr>
          <p:spPr bwMode="auto">
            <a:xfrm>
              <a:off x="10733" y="4487"/>
              <a:ext cx="191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人脸识别、大屏、扫码购</a:t>
              </a:r>
              <a:r>
                <a:rPr lang="en-US" altLang="zh-CN" sz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…</a:t>
              </a:r>
              <a:endParaRPr lang="en-US" altLang="zh-CN" sz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TextBox 13"/>
            <p:cNvSpPr txBox="1">
              <a:spLocks noChangeArrowheads="1"/>
            </p:cNvSpPr>
            <p:nvPr/>
          </p:nvSpPr>
          <p:spPr bwMode="auto">
            <a:xfrm>
              <a:off x="8515" y="2121"/>
              <a:ext cx="1504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4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拉新引流</a:t>
              </a:r>
              <a:endParaRPr lang="zh-CN" altLang="en-US" sz="1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TextBox 13"/>
            <p:cNvSpPr txBox="1">
              <a:spLocks noChangeArrowheads="1"/>
            </p:cNvSpPr>
            <p:nvPr/>
          </p:nvSpPr>
          <p:spPr bwMode="auto">
            <a:xfrm>
              <a:off x="8578" y="2590"/>
              <a:ext cx="1787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线上线下一体化，随时买买买</a:t>
              </a:r>
              <a:endParaRPr lang="zh-CN" altLang="en-US" sz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TextBox 13"/>
            <p:cNvSpPr txBox="1">
              <a:spLocks noChangeArrowheads="1"/>
            </p:cNvSpPr>
            <p:nvPr/>
          </p:nvSpPr>
          <p:spPr bwMode="auto">
            <a:xfrm>
              <a:off x="6456" y="2716"/>
              <a:ext cx="1504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4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智慧会员</a:t>
              </a:r>
              <a:endParaRPr lang="zh-CN" altLang="en-US" sz="1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TextBox 13"/>
            <p:cNvSpPr txBox="1">
              <a:spLocks noChangeArrowheads="1"/>
            </p:cNvSpPr>
            <p:nvPr/>
          </p:nvSpPr>
          <p:spPr bwMode="auto">
            <a:xfrm>
              <a:off x="5953" y="3185"/>
              <a:ext cx="2024" cy="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数据精准、进行科学的会员促销</a:t>
              </a:r>
              <a:r>
                <a:rPr lang="zh-CN" altLang="en-US" sz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活动</a:t>
              </a:r>
              <a:endParaRPr lang="zh-CN" altLang="en-US" sz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TextBox 13"/>
            <p:cNvSpPr txBox="1">
              <a:spLocks noChangeArrowheads="1"/>
            </p:cNvSpPr>
            <p:nvPr/>
          </p:nvSpPr>
          <p:spPr bwMode="auto">
            <a:xfrm>
              <a:off x="5953" y="5061"/>
              <a:ext cx="2024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4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增加顾客粘性</a:t>
              </a:r>
              <a:endParaRPr lang="zh-CN" altLang="en-US" sz="1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TextBox 13"/>
            <p:cNvSpPr txBox="1">
              <a:spLocks noChangeArrowheads="1"/>
            </p:cNvSpPr>
            <p:nvPr/>
          </p:nvSpPr>
          <p:spPr bwMode="auto">
            <a:xfrm>
              <a:off x="5970" y="5530"/>
              <a:ext cx="1990" cy="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小程序、微商场</a:t>
              </a:r>
              <a:r>
                <a:rPr lang="zh-CN" altLang="en-US" sz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等抓住</a:t>
              </a:r>
              <a:r>
                <a:rPr lang="zh-CN" altLang="en-US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流量市场的巨大红利</a:t>
              </a:r>
              <a:endPara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5" name="图片 34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如何打造智慧门店</a:t>
            </a:r>
            <a:endParaRPr lang="zh-CN" altLang="en-US" dirty="0"/>
          </a:p>
        </p:txBody>
      </p:sp>
      <p:sp>
        <p:nvSpPr>
          <p:cNvPr id="30" name="KSO_Shape"/>
          <p:cNvSpPr/>
          <p:nvPr/>
        </p:nvSpPr>
        <p:spPr bwMode="auto">
          <a:xfrm>
            <a:off x="251520" y="138559"/>
            <a:ext cx="310764" cy="264666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88720" y="1127125"/>
            <a:ext cx="6565265" cy="3482975"/>
            <a:chOff x="1872" y="1662"/>
            <a:chExt cx="10339" cy="5485"/>
          </a:xfrm>
        </p:grpSpPr>
        <p:sp>
          <p:nvSpPr>
            <p:cNvPr id="112" name="TextBox 13"/>
            <p:cNvSpPr txBox="1">
              <a:spLocks noChangeArrowheads="1"/>
            </p:cNvSpPr>
            <p:nvPr/>
          </p:nvSpPr>
          <p:spPr bwMode="auto">
            <a:xfrm>
              <a:off x="1901" y="6565"/>
              <a:ext cx="1901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理念转变</a:t>
              </a:r>
              <a:r>
                <a:rPr lang="en-US" altLang="zh-CN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-</a:t>
              </a:r>
              <a:r>
                <a:rPr lang="zh-CN" altLang="en-US" sz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消费者双</a:t>
              </a:r>
              <a:r>
                <a:rPr lang="zh-CN" altLang="en-US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渠道、智能</a:t>
              </a:r>
              <a:endPara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4" name="TextBox 13"/>
            <p:cNvSpPr txBox="1">
              <a:spLocks noChangeArrowheads="1"/>
            </p:cNvSpPr>
            <p:nvPr/>
          </p:nvSpPr>
          <p:spPr bwMode="auto">
            <a:xfrm>
              <a:off x="4118" y="6565"/>
              <a:ext cx="1915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人脸识别</a:t>
              </a:r>
              <a:r>
                <a:rPr lang="zh-CN" altLang="en-US" sz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设备等智能设备</a:t>
              </a:r>
              <a:endParaRPr lang="zh-CN" altLang="en-US" sz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6" name="TextBox 13"/>
            <p:cNvSpPr txBox="1">
              <a:spLocks noChangeArrowheads="1"/>
            </p:cNvSpPr>
            <p:nvPr/>
          </p:nvSpPr>
          <p:spPr bwMode="auto">
            <a:xfrm>
              <a:off x="6120" y="6565"/>
              <a:ext cx="1946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客流</a:t>
              </a:r>
              <a:r>
                <a:rPr lang="zh-CN" altLang="en-US" sz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统计</a:t>
              </a:r>
              <a:r>
                <a:rPr lang="en-US" altLang="zh-CN" sz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/</a:t>
              </a:r>
              <a:r>
                <a:rPr lang="zh-CN" altLang="en-US" sz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导购屏扫</a:t>
              </a:r>
              <a:r>
                <a:rPr lang="zh-CN" altLang="en-US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码</a:t>
              </a:r>
              <a:r>
                <a:rPr lang="zh-CN" altLang="en-US" sz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购</a:t>
              </a:r>
              <a:r>
                <a:rPr lang="en-US" altLang="zh-CN" sz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/</a:t>
              </a:r>
              <a:r>
                <a:rPr lang="zh-CN" altLang="en-US" sz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进</a:t>
              </a:r>
              <a:r>
                <a:rPr lang="zh-CN" altLang="en-US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销存</a:t>
              </a:r>
              <a:endPara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8" name="TextBox 13"/>
            <p:cNvSpPr txBox="1">
              <a:spLocks noChangeArrowheads="1"/>
            </p:cNvSpPr>
            <p:nvPr/>
          </p:nvSpPr>
          <p:spPr bwMode="auto">
            <a:xfrm>
              <a:off x="8251" y="6565"/>
              <a:ext cx="1978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微商</a:t>
              </a:r>
              <a:r>
                <a:rPr lang="zh-CN" altLang="en-US" sz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城</a:t>
              </a:r>
              <a:r>
                <a:rPr lang="en-US" altLang="zh-CN" sz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/</a:t>
              </a:r>
              <a:r>
                <a:rPr lang="zh-CN" altLang="en-US" sz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会员系统云</a:t>
              </a:r>
              <a:r>
                <a:rPr lang="en-US" altLang="zh-CN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POS</a:t>
              </a:r>
              <a:endPara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矩形 3"/>
            <p:cNvSpPr>
              <a:spLocks noChangeArrowheads="1"/>
            </p:cNvSpPr>
            <p:nvPr/>
          </p:nvSpPr>
          <p:spPr bwMode="auto">
            <a:xfrm>
              <a:off x="1872" y="5340"/>
              <a:ext cx="2068" cy="78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矩形 4"/>
            <p:cNvSpPr>
              <a:spLocks noChangeArrowheads="1"/>
            </p:cNvSpPr>
            <p:nvPr/>
          </p:nvSpPr>
          <p:spPr bwMode="auto">
            <a:xfrm>
              <a:off x="3927" y="4840"/>
              <a:ext cx="2068" cy="128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矩形 5"/>
            <p:cNvSpPr>
              <a:spLocks noChangeArrowheads="1"/>
            </p:cNvSpPr>
            <p:nvPr/>
          </p:nvSpPr>
          <p:spPr bwMode="auto">
            <a:xfrm>
              <a:off x="5995" y="4339"/>
              <a:ext cx="2070" cy="178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矩形 6"/>
            <p:cNvSpPr>
              <a:spLocks noChangeArrowheads="1"/>
            </p:cNvSpPr>
            <p:nvPr/>
          </p:nvSpPr>
          <p:spPr bwMode="auto">
            <a:xfrm>
              <a:off x="8066" y="3551"/>
              <a:ext cx="2070" cy="257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3" name="组合 7"/>
            <p:cNvGrpSpPr/>
            <p:nvPr/>
          </p:nvGrpSpPr>
          <p:grpSpPr bwMode="auto">
            <a:xfrm>
              <a:off x="2512" y="4531"/>
              <a:ext cx="800" cy="782"/>
              <a:chOff x="0" y="0"/>
              <a:chExt cx="6392863" cy="5773737"/>
            </a:xfrm>
          </p:grpSpPr>
          <p:sp>
            <p:nvSpPr>
              <p:cNvPr id="16" name="Freeform 145@|5FFC:2303014|FBC:16777215|LFC:0|LBC:16777215"/>
              <p:cNvSpPr/>
              <p:nvPr/>
            </p:nvSpPr>
            <p:spPr bwMode="auto">
              <a:xfrm>
                <a:off x="1927225" y="2813050"/>
                <a:ext cx="3068638" cy="2022475"/>
              </a:xfrm>
              <a:custGeom>
                <a:avLst/>
                <a:gdLst>
                  <a:gd name="T0" fmla="*/ 2147483646 w 817"/>
                  <a:gd name="T1" fmla="*/ 2147483646 h 538"/>
                  <a:gd name="T2" fmla="*/ 0 w 817"/>
                  <a:gd name="T3" fmla="*/ 2147483646 h 538"/>
                  <a:gd name="T4" fmla="*/ 2147483646 w 817"/>
                  <a:gd name="T5" fmla="*/ 2147483646 h 538"/>
                  <a:gd name="T6" fmla="*/ 2147483646 w 817"/>
                  <a:gd name="T7" fmla="*/ 2147483646 h 538"/>
                  <a:gd name="T8" fmla="*/ 2147483646 w 817"/>
                  <a:gd name="T9" fmla="*/ 2147483646 h 538"/>
                  <a:gd name="T10" fmla="*/ 2147483646 w 817"/>
                  <a:gd name="T11" fmla="*/ 2147483646 h 538"/>
                  <a:gd name="T12" fmla="*/ 2147483646 w 817"/>
                  <a:gd name="T13" fmla="*/ 2147483646 h 538"/>
                  <a:gd name="T14" fmla="*/ 2147483646 w 817"/>
                  <a:gd name="T15" fmla="*/ 2147483646 h 538"/>
                  <a:gd name="T16" fmla="*/ 2147483646 w 817"/>
                  <a:gd name="T17" fmla="*/ 2147483646 h 538"/>
                  <a:gd name="T18" fmla="*/ 2147483646 w 817"/>
                  <a:gd name="T19" fmla="*/ 2147483646 h 538"/>
                  <a:gd name="T20" fmla="*/ 2147483646 w 817"/>
                  <a:gd name="T21" fmla="*/ 2147483646 h 538"/>
                  <a:gd name="T22" fmla="*/ 2147483646 w 817"/>
                  <a:gd name="T23" fmla="*/ 2147483646 h 538"/>
                  <a:gd name="T24" fmla="*/ 2147483646 w 817"/>
                  <a:gd name="T25" fmla="*/ 2147483646 h 538"/>
                  <a:gd name="T26" fmla="*/ 2147483646 w 817"/>
                  <a:gd name="T27" fmla="*/ 2147483646 h 538"/>
                  <a:gd name="T28" fmla="*/ 2147483646 w 817"/>
                  <a:gd name="T29" fmla="*/ 2147483646 h 53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817" h="538">
                    <a:moveTo>
                      <a:pt x="54" y="538"/>
                    </a:moveTo>
                    <a:cubicBezTo>
                      <a:pt x="52" y="529"/>
                      <a:pt x="0" y="418"/>
                      <a:pt x="0" y="418"/>
                    </a:cubicBezTo>
                    <a:cubicBezTo>
                      <a:pt x="27" y="391"/>
                      <a:pt x="27" y="391"/>
                      <a:pt x="27" y="391"/>
                    </a:cubicBezTo>
                    <a:cubicBezTo>
                      <a:pt x="113" y="359"/>
                      <a:pt x="113" y="359"/>
                      <a:pt x="113" y="359"/>
                    </a:cubicBezTo>
                    <a:cubicBezTo>
                      <a:pt x="113" y="359"/>
                      <a:pt x="420" y="227"/>
                      <a:pt x="449" y="223"/>
                    </a:cubicBezTo>
                    <a:cubicBezTo>
                      <a:pt x="300" y="209"/>
                      <a:pt x="300" y="209"/>
                      <a:pt x="300" y="209"/>
                    </a:cubicBezTo>
                    <a:cubicBezTo>
                      <a:pt x="300" y="209"/>
                      <a:pt x="477" y="0"/>
                      <a:pt x="504" y="5"/>
                    </a:cubicBezTo>
                    <a:cubicBezTo>
                      <a:pt x="531" y="9"/>
                      <a:pt x="579" y="54"/>
                      <a:pt x="586" y="52"/>
                    </a:cubicBezTo>
                    <a:cubicBezTo>
                      <a:pt x="592" y="50"/>
                      <a:pt x="706" y="123"/>
                      <a:pt x="706" y="123"/>
                    </a:cubicBezTo>
                    <a:cubicBezTo>
                      <a:pt x="706" y="123"/>
                      <a:pt x="813" y="196"/>
                      <a:pt x="817" y="225"/>
                    </a:cubicBezTo>
                    <a:cubicBezTo>
                      <a:pt x="808" y="302"/>
                      <a:pt x="808" y="302"/>
                      <a:pt x="808" y="302"/>
                    </a:cubicBezTo>
                    <a:cubicBezTo>
                      <a:pt x="808" y="302"/>
                      <a:pt x="669" y="352"/>
                      <a:pt x="647" y="350"/>
                    </a:cubicBezTo>
                    <a:cubicBezTo>
                      <a:pt x="624" y="348"/>
                      <a:pt x="447" y="398"/>
                      <a:pt x="429" y="404"/>
                    </a:cubicBezTo>
                    <a:cubicBezTo>
                      <a:pt x="411" y="411"/>
                      <a:pt x="270" y="486"/>
                      <a:pt x="261" y="486"/>
                    </a:cubicBezTo>
                    <a:cubicBezTo>
                      <a:pt x="252" y="486"/>
                      <a:pt x="54" y="538"/>
                      <a:pt x="54" y="538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eform 146@|5FFC:4737356|FBC:16777215|LFC:0|LBC:16777215"/>
              <p:cNvSpPr/>
              <p:nvPr/>
            </p:nvSpPr>
            <p:spPr bwMode="auto">
              <a:xfrm>
                <a:off x="3170238" y="3335337"/>
                <a:ext cx="1187450" cy="1179512"/>
              </a:xfrm>
              <a:custGeom>
                <a:avLst/>
                <a:gdLst>
                  <a:gd name="T0" fmla="*/ 2147483646 w 316"/>
                  <a:gd name="T1" fmla="*/ 2147483646 h 314"/>
                  <a:gd name="T2" fmla="*/ 2147483646 w 316"/>
                  <a:gd name="T3" fmla="*/ 2147483646 h 314"/>
                  <a:gd name="T4" fmla="*/ 2147483646 w 316"/>
                  <a:gd name="T5" fmla="*/ 2147483646 h 314"/>
                  <a:gd name="T6" fmla="*/ 2147483646 w 316"/>
                  <a:gd name="T7" fmla="*/ 2147483646 h 314"/>
                  <a:gd name="T8" fmla="*/ 2147483646 w 316"/>
                  <a:gd name="T9" fmla="*/ 0 h 314"/>
                  <a:gd name="T10" fmla="*/ 2147483646 w 316"/>
                  <a:gd name="T11" fmla="*/ 0 h 314"/>
                  <a:gd name="T12" fmla="*/ 2147483646 w 316"/>
                  <a:gd name="T13" fmla="*/ 2147483646 h 314"/>
                  <a:gd name="T14" fmla="*/ 2147483646 w 316"/>
                  <a:gd name="T15" fmla="*/ 2147483646 h 314"/>
                  <a:gd name="T16" fmla="*/ 2147483646 w 316"/>
                  <a:gd name="T17" fmla="*/ 2147483646 h 314"/>
                  <a:gd name="T18" fmla="*/ 2147483646 w 316"/>
                  <a:gd name="T19" fmla="*/ 2147483646 h 314"/>
                  <a:gd name="T20" fmla="*/ 2147483646 w 316"/>
                  <a:gd name="T21" fmla="*/ 2147483646 h 314"/>
                  <a:gd name="T22" fmla="*/ 2147483646 w 316"/>
                  <a:gd name="T23" fmla="*/ 2147483646 h 3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16" h="314">
                    <a:moveTo>
                      <a:pt x="16" y="222"/>
                    </a:moveTo>
                    <a:cubicBezTo>
                      <a:pt x="41" y="209"/>
                      <a:pt x="184" y="104"/>
                      <a:pt x="184" y="104"/>
                    </a:cubicBezTo>
                    <a:cubicBezTo>
                      <a:pt x="282" y="143"/>
                      <a:pt x="282" y="143"/>
                      <a:pt x="282" y="143"/>
                    </a:cubicBezTo>
                    <a:cubicBezTo>
                      <a:pt x="196" y="82"/>
                      <a:pt x="196" y="82"/>
                      <a:pt x="196" y="82"/>
                    </a:cubicBezTo>
                    <a:cubicBezTo>
                      <a:pt x="196" y="82"/>
                      <a:pt x="189" y="0"/>
                      <a:pt x="200" y="0"/>
                    </a:cubicBezTo>
                    <a:cubicBezTo>
                      <a:pt x="211" y="0"/>
                      <a:pt x="273" y="0"/>
                      <a:pt x="273" y="0"/>
                    </a:cubicBezTo>
                    <a:cubicBezTo>
                      <a:pt x="316" y="133"/>
                      <a:pt x="316" y="133"/>
                      <a:pt x="316" y="133"/>
                    </a:cubicBezTo>
                    <a:cubicBezTo>
                      <a:pt x="316" y="133"/>
                      <a:pt x="293" y="190"/>
                      <a:pt x="286" y="189"/>
                    </a:cubicBezTo>
                    <a:cubicBezTo>
                      <a:pt x="283" y="189"/>
                      <a:pt x="279" y="202"/>
                      <a:pt x="276" y="217"/>
                    </a:cubicBezTo>
                    <a:cubicBezTo>
                      <a:pt x="216" y="231"/>
                      <a:pt x="112" y="260"/>
                      <a:pt x="98" y="265"/>
                    </a:cubicBezTo>
                    <a:cubicBezTo>
                      <a:pt x="88" y="269"/>
                      <a:pt x="43" y="293"/>
                      <a:pt x="1" y="314"/>
                    </a:cubicBezTo>
                    <a:cubicBezTo>
                      <a:pt x="0" y="274"/>
                      <a:pt x="3" y="230"/>
                      <a:pt x="16" y="222"/>
                    </a:cubicBezTo>
                    <a:close/>
                  </a:path>
                </a:pathLst>
              </a:custGeom>
              <a:solidFill>
                <a:srgbClr val="4C49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Freeform 147@|5FFC:0|FBC:16777215|LFC:0|LBC:16777215"/>
              <p:cNvSpPr/>
              <p:nvPr/>
            </p:nvSpPr>
            <p:spPr bwMode="auto">
              <a:xfrm>
                <a:off x="1927225" y="4041775"/>
                <a:ext cx="890588" cy="793750"/>
              </a:xfrm>
              <a:custGeom>
                <a:avLst/>
                <a:gdLst>
                  <a:gd name="T0" fmla="*/ 0 w 237"/>
                  <a:gd name="T1" fmla="*/ 2147483646 h 211"/>
                  <a:gd name="T2" fmla="*/ 2147483646 w 237"/>
                  <a:gd name="T3" fmla="*/ 2147483646 h 211"/>
                  <a:gd name="T4" fmla="*/ 2147483646 w 237"/>
                  <a:gd name="T5" fmla="*/ 2147483646 h 211"/>
                  <a:gd name="T6" fmla="*/ 2147483646 w 237"/>
                  <a:gd name="T7" fmla="*/ 0 h 211"/>
                  <a:gd name="T8" fmla="*/ 2147483646 w 237"/>
                  <a:gd name="T9" fmla="*/ 2147483646 h 211"/>
                  <a:gd name="T10" fmla="*/ 2147483646 w 237"/>
                  <a:gd name="T11" fmla="*/ 2147483646 h 211"/>
                  <a:gd name="T12" fmla="*/ 0 w 237"/>
                  <a:gd name="T13" fmla="*/ 2147483646 h 2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7" h="211">
                    <a:moveTo>
                      <a:pt x="0" y="91"/>
                    </a:moveTo>
                    <a:cubicBezTo>
                      <a:pt x="27" y="64"/>
                      <a:pt x="27" y="64"/>
                      <a:pt x="27" y="64"/>
                    </a:cubicBezTo>
                    <a:cubicBezTo>
                      <a:pt x="113" y="32"/>
                      <a:pt x="113" y="32"/>
                      <a:pt x="113" y="32"/>
                    </a:cubicBezTo>
                    <a:cubicBezTo>
                      <a:pt x="113" y="32"/>
                      <a:pt x="145" y="19"/>
                      <a:pt x="188" y="0"/>
                    </a:cubicBezTo>
                    <a:cubicBezTo>
                      <a:pt x="201" y="44"/>
                      <a:pt x="220" y="109"/>
                      <a:pt x="237" y="164"/>
                    </a:cubicBezTo>
                    <a:cubicBezTo>
                      <a:pt x="183" y="177"/>
                      <a:pt x="54" y="211"/>
                      <a:pt x="54" y="211"/>
                    </a:cubicBezTo>
                    <a:cubicBezTo>
                      <a:pt x="52" y="202"/>
                      <a:pt x="0" y="91"/>
                      <a:pt x="0" y="9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Freeform 148@|5FFC:9350382|FBC:16777215|LFC:0|LBC:16777215"/>
              <p:cNvSpPr/>
              <p:nvPr/>
            </p:nvSpPr>
            <p:spPr bwMode="auto">
              <a:xfrm>
                <a:off x="4770438" y="4462462"/>
                <a:ext cx="830263" cy="709612"/>
              </a:xfrm>
              <a:custGeom>
                <a:avLst/>
                <a:gdLst>
                  <a:gd name="T0" fmla="*/ 2147483646 w 221"/>
                  <a:gd name="T1" fmla="*/ 2147483646 h 189"/>
                  <a:gd name="T2" fmla="*/ 2147483646 w 221"/>
                  <a:gd name="T3" fmla="*/ 2147483646 h 189"/>
                  <a:gd name="T4" fmla="*/ 2147483646 w 221"/>
                  <a:gd name="T5" fmla="*/ 2147483646 h 189"/>
                  <a:gd name="T6" fmla="*/ 0 w 221"/>
                  <a:gd name="T7" fmla="*/ 2147483646 h 189"/>
                  <a:gd name="T8" fmla="*/ 2147483646 w 221"/>
                  <a:gd name="T9" fmla="*/ 2147483646 h 189"/>
                  <a:gd name="T10" fmla="*/ 2147483646 w 221"/>
                  <a:gd name="T11" fmla="*/ 0 h 189"/>
                  <a:gd name="T12" fmla="*/ 2147483646 w 221"/>
                  <a:gd name="T13" fmla="*/ 2147483646 h 189"/>
                  <a:gd name="T14" fmla="*/ 2147483646 w 221"/>
                  <a:gd name="T15" fmla="*/ 2147483646 h 189"/>
                  <a:gd name="T16" fmla="*/ 2147483646 w 221"/>
                  <a:gd name="T17" fmla="*/ 2147483646 h 189"/>
                  <a:gd name="T18" fmla="*/ 2147483646 w 221"/>
                  <a:gd name="T19" fmla="*/ 2147483646 h 18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21" h="189">
                    <a:moveTo>
                      <a:pt x="221" y="179"/>
                    </a:moveTo>
                    <a:cubicBezTo>
                      <a:pt x="221" y="179"/>
                      <a:pt x="169" y="185"/>
                      <a:pt x="142" y="165"/>
                    </a:cubicBezTo>
                    <a:cubicBezTo>
                      <a:pt x="55" y="151"/>
                      <a:pt x="55" y="151"/>
                      <a:pt x="55" y="151"/>
                    </a:cubicBezTo>
                    <a:cubicBezTo>
                      <a:pt x="55" y="151"/>
                      <a:pt x="27" y="189"/>
                      <a:pt x="0" y="184"/>
                    </a:cubicBezTo>
                    <a:cubicBezTo>
                      <a:pt x="0" y="184"/>
                      <a:pt x="28" y="97"/>
                      <a:pt x="31" y="89"/>
                    </a:cubicBezTo>
                    <a:cubicBezTo>
                      <a:pt x="33" y="81"/>
                      <a:pt x="52" y="0"/>
                      <a:pt x="52" y="0"/>
                    </a:cubicBezTo>
                    <a:cubicBezTo>
                      <a:pt x="90" y="51"/>
                      <a:pt x="90" y="51"/>
                      <a:pt x="90" y="51"/>
                    </a:cubicBezTo>
                    <a:cubicBezTo>
                      <a:pt x="90" y="51"/>
                      <a:pt x="101" y="65"/>
                      <a:pt x="113" y="77"/>
                    </a:cubicBezTo>
                    <a:cubicBezTo>
                      <a:pt x="126" y="88"/>
                      <a:pt x="138" y="133"/>
                      <a:pt x="159" y="140"/>
                    </a:cubicBezTo>
                    <a:cubicBezTo>
                      <a:pt x="159" y="140"/>
                      <a:pt x="221" y="156"/>
                      <a:pt x="221" y="179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Freeform 149@|5FFC:9683704|FBC:16777215|LFC:0|LBC:16777215"/>
              <p:cNvSpPr/>
              <p:nvPr/>
            </p:nvSpPr>
            <p:spPr bwMode="auto">
              <a:xfrm>
                <a:off x="4770438" y="4514850"/>
                <a:ext cx="1071563" cy="1258887"/>
              </a:xfrm>
              <a:custGeom>
                <a:avLst/>
                <a:gdLst>
                  <a:gd name="T0" fmla="*/ 2147483646 w 285"/>
                  <a:gd name="T1" fmla="*/ 0 h 335"/>
                  <a:gd name="T2" fmla="*/ 2147483646 w 285"/>
                  <a:gd name="T3" fmla="*/ 2147483646 h 335"/>
                  <a:gd name="T4" fmla="*/ 2147483646 w 285"/>
                  <a:gd name="T5" fmla="*/ 2147483646 h 335"/>
                  <a:gd name="T6" fmla="*/ 2147483646 w 285"/>
                  <a:gd name="T7" fmla="*/ 2147483646 h 335"/>
                  <a:gd name="T8" fmla="*/ 2147483646 w 285"/>
                  <a:gd name="T9" fmla="*/ 2147483646 h 335"/>
                  <a:gd name="T10" fmla="*/ 2147483646 w 285"/>
                  <a:gd name="T11" fmla="*/ 2147483646 h 335"/>
                  <a:gd name="T12" fmla="*/ 2147483646 w 285"/>
                  <a:gd name="T13" fmla="*/ 2147483646 h 335"/>
                  <a:gd name="T14" fmla="*/ 2147483646 w 285"/>
                  <a:gd name="T15" fmla="*/ 2147483646 h 335"/>
                  <a:gd name="T16" fmla="*/ 2147483646 w 285"/>
                  <a:gd name="T17" fmla="*/ 2147483646 h 335"/>
                  <a:gd name="T18" fmla="*/ 2147483646 w 285"/>
                  <a:gd name="T19" fmla="*/ 2147483646 h 335"/>
                  <a:gd name="T20" fmla="*/ 2147483646 w 285"/>
                  <a:gd name="T21" fmla="*/ 2147483646 h 335"/>
                  <a:gd name="T22" fmla="*/ 2147483646 w 285"/>
                  <a:gd name="T23" fmla="*/ 2147483646 h 335"/>
                  <a:gd name="T24" fmla="*/ 2147483646 w 285"/>
                  <a:gd name="T25" fmla="*/ 2147483646 h 335"/>
                  <a:gd name="T26" fmla="*/ 2147483646 w 285"/>
                  <a:gd name="T27" fmla="*/ 2147483646 h 335"/>
                  <a:gd name="T28" fmla="*/ 2147483646 w 285"/>
                  <a:gd name="T29" fmla="*/ 2147483646 h 335"/>
                  <a:gd name="T30" fmla="*/ 2147483646 w 285"/>
                  <a:gd name="T31" fmla="*/ 2147483646 h 335"/>
                  <a:gd name="T32" fmla="*/ 2147483646 w 285"/>
                  <a:gd name="T33" fmla="*/ 2147483646 h 335"/>
                  <a:gd name="T34" fmla="*/ 2147483646 w 285"/>
                  <a:gd name="T35" fmla="*/ 2147483646 h 335"/>
                  <a:gd name="T36" fmla="*/ 0 w 285"/>
                  <a:gd name="T37" fmla="*/ 0 h 335"/>
                  <a:gd name="T38" fmla="*/ 2147483646 w 285"/>
                  <a:gd name="T39" fmla="*/ 0 h 33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5" h="335">
                    <a:moveTo>
                      <a:pt x="64" y="0"/>
                    </a:moveTo>
                    <a:cubicBezTo>
                      <a:pt x="94" y="97"/>
                      <a:pt x="94" y="97"/>
                      <a:pt x="94" y="97"/>
                    </a:cubicBezTo>
                    <a:cubicBezTo>
                      <a:pt x="94" y="97"/>
                      <a:pt x="149" y="188"/>
                      <a:pt x="176" y="208"/>
                    </a:cubicBezTo>
                    <a:cubicBezTo>
                      <a:pt x="176" y="208"/>
                      <a:pt x="280" y="278"/>
                      <a:pt x="273" y="297"/>
                    </a:cubicBezTo>
                    <a:cubicBezTo>
                      <a:pt x="273" y="297"/>
                      <a:pt x="285" y="324"/>
                      <a:pt x="274" y="328"/>
                    </a:cubicBezTo>
                    <a:cubicBezTo>
                      <a:pt x="262" y="333"/>
                      <a:pt x="219" y="294"/>
                      <a:pt x="219" y="294"/>
                    </a:cubicBezTo>
                    <a:cubicBezTo>
                      <a:pt x="160" y="251"/>
                      <a:pt x="160" y="251"/>
                      <a:pt x="160" y="251"/>
                    </a:cubicBezTo>
                    <a:cubicBezTo>
                      <a:pt x="171" y="294"/>
                      <a:pt x="171" y="294"/>
                      <a:pt x="171" y="294"/>
                    </a:cubicBezTo>
                    <a:cubicBezTo>
                      <a:pt x="171" y="294"/>
                      <a:pt x="208" y="322"/>
                      <a:pt x="201" y="329"/>
                    </a:cubicBezTo>
                    <a:cubicBezTo>
                      <a:pt x="194" y="335"/>
                      <a:pt x="158" y="312"/>
                      <a:pt x="155" y="306"/>
                    </a:cubicBezTo>
                    <a:cubicBezTo>
                      <a:pt x="153" y="299"/>
                      <a:pt x="126" y="253"/>
                      <a:pt x="113" y="249"/>
                    </a:cubicBezTo>
                    <a:cubicBezTo>
                      <a:pt x="101" y="244"/>
                      <a:pt x="79" y="265"/>
                      <a:pt x="79" y="265"/>
                    </a:cubicBezTo>
                    <a:cubicBezTo>
                      <a:pt x="79" y="265"/>
                      <a:pt x="89" y="334"/>
                      <a:pt x="77" y="330"/>
                    </a:cubicBezTo>
                    <a:cubicBezTo>
                      <a:pt x="77" y="330"/>
                      <a:pt x="54" y="324"/>
                      <a:pt x="52" y="290"/>
                    </a:cubicBezTo>
                    <a:cubicBezTo>
                      <a:pt x="52" y="290"/>
                      <a:pt x="31" y="299"/>
                      <a:pt x="31" y="287"/>
                    </a:cubicBezTo>
                    <a:cubicBezTo>
                      <a:pt x="31" y="287"/>
                      <a:pt x="58" y="237"/>
                      <a:pt x="52" y="222"/>
                    </a:cubicBezTo>
                    <a:cubicBezTo>
                      <a:pt x="46" y="206"/>
                      <a:pt x="32" y="188"/>
                      <a:pt x="40" y="154"/>
                    </a:cubicBezTo>
                    <a:cubicBezTo>
                      <a:pt x="40" y="154"/>
                      <a:pt x="22" y="108"/>
                      <a:pt x="16" y="85"/>
                    </a:cubicBezTo>
                    <a:cubicBezTo>
                      <a:pt x="10" y="63"/>
                      <a:pt x="0" y="0"/>
                      <a:pt x="0" y="0"/>
                    </a:cubicBez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F8C2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Freeform 150@|5FFC:9350382|FBC:16777215|LFC:0|LBC:16777215"/>
              <p:cNvSpPr/>
              <p:nvPr/>
            </p:nvSpPr>
            <p:spPr bwMode="auto">
              <a:xfrm>
                <a:off x="4887913" y="5154612"/>
                <a:ext cx="179388" cy="498475"/>
              </a:xfrm>
              <a:custGeom>
                <a:avLst/>
                <a:gdLst>
                  <a:gd name="T0" fmla="*/ 2147483646 w 48"/>
                  <a:gd name="T1" fmla="*/ 2147483646 h 133"/>
                  <a:gd name="T2" fmla="*/ 2147483646 w 48"/>
                  <a:gd name="T3" fmla="*/ 2147483646 h 133"/>
                  <a:gd name="T4" fmla="*/ 0 w 48"/>
                  <a:gd name="T5" fmla="*/ 2147483646 h 133"/>
                  <a:gd name="T6" fmla="*/ 2147483646 w 48"/>
                  <a:gd name="T7" fmla="*/ 2147483646 h 133"/>
                  <a:gd name="T8" fmla="*/ 2147483646 w 48"/>
                  <a:gd name="T9" fmla="*/ 0 h 133"/>
                  <a:gd name="T10" fmla="*/ 2147483646 w 48"/>
                  <a:gd name="T11" fmla="*/ 2147483646 h 133"/>
                  <a:gd name="T12" fmla="*/ 2147483646 w 48"/>
                  <a:gd name="T13" fmla="*/ 2147483646 h 1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133">
                    <a:moveTo>
                      <a:pt x="23" y="133"/>
                    </a:moveTo>
                    <a:cubicBezTo>
                      <a:pt x="22" y="129"/>
                      <a:pt x="21" y="125"/>
                      <a:pt x="21" y="120"/>
                    </a:cubicBezTo>
                    <a:cubicBezTo>
                      <a:pt x="21" y="120"/>
                      <a:pt x="0" y="129"/>
                      <a:pt x="0" y="117"/>
                    </a:cubicBezTo>
                    <a:cubicBezTo>
                      <a:pt x="0" y="117"/>
                      <a:pt x="27" y="67"/>
                      <a:pt x="21" y="52"/>
                    </a:cubicBezTo>
                    <a:cubicBezTo>
                      <a:pt x="17" y="38"/>
                      <a:pt x="6" y="24"/>
                      <a:pt x="7" y="0"/>
                    </a:cubicBezTo>
                    <a:cubicBezTo>
                      <a:pt x="29" y="14"/>
                      <a:pt x="48" y="49"/>
                      <a:pt x="48" y="49"/>
                    </a:cubicBezTo>
                    <a:cubicBezTo>
                      <a:pt x="32" y="69"/>
                      <a:pt x="26" y="107"/>
                      <a:pt x="23" y="133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Freeform 151@|5FFC:9350382|FBC:16777215|LFC:0|LBC:16777215"/>
              <p:cNvSpPr/>
              <p:nvPr/>
            </p:nvSpPr>
            <p:spPr bwMode="auto">
              <a:xfrm>
                <a:off x="5157788" y="5341937"/>
                <a:ext cx="209550" cy="330200"/>
              </a:xfrm>
              <a:custGeom>
                <a:avLst/>
                <a:gdLst>
                  <a:gd name="T0" fmla="*/ 2147483646 w 56"/>
                  <a:gd name="T1" fmla="*/ 0 h 88"/>
                  <a:gd name="T2" fmla="*/ 2147483646 w 56"/>
                  <a:gd name="T3" fmla="*/ 2147483646 h 88"/>
                  <a:gd name="T4" fmla="*/ 2147483646 w 56"/>
                  <a:gd name="T5" fmla="*/ 2147483646 h 88"/>
                  <a:gd name="T6" fmla="*/ 2147483646 w 56"/>
                  <a:gd name="T7" fmla="*/ 2147483646 h 88"/>
                  <a:gd name="T8" fmla="*/ 0 w 56"/>
                  <a:gd name="T9" fmla="*/ 2147483646 h 88"/>
                  <a:gd name="T10" fmla="*/ 2147483646 w 56"/>
                  <a:gd name="T11" fmla="*/ 0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6" h="88">
                    <a:moveTo>
                      <a:pt x="12" y="0"/>
                    </a:moveTo>
                    <a:cubicBezTo>
                      <a:pt x="29" y="13"/>
                      <a:pt x="47" y="60"/>
                      <a:pt x="56" y="88"/>
                    </a:cubicBezTo>
                    <a:cubicBezTo>
                      <a:pt x="55" y="86"/>
                      <a:pt x="54" y="85"/>
                      <a:pt x="54" y="84"/>
                    </a:cubicBezTo>
                    <a:cubicBezTo>
                      <a:pt x="51" y="78"/>
                      <a:pt x="24" y="32"/>
                      <a:pt x="12" y="28"/>
                    </a:cubicBezTo>
                    <a:cubicBezTo>
                      <a:pt x="8" y="26"/>
                      <a:pt x="4" y="27"/>
                      <a:pt x="0" y="29"/>
                    </a:cubicBezTo>
                    <a:cubicBezTo>
                      <a:pt x="6" y="14"/>
                      <a:pt x="12" y="0"/>
                      <a:pt x="12" y="0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Freeform 152@|5FFC:9350382|FBC:16777215|LFC:0|LBC:16777215"/>
              <p:cNvSpPr/>
              <p:nvPr/>
            </p:nvSpPr>
            <p:spPr bwMode="auto">
              <a:xfrm>
                <a:off x="5289550" y="5281612"/>
                <a:ext cx="22225" cy="26987"/>
              </a:xfrm>
              <a:custGeom>
                <a:avLst/>
                <a:gdLst>
                  <a:gd name="T0" fmla="*/ 2147483646 w 6"/>
                  <a:gd name="T1" fmla="*/ 0 h 7"/>
                  <a:gd name="T2" fmla="*/ 2147483646 w 6"/>
                  <a:gd name="T3" fmla="*/ 2147483646 h 7"/>
                  <a:gd name="T4" fmla="*/ 2147483646 w 6"/>
                  <a:gd name="T5" fmla="*/ 0 h 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7">
                    <a:moveTo>
                      <a:pt x="3" y="0"/>
                    </a:moveTo>
                    <a:cubicBezTo>
                      <a:pt x="3" y="0"/>
                      <a:pt x="4" y="3"/>
                      <a:pt x="6" y="7"/>
                    </a:cubicBezTo>
                    <a:cubicBezTo>
                      <a:pt x="0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Freeform 153@|5FFC:9350382|FBC:16777215|LFC:0|LBC:16777215"/>
              <p:cNvSpPr/>
              <p:nvPr/>
            </p:nvSpPr>
            <p:spPr bwMode="auto">
              <a:xfrm>
                <a:off x="5311775" y="5308600"/>
                <a:ext cx="530225" cy="454025"/>
              </a:xfrm>
              <a:custGeom>
                <a:avLst/>
                <a:gdLst>
                  <a:gd name="T0" fmla="*/ 2147483646 w 141"/>
                  <a:gd name="T1" fmla="*/ 2147483646 h 121"/>
                  <a:gd name="T2" fmla="*/ 0 w 141"/>
                  <a:gd name="T3" fmla="*/ 0 h 121"/>
                  <a:gd name="T4" fmla="*/ 2147483646 w 141"/>
                  <a:gd name="T5" fmla="*/ 2147483646 h 121"/>
                  <a:gd name="T6" fmla="*/ 2147483646 w 141"/>
                  <a:gd name="T7" fmla="*/ 2147483646 h 121"/>
                  <a:gd name="T8" fmla="*/ 2147483646 w 141"/>
                  <a:gd name="T9" fmla="*/ 2147483646 h 121"/>
                  <a:gd name="T10" fmla="*/ 2147483646 w 141"/>
                  <a:gd name="T11" fmla="*/ 2147483646 h 121"/>
                  <a:gd name="T12" fmla="*/ 2147483646 w 141"/>
                  <a:gd name="T13" fmla="*/ 2147483646 h 1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1" h="121">
                    <a:moveTo>
                      <a:pt x="27" y="46"/>
                    </a:moveTo>
                    <a:cubicBezTo>
                      <a:pt x="14" y="26"/>
                      <a:pt x="5" y="9"/>
                      <a:pt x="0" y="0"/>
                    </a:cubicBezTo>
                    <a:cubicBezTo>
                      <a:pt x="4" y="4"/>
                      <a:pt x="12" y="10"/>
                      <a:pt x="26" y="20"/>
                    </a:cubicBezTo>
                    <a:cubicBezTo>
                      <a:pt x="50" y="35"/>
                      <a:pt x="100" y="67"/>
                      <a:pt x="132" y="87"/>
                    </a:cubicBezTo>
                    <a:cubicBezTo>
                      <a:pt x="134" y="94"/>
                      <a:pt x="141" y="112"/>
                      <a:pt x="131" y="116"/>
                    </a:cubicBezTo>
                    <a:cubicBezTo>
                      <a:pt x="119" y="121"/>
                      <a:pt x="76" y="82"/>
                      <a:pt x="76" y="82"/>
                    </a:cubicBezTo>
                    <a:lnTo>
                      <a:pt x="27" y="46"/>
                    </a:ln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 154@|5FFC:9350382|FBC:16777215|LFC:0|LBC:16777215"/>
              <p:cNvSpPr/>
              <p:nvPr/>
            </p:nvSpPr>
            <p:spPr bwMode="auto">
              <a:xfrm>
                <a:off x="4770438" y="4514850"/>
                <a:ext cx="271463" cy="568325"/>
              </a:xfrm>
              <a:custGeom>
                <a:avLst/>
                <a:gdLst>
                  <a:gd name="T0" fmla="*/ 2147483646 w 72"/>
                  <a:gd name="T1" fmla="*/ 2147483646 h 151"/>
                  <a:gd name="T2" fmla="*/ 2147483646 w 72"/>
                  <a:gd name="T3" fmla="*/ 2147483646 h 151"/>
                  <a:gd name="T4" fmla="*/ 2147483646 w 72"/>
                  <a:gd name="T5" fmla="*/ 2147483646 h 151"/>
                  <a:gd name="T6" fmla="*/ 0 w 72"/>
                  <a:gd name="T7" fmla="*/ 0 h 151"/>
                  <a:gd name="T8" fmla="*/ 2147483646 w 72"/>
                  <a:gd name="T9" fmla="*/ 0 h 151"/>
                  <a:gd name="T10" fmla="*/ 2147483646 w 72"/>
                  <a:gd name="T11" fmla="*/ 214748364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2" h="151">
                    <a:moveTo>
                      <a:pt x="64" y="104"/>
                    </a:moveTo>
                    <a:cubicBezTo>
                      <a:pt x="72" y="112"/>
                      <a:pt x="61" y="135"/>
                      <a:pt x="39" y="151"/>
                    </a:cubicBezTo>
                    <a:cubicBezTo>
                      <a:pt x="36" y="142"/>
                      <a:pt x="21" y="105"/>
                      <a:pt x="16" y="85"/>
                    </a:cubicBezTo>
                    <a:cubicBezTo>
                      <a:pt x="10" y="63"/>
                      <a:pt x="0" y="0"/>
                      <a:pt x="0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9" y="36"/>
                      <a:pt x="55" y="93"/>
                      <a:pt x="64" y="104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Freeform 155@|5FFC:15724527|FBC:16777215|LFC:0|LBC:16777215"/>
              <p:cNvSpPr/>
              <p:nvPr/>
            </p:nvSpPr>
            <p:spPr bwMode="auto">
              <a:xfrm>
                <a:off x="4514850" y="4143375"/>
                <a:ext cx="552450" cy="536575"/>
              </a:xfrm>
              <a:custGeom>
                <a:avLst/>
                <a:gdLst>
                  <a:gd name="T0" fmla="*/ 2147483646 w 147"/>
                  <a:gd name="T1" fmla="*/ 2147483646 h 143"/>
                  <a:gd name="T2" fmla="*/ 2147483646 w 147"/>
                  <a:gd name="T3" fmla="*/ 2147483646 h 143"/>
                  <a:gd name="T4" fmla="*/ 2147483646 w 147"/>
                  <a:gd name="T5" fmla="*/ 2147483646 h 143"/>
                  <a:gd name="T6" fmla="*/ 2147483646 w 147"/>
                  <a:gd name="T7" fmla="*/ 0 h 143"/>
                  <a:gd name="T8" fmla="*/ 2147483646 w 147"/>
                  <a:gd name="T9" fmla="*/ 2147483646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7" h="143">
                    <a:moveTo>
                      <a:pt x="128" y="8"/>
                    </a:moveTo>
                    <a:cubicBezTo>
                      <a:pt x="147" y="115"/>
                      <a:pt x="147" y="115"/>
                      <a:pt x="147" y="115"/>
                    </a:cubicBezTo>
                    <a:cubicBezTo>
                      <a:pt x="147" y="115"/>
                      <a:pt x="129" y="143"/>
                      <a:pt x="68" y="134"/>
                    </a:cubicBezTo>
                    <a:cubicBezTo>
                      <a:pt x="68" y="134"/>
                      <a:pt x="0" y="31"/>
                      <a:pt x="28" y="0"/>
                    </a:cubicBezTo>
                    <a:lnTo>
                      <a:pt x="128" y="8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156@|5FFC:0|FBC:16777215|LFC:0|LBC:16777215"/>
              <p:cNvSpPr/>
              <p:nvPr/>
            </p:nvSpPr>
            <p:spPr bwMode="auto">
              <a:xfrm>
                <a:off x="0" y="3733800"/>
                <a:ext cx="1044575" cy="1652587"/>
              </a:xfrm>
              <a:custGeom>
                <a:avLst/>
                <a:gdLst>
                  <a:gd name="T0" fmla="*/ 2147483646 w 278"/>
                  <a:gd name="T1" fmla="*/ 2147483646 h 440"/>
                  <a:gd name="T2" fmla="*/ 2147483646 w 278"/>
                  <a:gd name="T3" fmla="*/ 2147483646 h 440"/>
                  <a:gd name="T4" fmla="*/ 2147483646 w 278"/>
                  <a:gd name="T5" fmla="*/ 2147483646 h 440"/>
                  <a:gd name="T6" fmla="*/ 2147483646 w 278"/>
                  <a:gd name="T7" fmla="*/ 2147483646 h 440"/>
                  <a:gd name="T8" fmla="*/ 2147483646 w 278"/>
                  <a:gd name="T9" fmla="*/ 2147483646 h 440"/>
                  <a:gd name="T10" fmla="*/ 2147483646 w 278"/>
                  <a:gd name="T11" fmla="*/ 2147483646 h 440"/>
                  <a:gd name="T12" fmla="*/ 2147483646 w 278"/>
                  <a:gd name="T13" fmla="*/ 2147483646 h 440"/>
                  <a:gd name="T14" fmla="*/ 2147483646 w 278"/>
                  <a:gd name="T15" fmla="*/ 2147483646 h 440"/>
                  <a:gd name="T16" fmla="*/ 2147483646 w 278"/>
                  <a:gd name="T17" fmla="*/ 2147483646 h 440"/>
                  <a:gd name="T18" fmla="*/ 2147483646 w 278"/>
                  <a:gd name="T19" fmla="*/ 2147483646 h 440"/>
                  <a:gd name="T20" fmla="*/ 2147483646 w 278"/>
                  <a:gd name="T21" fmla="*/ 2147483646 h 44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78" h="440">
                    <a:moveTo>
                      <a:pt x="173" y="36"/>
                    </a:moveTo>
                    <a:cubicBezTo>
                      <a:pt x="173" y="36"/>
                      <a:pt x="105" y="0"/>
                      <a:pt x="74" y="10"/>
                    </a:cubicBezTo>
                    <a:cubicBezTo>
                      <a:pt x="74" y="10"/>
                      <a:pt x="21" y="0"/>
                      <a:pt x="32" y="131"/>
                    </a:cubicBezTo>
                    <a:cubicBezTo>
                      <a:pt x="53" y="131"/>
                      <a:pt x="53" y="131"/>
                      <a:pt x="53" y="131"/>
                    </a:cubicBezTo>
                    <a:cubicBezTo>
                      <a:pt x="53" y="131"/>
                      <a:pt x="0" y="277"/>
                      <a:pt x="6" y="314"/>
                    </a:cubicBezTo>
                    <a:cubicBezTo>
                      <a:pt x="11" y="351"/>
                      <a:pt x="52" y="429"/>
                      <a:pt x="89" y="440"/>
                    </a:cubicBezTo>
                    <a:cubicBezTo>
                      <a:pt x="89" y="440"/>
                      <a:pt x="105" y="346"/>
                      <a:pt x="121" y="325"/>
                    </a:cubicBezTo>
                    <a:cubicBezTo>
                      <a:pt x="137" y="304"/>
                      <a:pt x="163" y="207"/>
                      <a:pt x="205" y="224"/>
                    </a:cubicBezTo>
                    <a:cubicBezTo>
                      <a:pt x="247" y="241"/>
                      <a:pt x="247" y="241"/>
                      <a:pt x="247" y="241"/>
                    </a:cubicBezTo>
                    <a:cubicBezTo>
                      <a:pt x="278" y="94"/>
                      <a:pt x="278" y="94"/>
                      <a:pt x="278" y="94"/>
                    </a:cubicBezTo>
                    <a:lnTo>
                      <a:pt x="173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Freeform 157@|5FFC:2303014|FBC:16777215|LFC:0|LBC:16777215"/>
              <p:cNvSpPr/>
              <p:nvPr/>
            </p:nvSpPr>
            <p:spPr bwMode="auto">
              <a:xfrm>
                <a:off x="792163" y="2295525"/>
                <a:ext cx="2551113" cy="3230562"/>
              </a:xfrm>
              <a:custGeom>
                <a:avLst/>
                <a:gdLst>
                  <a:gd name="T0" fmla="*/ 2147483646 w 679"/>
                  <a:gd name="T1" fmla="*/ 2147483646 h 860"/>
                  <a:gd name="T2" fmla="*/ 2147483646 w 679"/>
                  <a:gd name="T3" fmla="*/ 2147483646 h 860"/>
                  <a:gd name="T4" fmla="*/ 2147483646 w 679"/>
                  <a:gd name="T5" fmla="*/ 2147483646 h 860"/>
                  <a:gd name="T6" fmla="*/ 2147483646 w 679"/>
                  <a:gd name="T7" fmla="*/ 2147483646 h 860"/>
                  <a:gd name="T8" fmla="*/ 2147483646 w 679"/>
                  <a:gd name="T9" fmla="*/ 2147483646 h 860"/>
                  <a:gd name="T10" fmla="*/ 0 w 679"/>
                  <a:gd name="T11" fmla="*/ 2147483646 h 860"/>
                  <a:gd name="T12" fmla="*/ 2147483646 w 679"/>
                  <a:gd name="T13" fmla="*/ 2147483646 h 860"/>
                  <a:gd name="T14" fmla="*/ 2147483646 w 679"/>
                  <a:gd name="T15" fmla="*/ 2147483646 h 860"/>
                  <a:gd name="T16" fmla="*/ 2147483646 w 679"/>
                  <a:gd name="T17" fmla="*/ 2147483646 h 860"/>
                  <a:gd name="T18" fmla="*/ 2147483646 w 679"/>
                  <a:gd name="T19" fmla="*/ 2147483646 h 860"/>
                  <a:gd name="T20" fmla="*/ 2147483646 w 679"/>
                  <a:gd name="T21" fmla="*/ 2147483646 h 860"/>
                  <a:gd name="T22" fmla="*/ 2147483646 w 679"/>
                  <a:gd name="T23" fmla="*/ 0 h 860"/>
                  <a:gd name="T24" fmla="*/ 2147483646 w 679"/>
                  <a:gd name="T25" fmla="*/ 2147483646 h 8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79" h="860">
                    <a:moveTo>
                      <a:pt x="634" y="277"/>
                    </a:moveTo>
                    <a:cubicBezTo>
                      <a:pt x="634" y="277"/>
                      <a:pt x="676" y="464"/>
                      <a:pt x="676" y="482"/>
                    </a:cubicBezTo>
                    <a:cubicBezTo>
                      <a:pt x="676" y="499"/>
                      <a:pt x="674" y="733"/>
                      <a:pt x="676" y="754"/>
                    </a:cubicBezTo>
                    <a:cubicBezTo>
                      <a:pt x="679" y="774"/>
                      <a:pt x="631" y="851"/>
                      <a:pt x="602" y="856"/>
                    </a:cubicBezTo>
                    <a:cubicBezTo>
                      <a:pt x="572" y="860"/>
                      <a:pt x="483" y="838"/>
                      <a:pt x="470" y="823"/>
                    </a:cubicBezTo>
                    <a:cubicBezTo>
                      <a:pt x="456" y="808"/>
                      <a:pt x="11" y="629"/>
                      <a:pt x="0" y="629"/>
                    </a:cubicBezTo>
                    <a:cubicBezTo>
                      <a:pt x="0" y="629"/>
                      <a:pt x="27" y="465"/>
                      <a:pt x="52" y="449"/>
                    </a:cubicBezTo>
                    <a:cubicBezTo>
                      <a:pt x="52" y="449"/>
                      <a:pt x="182" y="508"/>
                      <a:pt x="188" y="508"/>
                    </a:cubicBezTo>
                    <a:cubicBezTo>
                      <a:pt x="195" y="508"/>
                      <a:pt x="449" y="597"/>
                      <a:pt x="452" y="607"/>
                    </a:cubicBezTo>
                    <a:cubicBezTo>
                      <a:pt x="452" y="607"/>
                      <a:pt x="399" y="495"/>
                      <a:pt x="390" y="483"/>
                    </a:cubicBezTo>
                    <a:cubicBezTo>
                      <a:pt x="381" y="472"/>
                      <a:pt x="254" y="181"/>
                      <a:pt x="261" y="143"/>
                    </a:cubicBezTo>
                    <a:cubicBezTo>
                      <a:pt x="261" y="143"/>
                      <a:pt x="261" y="34"/>
                      <a:pt x="302" y="0"/>
                    </a:cubicBezTo>
                    <a:cubicBezTo>
                      <a:pt x="302" y="0"/>
                      <a:pt x="605" y="254"/>
                      <a:pt x="634" y="277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Freeform 158@|5FFC:4737356|FBC:16777215|LFC:0|LBC:16777215"/>
              <p:cNvSpPr/>
              <p:nvPr/>
            </p:nvSpPr>
            <p:spPr bwMode="auto">
              <a:xfrm>
                <a:off x="968375" y="2832100"/>
                <a:ext cx="2374900" cy="2693987"/>
              </a:xfrm>
              <a:custGeom>
                <a:avLst/>
                <a:gdLst>
                  <a:gd name="T0" fmla="*/ 2147483646 w 632"/>
                  <a:gd name="T1" fmla="*/ 2147483646 h 717"/>
                  <a:gd name="T2" fmla="*/ 2147483646 w 632"/>
                  <a:gd name="T3" fmla="*/ 2147483646 h 717"/>
                  <a:gd name="T4" fmla="*/ 2147483646 w 632"/>
                  <a:gd name="T5" fmla="*/ 2147483646 h 717"/>
                  <a:gd name="T6" fmla="*/ 2147483646 w 632"/>
                  <a:gd name="T7" fmla="*/ 2147483646 h 717"/>
                  <a:gd name="T8" fmla="*/ 2147483646 w 632"/>
                  <a:gd name="T9" fmla="*/ 2147483646 h 717"/>
                  <a:gd name="T10" fmla="*/ 2147483646 w 632"/>
                  <a:gd name="T11" fmla="*/ 2147483646 h 717"/>
                  <a:gd name="T12" fmla="*/ 2147483646 w 632"/>
                  <a:gd name="T13" fmla="*/ 2147483646 h 717"/>
                  <a:gd name="T14" fmla="*/ 2147483646 w 632"/>
                  <a:gd name="T15" fmla="*/ 2147483646 h 717"/>
                  <a:gd name="T16" fmla="*/ 2147483646 w 632"/>
                  <a:gd name="T17" fmla="*/ 2147483646 h 717"/>
                  <a:gd name="T18" fmla="*/ 2147483646 w 632"/>
                  <a:gd name="T19" fmla="*/ 2147483646 h 717"/>
                  <a:gd name="T20" fmla="*/ 2147483646 w 632"/>
                  <a:gd name="T21" fmla="*/ 2147483646 h 717"/>
                  <a:gd name="T22" fmla="*/ 2147483646 w 632"/>
                  <a:gd name="T23" fmla="*/ 2147483646 h 717"/>
                  <a:gd name="T24" fmla="*/ 2147483646 w 632"/>
                  <a:gd name="T25" fmla="*/ 2147483646 h 717"/>
                  <a:gd name="T26" fmla="*/ 2147483646 w 632"/>
                  <a:gd name="T27" fmla="*/ 2147483646 h 717"/>
                  <a:gd name="T28" fmla="*/ 2147483646 w 632"/>
                  <a:gd name="T29" fmla="*/ 2147483646 h 717"/>
                  <a:gd name="T30" fmla="*/ 2147483646 w 632"/>
                  <a:gd name="T31" fmla="*/ 0 h 717"/>
                  <a:gd name="T32" fmla="*/ 2147483646 w 632"/>
                  <a:gd name="T33" fmla="*/ 2147483646 h 717"/>
                  <a:gd name="T34" fmla="*/ 2147483646 w 632"/>
                  <a:gd name="T35" fmla="*/ 2147483646 h 717"/>
                  <a:gd name="T36" fmla="*/ 2147483646 w 632"/>
                  <a:gd name="T37" fmla="*/ 2147483646 h 717"/>
                  <a:gd name="T38" fmla="*/ 2147483646 w 632"/>
                  <a:gd name="T39" fmla="*/ 2147483646 h 717"/>
                  <a:gd name="T40" fmla="*/ 2147483646 w 632"/>
                  <a:gd name="T41" fmla="*/ 2147483646 h 717"/>
                  <a:gd name="T42" fmla="*/ 2147483646 w 632"/>
                  <a:gd name="T43" fmla="*/ 2147483646 h 7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632" h="717">
                    <a:moveTo>
                      <a:pt x="555" y="713"/>
                    </a:moveTo>
                    <a:cubicBezTo>
                      <a:pt x="525" y="717"/>
                      <a:pt x="436" y="695"/>
                      <a:pt x="423" y="680"/>
                    </a:cubicBezTo>
                    <a:cubicBezTo>
                      <a:pt x="422" y="679"/>
                      <a:pt x="420" y="678"/>
                      <a:pt x="416" y="676"/>
                    </a:cubicBezTo>
                    <a:cubicBezTo>
                      <a:pt x="418" y="655"/>
                      <a:pt x="414" y="632"/>
                      <a:pt x="400" y="622"/>
                    </a:cubicBezTo>
                    <a:cubicBezTo>
                      <a:pt x="373" y="602"/>
                      <a:pt x="56" y="467"/>
                      <a:pt x="28" y="448"/>
                    </a:cubicBezTo>
                    <a:cubicBezTo>
                      <a:pt x="0" y="428"/>
                      <a:pt x="37" y="384"/>
                      <a:pt x="37" y="384"/>
                    </a:cubicBezTo>
                    <a:cubicBezTo>
                      <a:pt x="37" y="384"/>
                      <a:pt x="78" y="374"/>
                      <a:pt x="89" y="381"/>
                    </a:cubicBezTo>
                    <a:cubicBezTo>
                      <a:pt x="100" y="388"/>
                      <a:pt x="411" y="515"/>
                      <a:pt x="427" y="533"/>
                    </a:cubicBezTo>
                    <a:cubicBezTo>
                      <a:pt x="443" y="552"/>
                      <a:pt x="475" y="670"/>
                      <a:pt x="498" y="680"/>
                    </a:cubicBezTo>
                    <a:cubicBezTo>
                      <a:pt x="498" y="680"/>
                      <a:pt x="448" y="579"/>
                      <a:pt x="471" y="577"/>
                    </a:cubicBezTo>
                    <a:cubicBezTo>
                      <a:pt x="493" y="574"/>
                      <a:pt x="505" y="663"/>
                      <a:pt x="555" y="680"/>
                    </a:cubicBezTo>
                    <a:cubicBezTo>
                      <a:pt x="555" y="680"/>
                      <a:pt x="497" y="603"/>
                      <a:pt x="509" y="590"/>
                    </a:cubicBezTo>
                    <a:cubicBezTo>
                      <a:pt x="509" y="590"/>
                      <a:pt x="545" y="615"/>
                      <a:pt x="587" y="613"/>
                    </a:cubicBezTo>
                    <a:cubicBezTo>
                      <a:pt x="587" y="613"/>
                      <a:pt x="507" y="586"/>
                      <a:pt x="484" y="533"/>
                    </a:cubicBezTo>
                    <a:cubicBezTo>
                      <a:pt x="461" y="481"/>
                      <a:pt x="407" y="311"/>
                      <a:pt x="407" y="311"/>
                    </a:cubicBezTo>
                    <a:cubicBezTo>
                      <a:pt x="407" y="311"/>
                      <a:pt x="257" y="36"/>
                      <a:pt x="266" y="0"/>
                    </a:cubicBezTo>
                    <a:cubicBezTo>
                      <a:pt x="266" y="0"/>
                      <a:pt x="380" y="225"/>
                      <a:pt x="414" y="234"/>
                    </a:cubicBezTo>
                    <a:cubicBezTo>
                      <a:pt x="414" y="234"/>
                      <a:pt x="450" y="268"/>
                      <a:pt x="473" y="267"/>
                    </a:cubicBezTo>
                    <a:cubicBezTo>
                      <a:pt x="611" y="244"/>
                      <a:pt x="611" y="244"/>
                      <a:pt x="611" y="244"/>
                    </a:cubicBezTo>
                    <a:cubicBezTo>
                      <a:pt x="620" y="289"/>
                      <a:pt x="629" y="331"/>
                      <a:pt x="629" y="339"/>
                    </a:cubicBezTo>
                    <a:cubicBezTo>
                      <a:pt x="629" y="356"/>
                      <a:pt x="627" y="590"/>
                      <a:pt x="629" y="611"/>
                    </a:cubicBezTo>
                    <a:cubicBezTo>
                      <a:pt x="632" y="631"/>
                      <a:pt x="584" y="708"/>
                      <a:pt x="555" y="713"/>
                    </a:cubicBezTo>
                    <a:close/>
                  </a:path>
                </a:pathLst>
              </a:custGeom>
              <a:solidFill>
                <a:srgbClr val="4C49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Freeform 159@|5FFC:9683704|FBC:16777215|LFC:0|LBC:16777215"/>
              <p:cNvSpPr/>
              <p:nvPr/>
            </p:nvSpPr>
            <p:spPr bwMode="auto">
              <a:xfrm>
                <a:off x="4995863" y="273050"/>
                <a:ext cx="1314450" cy="1365250"/>
              </a:xfrm>
              <a:custGeom>
                <a:avLst/>
                <a:gdLst>
                  <a:gd name="T0" fmla="*/ 2147483646 w 350"/>
                  <a:gd name="T1" fmla="*/ 2147483646 h 363"/>
                  <a:gd name="T2" fmla="*/ 2147483646 w 350"/>
                  <a:gd name="T3" fmla="*/ 2147483646 h 363"/>
                  <a:gd name="T4" fmla="*/ 2147483646 w 350"/>
                  <a:gd name="T5" fmla="*/ 2147483646 h 363"/>
                  <a:gd name="T6" fmla="*/ 2147483646 w 350"/>
                  <a:gd name="T7" fmla="*/ 2147483646 h 363"/>
                  <a:gd name="T8" fmla="*/ 2147483646 w 350"/>
                  <a:gd name="T9" fmla="*/ 2147483646 h 363"/>
                  <a:gd name="T10" fmla="*/ 2147483646 w 350"/>
                  <a:gd name="T11" fmla="*/ 2147483646 h 363"/>
                  <a:gd name="T12" fmla="*/ 2147483646 w 350"/>
                  <a:gd name="T13" fmla="*/ 2147483646 h 363"/>
                  <a:gd name="T14" fmla="*/ 2147483646 w 350"/>
                  <a:gd name="T15" fmla="*/ 2147483646 h 363"/>
                  <a:gd name="T16" fmla="*/ 2147483646 w 350"/>
                  <a:gd name="T17" fmla="*/ 2147483646 h 363"/>
                  <a:gd name="T18" fmla="*/ 2147483646 w 350"/>
                  <a:gd name="T19" fmla="*/ 2147483646 h 363"/>
                  <a:gd name="T20" fmla="*/ 2147483646 w 350"/>
                  <a:gd name="T21" fmla="*/ 2147483646 h 363"/>
                  <a:gd name="T22" fmla="*/ 2147483646 w 350"/>
                  <a:gd name="T23" fmla="*/ 2147483646 h 363"/>
                  <a:gd name="T24" fmla="*/ 2147483646 w 350"/>
                  <a:gd name="T25" fmla="*/ 2147483646 h 363"/>
                  <a:gd name="T26" fmla="*/ 2147483646 w 350"/>
                  <a:gd name="T27" fmla="*/ 2147483646 h 363"/>
                  <a:gd name="T28" fmla="*/ 0 w 350"/>
                  <a:gd name="T29" fmla="*/ 2147483646 h 363"/>
                  <a:gd name="T30" fmla="*/ 2147483646 w 350"/>
                  <a:gd name="T31" fmla="*/ 2147483646 h 36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50" h="363">
                    <a:moveTo>
                      <a:pt x="55" y="356"/>
                    </a:moveTo>
                    <a:cubicBezTo>
                      <a:pt x="55" y="356"/>
                      <a:pt x="148" y="322"/>
                      <a:pt x="170" y="327"/>
                    </a:cubicBezTo>
                    <a:cubicBezTo>
                      <a:pt x="170" y="327"/>
                      <a:pt x="213" y="363"/>
                      <a:pt x="241" y="356"/>
                    </a:cubicBezTo>
                    <a:cubicBezTo>
                      <a:pt x="257" y="326"/>
                      <a:pt x="257" y="326"/>
                      <a:pt x="257" y="326"/>
                    </a:cubicBezTo>
                    <a:cubicBezTo>
                      <a:pt x="277" y="315"/>
                      <a:pt x="277" y="315"/>
                      <a:pt x="277" y="315"/>
                    </a:cubicBezTo>
                    <a:cubicBezTo>
                      <a:pt x="277" y="300"/>
                      <a:pt x="277" y="300"/>
                      <a:pt x="277" y="300"/>
                    </a:cubicBezTo>
                    <a:cubicBezTo>
                      <a:pt x="277" y="300"/>
                      <a:pt x="288" y="311"/>
                      <a:pt x="297" y="300"/>
                    </a:cubicBezTo>
                    <a:cubicBezTo>
                      <a:pt x="297" y="272"/>
                      <a:pt x="297" y="272"/>
                      <a:pt x="297" y="272"/>
                    </a:cubicBezTo>
                    <a:cubicBezTo>
                      <a:pt x="297" y="272"/>
                      <a:pt x="329" y="281"/>
                      <a:pt x="331" y="272"/>
                    </a:cubicBezTo>
                    <a:cubicBezTo>
                      <a:pt x="334" y="263"/>
                      <a:pt x="316" y="188"/>
                      <a:pt x="320" y="177"/>
                    </a:cubicBezTo>
                    <a:cubicBezTo>
                      <a:pt x="343" y="166"/>
                      <a:pt x="343" y="166"/>
                      <a:pt x="343" y="166"/>
                    </a:cubicBezTo>
                    <a:cubicBezTo>
                      <a:pt x="343" y="166"/>
                      <a:pt x="350" y="113"/>
                      <a:pt x="343" y="73"/>
                    </a:cubicBezTo>
                    <a:cubicBezTo>
                      <a:pt x="336" y="32"/>
                      <a:pt x="259" y="0"/>
                      <a:pt x="227" y="9"/>
                    </a:cubicBezTo>
                    <a:cubicBezTo>
                      <a:pt x="195" y="18"/>
                      <a:pt x="98" y="54"/>
                      <a:pt x="89" y="77"/>
                    </a:cubicBezTo>
                    <a:cubicBezTo>
                      <a:pt x="80" y="100"/>
                      <a:pt x="0" y="159"/>
                      <a:pt x="0" y="159"/>
                    </a:cubicBezTo>
                    <a:lnTo>
                      <a:pt x="55" y="356"/>
                    </a:lnTo>
                    <a:close/>
                  </a:path>
                </a:pathLst>
              </a:custGeom>
              <a:solidFill>
                <a:srgbClr val="F8C2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Freeform 160@|5FFC:9350382|FBC:16777215|LFC:0|LBC:16777215"/>
              <p:cNvSpPr/>
              <p:nvPr/>
            </p:nvSpPr>
            <p:spPr bwMode="auto">
              <a:xfrm>
                <a:off x="5011738" y="528637"/>
                <a:ext cx="1276350" cy="1104900"/>
              </a:xfrm>
              <a:custGeom>
                <a:avLst/>
                <a:gdLst>
                  <a:gd name="T0" fmla="*/ 2147483646 w 340"/>
                  <a:gd name="T1" fmla="*/ 2147483646 h 294"/>
                  <a:gd name="T2" fmla="*/ 2147483646 w 340"/>
                  <a:gd name="T3" fmla="*/ 2147483646 h 294"/>
                  <a:gd name="T4" fmla="*/ 2147483646 w 340"/>
                  <a:gd name="T5" fmla="*/ 2147483646 h 294"/>
                  <a:gd name="T6" fmla="*/ 0 w 340"/>
                  <a:gd name="T7" fmla="*/ 2147483646 h 294"/>
                  <a:gd name="T8" fmla="*/ 2147483646 w 340"/>
                  <a:gd name="T9" fmla="*/ 2147483646 h 294"/>
                  <a:gd name="T10" fmla="*/ 2147483646 w 340"/>
                  <a:gd name="T11" fmla="*/ 0 h 294"/>
                  <a:gd name="T12" fmla="*/ 2147483646 w 340"/>
                  <a:gd name="T13" fmla="*/ 2147483646 h 294"/>
                  <a:gd name="T14" fmla="*/ 2147483646 w 340"/>
                  <a:gd name="T15" fmla="*/ 2147483646 h 294"/>
                  <a:gd name="T16" fmla="*/ 2147483646 w 340"/>
                  <a:gd name="T17" fmla="*/ 2147483646 h 294"/>
                  <a:gd name="T18" fmla="*/ 2147483646 w 340"/>
                  <a:gd name="T19" fmla="*/ 2147483646 h 294"/>
                  <a:gd name="T20" fmla="*/ 2147483646 w 340"/>
                  <a:gd name="T21" fmla="*/ 2147483646 h 294"/>
                  <a:gd name="T22" fmla="*/ 2147483646 w 340"/>
                  <a:gd name="T23" fmla="*/ 2147483646 h 294"/>
                  <a:gd name="T24" fmla="*/ 2147483646 w 340"/>
                  <a:gd name="T25" fmla="*/ 2147483646 h 294"/>
                  <a:gd name="T26" fmla="*/ 2147483646 w 340"/>
                  <a:gd name="T27" fmla="*/ 2147483646 h 294"/>
                  <a:gd name="T28" fmla="*/ 2147483646 w 340"/>
                  <a:gd name="T29" fmla="*/ 2147483646 h 294"/>
                  <a:gd name="T30" fmla="*/ 2147483646 w 340"/>
                  <a:gd name="T31" fmla="*/ 2147483646 h 294"/>
                  <a:gd name="T32" fmla="*/ 2147483646 w 340"/>
                  <a:gd name="T33" fmla="*/ 2147483646 h 294"/>
                  <a:gd name="T34" fmla="*/ 2147483646 w 340"/>
                  <a:gd name="T35" fmla="*/ 2147483646 h 294"/>
                  <a:gd name="T36" fmla="*/ 2147483646 w 340"/>
                  <a:gd name="T37" fmla="*/ 2147483646 h 294"/>
                  <a:gd name="T38" fmla="*/ 2147483646 w 340"/>
                  <a:gd name="T39" fmla="*/ 2147483646 h 294"/>
                  <a:gd name="T40" fmla="*/ 2147483646 w 340"/>
                  <a:gd name="T41" fmla="*/ 2147483646 h 2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40" h="294">
                    <a:moveTo>
                      <a:pt x="169" y="134"/>
                    </a:moveTo>
                    <a:cubicBezTo>
                      <a:pt x="169" y="134"/>
                      <a:pt x="112" y="138"/>
                      <a:pt x="91" y="157"/>
                    </a:cubicBezTo>
                    <a:cubicBezTo>
                      <a:pt x="80" y="167"/>
                      <a:pt x="52" y="193"/>
                      <a:pt x="29" y="211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28" y="86"/>
                      <a:pt x="93" y="40"/>
                      <a:pt x="101" y="30"/>
                    </a:cubicBezTo>
                    <a:cubicBezTo>
                      <a:pt x="110" y="16"/>
                      <a:pt x="207" y="0"/>
                      <a:pt x="214" y="0"/>
                    </a:cubicBezTo>
                    <a:cubicBezTo>
                      <a:pt x="221" y="0"/>
                      <a:pt x="312" y="14"/>
                      <a:pt x="312" y="14"/>
                    </a:cubicBezTo>
                    <a:cubicBezTo>
                      <a:pt x="312" y="56"/>
                      <a:pt x="327" y="79"/>
                      <a:pt x="340" y="91"/>
                    </a:cubicBezTo>
                    <a:cubicBezTo>
                      <a:pt x="339" y="95"/>
                      <a:pt x="339" y="98"/>
                      <a:pt x="339" y="98"/>
                    </a:cubicBezTo>
                    <a:cubicBezTo>
                      <a:pt x="339" y="98"/>
                      <a:pt x="339" y="98"/>
                      <a:pt x="339" y="98"/>
                    </a:cubicBezTo>
                    <a:cubicBezTo>
                      <a:pt x="304" y="94"/>
                      <a:pt x="257" y="114"/>
                      <a:pt x="257" y="114"/>
                    </a:cubicBezTo>
                    <a:cubicBezTo>
                      <a:pt x="244" y="120"/>
                      <a:pt x="209" y="125"/>
                      <a:pt x="209" y="125"/>
                    </a:cubicBezTo>
                    <a:cubicBezTo>
                      <a:pt x="175" y="157"/>
                      <a:pt x="184" y="195"/>
                      <a:pt x="189" y="220"/>
                    </a:cubicBezTo>
                    <a:cubicBezTo>
                      <a:pt x="192" y="235"/>
                      <a:pt x="216" y="266"/>
                      <a:pt x="235" y="289"/>
                    </a:cubicBezTo>
                    <a:cubicBezTo>
                      <a:pt x="208" y="294"/>
                      <a:pt x="166" y="259"/>
                      <a:pt x="166" y="259"/>
                    </a:cubicBezTo>
                    <a:cubicBezTo>
                      <a:pt x="165" y="259"/>
                      <a:pt x="164" y="258"/>
                      <a:pt x="163" y="258"/>
                    </a:cubicBezTo>
                    <a:cubicBezTo>
                      <a:pt x="155" y="214"/>
                      <a:pt x="153" y="157"/>
                      <a:pt x="153" y="157"/>
                    </a:cubicBezTo>
                    <a:cubicBezTo>
                      <a:pt x="191" y="154"/>
                      <a:pt x="200" y="70"/>
                      <a:pt x="200" y="70"/>
                    </a:cubicBezTo>
                    <a:cubicBezTo>
                      <a:pt x="216" y="18"/>
                      <a:pt x="169" y="34"/>
                      <a:pt x="169" y="34"/>
                    </a:cubicBezTo>
                    <a:cubicBezTo>
                      <a:pt x="138" y="50"/>
                      <a:pt x="141" y="89"/>
                      <a:pt x="144" y="102"/>
                    </a:cubicBezTo>
                    <a:cubicBezTo>
                      <a:pt x="146" y="116"/>
                      <a:pt x="169" y="134"/>
                      <a:pt x="169" y="134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Freeform 161@|5FFC:9350382|FBC:16777215|LFC:0|LBC:16777215"/>
              <p:cNvSpPr/>
              <p:nvPr/>
            </p:nvSpPr>
            <p:spPr bwMode="auto">
              <a:xfrm>
                <a:off x="6040438" y="1187450"/>
                <a:ext cx="195263" cy="138112"/>
              </a:xfrm>
              <a:custGeom>
                <a:avLst/>
                <a:gdLst>
                  <a:gd name="T0" fmla="*/ 2147483646 w 52"/>
                  <a:gd name="T1" fmla="*/ 2147483646 h 37"/>
                  <a:gd name="T2" fmla="*/ 2147483646 w 52"/>
                  <a:gd name="T3" fmla="*/ 2147483646 h 37"/>
                  <a:gd name="T4" fmla="*/ 2147483646 w 52"/>
                  <a:gd name="T5" fmla="*/ 0 h 37"/>
                  <a:gd name="T6" fmla="*/ 2147483646 w 52"/>
                  <a:gd name="T7" fmla="*/ 2147483646 h 37"/>
                  <a:gd name="T8" fmla="*/ 2147483646 w 52"/>
                  <a:gd name="T9" fmla="*/ 2147483646 h 37"/>
                  <a:gd name="T10" fmla="*/ 2147483646 w 52"/>
                  <a:gd name="T11" fmla="*/ 2147483646 h 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2" h="37">
                    <a:moveTo>
                      <a:pt x="19" y="29"/>
                    </a:moveTo>
                    <a:cubicBezTo>
                      <a:pt x="19" y="34"/>
                      <a:pt x="19" y="34"/>
                      <a:pt x="19" y="34"/>
                    </a:cubicBezTo>
                    <a:cubicBezTo>
                      <a:pt x="0" y="11"/>
                      <a:pt x="24" y="0"/>
                      <a:pt x="24" y="0"/>
                    </a:cubicBezTo>
                    <a:cubicBezTo>
                      <a:pt x="24" y="0"/>
                      <a:pt x="24" y="0"/>
                      <a:pt x="22" y="9"/>
                    </a:cubicBezTo>
                    <a:cubicBezTo>
                      <a:pt x="20" y="14"/>
                      <a:pt x="38" y="24"/>
                      <a:pt x="52" y="31"/>
                    </a:cubicBezTo>
                    <a:cubicBezTo>
                      <a:pt x="46" y="37"/>
                      <a:pt x="19" y="29"/>
                      <a:pt x="19" y="29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Freeform 162@|5FFC:2303014|FBC:16777215|LFC:0|LBC:16777215"/>
              <p:cNvSpPr/>
              <p:nvPr/>
            </p:nvSpPr>
            <p:spPr bwMode="auto">
              <a:xfrm>
                <a:off x="5059363" y="0"/>
                <a:ext cx="1333500" cy="904875"/>
              </a:xfrm>
              <a:custGeom>
                <a:avLst/>
                <a:gdLst>
                  <a:gd name="T0" fmla="*/ 2147483646 w 355"/>
                  <a:gd name="T1" fmla="*/ 2147483646 h 241"/>
                  <a:gd name="T2" fmla="*/ 2147483646 w 355"/>
                  <a:gd name="T3" fmla="*/ 2147483646 h 241"/>
                  <a:gd name="T4" fmla="*/ 2147483646 w 355"/>
                  <a:gd name="T5" fmla="*/ 2147483646 h 241"/>
                  <a:gd name="T6" fmla="*/ 2147483646 w 355"/>
                  <a:gd name="T7" fmla="*/ 2147483646 h 241"/>
                  <a:gd name="T8" fmla="*/ 2147483646 w 355"/>
                  <a:gd name="T9" fmla="*/ 2147483646 h 241"/>
                  <a:gd name="T10" fmla="*/ 2147483646 w 355"/>
                  <a:gd name="T11" fmla="*/ 2147483646 h 241"/>
                  <a:gd name="T12" fmla="*/ 2147483646 w 355"/>
                  <a:gd name="T13" fmla="*/ 2147483646 h 241"/>
                  <a:gd name="T14" fmla="*/ 2147483646 w 355"/>
                  <a:gd name="T15" fmla="*/ 2147483646 h 241"/>
                  <a:gd name="T16" fmla="*/ 2147483646 w 355"/>
                  <a:gd name="T17" fmla="*/ 2147483646 h 241"/>
                  <a:gd name="T18" fmla="*/ 2147483646 w 355"/>
                  <a:gd name="T19" fmla="*/ 2147483646 h 241"/>
                  <a:gd name="T20" fmla="*/ 2147483646 w 355"/>
                  <a:gd name="T21" fmla="*/ 2147483646 h 241"/>
                  <a:gd name="T22" fmla="*/ 2147483646 w 355"/>
                  <a:gd name="T23" fmla="*/ 2147483646 h 241"/>
                  <a:gd name="T24" fmla="*/ 2147483646 w 355"/>
                  <a:gd name="T25" fmla="*/ 2147483646 h 241"/>
                  <a:gd name="T26" fmla="*/ 2147483646 w 355"/>
                  <a:gd name="T27" fmla="*/ 2147483646 h 241"/>
                  <a:gd name="T28" fmla="*/ 2147483646 w 355"/>
                  <a:gd name="T29" fmla="*/ 2147483646 h 241"/>
                  <a:gd name="T30" fmla="*/ 2147483646 w 355"/>
                  <a:gd name="T31" fmla="*/ 2147483646 h 24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55" h="241">
                    <a:moveTo>
                      <a:pt x="329" y="164"/>
                    </a:moveTo>
                    <a:cubicBezTo>
                      <a:pt x="329" y="164"/>
                      <a:pt x="351" y="145"/>
                      <a:pt x="353" y="130"/>
                    </a:cubicBezTo>
                    <a:cubicBezTo>
                      <a:pt x="355" y="114"/>
                      <a:pt x="329" y="80"/>
                      <a:pt x="329" y="80"/>
                    </a:cubicBezTo>
                    <a:cubicBezTo>
                      <a:pt x="329" y="80"/>
                      <a:pt x="203" y="5"/>
                      <a:pt x="181" y="3"/>
                    </a:cubicBezTo>
                    <a:cubicBezTo>
                      <a:pt x="158" y="0"/>
                      <a:pt x="101" y="34"/>
                      <a:pt x="101" y="34"/>
                    </a:cubicBezTo>
                    <a:cubicBezTo>
                      <a:pt x="101" y="34"/>
                      <a:pt x="63" y="46"/>
                      <a:pt x="51" y="64"/>
                    </a:cubicBezTo>
                    <a:cubicBezTo>
                      <a:pt x="40" y="82"/>
                      <a:pt x="33" y="141"/>
                      <a:pt x="24" y="155"/>
                    </a:cubicBezTo>
                    <a:cubicBezTo>
                      <a:pt x="15" y="168"/>
                      <a:pt x="4" y="216"/>
                      <a:pt x="2" y="217"/>
                    </a:cubicBezTo>
                    <a:cubicBezTo>
                      <a:pt x="0" y="219"/>
                      <a:pt x="15" y="241"/>
                      <a:pt x="44" y="239"/>
                    </a:cubicBezTo>
                    <a:cubicBezTo>
                      <a:pt x="74" y="236"/>
                      <a:pt x="128" y="206"/>
                      <a:pt x="136" y="196"/>
                    </a:cubicBezTo>
                    <a:cubicBezTo>
                      <a:pt x="143" y="185"/>
                      <a:pt x="203" y="154"/>
                      <a:pt x="187" y="211"/>
                    </a:cubicBezTo>
                    <a:cubicBezTo>
                      <a:pt x="199" y="239"/>
                      <a:pt x="199" y="239"/>
                      <a:pt x="199" y="239"/>
                    </a:cubicBezTo>
                    <a:cubicBezTo>
                      <a:pt x="221" y="225"/>
                      <a:pt x="221" y="225"/>
                      <a:pt x="221" y="225"/>
                    </a:cubicBezTo>
                    <a:cubicBezTo>
                      <a:pt x="221" y="225"/>
                      <a:pt x="273" y="181"/>
                      <a:pt x="273" y="166"/>
                    </a:cubicBezTo>
                    <a:cubicBezTo>
                      <a:pt x="273" y="151"/>
                      <a:pt x="313" y="141"/>
                      <a:pt x="313" y="141"/>
                    </a:cubicBezTo>
                    <a:lnTo>
                      <a:pt x="329" y="164"/>
                    </a:ln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Freeform 163@|5FFC:4737356|FBC:16777215|LFC:0|LBC:16777215"/>
              <p:cNvSpPr/>
              <p:nvPr/>
            </p:nvSpPr>
            <p:spPr bwMode="auto">
              <a:xfrm>
                <a:off x="1697038" y="723900"/>
                <a:ext cx="3683000" cy="3097212"/>
              </a:xfrm>
              <a:custGeom>
                <a:avLst/>
                <a:gdLst>
                  <a:gd name="T0" fmla="*/ 0 w 980"/>
                  <a:gd name="T1" fmla="*/ 2147483646 h 824"/>
                  <a:gd name="T2" fmla="*/ 2147483646 w 980"/>
                  <a:gd name="T3" fmla="*/ 2147483646 h 824"/>
                  <a:gd name="T4" fmla="*/ 2147483646 w 980"/>
                  <a:gd name="T5" fmla="*/ 2147483646 h 824"/>
                  <a:gd name="T6" fmla="*/ 2147483646 w 980"/>
                  <a:gd name="T7" fmla="*/ 0 h 824"/>
                  <a:gd name="T8" fmla="*/ 2147483646 w 980"/>
                  <a:gd name="T9" fmla="*/ 2147483646 h 824"/>
                  <a:gd name="T10" fmla="*/ 2147483646 w 980"/>
                  <a:gd name="T11" fmla="*/ 2147483646 h 824"/>
                  <a:gd name="T12" fmla="*/ 2147483646 w 980"/>
                  <a:gd name="T13" fmla="*/ 2147483646 h 824"/>
                  <a:gd name="T14" fmla="*/ 2147483646 w 980"/>
                  <a:gd name="T15" fmla="*/ 2147483646 h 824"/>
                  <a:gd name="T16" fmla="*/ 0 w 980"/>
                  <a:gd name="T17" fmla="*/ 2147483646 h 8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80" h="824">
                    <a:moveTo>
                      <a:pt x="0" y="379"/>
                    </a:moveTo>
                    <a:cubicBezTo>
                      <a:pt x="0" y="379"/>
                      <a:pt x="206" y="209"/>
                      <a:pt x="456" y="73"/>
                    </a:cubicBezTo>
                    <a:cubicBezTo>
                      <a:pt x="456" y="73"/>
                      <a:pt x="602" y="5"/>
                      <a:pt x="810" y="46"/>
                    </a:cubicBezTo>
                    <a:cubicBezTo>
                      <a:pt x="810" y="46"/>
                      <a:pt x="851" y="0"/>
                      <a:pt x="869" y="0"/>
                    </a:cubicBezTo>
                    <a:cubicBezTo>
                      <a:pt x="887" y="0"/>
                      <a:pt x="980" y="177"/>
                      <a:pt x="944" y="254"/>
                    </a:cubicBezTo>
                    <a:cubicBezTo>
                      <a:pt x="944" y="254"/>
                      <a:pt x="703" y="502"/>
                      <a:pt x="681" y="522"/>
                    </a:cubicBezTo>
                    <a:cubicBezTo>
                      <a:pt x="658" y="543"/>
                      <a:pt x="375" y="767"/>
                      <a:pt x="349" y="809"/>
                    </a:cubicBezTo>
                    <a:cubicBezTo>
                      <a:pt x="349" y="809"/>
                      <a:pt x="265" y="824"/>
                      <a:pt x="213" y="747"/>
                    </a:cubicBezTo>
                    <a:cubicBezTo>
                      <a:pt x="161" y="670"/>
                      <a:pt x="0" y="379"/>
                      <a:pt x="0" y="379"/>
                    </a:cubicBezTo>
                    <a:close/>
                  </a:path>
                </a:pathLst>
              </a:custGeom>
              <a:solidFill>
                <a:srgbClr val="4C49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Freeform 164@|5FFC:2303014|FBC:16777215|LFC:0|LBC:16777215"/>
              <p:cNvSpPr/>
              <p:nvPr/>
            </p:nvSpPr>
            <p:spPr bwMode="auto">
              <a:xfrm>
                <a:off x="2840038" y="2100262"/>
                <a:ext cx="104775" cy="149225"/>
              </a:xfrm>
              <a:custGeom>
                <a:avLst/>
                <a:gdLst>
                  <a:gd name="T0" fmla="*/ 2147483646 w 28"/>
                  <a:gd name="T1" fmla="*/ 2147483646 h 40"/>
                  <a:gd name="T2" fmla="*/ 0 w 28"/>
                  <a:gd name="T3" fmla="*/ 0 h 40"/>
                  <a:gd name="T4" fmla="*/ 2147483646 w 28"/>
                  <a:gd name="T5" fmla="*/ 2147483646 h 4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" h="40">
                    <a:moveTo>
                      <a:pt x="28" y="40"/>
                    </a:moveTo>
                    <a:cubicBezTo>
                      <a:pt x="12" y="20"/>
                      <a:pt x="1" y="5"/>
                      <a:pt x="0" y="0"/>
                    </a:cubicBezTo>
                    <a:cubicBezTo>
                      <a:pt x="0" y="0"/>
                      <a:pt x="11" y="16"/>
                      <a:pt x="28" y="40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Freeform 165@|5FFC:2303014|FBC:16777215|LFC:0|LBC:16777215"/>
              <p:cNvSpPr/>
              <p:nvPr/>
            </p:nvSpPr>
            <p:spPr bwMode="auto">
              <a:xfrm>
                <a:off x="2441575" y="1074737"/>
                <a:ext cx="2825750" cy="2746375"/>
              </a:xfrm>
              <a:custGeom>
                <a:avLst/>
                <a:gdLst>
                  <a:gd name="T0" fmla="*/ 2147483646 w 752"/>
                  <a:gd name="T1" fmla="*/ 2147483646 h 731"/>
                  <a:gd name="T2" fmla="*/ 2147483646 w 752"/>
                  <a:gd name="T3" fmla="*/ 2147483646 h 731"/>
                  <a:gd name="T4" fmla="*/ 2147483646 w 752"/>
                  <a:gd name="T5" fmla="*/ 2147483646 h 731"/>
                  <a:gd name="T6" fmla="*/ 2147483646 w 752"/>
                  <a:gd name="T7" fmla="*/ 2147483646 h 731"/>
                  <a:gd name="T8" fmla="*/ 2147483646 w 752"/>
                  <a:gd name="T9" fmla="*/ 2147483646 h 731"/>
                  <a:gd name="T10" fmla="*/ 2147483646 w 752"/>
                  <a:gd name="T11" fmla="*/ 2147483646 h 731"/>
                  <a:gd name="T12" fmla="*/ 2147483646 w 752"/>
                  <a:gd name="T13" fmla="*/ 2147483646 h 731"/>
                  <a:gd name="T14" fmla="*/ 2147483646 w 752"/>
                  <a:gd name="T15" fmla="*/ 2147483646 h 731"/>
                  <a:gd name="T16" fmla="*/ 2147483646 w 752"/>
                  <a:gd name="T17" fmla="*/ 2147483646 h 731"/>
                  <a:gd name="T18" fmla="*/ 2147483646 w 752"/>
                  <a:gd name="T19" fmla="*/ 2147483646 h 731"/>
                  <a:gd name="T20" fmla="*/ 2147483646 w 752"/>
                  <a:gd name="T21" fmla="*/ 0 h 731"/>
                  <a:gd name="T22" fmla="*/ 2147483646 w 752"/>
                  <a:gd name="T23" fmla="*/ 2147483646 h 731"/>
                  <a:gd name="T24" fmla="*/ 2147483646 w 752"/>
                  <a:gd name="T25" fmla="*/ 2147483646 h 731"/>
                  <a:gd name="T26" fmla="*/ 2147483646 w 752"/>
                  <a:gd name="T27" fmla="*/ 2147483646 h 731"/>
                  <a:gd name="T28" fmla="*/ 2147483646 w 752"/>
                  <a:gd name="T29" fmla="*/ 2147483646 h 731"/>
                  <a:gd name="T30" fmla="*/ 2147483646 w 752"/>
                  <a:gd name="T31" fmla="*/ 2147483646 h 731"/>
                  <a:gd name="T32" fmla="*/ 2147483646 w 752"/>
                  <a:gd name="T33" fmla="*/ 2147483646 h 731"/>
                  <a:gd name="T34" fmla="*/ 2147483646 w 752"/>
                  <a:gd name="T35" fmla="*/ 2147483646 h 731"/>
                  <a:gd name="T36" fmla="*/ 2147483646 w 752"/>
                  <a:gd name="T37" fmla="*/ 2147483646 h 731"/>
                  <a:gd name="T38" fmla="*/ 2147483646 w 752"/>
                  <a:gd name="T39" fmla="*/ 2147483646 h 731"/>
                  <a:gd name="T40" fmla="*/ 0 w 752"/>
                  <a:gd name="T41" fmla="*/ 2147483646 h 731"/>
                  <a:gd name="T42" fmla="*/ 2147483646 w 752"/>
                  <a:gd name="T43" fmla="*/ 2147483646 h 73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52" h="731">
                    <a:moveTo>
                      <a:pt x="206" y="550"/>
                    </a:moveTo>
                    <a:cubicBezTo>
                      <a:pt x="243" y="559"/>
                      <a:pt x="268" y="520"/>
                      <a:pt x="276" y="507"/>
                    </a:cubicBezTo>
                    <a:cubicBezTo>
                      <a:pt x="274" y="505"/>
                      <a:pt x="273" y="504"/>
                      <a:pt x="271" y="502"/>
                    </a:cubicBezTo>
                    <a:cubicBezTo>
                      <a:pt x="247" y="475"/>
                      <a:pt x="174" y="371"/>
                      <a:pt x="134" y="313"/>
                    </a:cubicBezTo>
                    <a:cubicBezTo>
                      <a:pt x="181" y="374"/>
                      <a:pt x="271" y="481"/>
                      <a:pt x="271" y="481"/>
                    </a:cubicBezTo>
                    <a:cubicBezTo>
                      <a:pt x="290" y="434"/>
                      <a:pt x="260" y="234"/>
                      <a:pt x="260" y="234"/>
                    </a:cubicBezTo>
                    <a:cubicBezTo>
                      <a:pt x="294" y="261"/>
                      <a:pt x="294" y="261"/>
                      <a:pt x="294" y="261"/>
                    </a:cubicBezTo>
                    <a:cubicBezTo>
                      <a:pt x="326" y="270"/>
                      <a:pt x="358" y="243"/>
                      <a:pt x="385" y="207"/>
                    </a:cubicBezTo>
                    <a:cubicBezTo>
                      <a:pt x="412" y="171"/>
                      <a:pt x="378" y="127"/>
                      <a:pt x="378" y="127"/>
                    </a:cubicBezTo>
                    <a:cubicBezTo>
                      <a:pt x="405" y="134"/>
                      <a:pt x="410" y="173"/>
                      <a:pt x="410" y="173"/>
                    </a:cubicBezTo>
                    <a:cubicBezTo>
                      <a:pt x="437" y="98"/>
                      <a:pt x="333" y="0"/>
                      <a:pt x="333" y="0"/>
                    </a:cubicBezTo>
                    <a:cubicBezTo>
                      <a:pt x="390" y="26"/>
                      <a:pt x="451" y="144"/>
                      <a:pt x="451" y="144"/>
                    </a:cubicBezTo>
                    <a:cubicBezTo>
                      <a:pt x="451" y="129"/>
                      <a:pt x="476" y="84"/>
                      <a:pt x="476" y="84"/>
                    </a:cubicBezTo>
                    <a:cubicBezTo>
                      <a:pt x="483" y="127"/>
                      <a:pt x="669" y="200"/>
                      <a:pt x="680" y="175"/>
                    </a:cubicBezTo>
                    <a:cubicBezTo>
                      <a:pt x="691" y="150"/>
                      <a:pt x="653" y="47"/>
                      <a:pt x="653" y="47"/>
                    </a:cubicBezTo>
                    <a:cubicBezTo>
                      <a:pt x="668" y="48"/>
                      <a:pt x="716" y="100"/>
                      <a:pt x="752" y="143"/>
                    </a:cubicBezTo>
                    <a:cubicBezTo>
                      <a:pt x="751" y="149"/>
                      <a:pt x="749" y="156"/>
                      <a:pt x="746" y="161"/>
                    </a:cubicBezTo>
                    <a:cubicBezTo>
                      <a:pt x="746" y="161"/>
                      <a:pt x="505" y="409"/>
                      <a:pt x="483" y="429"/>
                    </a:cubicBezTo>
                    <a:cubicBezTo>
                      <a:pt x="460" y="450"/>
                      <a:pt x="177" y="674"/>
                      <a:pt x="151" y="716"/>
                    </a:cubicBezTo>
                    <a:cubicBezTo>
                      <a:pt x="151" y="716"/>
                      <a:pt x="67" y="731"/>
                      <a:pt x="15" y="654"/>
                    </a:cubicBezTo>
                    <a:cubicBezTo>
                      <a:pt x="11" y="648"/>
                      <a:pt x="5" y="640"/>
                      <a:pt x="0" y="631"/>
                    </a:cubicBezTo>
                    <a:cubicBezTo>
                      <a:pt x="149" y="670"/>
                      <a:pt x="169" y="541"/>
                      <a:pt x="206" y="550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Freeform 166@|5FFC:2303014|FBC:16777215|LFC:0|LBC:16777215"/>
              <p:cNvSpPr/>
              <p:nvPr/>
            </p:nvSpPr>
            <p:spPr bwMode="auto">
              <a:xfrm>
                <a:off x="4170363" y="1179512"/>
                <a:ext cx="896938" cy="3136900"/>
              </a:xfrm>
              <a:custGeom>
                <a:avLst/>
                <a:gdLst>
                  <a:gd name="T0" fmla="*/ 2147483646 w 239"/>
                  <a:gd name="T1" fmla="*/ 2147483646 h 835"/>
                  <a:gd name="T2" fmla="*/ 2147483646 w 239"/>
                  <a:gd name="T3" fmla="*/ 2147483646 h 835"/>
                  <a:gd name="T4" fmla="*/ 2147483646 w 239"/>
                  <a:gd name="T5" fmla="*/ 2147483646 h 835"/>
                  <a:gd name="T6" fmla="*/ 2147483646 w 239"/>
                  <a:gd name="T7" fmla="*/ 2147483646 h 835"/>
                  <a:gd name="T8" fmla="*/ 2147483646 w 239"/>
                  <a:gd name="T9" fmla="*/ 2147483646 h 835"/>
                  <a:gd name="T10" fmla="*/ 2147483646 w 239"/>
                  <a:gd name="T11" fmla="*/ 2147483646 h 835"/>
                  <a:gd name="T12" fmla="*/ 2147483646 w 239"/>
                  <a:gd name="T13" fmla="*/ 2147483646 h 835"/>
                  <a:gd name="T14" fmla="*/ 2147483646 w 239"/>
                  <a:gd name="T15" fmla="*/ 2147483646 h 835"/>
                  <a:gd name="T16" fmla="*/ 2147483646 w 239"/>
                  <a:gd name="T17" fmla="*/ 2147483646 h 835"/>
                  <a:gd name="T18" fmla="*/ 2147483646 w 239"/>
                  <a:gd name="T19" fmla="*/ 2147483646 h 835"/>
                  <a:gd name="T20" fmla="*/ 2147483646 w 239"/>
                  <a:gd name="T21" fmla="*/ 2147483646 h 8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39" h="835">
                    <a:moveTo>
                      <a:pt x="20" y="19"/>
                    </a:moveTo>
                    <a:cubicBezTo>
                      <a:pt x="20" y="19"/>
                      <a:pt x="0" y="202"/>
                      <a:pt x="11" y="233"/>
                    </a:cubicBezTo>
                    <a:cubicBezTo>
                      <a:pt x="23" y="265"/>
                      <a:pt x="43" y="476"/>
                      <a:pt x="50" y="487"/>
                    </a:cubicBezTo>
                    <a:cubicBezTo>
                      <a:pt x="57" y="499"/>
                      <a:pt x="100" y="785"/>
                      <a:pt x="98" y="808"/>
                    </a:cubicBezTo>
                    <a:cubicBezTo>
                      <a:pt x="98" y="808"/>
                      <a:pt x="157" y="835"/>
                      <a:pt x="239" y="797"/>
                    </a:cubicBezTo>
                    <a:cubicBezTo>
                      <a:pt x="239" y="797"/>
                      <a:pt x="197" y="615"/>
                      <a:pt x="200" y="599"/>
                    </a:cubicBezTo>
                    <a:cubicBezTo>
                      <a:pt x="202" y="583"/>
                      <a:pt x="206" y="397"/>
                      <a:pt x="191" y="388"/>
                    </a:cubicBezTo>
                    <a:cubicBezTo>
                      <a:pt x="191" y="388"/>
                      <a:pt x="218" y="296"/>
                      <a:pt x="182" y="265"/>
                    </a:cubicBezTo>
                    <a:cubicBezTo>
                      <a:pt x="182" y="265"/>
                      <a:pt x="220" y="183"/>
                      <a:pt x="220" y="165"/>
                    </a:cubicBezTo>
                    <a:cubicBezTo>
                      <a:pt x="220" y="147"/>
                      <a:pt x="204" y="38"/>
                      <a:pt x="172" y="19"/>
                    </a:cubicBezTo>
                    <a:cubicBezTo>
                      <a:pt x="141" y="0"/>
                      <a:pt x="20" y="19"/>
                      <a:pt x="20" y="19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Freeform 167@|5FFC:4737356|FBC:16777215|LFC:0|LBC:16777215"/>
              <p:cNvSpPr/>
              <p:nvPr/>
            </p:nvSpPr>
            <p:spPr bwMode="auto">
              <a:xfrm>
                <a:off x="4406900" y="2046287"/>
                <a:ext cx="566738" cy="733425"/>
              </a:xfrm>
              <a:custGeom>
                <a:avLst/>
                <a:gdLst>
                  <a:gd name="T0" fmla="*/ 2147483646 w 151"/>
                  <a:gd name="T1" fmla="*/ 2147483646 h 195"/>
                  <a:gd name="T2" fmla="*/ 2147483646 w 151"/>
                  <a:gd name="T3" fmla="*/ 2147483646 h 195"/>
                  <a:gd name="T4" fmla="*/ 0 w 151"/>
                  <a:gd name="T5" fmla="*/ 0 h 195"/>
                  <a:gd name="T6" fmla="*/ 2147483646 w 151"/>
                  <a:gd name="T7" fmla="*/ 2147483646 h 195"/>
                  <a:gd name="T8" fmla="*/ 2147483646 w 151"/>
                  <a:gd name="T9" fmla="*/ 2147483646 h 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1" h="195">
                    <a:moveTo>
                      <a:pt x="128" y="157"/>
                    </a:moveTo>
                    <a:cubicBezTo>
                      <a:pt x="69" y="195"/>
                      <a:pt x="48" y="150"/>
                      <a:pt x="37" y="136"/>
                    </a:cubicBezTo>
                    <a:cubicBezTo>
                      <a:pt x="25" y="123"/>
                      <a:pt x="0" y="0"/>
                      <a:pt x="0" y="0"/>
                    </a:cubicBezTo>
                    <a:cubicBezTo>
                      <a:pt x="15" y="13"/>
                      <a:pt x="79" y="30"/>
                      <a:pt x="126" y="42"/>
                    </a:cubicBezTo>
                    <a:cubicBezTo>
                      <a:pt x="151" y="78"/>
                      <a:pt x="128" y="157"/>
                      <a:pt x="128" y="157"/>
                    </a:cubicBezTo>
                    <a:close/>
                  </a:path>
                </a:pathLst>
              </a:custGeom>
              <a:solidFill>
                <a:srgbClr val="4C49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Freeform 168@|5FFC:4737356|FBC:16777215|LFC:0|LBC:16777215"/>
              <p:cNvSpPr/>
              <p:nvPr/>
            </p:nvSpPr>
            <p:spPr bwMode="auto">
              <a:xfrm>
                <a:off x="4500563" y="2693987"/>
                <a:ext cx="541338" cy="1370012"/>
              </a:xfrm>
              <a:custGeom>
                <a:avLst/>
                <a:gdLst>
                  <a:gd name="T0" fmla="*/ 2147483646 w 144"/>
                  <a:gd name="T1" fmla="*/ 2147483646 h 365"/>
                  <a:gd name="T2" fmla="*/ 2147483646 w 144"/>
                  <a:gd name="T3" fmla="*/ 2147483646 h 365"/>
                  <a:gd name="T4" fmla="*/ 2147483646 w 144"/>
                  <a:gd name="T5" fmla="*/ 2147483646 h 365"/>
                  <a:gd name="T6" fmla="*/ 0 w 144"/>
                  <a:gd name="T7" fmla="*/ 0 h 365"/>
                  <a:gd name="T8" fmla="*/ 2147483646 w 144"/>
                  <a:gd name="T9" fmla="*/ 2147483646 h 365"/>
                  <a:gd name="T10" fmla="*/ 2147483646 w 144"/>
                  <a:gd name="T11" fmla="*/ 2147483646 h 365"/>
                  <a:gd name="T12" fmla="*/ 2147483646 w 144"/>
                  <a:gd name="T13" fmla="*/ 2147483646 h 365"/>
                  <a:gd name="T14" fmla="*/ 2147483646 w 144"/>
                  <a:gd name="T15" fmla="*/ 2147483646 h 36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4" h="365">
                    <a:moveTo>
                      <a:pt x="54" y="341"/>
                    </a:moveTo>
                    <a:cubicBezTo>
                      <a:pt x="54" y="212"/>
                      <a:pt x="54" y="212"/>
                      <a:pt x="54" y="212"/>
                    </a:cubicBezTo>
                    <a:cubicBezTo>
                      <a:pt x="54" y="212"/>
                      <a:pt x="41" y="121"/>
                      <a:pt x="23" y="101"/>
                    </a:cubicBezTo>
                    <a:cubicBezTo>
                      <a:pt x="5" y="80"/>
                      <a:pt x="0" y="0"/>
                      <a:pt x="0" y="0"/>
                    </a:cubicBezTo>
                    <a:cubicBezTo>
                      <a:pt x="44" y="27"/>
                      <a:pt x="84" y="18"/>
                      <a:pt x="109" y="6"/>
                    </a:cubicBezTo>
                    <a:cubicBezTo>
                      <a:pt x="117" y="57"/>
                      <a:pt x="114" y="183"/>
                      <a:pt x="112" y="196"/>
                    </a:cubicBezTo>
                    <a:cubicBezTo>
                      <a:pt x="110" y="208"/>
                      <a:pt x="133" y="312"/>
                      <a:pt x="144" y="364"/>
                    </a:cubicBezTo>
                    <a:cubicBezTo>
                      <a:pt x="102" y="365"/>
                      <a:pt x="54" y="341"/>
                      <a:pt x="54" y="341"/>
                    </a:cubicBezTo>
                    <a:close/>
                  </a:path>
                </a:pathLst>
              </a:custGeom>
              <a:solidFill>
                <a:srgbClr val="4C49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Freeform 169@|5FFC:4737356|FBC:16777215|LFC:0|LBC:16777215"/>
              <p:cNvSpPr/>
              <p:nvPr/>
            </p:nvSpPr>
            <p:spPr bwMode="auto">
              <a:xfrm>
                <a:off x="4492625" y="1457325"/>
                <a:ext cx="15875" cy="33337"/>
              </a:xfrm>
              <a:custGeom>
                <a:avLst/>
                <a:gdLst>
                  <a:gd name="T0" fmla="*/ 2147483646 w 4"/>
                  <a:gd name="T1" fmla="*/ 2147483646 h 9"/>
                  <a:gd name="T2" fmla="*/ 0 w 4"/>
                  <a:gd name="T3" fmla="*/ 0 h 9"/>
                  <a:gd name="T4" fmla="*/ 2147483646 w 4"/>
                  <a:gd name="T5" fmla="*/ 2147483646 h 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" h="9">
                    <a:moveTo>
                      <a:pt x="4" y="9"/>
                    </a:moveTo>
                    <a:cubicBezTo>
                      <a:pt x="3" y="6"/>
                      <a:pt x="1" y="3"/>
                      <a:pt x="0" y="0"/>
                    </a:cubicBezTo>
                    <a:cubicBezTo>
                      <a:pt x="0" y="0"/>
                      <a:pt x="2" y="3"/>
                      <a:pt x="4" y="9"/>
                    </a:cubicBezTo>
                    <a:close/>
                  </a:path>
                </a:pathLst>
              </a:custGeom>
              <a:solidFill>
                <a:srgbClr val="4C49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Freeform 170@|5FFC:4737356|FBC:16777215|LFC:0|LBC:16777215"/>
              <p:cNvSpPr/>
              <p:nvPr/>
            </p:nvSpPr>
            <p:spPr bwMode="auto">
              <a:xfrm>
                <a:off x="4192588" y="1457325"/>
                <a:ext cx="773113" cy="714375"/>
              </a:xfrm>
              <a:custGeom>
                <a:avLst/>
                <a:gdLst>
                  <a:gd name="T0" fmla="*/ 2147483646 w 206"/>
                  <a:gd name="T1" fmla="*/ 2147483646 h 190"/>
                  <a:gd name="T2" fmla="*/ 2147483646 w 206"/>
                  <a:gd name="T3" fmla="*/ 2147483646 h 190"/>
                  <a:gd name="T4" fmla="*/ 2147483646 w 206"/>
                  <a:gd name="T5" fmla="*/ 2147483646 h 190"/>
                  <a:gd name="T6" fmla="*/ 2147483646 w 206"/>
                  <a:gd name="T7" fmla="*/ 2147483646 h 190"/>
                  <a:gd name="T8" fmla="*/ 2147483646 w 206"/>
                  <a:gd name="T9" fmla="*/ 2147483646 h 190"/>
                  <a:gd name="T10" fmla="*/ 2147483646 w 206"/>
                  <a:gd name="T11" fmla="*/ 2147483646 h 190"/>
                  <a:gd name="T12" fmla="*/ 2147483646 w 206"/>
                  <a:gd name="T13" fmla="*/ 2147483646 h 1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6" h="190">
                    <a:moveTo>
                      <a:pt x="44" y="53"/>
                    </a:moveTo>
                    <a:cubicBezTo>
                      <a:pt x="87" y="105"/>
                      <a:pt x="165" y="128"/>
                      <a:pt x="165" y="128"/>
                    </a:cubicBezTo>
                    <a:cubicBezTo>
                      <a:pt x="140" y="112"/>
                      <a:pt x="98" y="34"/>
                      <a:pt x="84" y="9"/>
                    </a:cubicBezTo>
                    <a:cubicBezTo>
                      <a:pt x="106" y="46"/>
                      <a:pt x="165" y="91"/>
                      <a:pt x="206" y="119"/>
                    </a:cubicBezTo>
                    <a:cubicBezTo>
                      <a:pt x="196" y="147"/>
                      <a:pt x="179" y="184"/>
                      <a:pt x="176" y="190"/>
                    </a:cubicBezTo>
                    <a:cubicBezTo>
                      <a:pt x="107" y="145"/>
                      <a:pt x="35" y="42"/>
                      <a:pt x="35" y="42"/>
                    </a:cubicBezTo>
                    <a:cubicBezTo>
                      <a:pt x="35" y="42"/>
                      <a:pt x="0" y="0"/>
                      <a:pt x="44" y="53"/>
                    </a:cubicBezTo>
                    <a:close/>
                  </a:path>
                </a:pathLst>
              </a:custGeom>
              <a:solidFill>
                <a:srgbClr val="4C49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Freeform 171@|5FFC:8224125|FBC:16777215|LFC:0|LBC:16777215"/>
              <p:cNvSpPr/>
              <p:nvPr/>
            </p:nvSpPr>
            <p:spPr bwMode="auto">
              <a:xfrm>
                <a:off x="4921250" y="1570037"/>
                <a:ext cx="349250" cy="2746375"/>
              </a:xfrm>
              <a:custGeom>
                <a:avLst/>
                <a:gdLst>
                  <a:gd name="T0" fmla="*/ 2147483646 w 93"/>
                  <a:gd name="T1" fmla="*/ 2147483646 h 731"/>
                  <a:gd name="T2" fmla="*/ 2147483646 w 93"/>
                  <a:gd name="T3" fmla="*/ 2147483646 h 731"/>
                  <a:gd name="T4" fmla="*/ 0 w 93"/>
                  <a:gd name="T5" fmla="*/ 2147483646 h 731"/>
                  <a:gd name="T6" fmla="*/ 2147483646 w 93"/>
                  <a:gd name="T7" fmla="*/ 2147483646 h 731"/>
                  <a:gd name="T8" fmla="*/ 2147483646 w 93"/>
                  <a:gd name="T9" fmla="*/ 2147483646 h 731"/>
                  <a:gd name="T10" fmla="*/ 2147483646 w 93"/>
                  <a:gd name="T11" fmla="*/ 2147483646 h 731"/>
                  <a:gd name="T12" fmla="*/ 2147483646 w 93"/>
                  <a:gd name="T13" fmla="*/ 2147483646 h 7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3" h="731">
                    <a:moveTo>
                      <a:pt x="39" y="34"/>
                    </a:moveTo>
                    <a:cubicBezTo>
                      <a:pt x="39" y="34"/>
                      <a:pt x="4" y="241"/>
                      <a:pt x="20" y="327"/>
                    </a:cubicBezTo>
                    <a:cubicBezTo>
                      <a:pt x="0" y="685"/>
                      <a:pt x="0" y="685"/>
                      <a:pt x="0" y="685"/>
                    </a:cubicBezTo>
                    <a:cubicBezTo>
                      <a:pt x="39" y="731"/>
                      <a:pt x="39" y="731"/>
                      <a:pt x="39" y="731"/>
                    </a:cubicBezTo>
                    <a:cubicBezTo>
                      <a:pt x="39" y="731"/>
                      <a:pt x="56" y="374"/>
                      <a:pt x="52" y="310"/>
                    </a:cubicBezTo>
                    <a:cubicBezTo>
                      <a:pt x="47" y="245"/>
                      <a:pt x="93" y="68"/>
                      <a:pt x="63" y="34"/>
                    </a:cubicBezTo>
                    <a:cubicBezTo>
                      <a:pt x="34" y="0"/>
                      <a:pt x="39" y="34"/>
                      <a:pt x="39" y="34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2" name="组合 35"/>
            <p:cNvGrpSpPr/>
            <p:nvPr/>
          </p:nvGrpSpPr>
          <p:grpSpPr bwMode="auto">
            <a:xfrm>
              <a:off x="6607" y="3108"/>
              <a:ext cx="813" cy="1258"/>
              <a:chOff x="0" y="0"/>
              <a:chExt cx="1917700" cy="2220913"/>
            </a:xfrm>
          </p:grpSpPr>
          <p:sp>
            <p:nvSpPr>
              <p:cNvPr id="63" name="Freeform 154@|5FFC:0|FBC:16777215|LFC:0|LBC:16777215"/>
              <p:cNvSpPr/>
              <p:nvPr/>
            </p:nvSpPr>
            <p:spPr bwMode="auto">
              <a:xfrm>
                <a:off x="0" y="1909763"/>
                <a:ext cx="312738" cy="311150"/>
              </a:xfrm>
              <a:custGeom>
                <a:avLst/>
                <a:gdLst>
                  <a:gd name="T0" fmla="*/ 0 w 8"/>
                  <a:gd name="T1" fmla="*/ 2147483646 h 8"/>
                  <a:gd name="T2" fmla="*/ 2147483646 w 8"/>
                  <a:gd name="T3" fmla="*/ 2147483646 h 8"/>
                  <a:gd name="T4" fmla="*/ 2147483646 w 8"/>
                  <a:gd name="T5" fmla="*/ 0 h 8"/>
                  <a:gd name="T6" fmla="*/ 2147483646 w 8"/>
                  <a:gd name="T7" fmla="*/ 2147483646 h 8"/>
                  <a:gd name="T8" fmla="*/ 2147483646 w 8"/>
                  <a:gd name="T9" fmla="*/ 2147483646 h 8"/>
                  <a:gd name="T10" fmla="*/ 2147483646 w 8"/>
                  <a:gd name="T11" fmla="*/ 2147483646 h 8"/>
                  <a:gd name="T12" fmla="*/ 2147483646 w 8"/>
                  <a:gd name="T13" fmla="*/ 2147483646 h 8"/>
                  <a:gd name="T14" fmla="*/ 2147483646 w 8"/>
                  <a:gd name="T15" fmla="*/ 2147483646 h 8"/>
                  <a:gd name="T16" fmla="*/ 2147483646 w 8"/>
                  <a:gd name="T17" fmla="*/ 2147483646 h 8"/>
                  <a:gd name="T18" fmla="*/ 2147483646 w 8"/>
                  <a:gd name="T19" fmla="*/ 2147483646 h 8"/>
                  <a:gd name="T20" fmla="*/ 2147483646 w 8"/>
                  <a:gd name="T21" fmla="*/ 2147483646 h 8"/>
                  <a:gd name="T22" fmla="*/ 0 w 8"/>
                  <a:gd name="T23" fmla="*/ 2147483646 h 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6" y="2"/>
                      <a:pt x="6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5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6" y="8"/>
                      <a:pt x="4" y="7"/>
                    </a:cubicBezTo>
                    <a:cubicBezTo>
                      <a:pt x="4" y="7"/>
                      <a:pt x="4" y="7"/>
                      <a:pt x="3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0" y="3"/>
                      <a:pt x="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Freeform 155@|5FFC:2303014|FBC:16777215|LFC:0|LBC:16777215"/>
              <p:cNvSpPr/>
              <p:nvPr/>
            </p:nvSpPr>
            <p:spPr bwMode="auto">
              <a:xfrm>
                <a:off x="117475" y="779463"/>
                <a:ext cx="665163" cy="1285875"/>
              </a:xfrm>
              <a:custGeom>
                <a:avLst/>
                <a:gdLst>
                  <a:gd name="T0" fmla="*/ 0 w 17"/>
                  <a:gd name="T1" fmla="*/ 2147483646 h 33"/>
                  <a:gd name="T2" fmla="*/ 2147483646 w 17"/>
                  <a:gd name="T3" fmla="*/ 2147483646 h 33"/>
                  <a:gd name="T4" fmla="*/ 2147483646 w 17"/>
                  <a:gd name="T5" fmla="*/ 2147483646 h 33"/>
                  <a:gd name="T6" fmla="*/ 2147483646 w 17"/>
                  <a:gd name="T7" fmla="*/ 2147483646 h 33"/>
                  <a:gd name="T8" fmla="*/ 2147483646 w 17"/>
                  <a:gd name="T9" fmla="*/ 2147483646 h 33"/>
                  <a:gd name="T10" fmla="*/ 2147483646 w 17"/>
                  <a:gd name="T11" fmla="*/ 2147483646 h 33"/>
                  <a:gd name="T12" fmla="*/ 2147483646 w 17"/>
                  <a:gd name="T13" fmla="*/ 2147483646 h 33"/>
                  <a:gd name="T14" fmla="*/ 2147483646 w 17"/>
                  <a:gd name="T15" fmla="*/ 2147483646 h 33"/>
                  <a:gd name="T16" fmla="*/ 2147483646 w 17"/>
                  <a:gd name="T17" fmla="*/ 2147483646 h 33"/>
                  <a:gd name="T18" fmla="*/ 2147483646 w 17"/>
                  <a:gd name="T19" fmla="*/ 2147483646 h 33"/>
                  <a:gd name="T20" fmla="*/ 2147483646 w 17"/>
                  <a:gd name="T21" fmla="*/ 2147483646 h 33"/>
                  <a:gd name="T22" fmla="*/ 2147483646 w 17"/>
                  <a:gd name="T23" fmla="*/ 2147483646 h 33"/>
                  <a:gd name="T24" fmla="*/ 2147483646 w 17"/>
                  <a:gd name="T25" fmla="*/ 2147483646 h 33"/>
                  <a:gd name="T26" fmla="*/ 0 w 17"/>
                  <a:gd name="T27" fmla="*/ 2147483646 h 3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" h="33">
                    <a:moveTo>
                      <a:pt x="0" y="29"/>
                    </a:moveTo>
                    <a:cubicBezTo>
                      <a:pt x="0" y="29"/>
                      <a:pt x="0" y="28"/>
                      <a:pt x="1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8"/>
                      <a:pt x="1" y="27"/>
                    </a:cubicBezTo>
                    <a:cubicBezTo>
                      <a:pt x="1" y="27"/>
                      <a:pt x="2" y="25"/>
                      <a:pt x="2" y="25"/>
                    </a:cubicBezTo>
                    <a:cubicBezTo>
                      <a:pt x="2" y="25"/>
                      <a:pt x="6" y="20"/>
                      <a:pt x="7" y="19"/>
                    </a:cubicBezTo>
                    <a:cubicBezTo>
                      <a:pt x="9" y="18"/>
                      <a:pt x="9" y="16"/>
                      <a:pt x="9" y="16"/>
                    </a:cubicBezTo>
                    <a:cubicBezTo>
                      <a:pt x="9" y="15"/>
                      <a:pt x="9" y="8"/>
                      <a:pt x="8" y="8"/>
                    </a:cubicBezTo>
                    <a:cubicBezTo>
                      <a:pt x="8" y="7"/>
                      <a:pt x="5" y="2"/>
                      <a:pt x="7" y="1"/>
                    </a:cubicBezTo>
                    <a:cubicBezTo>
                      <a:pt x="9" y="0"/>
                      <a:pt x="17" y="9"/>
                      <a:pt x="17" y="9"/>
                    </a:cubicBezTo>
                    <a:cubicBezTo>
                      <a:pt x="17" y="9"/>
                      <a:pt x="15" y="14"/>
                      <a:pt x="15" y="15"/>
                    </a:cubicBezTo>
                    <a:cubicBezTo>
                      <a:pt x="14" y="16"/>
                      <a:pt x="13" y="20"/>
                      <a:pt x="12" y="20"/>
                    </a:cubicBezTo>
                    <a:cubicBezTo>
                      <a:pt x="12" y="21"/>
                      <a:pt x="6" y="31"/>
                      <a:pt x="5" y="33"/>
                    </a:cubicBezTo>
                    <a:cubicBezTo>
                      <a:pt x="5" y="33"/>
                      <a:pt x="1" y="33"/>
                      <a:pt x="0" y="29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Freeform 156@|5FFC:4737356|FBC:16777215|LFC:0|LBC:16777215"/>
              <p:cNvSpPr/>
              <p:nvPr/>
            </p:nvSpPr>
            <p:spPr bwMode="auto">
              <a:xfrm>
                <a:off x="117475" y="1208088"/>
                <a:ext cx="547688" cy="779463"/>
              </a:xfrm>
              <a:custGeom>
                <a:avLst/>
                <a:gdLst>
                  <a:gd name="T0" fmla="*/ 2147483646 w 14"/>
                  <a:gd name="T1" fmla="*/ 2147483646 h 20"/>
                  <a:gd name="T2" fmla="*/ 2147483646 w 14"/>
                  <a:gd name="T3" fmla="*/ 0 h 20"/>
                  <a:gd name="T4" fmla="*/ 2147483646 w 14"/>
                  <a:gd name="T5" fmla="*/ 2147483646 h 20"/>
                  <a:gd name="T6" fmla="*/ 2147483646 w 14"/>
                  <a:gd name="T7" fmla="*/ 2147483646 h 20"/>
                  <a:gd name="T8" fmla="*/ 2147483646 w 14"/>
                  <a:gd name="T9" fmla="*/ 2147483646 h 20"/>
                  <a:gd name="T10" fmla="*/ 2147483646 w 14"/>
                  <a:gd name="T11" fmla="*/ 2147483646 h 20"/>
                  <a:gd name="T12" fmla="*/ 2147483646 w 14"/>
                  <a:gd name="T13" fmla="*/ 2147483646 h 20"/>
                  <a:gd name="T14" fmla="*/ 2147483646 w 14"/>
                  <a:gd name="T15" fmla="*/ 2147483646 h 20"/>
                  <a:gd name="T16" fmla="*/ 2147483646 w 14"/>
                  <a:gd name="T17" fmla="*/ 2147483646 h 20"/>
                  <a:gd name="T18" fmla="*/ 0 w 14"/>
                  <a:gd name="T19" fmla="*/ 2147483646 h 20"/>
                  <a:gd name="T20" fmla="*/ 2147483646 w 14"/>
                  <a:gd name="T21" fmla="*/ 2147483646 h 20"/>
                  <a:gd name="T22" fmla="*/ 2147483646 w 14"/>
                  <a:gd name="T23" fmla="*/ 2147483646 h 20"/>
                  <a:gd name="T24" fmla="*/ 2147483646 w 14"/>
                  <a:gd name="T25" fmla="*/ 2147483646 h 20"/>
                  <a:gd name="T26" fmla="*/ 2147483646 w 14"/>
                  <a:gd name="T27" fmla="*/ 2147483646 h 20"/>
                  <a:gd name="T28" fmla="*/ 2147483646 w 14"/>
                  <a:gd name="T29" fmla="*/ 2147483646 h 20"/>
                  <a:gd name="T30" fmla="*/ 2147483646 w 14"/>
                  <a:gd name="T31" fmla="*/ 2147483646 h 20"/>
                  <a:gd name="T32" fmla="*/ 2147483646 w 14"/>
                  <a:gd name="T33" fmla="*/ 2147483646 h 20"/>
                  <a:gd name="T34" fmla="*/ 2147483646 w 14"/>
                  <a:gd name="T35" fmla="*/ 2147483646 h 20"/>
                  <a:gd name="T36" fmla="*/ 2147483646 w 14"/>
                  <a:gd name="T37" fmla="*/ 2147483646 h 20"/>
                  <a:gd name="T38" fmla="*/ 2147483646 w 14"/>
                  <a:gd name="T39" fmla="*/ 2147483646 h 20"/>
                  <a:gd name="T40" fmla="*/ 2147483646 w 14"/>
                  <a:gd name="T41" fmla="*/ 2147483646 h 2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4" h="20">
                    <a:moveTo>
                      <a:pt x="10" y="4"/>
                    </a:moveTo>
                    <a:cubicBezTo>
                      <a:pt x="10" y="4"/>
                      <a:pt x="12" y="1"/>
                      <a:pt x="13" y="0"/>
                    </a:cubicBezTo>
                    <a:cubicBezTo>
                      <a:pt x="13" y="0"/>
                      <a:pt x="10" y="2"/>
                      <a:pt x="9" y="3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9" y="5"/>
                      <a:pt x="9" y="7"/>
                      <a:pt x="7" y="8"/>
                    </a:cubicBezTo>
                    <a:cubicBezTo>
                      <a:pt x="6" y="9"/>
                      <a:pt x="2" y="14"/>
                      <a:pt x="2" y="14"/>
                    </a:cubicBezTo>
                    <a:cubicBezTo>
                      <a:pt x="2" y="14"/>
                      <a:pt x="1" y="16"/>
                      <a:pt x="1" y="16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8"/>
                      <a:pt x="0" y="18"/>
                    </a:cubicBezTo>
                    <a:cubicBezTo>
                      <a:pt x="0" y="19"/>
                      <a:pt x="1" y="20"/>
                      <a:pt x="2" y="20"/>
                    </a:cubicBezTo>
                    <a:cubicBezTo>
                      <a:pt x="2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3" y="19"/>
                      <a:pt x="4" y="1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5" y="17"/>
                      <a:pt x="5" y="17"/>
                    </a:cubicBezTo>
                    <a:cubicBezTo>
                      <a:pt x="6" y="16"/>
                      <a:pt x="4" y="13"/>
                      <a:pt x="4" y="13"/>
                    </a:cubicBezTo>
                    <a:cubicBezTo>
                      <a:pt x="4" y="13"/>
                      <a:pt x="7" y="11"/>
                      <a:pt x="9" y="10"/>
                    </a:cubicBezTo>
                    <a:cubicBezTo>
                      <a:pt x="10" y="8"/>
                      <a:pt x="13" y="2"/>
                      <a:pt x="13" y="1"/>
                    </a:cubicBezTo>
                    <a:cubicBezTo>
                      <a:pt x="14" y="0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4C49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Freeform 157@|5FFC:4737356|FBC:16777215|LFC:0|LBC:16777215"/>
              <p:cNvSpPr/>
              <p:nvPr/>
            </p:nvSpPr>
            <p:spPr bwMode="auto">
              <a:xfrm>
                <a:off x="390525" y="1012825"/>
                <a:ext cx="79375" cy="195263"/>
              </a:xfrm>
              <a:custGeom>
                <a:avLst/>
                <a:gdLst>
                  <a:gd name="T0" fmla="*/ 2147483646 w 2"/>
                  <a:gd name="T1" fmla="*/ 2147483646 h 5"/>
                  <a:gd name="T2" fmla="*/ 2147483646 w 2"/>
                  <a:gd name="T3" fmla="*/ 2147483646 h 5"/>
                  <a:gd name="T4" fmla="*/ 2147483646 w 2"/>
                  <a:gd name="T5" fmla="*/ 2147483646 h 5"/>
                  <a:gd name="T6" fmla="*/ 2147483646 w 2"/>
                  <a:gd name="T7" fmla="*/ 0 h 5"/>
                  <a:gd name="T8" fmla="*/ 0 w 2"/>
                  <a:gd name="T9" fmla="*/ 0 h 5"/>
                  <a:gd name="T10" fmla="*/ 2147483646 w 2"/>
                  <a:gd name="T11" fmla="*/ 2147483646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2"/>
                    </a:moveTo>
                    <a:cubicBezTo>
                      <a:pt x="1" y="2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2" y="2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4C49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Freeform 158@|5FFC:9683704|FBC:16777215|LFC:0|LBC:16777215"/>
              <p:cNvSpPr/>
              <p:nvPr/>
            </p:nvSpPr>
            <p:spPr bwMode="auto">
              <a:xfrm>
                <a:off x="1565275" y="234950"/>
                <a:ext cx="352425" cy="544513"/>
              </a:xfrm>
              <a:custGeom>
                <a:avLst/>
                <a:gdLst>
                  <a:gd name="T0" fmla="*/ 0 w 9"/>
                  <a:gd name="T1" fmla="*/ 2147483646 h 14"/>
                  <a:gd name="T2" fmla="*/ 2147483646 w 9"/>
                  <a:gd name="T3" fmla="*/ 2147483646 h 14"/>
                  <a:gd name="T4" fmla="*/ 2147483646 w 9"/>
                  <a:gd name="T5" fmla="*/ 2147483646 h 14"/>
                  <a:gd name="T6" fmla="*/ 2147483646 w 9"/>
                  <a:gd name="T7" fmla="*/ 2147483646 h 14"/>
                  <a:gd name="T8" fmla="*/ 2147483646 w 9"/>
                  <a:gd name="T9" fmla="*/ 2147483646 h 14"/>
                  <a:gd name="T10" fmla="*/ 2147483646 w 9"/>
                  <a:gd name="T11" fmla="*/ 2147483646 h 14"/>
                  <a:gd name="T12" fmla="*/ 2147483646 w 9"/>
                  <a:gd name="T13" fmla="*/ 2147483646 h 14"/>
                  <a:gd name="T14" fmla="*/ 2147483646 w 9"/>
                  <a:gd name="T15" fmla="*/ 2147483646 h 14"/>
                  <a:gd name="T16" fmla="*/ 2147483646 w 9"/>
                  <a:gd name="T17" fmla="*/ 2147483646 h 14"/>
                  <a:gd name="T18" fmla="*/ 2147483646 w 9"/>
                  <a:gd name="T19" fmla="*/ 2147483646 h 14"/>
                  <a:gd name="T20" fmla="*/ 2147483646 w 9"/>
                  <a:gd name="T21" fmla="*/ 2147483646 h 14"/>
                  <a:gd name="T22" fmla="*/ 2147483646 w 9"/>
                  <a:gd name="T23" fmla="*/ 2147483646 h 14"/>
                  <a:gd name="T24" fmla="*/ 2147483646 w 9"/>
                  <a:gd name="T25" fmla="*/ 2147483646 h 14"/>
                  <a:gd name="T26" fmla="*/ 2147483646 w 9"/>
                  <a:gd name="T27" fmla="*/ 2147483646 h 14"/>
                  <a:gd name="T28" fmla="*/ 2147483646 w 9"/>
                  <a:gd name="T29" fmla="*/ 0 h 14"/>
                  <a:gd name="T30" fmla="*/ 2147483646 w 9"/>
                  <a:gd name="T31" fmla="*/ 2147483646 h 14"/>
                  <a:gd name="T32" fmla="*/ 2147483646 w 9"/>
                  <a:gd name="T33" fmla="*/ 2147483646 h 14"/>
                  <a:gd name="T34" fmla="*/ 2147483646 w 9"/>
                  <a:gd name="T35" fmla="*/ 2147483646 h 14"/>
                  <a:gd name="T36" fmla="*/ 2147483646 w 9"/>
                  <a:gd name="T37" fmla="*/ 2147483646 h 14"/>
                  <a:gd name="T38" fmla="*/ 2147483646 w 9"/>
                  <a:gd name="T39" fmla="*/ 2147483646 h 14"/>
                  <a:gd name="T40" fmla="*/ 2147483646 w 9"/>
                  <a:gd name="T41" fmla="*/ 2147483646 h 14"/>
                  <a:gd name="T42" fmla="*/ 2147483646 w 9"/>
                  <a:gd name="T43" fmla="*/ 2147483646 h 14"/>
                  <a:gd name="T44" fmla="*/ 2147483646 w 9"/>
                  <a:gd name="T45" fmla="*/ 2147483646 h 14"/>
                  <a:gd name="T46" fmla="*/ 2147483646 w 9"/>
                  <a:gd name="T47" fmla="*/ 2147483646 h 14"/>
                  <a:gd name="T48" fmla="*/ 2147483646 w 9"/>
                  <a:gd name="T49" fmla="*/ 2147483646 h 14"/>
                  <a:gd name="T50" fmla="*/ 2147483646 w 9"/>
                  <a:gd name="T51" fmla="*/ 2147483646 h 14"/>
                  <a:gd name="T52" fmla="*/ 2147483646 w 9"/>
                  <a:gd name="T53" fmla="*/ 2147483646 h 14"/>
                  <a:gd name="T54" fmla="*/ 2147483646 w 9"/>
                  <a:gd name="T55" fmla="*/ 2147483646 h 14"/>
                  <a:gd name="T56" fmla="*/ 2147483646 w 9"/>
                  <a:gd name="T57" fmla="*/ 2147483646 h 14"/>
                  <a:gd name="T58" fmla="*/ 0 w 9"/>
                  <a:gd name="T59" fmla="*/ 2147483646 h 1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9" h="14">
                    <a:moveTo>
                      <a:pt x="0" y="13"/>
                    </a:moveTo>
                    <a:cubicBezTo>
                      <a:pt x="0" y="13"/>
                      <a:pt x="0" y="14"/>
                      <a:pt x="2" y="14"/>
                    </a:cubicBezTo>
                    <a:cubicBezTo>
                      <a:pt x="2" y="14"/>
                      <a:pt x="8" y="9"/>
                      <a:pt x="8" y="7"/>
                    </a:cubicBezTo>
                    <a:cubicBezTo>
                      <a:pt x="8" y="7"/>
                      <a:pt x="9" y="5"/>
                      <a:pt x="9" y="4"/>
                    </a:cubicBezTo>
                    <a:cubicBezTo>
                      <a:pt x="9" y="4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0"/>
                      <a:pt x="7" y="0"/>
                    </a:cubicBezTo>
                    <a:cubicBezTo>
                      <a:pt x="7" y="0"/>
                      <a:pt x="6" y="0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4" y="4"/>
                      <a:pt x="3" y="5"/>
                      <a:pt x="4" y="5"/>
                    </a:cubicBezTo>
                    <a:cubicBezTo>
                      <a:pt x="4" y="5"/>
                      <a:pt x="5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4" y="8"/>
                      <a:pt x="3" y="9"/>
                    </a:cubicBezTo>
                    <a:cubicBezTo>
                      <a:pt x="3" y="9"/>
                      <a:pt x="1" y="10"/>
                      <a:pt x="1" y="10"/>
                    </a:cubicBezTo>
                    <a:cubicBezTo>
                      <a:pt x="0" y="10"/>
                      <a:pt x="0" y="13"/>
                      <a:pt x="0" y="13"/>
                    </a:cubicBezTo>
                    <a:close/>
                  </a:path>
                </a:pathLst>
              </a:custGeom>
              <a:solidFill>
                <a:srgbClr val="F8C2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Freeform 159@|5FFC:9683704|FBC:16777215|LFC:0|LBC:16777215"/>
              <p:cNvSpPr/>
              <p:nvPr/>
            </p:nvSpPr>
            <p:spPr bwMode="auto">
              <a:xfrm>
                <a:off x="117475" y="117475"/>
                <a:ext cx="469900" cy="546100"/>
              </a:xfrm>
              <a:custGeom>
                <a:avLst/>
                <a:gdLst>
                  <a:gd name="T0" fmla="*/ 2147483646 w 12"/>
                  <a:gd name="T1" fmla="*/ 2147483646 h 14"/>
                  <a:gd name="T2" fmla="*/ 2147483646 w 12"/>
                  <a:gd name="T3" fmla="*/ 2147483646 h 14"/>
                  <a:gd name="T4" fmla="*/ 2147483646 w 12"/>
                  <a:gd name="T5" fmla="*/ 2147483646 h 14"/>
                  <a:gd name="T6" fmla="*/ 2147483646 w 12"/>
                  <a:gd name="T7" fmla="*/ 0 h 14"/>
                  <a:gd name="T8" fmla="*/ 2147483646 w 12"/>
                  <a:gd name="T9" fmla="*/ 2147483646 h 14"/>
                  <a:gd name="T10" fmla="*/ 2147483646 w 12"/>
                  <a:gd name="T11" fmla="*/ 2147483646 h 14"/>
                  <a:gd name="T12" fmla="*/ 2147483646 w 12"/>
                  <a:gd name="T13" fmla="*/ 2147483646 h 14"/>
                  <a:gd name="T14" fmla="*/ 2147483646 w 12"/>
                  <a:gd name="T15" fmla="*/ 2147483646 h 14"/>
                  <a:gd name="T16" fmla="*/ 2147483646 w 12"/>
                  <a:gd name="T17" fmla="*/ 2147483646 h 14"/>
                  <a:gd name="T18" fmla="*/ 0 w 12"/>
                  <a:gd name="T19" fmla="*/ 2147483646 h 14"/>
                  <a:gd name="T20" fmla="*/ 2147483646 w 12"/>
                  <a:gd name="T21" fmla="*/ 2147483646 h 14"/>
                  <a:gd name="T22" fmla="*/ 2147483646 w 12"/>
                  <a:gd name="T23" fmla="*/ 2147483646 h 14"/>
                  <a:gd name="T24" fmla="*/ 2147483646 w 12"/>
                  <a:gd name="T25" fmla="*/ 2147483646 h 14"/>
                  <a:gd name="T26" fmla="*/ 2147483646 w 12"/>
                  <a:gd name="T27" fmla="*/ 2147483646 h 14"/>
                  <a:gd name="T28" fmla="*/ 2147483646 w 12"/>
                  <a:gd name="T29" fmla="*/ 2147483646 h 14"/>
                  <a:gd name="T30" fmla="*/ 2147483646 w 12"/>
                  <a:gd name="T31" fmla="*/ 2147483646 h 14"/>
                  <a:gd name="T32" fmla="*/ 2147483646 w 12"/>
                  <a:gd name="T33" fmla="*/ 2147483646 h 14"/>
                  <a:gd name="T34" fmla="*/ 2147483646 w 12"/>
                  <a:gd name="T35" fmla="*/ 2147483646 h 14"/>
                  <a:gd name="T36" fmla="*/ 2147483646 w 12"/>
                  <a:gd name="T37" fmla="*/ 2147483646 h 14"/>
                  <a:gd name="T38" fmla="*/ 2147483646 w 12"/>
                  <a:gd name="T39" fmla="*/ 2147483646 h 14"/>
                  <a:gd name="T40" fmla="*/ 2147483646 w 12"/>
                  <a:gd name="T41" fmla="*/ 2147483646 h 14"/>
                  <a:gd name="T42" fmla="*/ 2147483646 w 12"/>
                  <a:gd name="T43" fmla="*/ 2147483646 h 14"/>
                  <a:gd name="T44" fmla="*/ 2147483646 w 12"/>
                  <a:gd name="T45" fmla="*/ 2147483646 h 14"/>
                  <a:gd name="T46" fmla="*/ 2147483646 w 12"/>
                  <a:gd name="T47" fmla="*/ 2147483646 h 1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2" h="14">
                    <a:moveTo>
                      <a:pt x="6" y="9"/>
                    </a:moveTo>
                    <a:cubicBezTo>
                      <a:pt x="6" y="8"/>
                      <a:pt x="9" y="6"/>
                      <a:pt x="9" y="6"/>
                    </a:cubicBezTo>
                    <a:cubicBezTo>
                      <a:pt x="9" y="6"/>
                      <a:pt x="12" y="4"/>
                      <a:pt x="12" y="3"/>
                    </a:cubicBezTo>
                    <a:cubicBezTo>
                      <a:pt x="12" y="2"/>
                      <a:pt x="11" y="0"/>
                      <a:pt x="11" y="0"/>
                    </a:cubicBezTo>
                    <a:cubicBezTo>
                      <a:pt x="11" y="0"/>
                      <a:pt x="8" y="2"/>
                      <a:pt x="8" y="3"/>
                    </a:cubicBezTo>
                    <a:cubicBezTo>
                      <a:pt x="7" y="3"/>
                      <a:pt x="4" y="8"/>
                      <a:pt x="4" y="8"/>
                    </a:cubicBezTo>
                    <a:cubicBezTo>
                      <a:pt x="4" y="8"/>
                      <a:pt x="3" y="9"/>
                      <a:pt x="2" y="9"/>
                    </a:cubicBezTo>
                    <a:cubicBezTo>
                      <a:pt x="2" y="9"/>
                      <a:pt x="1" y="10"/>
                      <a:pt x="1" y="1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2"/>
                      <a:pt x="0" y="12"/>
                    </a:cubicBezTo>
                    <a:cubicBezTo>
                      <a:pt x="0" y="13"/>
                      <a:pt x="1" y="12"/>
                      <a:pt x="1" y="12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2" y="11"/>
                      <a:pt x="0" y="13"/>
                      <a:pt x="1" y="14"/>
                    </a:cubicBezTo>
                    <a:cubicBezTo>
                      <a:pt x="1" y="14"/>
                      <a:pt x="1" y="14"/>
                      <a:pt x="2" y="13"/>
                    </a:cubicBezTo>
                    <a:cubicBezTo>
                      <a:pt x="2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3"/>
                      <a:pt x="3" y="13"/>
                    </a:cubicBezTo>
                    <a:cubicBezTo>
                      <a:pt x="2" y="14"/>
                      <a:pt x="3" y="14"/>
                      <a:pt x="3" y="14"/>
                    </a:cubicBezTo>
                    <a:cubicBezTo>
                      <a:pt x="3" y="14"/>
                      <a:pt x="4" y="12"/>
                      <a:pt x="4" y="12"/>
                    </a:cubicBezTo>
                    <a:cubicBezTo>
                      <a:pt x="4" y="12"/>
                      <a:pt x="5" y="11"/>
                      <a:pt x="6" y="11"/>
                    </a:cubicBezTo>
                    <a:cubicBezTo>
                      <a:pt x="6" y="11"/>
                      <a:pt x="6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2"/>
                      <a:pt x="7" y="10"/>
                      <a:pt x="7" y="10"/>
                    </a:cubicBezTo>
                    <a:cubicBezTo>
                      <a:pt x="7" y="9"/>
                      <a:pt x="6" y="9"/>
                      <a:pt x="6" y="9"/>
                    </a:cubicBezTo>
                    <a:close/>
                  </a:path>
                </a:pathLst>
              </a:custGeom>
              <a:solidFill>
                <a:srgbClr val="F8C2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Freeform 160@|5FFC:9350382|FBC:16777215|LFC:0|LBC:16777215"/>
              <p:cNvSpPr/>
              <p:nvPr/>
            </p:nvSpPr>
            <p:spPr bwMode="auto">
              <a:xfrm>
                <a:off x="234950" y="195263"/>
                <a:ext cx="352425" cy="468313"/>
              </a:xfrm>
              <a:custGeom>
                <a:avLst/>
                <a:gdLst>
                  <a:gd name="T0" fmla="*/ 2147483646 w 9"/>
                  <a:gd name="T1" fmla="*/ 2147483646 h 12"/>
                  <a:gd name="T2" fmla="*/ 2147483646 w 9"/>
                  <a:gd name="T3" fmla="*/ 2147483646 h 12"/>
                  <a:gd name="T4" fmla="*/ 2147483646 w 9"/>
                  <a:gd name="T5" fmla="*/ 0 h 12"/>
                  <a:gd name="T6" fmla="*/ 2147483646 w 9"/>
                  <a:gd name="T7" fmla="*/ 2147483646 h 12"/>
                  <a:gd name="T8" fmla="*/ 2147483646 w 9"/>
                  <a:gd name="T9" fmla="*/ 2147483646 h 12"/>
                  <a:gd name="T10" fmla="*/ 2147483646 w 9"/>
                  <a:gd name="T11" fmla="*/ 2147483646 h 12"/>
                  <a:gd name="T12" fmla="*/ 2147483646 w 9"/>
                  <a:gd name="T13" fmla="*/ 2147483646 h 12"/>
                  <a:gd name="T14" fmla="*/ 0 w 9"/>
                  <a:gd name="T15" fmla="*/ 2147483646 h 12"/>
                  <a:gd name="T16" fmla="*/ 2147483646 w 9"/>
                  <a:gd name="T17" fmla="*/ 2147483646 h 12"/>
                  <a:gd name="T18" fmla="*/ 2147483646 w 9"/>
                  <a:gd name="T19" fmla="*/ 2147483646 h 12"/>
                  <a:gd name="T20" fmla="*/ 2147483646 w 9"/>
                  <a:gd name="T21" fmla="*/ 2147483646 h 12"/>
                  <a:gd name="T22" fmla="*/ 2147483646 w 9"/>
                  <a:gd name="T23" fmla="*/ 2147483646 h 12"/>
                  <a:gd name="T24" fmla="*/ 2147483646 w 9"/>
                  <a:gd name="T25" fmla="*/ 2147483646 h 12"/>
                  <a:gd name="T26" fmla="*/ 2147483646 w 9"/>
                  <a:gd name="T27" fmla="*/ 2147483646 h 12"/>
                  <a:gd name="T28" fmla="*/ 2147483646 w 9"/>
                  <a:gd name="T29" fmla="*/ 2147483646 h 1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4"/>
                      <a:pt x="9" y="2"/>
                      <a:pt x="9" y="1"/>
                    </a:cubicBezTo>
                    <a:cubicBezTo>
                      <a:pt x="9" y="1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2"/>
                    </a:cubicBezTo>
                    <a:cubicBezTo>
                      <a:pt x="7" y="2"/>
                      <a:pt x="3" y="6"/>
                      <a:pt x="2" y="6"/>
                    </a:cubicBezTo>
                    <a:cubicBezTo>
                      <a:pt x="2" y="6"/>
                      <a:pt x="3" y="7"/>
                      <a:pt x="3" y="8"/>
                    </a:cubicBezTo>
                    <a:cubicBezTo>
                      <a:pt x="3" y="8"/>
                      <a:pt x="1" y="9"/>
                      <a:pt x="1" y="10"/>
                    </a:cubicBezTo>
                    <a:cubicBezTo>
                      <a:pt x="1" y="10"/>
                      <a:pt x="0" y="11"/>
                      <a:pt x="0" y="12"/>
                    </a:cubicBezTo>
                    <a:cubicBezTo>
                      <a:pt x="0" y="12"/>
                      <a:pt x="1" y="10"/>
                      <a:pt x="1" y="10"/>
                    </a:cubicBezTo>
                    <a:cubicBezTo>
                      <a:pt x="1" y="10"/>
                      <a:pt x="2" y="9"/>
                      <a:pt x="3" y="9"/>
                    </a:cubicBezTo>
                    <a:cubicBezTo>
                      <a:pt x="3" y="9"/>
                      <a:pt x="3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4" y="8"/>
                      <a:pt x="4" y="8"/>
                    </a:cubicBezTo>
                    <a:cubicBezTo>
                      <a:pt x="4" y="7"/>
                      <a:pt x="3" y="7"/>
                      <a:pt x="3" y="7"/>
                    </a:cubicBezTo>
                    <a:cubicBezTo>
                      <a:pt x="3" y="6"/>
                      <a:pt x="6" y="4"/>
                      <a:pt x="6" y="4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Freeform 161@|5FFC:9350382|FBC:16777215|LFC:0|LBC:16777215"/>
              <p:cNvSpPr/>
              <p:nvPr/>
            </p:nvSpPr>
            <p:spPr bwMode="auto">
              <a:xfrm>
                <a:off x="1682750" y="273050"/>
                <a:ext cx="117475" cy="233363"/>
              </a:xfrm>
              <a:custGeom>
                <a:avLst/>
                <a:gdLst>
                  <a:gd name="T0" fmla="*/ 2147483646 w 3"/>
                  <a:gd name="T1" fmla="*/ 2147483646 h 6"/>
                  <a:gd name="T2" fmla="*/ 2147483646 w 3"/>
                  <a:gd name="T3" fmla="*/ 2147483646 h 6"/>
                  <a:gd name="T4" fmla="*/ 2147483646 w 3"/>
                  <a:gd name="T5" fmla="*/ 2147483646 h 6"/>
                  <a:gd name="T6" fmla="*/ 2147483646 w 3"/>
                  <a:gd name="T7" fmla="*/ 0 h 6"/>
                  <a:gd name="T8" fmla="*/ 2147483646 w 3"/>
                  <a:gd name="T9" fmla="*/ 2147483646 h 6"/>
                  <a:gd name="T10" fmla="*/ 2147483646 w 3"/>
                  <a:gd name="T11" fmla="*/ 2147483646 h 6"/>
                  <a:gd name="T12" fmla="*/ 2147483646 w 3"/>
                  <a:gd name="T13" fmla="*/ 2147483646 h 6"/>
                  <a:gd name="T14" fmla="*/ 2147483646 w 3"/>
                  <a:gd name="T15" fmla="*/ 2147483646 h 6"/>
                  <a:gd name="T16" fmla="*/ 2147483646 w 3"/>
                  <a:gd name="T17" fmla="*/ 2147483646 h 6"/>
                  <a:gd name="T18" fmla="*/ 2147483646 w 3"/>
                  <a:gd name="T19" fmla="*/ 2147483646 h 6"/>
                  <a:gd name="T20" fmla="*/ 2147483646 w 3"/>
                  <a:gd name="T21" fmla="*/ 2147483646 h 6"/>
                  <a:gd name="T22" fmla="*/ 2147483646 w 3"/>
                  <a:gd name="T23" fmla="*/ 2147483646 h 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2" y="5"/>
                    </a:moveTo>
                    <a:cubicBezTo>
                      <a:pt x="2" y="5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0" y="4"/>
                      <a:pt x="1" y="4"/>
                    </a:cubicBezTo>
                    <a:cubicBezTo>
                      <a:pt x="1" y="4"/>
                      <a:pt x="2" y="6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Freeform 162@|5FFC:9350382|FBC:16777215|LFC:0|LBC:16777215"/>
              <p:cNvSpPr/>
              <p:nvPr/>
            </p:nvSpPr>
            <p:spPr bwMode="auto">
              <a:xfrm>
                <a:off x="1565275" y="506413"/>
                <a:ext cx="314325" cy="157163"/>
              </a:xfrm>
              <a:custGeom>
                <a:avLst/>
                <a:gdLst>
                  <a:gd name="T0" fmla="*/ 2147483646 w 8"/>
                  <a:gd name="T1" fmla="*/ 2147483646 h 4"/>
                  <a:gd name="T2" fmla="*/ 2147483646 w 8"/>
                  <a:gd name="T3" fmla="*/ 0 h 4"/>
                  <a:gd name="T4" fmla="*/ 2147483646 w 8"/>
                  <a:gd name="T5" fmla="*/ 0 h 4"/>
                  <a:gd name="T6" fmla="*/ 2147483646 w 8"/>
                  <a:gd name="T7" fmla="*/ 0 h 4"/>
                  <a:gd name="T8" fmla="*/ 2147483646 w 8"/>
                  <a:gd name="T9" fmla="*/ 0 h 4"/>
                  <a:gd name="T10" fmla="*/ 2147483646 w 8"/>
                  <a:gd name="T11" fmla="*/ 2147483646 h 4"/>
                  <a:gd name="T12" fmla="*/ 2147483646 w 8"/>
                  <a:gd name="T13" fmla="*/ 2147483646 h 4"/>
                  <a:gd name="T14" fmla="*/ 0 w 8"/>
                  <a:gd name="T15" fmla="*/ 2147483646 h 4"/>
                  <a:gd name="T16" fmla="*/ 2147483646 w 8"/>
                  <a:gd name="T17" fmla="*/ 2147483646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4" y="2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4" y="1"/>
                      <a:pt x="3" y="2"/>
                    </a:cubicBezTo>
                    <a:cubicBezTo>
                      <a:pt x="3" y="2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3"/>
                      <a:pt x="3" y="3"/>
                      <a:pt x="3" y="3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Freeform 163@|5FFC:9350382|FBC:16777215|LFC:0|LBC:16777215"/>
              <p:cNvSpPr/>
              <p:nvPr/>
            </p:nvSpPr>
            <p:spPr bwMode="auto">
              <a:xfrm>
                <a:off x="1917700" y="273050"/>
                <a:ext cx="0" cy="39688"/>
              </a:xfrm>
              <a:custGeom>
                <a:avLst/>
                <a:gdLst>
                  <a:gd name="T0" fmla="*/ 0 h 1"/>
                  <a:gd name="T1" fmla="*/ 2147483646 h 1"/>
                  <a:gd name="T2" fmla="*/ 2147483646 h 1"/>
                  <a:gd name="T3" fmla="*/ 0 h 1"/>
                  <a:gd name="T4" fmla="*/ 0 h 1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</a:gdLst>
                <a:ahLst/>
                <a:cxnLst>
                  <a:cxn ang="T5">
                    <a:pos x="0" y="T0"/>
                  </a:cxn>
                  <a:cxn ang="T6">
                    <a:pos x="0" y="T1"/>
                  </a:cxn>
                  <a:cxn ang="T7">
                    <a:pos x="0" y="T2"/>
                  </a:cxn>
                  <a:cxn ang="T8">
                    <a:pos x="0" y="T3"/>
                  </a:cxn>
                  <a:cxn ang="T9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Freeform 164@|5FFC:9350382|FBC:16777215|LFC:0|LBC:16777215"/>
              <p:cNvSpPr/>
              <p:nvPr/>
            </p:nvSpPr>
            <p:spPr bwMode="auto">
              <a:xfrm>
                <a:off x="1800225" y="234950"/>
                <a:ext cx="39688" cy="77788"/>
              </a:xfrm>
              <a:custGeom>
                <a:avLst/>
                <a:gdLst>
                  <a:gd name="T0" fmla="*/ 0 w 1"/>
                  <a:gd name="T1" fmla="*/ 2147483646 h 2"/>
                  <a:gd name="T2" fmla="*/ 2147483646 w 1"/>
                  <a:gd name="T3" fmla="*/ 2147483646 h 2"/>
                  <a:gd name="T4" fmla="*/ 2147483646 w 1"/>
                  <a:gd name="T5" fmla="*/ 0 h 2"/>
                  <a:gd name="T6" fmla="*/ 0 w 1"/>
                  <a:gd name="T7" fmla="*/ 2147483646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Freeform 165@|5FFC:9350382|FBC:16777215|LFC:0|LBC:16777215"/>
              <p:cNvSpPr/>
              <p:nvPr/>
            </p:nvSpPr>
            <p:spPr bwMode="auto">
              <a:xfrm>
                <a:off x="1839912" y="234950"/>
                <a:ext cx="39688" cy="77788"/>
              </a:xfrm>
              <a:custGeom>
                <a:avLst/>
                <a:gdLst>
                  <a:gd name="T0" fmla="*/ 0 w 1"/>
                  <a:gd name="T1" fmla="*/ 2147483646 h 2"/>
                  <a:gd name="T2" fmla="*/ 0 w 1"/>
                  <a:gd name="T3" fmla="*/ 2147483646 h 2"/>
                  <a:gd name="T4" fmla="*/ 0 w 1"/>
                  <a:gd name="T5" fmla="*/ 2147483646 h 2"/>
                  <a:gd name="T6" fmla="*/ 2147483646 w 1"/>
                  <a:gd name="T7" fmla="*/ 2147483646 h 2"/>
                  <a:gd name="T8" fmla="*/ 2147483646 w 1"/>
                  <a:gd name="T9" fmla="*/ 2147483646 h 2"/>
                  <a:gd name="T10" fmla="*/ 2147483646 w 1"/>
                  <a:gd name="T11" fmla="*/ 2147483646 h 2"/>
                  <a:gd name="T12" fmla="*/ 0 w 1"/>
                  <a:gd name="T13" fmla="*/ 2147483646 h 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Freeform 166@|5FFC:2303014|FBC:16777215|LFC:0|LBC:16777215"/>
              <p:cNvSpPr/>
              <p:nvPr/>
            </p:nvSpPr>
            <p:spPr bwMode="auto">
              <a:xfrm>
                <a:off x="273050" y="663575"/>
                <a:ext cx="939800" cy="895350"/>
              </a:xfrm>
              <a:custGeom>
                <a:avLst/>
                <a:gdLst>
                  <a:gd name="T0" fmla="*/ 2147483646 w 24"/>
                  <a:gd name="T1" fmla="*/ 2147483646 h 23"/>
                  <a:gd name="T2" fmla="*/ 2147483646 w 24"/>
                  <a:gd name="T3" fmla="*/ 2147483646 h 23"/>
                  <a:gd name="T4" fmla="*/ 2147483646 w 24"/>
                  <a:gd name="T5" fmla="*/ 2147483646 h 23"/>
                  <a:gd name="T6" fmla="*/ 2147483646 w 24"/>
                  <a:gd name="T7" fmla="*/ 2147483646 h 23"/>
                  <a:gd name="T8" fmla="*/ 2147483646 w 24"/>
                  <a:gd name="T9" fmla="*/ 2147483646 h 23"/>
                  <a:gd name="T10" fmla="*/ 2147483646 w 24"/>
                  <a:gd name="T11" fmla="*/ 2147483646 h 23"/>
                  <a:gd name="T12" fmla="*/ 2147483646 w 24"/>
                  <a:gd name="T13" fmla="*/ 2147483646 h 23"/>
                  <a:gd name="T14" fmla="*/ 2147483646 w 24"/>
                  <a:gd name="T15" fmla="*/ 2147483646 h 23"/>
                  <a:gd name="T16" fmla="*/ 2147483646 w 24"/>
                  <a:gd name="T17" fmla="*/ 2147483646 h 23"/>
                  <a:gd name="T18" fmla="*/ 2147483646 w 24"/>
                  <a:gd name="T19" fmla="*/ 2147483646 h 23"/>
                  <a:gd name="T20" fmla="*/ 2147483646 w 24"/>
                  <a:gd name="T21" fmla="*/ 2147483646 h 23"/>
                  <a:gd name="T22" fmla="*/ 2147483646 w 24"/>
                  <a:gd name="T23" fmla="*/ 2147483646 h 23"/>
                  <a:gd name="T24" fmla="*/ 2147483646 w 24"/>
                  <a:gd name="T25" fmla="*/ 2147483646 h 23"/>
                  <a:gd name="T26" fmla="*/ 2147483646 w 24"/>
                  <a:gd name="T27" fmla="*/ 2147483646 h 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4" h="23">
                    <a:moveTo>
                      <a:pt x="15" y="14"/>
                    </a:moveTo>
                    <a:cubicBezTo>
                      <a:pt x="15" y="14"/>
                      <a:pt x="11" y="17"/>
                      <a:pt x="10" y="18"/>
                    </a:cubicBezTo>
                    <a:cubicBezTo>
                      <a:pt x="9" y="18"/>
                      <a:pt x="10" y="18"/>
                      <a:pt x="10" y="18"/>
                    </a:cubicBezTo>
                    <a:cubicBezTo>
                      <a:pt x="10" y="18"/>
                      <a:pt x="8" y="18"/>
                      <a:pt x="8" y="18"/>
                    </a:cubicBezTo>
                    <a:cubicBezTo>
                      <a:pt x="7" y="18"/>
                      <a:pt x="6" y="19"/>
                      <a:pt x="6" y="19"/>
                    </a:cubicBezTo>
                    <a:cubicBezTo>
                      <a:pt x="6" y="19"/>
                      <a:pt x="7" y="23"/>
                      <a:pt x="11" y="23"/>
                    </a:cubicBezTo>
                    <a:cubicBezTo>
                      <a:pt x="11" y="23"/>
                      <a:pt x="13" y="21"/>
                      <a:pt x="14" y="21"/>
                    </a:cubicBezTo>
                    <a:cubicBezTo>
                      <a:pt x="15" y="20"/>
                      <a:pt x="23" y="15"/>
                      <a:pt x="24" y="14"/>
                    </a:cubicBezTo>
                    <a:cubicBezTo>
                      <a:pt x="24" y="13"/>
                      <a:pt x="24" y="12"/>
                      <a:pt x="24" y="11"/>
                    </a:cubicBezTo>
                    <a:cubicBezTo>
                      <a:pt x="23" y="11"/>
                      <a:pt x="13" y="5"/>
                      <a:pt x="12" y="4"/>
                    </a:cubicBezTo>
                    <a:cubicBezTo>
                      <a:pt x="12" y="3"/>
                      <a:pt x="6" y="0"/>
                      <a:pt x="3" y="1"/>
                    </a:cubicBezTo>
                    <a:cubicBezTo>
                      <a:pt x="3" y="1"/>
                      <a:pt x="0" y="8"/>
                      <a:pt x="6" y="11"/>
                    </a:cubicBezTo>
                    <a:cubicBezTo>
                      <a:pt x="6" y="11"/>
                      <a:pt x="10" y="13"/>
                      <a:pt x="13" y="13"/>
                    </a:cubicBezTo>
                    <a:cubicBezTo>
                      <a:pt x="13" y="13"/>
                      <a:pt x="14" y="13"/>
                      <a:pt x="15" y="14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Freeform 167@|5FFC:15724527|FBC:16777215|LFC:0|LBC:16777215"/>
              <p:cNvSpPr/>
              <p:nvPr/>
            </p:nvSpPr>
            <p:spPr bwMode="auto">
              <a:xfrm>
                <a:off x="390525" y="0"/>
                <a:ext cx="1254125" cy="935038"/>
              </a:xfrm>
              <a:custGeom>
                <a:avLst/>
                <a:gdLst>
                  <a:gd name="T0" fmla="*/ 2147483646 w 32"/>
                  <a:gd name="T1" fmla="*/ 2147483646 h 24"/>
                  <a:gd name="T2" fmla="*/ 2147483646 w 32"/>
                  <a:gd name="T3" fmla="*/ 2147483646 h 24"/>
                  <a:gd name="T4" fmla="*/ 2147483646 w 32"/>
                  <a:gd name="T5" fmla="*/ 2147483646 h 24"/>
                  <a:gd name="T6" fmla="*/ 2147483646 w 32"/>
                  <a:gd name="T7" fmla="*/ 2147483646 h 24"/>
                  <a:gd name="T8" fmla="*/ 2147483646 w 32"/>
                  <a:gd name="T9" fmla="*/ 2147483646 h 24"/>
                  <a:gd name="T10" fmla="*/ 2147483646 w 32"/>
                  <a:gd name="T11" fmla="*/ 2147483646 h 24"/>
                  <a:gd name="T12" fmla="*/ 2147483646 w 32"/>
                  <a:gd name="T13" fmla="*/ 2147483646 h 24"/>
                  <a:gd name="T14" fmla="*/ 2147483646 w 32"/>
                  <a:gd name="T15" fmla="*/ 2147483646 h 24"/>
                  <a:gd name="T16" fmla="*/ 2147483646 w 32"/>
                  <a:gd name="T17" fmla="*/ 2147483646 h 24"/>
                  <a:gd name="T18" fmla="*/ 2147483646 w 32"/>
                  <a:gd name="T19" fmla="*/ 2147483646 h 24"/>
                  <a:gd name="T20" fmla="*/ 2147483646 w 32"/>
                  <a:gd name="T21" fmla="*/ 2147483646 h 24"/>
                  <a:gd name="T22" fmla="*/ 2147483646 w 32"/>
                  <a:gd name="T23" fmla="*/ 2147483646 h 24"/>
                  <a:gd name="T24" fmla="*/ 2147483646 w 32"/>
                  <a:gd name="T25" fmla="*/ 2147483646 h 24"/>
                  <a:gd name="T26" fmla="*/ 2147483646 w 32"/>
                  <a:gd name="T27" fmla="*/ 2147483646 h 24"/>
                  <a:gd name="T28" fmla="*/ 2147483646 w 32"/>
                  <a:gd name="T29" fmla="*/ 2147483646 h 24"/>
                  <a:gd name="T30" fmla="*/ 2147483646 w 32"/>
                  <a:gd name="T31" fmla="*/ 2147483646 h 24"/>
                  <a:gd name="T32" fmla="*/ 2147483646 w 32"/>
                  <a:gd name="T33" fmla="*/ 2147483646 h 24"/>
                  <a:gd name="T34" fmla="*/ 2147483646 w 32"/>
                  <a:gd name="T35" fmla="*/ 2147483646 h 24"/>
                  <a:gd name="T36" fmla="*/ 2147483646 w 32"/>
                  <a:gd name="T37" fmla="*/ 2147483646 h 24"/>
                  <a:gd name="T38" fmla="*/ 2147483646 w 32"/>
                  <a:gd name="T39" fmla="*/ 2147483646 h 24"/>
                  <a:gd name="T40" fmla="*/ 2147483646 w 32"/>
                  <a:gd name="T41" fmla="*/ 2147483646 h 24"/>
                  <a:gd name="T42" fmla="*/ 2147483646 w 32"/>
                  <a:gd name="T43" fmla="*/ 2147483646 h 24"/>
                  <a:gd name="T44" fmla="*/ 2147483646 w 32"/>
                  <a:gd name="T45" fmla="*/ 2147483646 h 24"/>
                  <a:gd name="T46" fmla="*/ 2147483646 w 32"/>
                  <a:gd name="T47" fmla="*/ 2147483646 h 24"/>
                  <a:gd name="T48" fmla="*/ 2147483646 w 32"/>
                  <a:gd name="T49" fmla="*/ 2147483646 h 24"/>
                  <a:gd name="T50" fmla="*/ 2147483646 w 32"/>
                  <a:gd name="T51" fmla="*/ 2147483646 h 24"/>
                  <a:gd name="T52" fmla="*/ 2147483646 w 32"/>
                  <a:gd name="T53" fmla="*/ 2147483646 h 24"/>
                  <a:gd name="T54" fmla="*/ 2147483646 w 32"/>
                  <a:gd name="T55" fmla="*/ 2147483646 h 2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2" h="24">
                    <a:moveTo>
                      <a:pt x="5" y="20"/>
                    </a:moveTo>
                    <a:cubicBezTo>
                      <a:pt x="5" y="20"/>
                      <a:pt x="7" y="19"/>
                      <a:pt x="7" y="20"/>
                    </a:cubicBezTo>
                    <a:cubicBezTo>
                      <a:pt x="8" y="21"/>
                      <a:pt x="11" y="21"/>
                      <a:pt x="12" y="23"/>
                    </a:cubicBezTo>
                    <a:cubicBezTo>
                      <a:pt x="13" y="24"/>
                      <a:pt x="14" y="24"/>
                      <a:pt x="14" y="24"/>
                    </a:cubicBezTo>
                    <a:cubicBezTo>
                      <a:pt x="14" y="24"/>
                      <a:pt x="15" y="22"/>
                      <a:pt x="15" y="22"/>
                    </a:cubicBezTo>
                    <a:cubicBezTo>
                      <a:pt x="15" y="23"/>
                      <a:pt x="20" y="19"/>
                      <a:pt x="21" y="19"/>
                    </a:cubicBezTo>
                    <a:cubicBezTo>
                      <a:pt x="22" y="18"/>
                      <a:pt x="23" y="17"/>
                      <a:pt x="23" y="17"/>
                    </a:cubicBezTo>
                    <a:cubicBezTo>
                      <a:pt x="23" y="17"/>
                      <a:pt x="27" y="19"/>
                      <a:pt x="28" y="19"/>
                    </a:cubicBezTo>
                    <a:cubicBezTo>
                      <a:pt x="28" y="19"/>
                      <a:pt x="29" y="20"/>
                      <a:pt x="29" y="20"/>
                    </a:cubicBezTo>
                    <a:cubicBezTo>
                      <a:pt x="30" y="20"/>
                      <a:pt x="32" y="17"/>
                      <a:pt x="31" y="15"/>
                    </a:cubicBezTo>
                    <a:cubicBezTo>
                      <a:pt x="31" y="15"/>
                      <a:pt x="29" y="14"/>
                      <a:pt x="28" y="14"/>
                    </a:cubicBezTo>
                    <a:cubicBezTo>
                      <a:pt x="28" y="13"/>
                      <a:pt x="22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19" y="5"/>
                      <a:pt x="19" y="5"/>
                    </a:cubicBezTo>
                    <a:cubicBezTo>
                      <a:pt x="19" y="5"/>
                      <a:pt x="18" y="4"/>
                      <a:pt x="17" y="4"/>
                    </a:cubicBezTo>
                    <a:cubicBezTo>
                      <a:pt x="17" y="4"/>
                      <a:pt x="15" y="3"/>
                      <a:pt x="15" y="3"/>
                    </a:cubicBezTo>
                    <a:cubicBezTo>
                      <a:pt x="15" y="3"/>
                      <a:pt x="11" y="1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1"/>
                      <a:pt x="7" y="1"/>
                    </a:cubicBezTo>
                    <a:cubicBezTo>
                      <a:pt x="7" y="1"/>
                      <a:pt x="7" y="0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4"/>
                      <a:pt x="5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7" y="8"/>
                      <a:pt x="9" y="8"/>
                      <a:pt x="9" y="9"/>
                    </a:cubicBezTo>
                    <a:cubicBezTo>
                      <a:pt x="9" y="9"/>
                      <a:pt x="1" y="15"/>
                      <a:pt x="1" y="16"/>
                    </a:cubicBezTo>
                    <a:cubicBezTo>
                      <a:pt x="1" y="16"/>
                      <a:pt x="0" y="18"/>
                      <a:pt x="2" y="18"/>
                    </a:cubicBezTo>
                    <a:cubicBezTo>
                      <a:pt x="3" y="18"/>
                      <a:pt x="5" y="20"/>
                      <a:pt x="5" y="2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Freeform 168@|5FFC:9350382|FBC:16777215|LFC:0|LBC:16777215"/>
              <p:cNvSpPr/>
              <p:nvPr/>
            </p:nvSpPr>
            <p:spPr bwMode="auto">
              <a:xfrm>
                <a:off x="1292225" y="77788"/>
                <a:ext cx="352425" cy="468313"/>
              </a:xfrm>
              <a:custGeom>
                <a:avLst/>
                <a:gdLst>
                  <a:gd name="T0" fmla="*/ 0 w 9"/>
                  <a:gd name="T1" fmla="*/ 2147483646 h 12"/>
                  <a:gd name="T2" fmla="*/ 2147483646 w 9"/>
                  <a:gd name="T3" fmla="*/ 2147483646 h 12"/>
                  <a:gd name="T4" fmla="*/ 2147483646 w 9"/>
                  <a:gd name="T5" fmla="*/ 2147483646 h 12"/>
                  <a:gd name="T6" fmla="*/ 2147483646 w 9"/>
                  <a:gd name="T7" fmla="*/ 2147483646 h 12"/>
                  <a:gd name="T8" fmla="*/ 2147483646 w 9"/>
                  <a:gd name="T9" fmla="*/ 2147483646 h 12"/>
                  <a:gd name="T10" fmla="*/ 2147483646 w 9"/>
                  <a:gd name="T11" fmla="*/ 2147483646 h 12"/>
                  <a:gd name="T12" fmla="*/ 2147483646 w 9"/>
                  <a:gd name="T13" fmla="*/ 2147483646 h 12"/>
                  <a:gd name="T14" fmla="*/ 2147483646 w 9"/>
                  <a:gd name="T15" fmla="*/ 2147483646 h 12"/>
                  <a:gd name="T16" fmla="*/ 2147483646 w 9"/>
                  <a:gd name="T17" fmla="*/ 2147483646 h 12"/>
                  <a:gd name="T18" fmla="*/ 2147483646 w 9"/>
                  <a:gd name="T19" fmla="*/ 2147483646 h 12"/>
                  <a:gd name="T20" fmla="*/ 2147483646 w 9"/>
                  <a:gd name="T21" fmla="*/ 2147483646 h 12"/>
                  <a:gd name="T22" fmla="*/ 2147483646 w 9"/>
                  <a:gd name="T23" fmla="*/ 2147483646 h 12"/>
                  <a:gd name="T24" fmla="*/ 2147483646 w 9"/>
                  <a:gd name="T25" fmla="*/ 2147483646 h 12"/>
                  <a:gd name="T26" fmla="*/ 2147483646 w 9"/>
                  <a:gd name="T27" fmla="*/ 2147483646 h 12"/>
                  <a:gd name="T28" fmla="*/ 0 w 9"/>
                  <a:gd name="T29" fmla="*/ 2147483646 h 1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" h="12">
                    <a:moveTo>
                      <a:pt x="0" y="4"/>
                    </a:moveTo>
                    <a:cubicBezTo>
                      <a:pt x="0" y="4"/>
                      <a:pt x="0" y="9"/>
                      <a:pt x="1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3" y="10"/>
                      <a:pt x="4" y="12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10"/>
                      <a:pt x="7" y="10"/>
                    </a:cubicBezTo>
                    <a:cubicBezTo>
                      <a:pt x="7" y="9"/>
                      <a:pt x="8" y="10"/>
                      <a:pt x="8" y="9"/>
                    </a:cubicBezTo>
                    <a:cubicBezTo>
                      <a:pt x="8" y="9"/>
                      <a:pt x="8" y="7"/>
                      <a:pt x="8" y="7"/>
                    </a:cubicBezTo>
                    <a:cubicBezTo>
                      <a:pt x="8" y="7"/>
                      <a:pt x="9" y="6"/>
                      <a:pt x="9" y="6"/>
                    </a:cubicBezTo>
                    <a:cubicBezTo>
                      <a:pt x="9" y="6"/>
                      <a:pt x="9" y="5"/>
                      <a:pt x="8" y="3"/>
                    </a:cubicBezTo>
                    <a:cubicBezTo>
                      <a:pt x="7" y="1"/>
                      <a:pt x="4" y="0"/>
                      <a:pt x="2" y="2"/>
                    </a:cubicBezTo>
                    <a:cubicBezTo>
                      <a:pt x="2" y="2"/>
                      <a:pt x="1" y="2"/>
                      <a:pt x="1" y="4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Freeform 169@|5FFC:0|FBC:16777215|LFC:0|LBC:16777215"/>
              <p:cNvSpPr/>
              <p:nvPr/>
            </p:nvSpPr>
            <p:spPr bwMode="auto">
              <a:xfrm>
                <a:off x="430212" y="1403350"/>
                <a:ext cx="234950" cy="388938"/>
              </a:xfrm>
              <a:custGeom>
                <a:avLst/>
                <a:gdLst>
                  <a:gd name="T0" fmla="*/ 0 w 6"/>
                  <a:gd name="T1" fmla="*/ 0 h 10"/>
                  <a:gd name="T2" fmla="*/ 0 w 6"/>
                  <a:gd name="T3" fmla="*/ 2147483646 h 10"/>
                  <a:gd name="T4" fmla="*/ 2147483646 w 6"/>
                  <a:gd name="T5" fmla="*/ 2147483646 h 10"/>
                  <a:gd name="T6" fmla="*/ 2147483646 w 6"/>
                  <a:gd name="T7" fmla="*/ 2147483646 h 10"/>
                  <a:gd name="T8" fmla="*/ 2147483646 w 6"/>
                  <a:gd name="T9" fmla="*/ 2147483646 h 10"/>
                  <a:gd name="T10" fmla="*/ 2147483646 w 6"/>
                  <a:gd name="T11" fmla="*/ 2147483646 h 10"/>
                  <a:gd name="T12" fmla="*/ 2147483646 w 6"/>
                  <a:gd name="T13" fmla="*/ 2147483646 h 10"/>
                  <a:gd name="T14" fmla="*/ 2147483646 w 6"/>
                  <a:gd name="T15" fmla="*/ 0 h 10"/>
                  <a:gd name="T16" fmla="*/ 0 w 6"/>
                  <a:gd name="T17" fmla="*/ 0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10">
                    <a:moveTo>
                      <a:pt x="0" y="0"/>
                    </a:moveTo>
                    <a:cubicBezTo>
                      <a:pt x="0" y="0"/>
                      <a:pt x="0" y="3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8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5" y="9"/>
                      <a:pt x="4" y="7"/>
                      <a:pt x="4" y="6"/>
                    </a:cubicBezTo>
                    <a:cubicBezTo>
                      <a:pt x="4" y="6"/>
                      <a:pt x="6" y="4"/>
                      <a:pt x="5" y="4"/>
                    </a:cubicBezTo>
                    <a:cubicBezTo>
                      <a:pt x="5" y="3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Freeform 170@|5FFC:9683704|FBC:16777215|LFC:0|LBC:16777215"/>
              <p:cNvSpPr/>
              <p:nvPr/>
            </p:nvSpPr>
            <p:spPr bwMode="auto">
              <a:xfrm>
                <a:off x="1292225" y="195263"/>
                <a:ext cx="312738" cy="311150"/>
              </a:xfrm>
              <a:custGeom>
                <a:avLst/>
                <a:gdLst>
                  <a:gd name="T0" fmla="*/ 2147483646 w 8"/>
                  <a:gd name="T1" fmla="*/ 2147483646 h 8"/>
                  <a:gd name="T2" fmla="*/ 2147483646 w 8"/>
                  <a:gd name="T3" fmla="*/ 2147483646 h 8"/>
                  <a:gd name="T4" fmla="*/ 2147483646 w 8"/>
                  <a:gd name="T5" fmla="*/ 0 h 8"/>
                  <a:gd name="T6" fmla="*/ 2147483646 w 8"/>
                  <a:gd name="T7" fmla="*/ 2147483646 h 8"/>
                  <a:gd name="T8" fmla="*/ 2147483646 w 8"/>
                  <a:gd name="T9" fmla="*/ 2147483646 h 8"/>
                  <a:gd name="T10" fmla="*/ 2147483646 w 8"/>
                  <a:gd name="T11" fmla="*/ 2147483646 h 8"/>
                  <a:gd name="T12" fmla="*/ 2147483646 w 8"/>
                  <a:gd name="T13" fmla="*/ 2147483646 h 8"/>
                  <a:gd name="T14" fmla="*/ 2147483646 w 8"/>
                  <a:gd name="T15" fmla="*/ 2147483646 h 8"/>
                  <a:gd name="T16" fmla="*/ 0 w 8"/>
                  <a:gd name="T17" fmla="*/ 2147483646 h 8"/>
                  <a:gd name="T18" fmla="*/ 0 w 8"/>
                  <a:gd name="T19" fmla="*/ 2147483646 h 8"/>
                  <a:gd name="T20" fmla="*/ 2147483646 w 8"/>
                  <a:gd name="T21" fmla="*/ 2147483646 h 8"/>
                  <a:gd name="T22" fmla="*/ 2147483646 w 8"/>
                  <a:gd name="T23" fmla="*/ 2147483646 h 8"/>
                  <a:gd name="T24" fmla="*/ 2147483646 w 8"/>
                  <a:gd name="T25" fmla="*/ 2147483646 h 8"/>
                  <a:gd name="T26" fmla="*/ 2147483646 w 8"/>
                  <a:gd name="T27" fmla="*/ 2147483646 h 8"/>
                  <a:gd name="T28" fmla="*/ 2147483646 w 8"/>
                  <a:gd name="T29" fmla="*/ 2147483646 h 8"/>
                  <a:gd name="T30" fmla="*/ 2147483646 w 8"/>
                  <a:gd name="T31" fmla="*/ 2147483646 h 8"/>
                  <a:gd name="T32" fmla="*/ 2147483646 w 8"/>
                  <a:gd name="T33" fmla="*/ 2147483646 h 8"/>
                  <a:gd name="T34" fmla="*/ 2147483646 w 8"/>
                  <a:gd name="T35" fmla="*/ 2147483646 h 8"/>
                  <a:gd name="T36" fmla="*/ 2147483646 w 8"/>
                  <a:gd name="T37" fmla="*/ 2147483646 h 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8">
                    <a:moveTo>
                      <a:pt x="7" y="4"/>
                    </a:moveTo>
                    <a:cubicBezTo>
                      <a:pt x="7" y="3"/>
                      <a:pt x="8" y="2"/>
                      <a:pt x="8" y="2"/>
                    </a:cubicBezTo>
                    <a:cubicBezTo>
                      <a:pt x="8" y="2"/>
                      <a:pt x="7" y="0"/>
                      <a:pt x="7" y="0"/>
                    </a:cubicBezTo>
                    <a:cubicBezTo>
                      <a:pt x="6" y="0"/>
                      <a:pt x="5" y="3"/>
                      <a:pt x="5" y="3"/>
                    </a:cubicBezTo>
                    <a:cubicBezTo>
                      <a:pt x="5" y="3"/>
                      <a:pt x="4" y="1"/>
                      <a:pt x="4" y="2"/>
                    </a:cubicBezTo>
                    <a:cubicBezTo>
                      <a:pt x="4" y="2"/>
                      <a:pt x="2" y="3"/>
                      <a:pt x="4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1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6"/>
                      <a:pt x="2" y="6"/>
                    </a:cubicBezTo>
                    <a:cubicBezTo>
                      <a:pt x="3" y="7"/>
                      <a:pt x="4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6"/>
                      <a:pt x="8" y="6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F8C2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Freeform 171@|5FFC:4737356|FBC:16777215|LFC:0|LBC:16777215"/>
              <p:cNvSpPr/>
              <p:nvPr/>
            </p:nvSpPr>
            <p:spPr bwMode="auto">
              <a:xfrm>
                <a:off x="508000" y="1208088"/>
                <a:ext cx="587375" cy="350838"/>
              </a:xfrm>
              <a:custGeom>
                <a:avLst/>
                <a:gdLst>
                  <a:gd name="T0" fmla="*/ 2147483646 w 15"/>
                  <a:gd name="T1" fmla="*/ 2147483646 h 9"/>
                  <a:gd name="T2" fmla="*/ 2147483646 w 15"/>
                  <a:gd name="T3" fmla="*/ 2147483646 h 9"/>
                  <a:gd name="T4" fmla="*/ 2147483646 w 15"/>
                  <a:gd name="T5" fmla="*/ 2147483646 h 9"/>
                  <a:gd name="T6" fmla="*/ 0 w 15"/>
                  <a:gd name="T7" fmla="*/ 2147483646 h 9"/>
                  <a:gd name="T8" fmla="*/ 2147483646 w 15"/>
                  <a:gd name="T9" fmla="*/ 2147483646 h 9"/>
                  <a:gd name="T10" fmla="*/ 2147483646 w 15"/>
                  <a:gd name="T11" fmla="*/ 2147483646 h 9"/>
                  <a:gd name="T12" fmla="*/ 2147483646 w 15"/>
                  <a:gd name="T13" fmla="*/ 2147483646 h 9"/>
                  <a:gd name="T14" fmla="*/ 2147483646 w 15"/>
                  <a:gd name="T15" fmla="*/ 2147483646 h 9"/>
                  <a:gd name="T16" fmla="*/ 2147483646 w 15"/>
                  <a:gd name="T17" fmla="*/ 2147483646 h 9"/>
                  <a:gd name="T18" fmla="*/ 2147483646 w 15"/>
                  <a:gd name="T19" fmla="*/ 2147483646 h 9"/>
                  <a:gd name="T20" fmla="*/ 2147483646 w 15"/>
                  <a:gd name="T21" fmla="*/ 2147483646 h 9"/>
                  <a:gd name="T22" fmla="*/ 2147483646 w 15"/>
                  <a:gd name="T23" fmla="*/ 0 h 9"/>
                  <a:gd name="T24" fmla="*/ 2147483646 w 15"/>
                  <a:gd name="T25" fmla="*/ 0 h 9"/>
                  <a:gd name="T26" fmla="*/ 2147483646 w 15"/>
                  <a:gd name="T27" fmla="*/ 2147483646 h 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5" h="9">
                    <a:moveTo>
                      <a:pt x="4" y="4"/>
                    </a:moveTo>
                    <a:cubicBezTo>
                      <a:pt x="3" y="4"/>
                      <a:pt x="4" y="4"/>
                      <a:pt x="4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1" y="4"/>
                      <a:pt x="0" y="5"/>
                      <a:pt x="0" y="5"/>
                    </a:cubicBezTo>
                    <a:cubicBezTo>
                      <a:pt x="0" y="5"/>
                      <a:pt x="1" y="9"/>
                      <a:pt x="5" y="9"/>
                    </a:cubicBezTo>
                    <a:cubicBezTo>
                      <a:pt x="5" y="9"/>
                      <a:pt x="6" y="8"/>
                      <a:pt x="7" y="7"/>
                    </a:cubicBezTo>
                    <a:cubicBezTo>
                      <a:pt x="5" y="7"/>
                      <a:pt x="3" y="6"/>
                      <a:pt x="2" y="5"/>
                    </a:cubicBezTo>
                    <a:cubicBezTo>
                      <a:pt x="2" y="5"/>
                      <a:pt x="5" y="6"/>
                      <a:pt x="6" y="6"/>
                    </a:cubicBezTo>
                    <a:cubicBezTo>
                      <a:pt x="6" y="6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7" y="2"/>
                      <a:pt x="9" y="2"/>
                    </a:cubicBezTo>
                    <a:cubicBezTo>
                      <a:pt x="12" y="2"/>
                      <a:pt x="15" y="0"/>
                      <a:pt x="15" y="0"/>
                    </a:cubicBezTo>
                    <a:cubicBezTo>
                      <a:pt x="15" y="0"/>
                      <a:pt x="11" y="0"/>
                      <a:pt x="8" y="0"/>
                    </a:cubicBezTo>
                    <a:cubicBezTo>
                      <a:pt x="8" y="0"/>
                      <a:pt x="5" y="3"/>
                      <a:pt x="4" y="4"/>
                    </a:cubicBezTo>
                    <a:close/>
                  </a:path>
                </a:pathLst>
              </a:custGeom>
              <a:solidFill>
                <a:srgbClr val="4C49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Freeform 172@|5FFC:4737356|FBC:16777215|LFC:0|LBC:16777215"/>
              <p:cNvSpPr/>
              <p:nvPr/>
            </p:nvSpPr>
            <p:spPr bwMode="auto">
              <a:xfrm>
                <a:off x="312737" y="741363"/>
                <a:ext cx="704850" cy="466725"/>
              </a:xfrm>
              <a:custGeom>
                <a:avLst/>
                <a:gdLst>
                  <a:gd name="T0" fmla="*/ 2147483646 w 18"/>
                  <a:gd name="T1" fmla="*/ 2147483646 h 12"/>
                  <a:gd name="T2" fmla="*/ 2147483646 w 18"/>
                  <a:gd name="T3" fmla="*/ 2147483646 h 12"/>
                  <a:gd name="T4" fmla="*/ 2147483646 w 18"/>
                  <a:gd name="T5" fmla="*/ 2147483646 h 12"/>
                  <a:gd name="T6" fmla="*/ 2147483646 w 18"/>
                  <a:gd name="T7" fmla="*/ 2147483646 h 12"/>
                  <a:gd name="T8" fmla="*/ 2147483646 w 18"/>
                  <a:gd name="T9" fmla="*/ 2147483646 h 12"/>
                  <a:gd name="T10" fmla="*/ 2147483646 w 18"/>
                  <a:gd name="T11" fmla="*/ 2147483646 h 12"/>
                  <a:gd name="T12" fmla="*/ 2147483646 w 18"/>
                  <a:gd name="T13" fmla="*/ 2147483646 h 12"/>
                  <a:gd name="T14" fmla="*/ 2147483646 w 18"/>
                  <a:gd name="T15" fmla="*/ 2147483646 h 12"/>
                  <a:gd name="T16" fmla="*/ 2147483646 w 18"/>
                  <a:gd name="T17" fmla="*/ 2147483646 h 12"/>
                  <a:gd name="T18" fmla="*/ 2147483646 w 18"/>
                  <a:gd name="T19" fmla="*/ 2147483646 h 12"/>
                  <a:gd name="T20" fmla="*/ 2147483646 w 18"/>
                  <a:gd name="T21" fmla="*/ 2147483646 h 12"/>
                  <a:gd name="T22" fmla="*/ 2147483646 w 18"/>
                  <a:gd name="T23" fmla="*/ 2147483646 h 12"/>
                  <a:gd name="T24" fmla="*/ 2147483646 w 18"/>
                  <a:gd name="T25" fmla="*/ 2147483646 h 12"/>
                  <a:gd name="T26" fmla="*/ 2147483646 w 18"/>
                  <a:gd name="T27" fmla="*/ 2147483646 h 12"/>
                  <a:gd name="T28" fmla="*/ 2147483646 w 18"/>
                  <a:gd name="T29" fmla="*/ 2147483646 h 12"/>
                  <a:gd name="T30" fmla="*/ 2147483646 w 18"/>
                  <a:gd name="T31" fmla="*/ 0 h 12"/>
                  <a:gd name="T32" fmla="*/ 2147483646 w 18"/>
                  <a:gd name="T33" fmla="*/ 2147483646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8" h="12">
                    <a:moveTo>
                      <a:pt x="5" y="9"/>
                    </a:moveTo>
                    <a:cubicBezTo>
                      <a:pt x="5" y="9"/>
                      <a:pt x="9" y="11"/>
                      <a:pt x="12" y="11"/>
                    </a:cubicBezTo>
                    <a:cubicBezTo>
                      <a:pt x="12" y="11"/>
                      <a:pt x="13" y="11"/>
                      <a:pt x="13" y="12"/>
                    </a:cubicBezTo>
                    <a:cubicBezTo>
                      <a:pt x="14" y="11"/>
                      <a:pt x="17" y="11"/>
                      <a:pt x="18" y="11"/>
                    </a:cubicBezTo>
                    <a:cubicBezTo>
                      <a:pt x="18" y="11"/>
                      <a:pt x="15" y="7"/>
                      <a:pt x="13" y="7"/>
                    </a:cubicBezTo>
                    <a:cubicBezTo>
                      <a:pt x="11" y="7"/>
                      <a:pt x="7" y="9"/>
                      <a:pt x="7" y="9"/>
                    </a:cubicBezTo>
                    <a:cubicBezTo>
                      <a:pt x="7" y="9"/>
                      <a:pt x="10" y="6"/>
                      <a:pt x="13" y="6"/>
                    </a:cubicBezTo>
                    <a:cubicBezTo>
                      <a:pt x="15" y="6"/>
                      <a:pt x="12" y="6"/>
                      <a:pt x="12" y="6"/>
                    </a:cubicBezTo>
                    <a:cubicBezTo>
                      <a:pt x="12" y="6"/>
                      <a:pt x="8" y="5"/>
                      <a:pt x="6" y="6"/>
                    </a:cubicBezTo>
                    <a:cubicBezTo>
                      <a:pt x="6" y="6"/>
                      <a:pt x="8" y="5"/>
                      <a:pt x="9" y="4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3"/>
                      <a:pt x="4" y="3"/>
                      <a:pt x="3" y="3"/>
                    </a:cubicBezTo>
                    <a:cubicBezTo>
                      <a:pt x="3" y="3"/>
                      <a:pt x="6" y="2"/>
                      <a:pt x="7" y="2"/>
                    </a:cubicBezTo>
                    <a:cubicBezTo>
                      <a:pt x="7" y="1"/>
                      <a:pt x="3" y="2"/>
                      <a:pt x="3" y="2"/>
                    </a:cubicBezTo>
                    <a:cubicBezTo>
                      <a:pt x="3" y="2"/>
                      <a:pt x="6" y="1"/>
                      <a:pt x="5" y="1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7"/>
                      <a:pt x="5" y="9"/>
                    </a:cubicBezTo>
                    <a:close/>
                  </a:path>
                </a:pathLst>
              </a:custGeom>
              <a:solidFill>
                <a:srgbClr val="4C49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Freeform 173@|5FFC:14736338|FBC:16777215|LFC:0|LBC:16777215"/>
              <p:cNvSpPr/>
              <p:nvPr/>
            </p:nvSpPr>
            <p:spPr bwMode="auto">
              <a:xfrm>
                <a:off x="547687" y="77788"/>
                <a:ext cx="430213" cy="350838"/>
              </a:xfrm>
              <a:custGeom>
                <a:avLst/>
                <a:gdLst>
                  <a:gd name="T0" fmla="*/ 2147483646 w 11"/>
                  <a:gd name="T1" fmla="*/ 2147483646 h 9"/>
                  <a:gd name="T2" fmla="*/ 2147483646 w 11"/>
                  <a:gd name="T3" fmla="*/ 2147483646 h 9"/>
                  <a:gd name="T4" fmla="*/ 2147483646 w 11"/>
                  <a:gd name="T5" fmla="*/ 2147483646 h 9"/>
                  <a:gd name="T6" fmla="*/ 2147483646 w 11"/>
                  <a:gd name="T7" fmla="*/ 2147483646 h 9"/>
                  <a:gd name="T8" fmla="*/ 2147483646 w 11"/>
                  <a:gd name="T9" fmla="*/ 2147483646 h 9"/>
                  <a:gd name="T10" fmla="*/ 2147483646 w 11"/>
                  <a:gd name="T11" fmla="*/ 0 h 9"/>
                  <a:gd name="T12" fmla="*/ 2147483646 w 11"/>
                  <a:gd name="T13" fmla="*/ 2147483646 h 9"/>
                  <a:gd name="T14" fmla="*/ 0 w 11"/>
                  <a:gd name="T15" fmla="*/ 2147483646 h 9"/>
                  <a:gd name="T16" fmla="*/ 2147483646 w 11"/>
                  <a:gd name="T17" fmla="*/ 2147483646 h 9"/>
                  <a:gd name="T18" fmla="*/ 2147483646 w 11"/>
                  <a:gd name="T19" fmla="*/ 2147483646 h 9"/>
                  <a:gd name="T20" fmla="*/ 2147483646 w 11"/>
                  <a:gd name="T21" fmla="*/ 2147483646 h 9"/>
                  <a:gd name="T22" fmla="*/ 2147483646 w 11"/>
                  <a:gd name="T23" fmla="*/ 2147483646 h 9"/>
                  <a:gd name="T24" fmla="*/ 2147483646 w 11"/>
                  <a:gd name="T25" fmla="*/ 2147483646 h 9"/>
                  <a:gd name="T26" fmla="*/ 2147483646 w 11"/>
                  <a:gd name="T27" fmla="*/ 2147483646 h 9"/>
                  <a:gd name="T28" fmla="*/ 2147483646 w 11"/>
                  <a:gd name="T29" fmla="*/ 2147483646 h 9"/>
                  <a:gd name="T30" fmla="*/ 2147483646 w 11"/>
                  <a:gd name="T31" fmla="*/ 2147483646 h 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1" h="9">
                    <a:moveTo>
                      <a:pt x="5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4" y="5"/>
                      <a:pt x="4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2" y="0"/>
                      <a:pt x="2" y="0"/>
                    </a:cubicBezTo>
                    <a:cubicBezTo>
                      <a:pt x="2" y="0"/>
                      <a:pt x="3" y="3"/>
                      <a:pt x="3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6"/>
                      <a:pt x="5" y="6"/>
                      <a:pt x="5" y="7"/>
                    </a:cubicBezTo>
                    <a:cubicBezTo>
                      <a:pt x="5" y="7"/>
                      <a:pt x="5" y="7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11" y="9"/>
                      <a:pt x="11" y="9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D2D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Freeform 174@|5FFC:14736338|FBC:16777215|LFC:0|LBC:16777215"/>
              <p:cNvSpPr/>
              <p:nvPr/>
            </p:nvSpPr>
            <p:spPr bwMode="auto">
              <a:xfrm>
                <a:off x="704850" y="117475"/>
                <a:ext cx="38100" cy="39688"/>
              </a:xfrm>
              <a:custGeom>
                <a:avLst/>
                <a:gdLst>
                  <a:gd name="T0" fmla="*/ 0 w 1"/>
                  <a:gd name="T1" fmla="*/ 2147483646 h 1"/>
                  <a:gd name="T2" fmla="*/ 2147483646 w 1"/>
                  <a:gd name="T3" fmla="*/ 0 h 1"/>
                  <a:gd name="T4" fmla="*/ 0 w 1"/>
                  <a:gd name="T5" fmla="*/ 2147483646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D2D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Freeform 175@|5FFC:14736338|FBC:16777215|LFC:0|LBC:16777215"/>
              <p:cNvSpPr/>
              <p:nvPr/>
            </p:nvSpPr>
            <p:spPr bwMode="auto">
              <a:xfrm>
                <a:off x="782637" y="117475"/>
                <a:ext cx="782638" cy="817563"/>
              </a:xfrm>
              <a:custGeom>
                <a:avLst/>
                <a:gdLst>
                  <a:gd name="T0" fmla="*/ 2147483646 w 20"/>
                  <a:gd name="T1" fmla="*/ 2147483646 h 21"/>
                  <a:gd name="T2" fmla="*/ 2147483646 w 20"/>
                  <a:gd name="T3" fmla="*/ 2147483646 h 21"/>
                  <a:gd name="T4" fmla="*/ 2147483646 w 20"/>
                  <a:gd name="T5" fmla="*/ 2147483646 h 21"/>
                  <a:gd name="T6" fmla="*/ 2147483646 w 20"/>
                  <a:gd name="T7" fmla="*/ 2147483646 h 21"/>
                  <a:gd name="T8" fmla="*/ 2147483646 w 20"/>
                  <a:gd name="T9" fmla="*/ 2147483646 h 21"/>
                  <a:gd name="T10" fmla="*/ 2147483646 w 20"/>
                  <a:gd name="T11" fmla="*/ 2147483646 h 21"/>
                  <a:gd name="T12" fmla="*/ 2147483646 w 20"/>
                  <a:gd name="T13" fmla="*/ 2147483646 h 21"/>
                  <a:gd name="T14" fmla="*/ 2147483646 w 20"/>
                  <a:gd name="T15" fmla="*/ 2147483646 h 21"/>
                  <a:gd name="T16" fmla="*/ 2147483646 w 20"/>
                  <a:gd name="T17" fmla="*/ 2147483646 h 21"/>
                  <a:gd name="T18" fmla="*/ 2147483646 w 20"/>
                  <a:gd name="T19" fmla="*/ 2147483646 h 21"/>
                  <a:gd name="T20" fmla="*/ 2147483646 w 20"/>
                  <a:gd name="T21" fmla="*/ 2147483646 h 21"/>
                  <a:gd name="T22" fmla="*/ 2147483646 w 20"/>
                  <a:gd name="T23" fmla="*/ 2147483646 h 21"/>
                  <a:gd name="T24" fmla="*/ 2147483646 w 20"/>
                  <a:gd name="T25" fmla="*/ 2147483646 h 21"/>
                  <a:gd name="T26" fmla="*/ 2147483646 w 20"/>
                  <a:gd name="T27" fmla="*/ 0 h 21"/>
                  <a:gd name="T28" fmla="*/ 2147483646 w 20"/>
                  <a:gd name="T29" fmla="*/ 0 h 21"/>
                  <a:gd name="T30" fmla="*/ 2147483646 w 20"/>
                  <a:gd name="T31" fmla="*/ 2147483646 h 21"/>
                  <a:gd name="T32" fmla="*/ 2147483646 w 20"/>
                  <a:gd name="T33" fmla="*/ 2147483646 h 21"/>
                  <a:gd name="T34" fmla="*/ 2147483646 w 20"/>
                  <a:gd name="T35" fmla="*/ 2147483646 h 21"/>
                  <a:gd name="T36" fmla="*/ 2147483646 w 20"/>
                  <a:gd name="T37" fmla="*/ 2147483646 h 21"/>
                  <a:gd name="T38" fmla="*/ 2147483646 w 20"/>
                  <a:gd name="T39" fmla="*/ 2147483646 h 21"/>
                  <a:gd name="T40" fmla="*/ 2147483646 w 20"/>
                  <a:gd name="T41" fmla="*/ 2147483646 h 21"/>
                  <a:gd name="T42" fmla="*/ 2147483646 w 20"/>
                  <a:gd name="T43" fmla="*/ 2147483646 h 21"/>
                  <a:gd name="T44" fmla="*/ 2147483646 w 20"/>
                  <a:gd name="T45" fmla="*/ 2147483646 h 21"/>
                  <a:gd name="T46" fmla="*/ 0 w 20"/>
                  <a:gd name="T47" fmla="*/ 2147483646 h 21"/>
                  <a:gd name="T48" fmla="*/ 2147483646 w 20"/>
                  <a:gd name="T49" fmla="*/ 2147483646 h 21"/>
                  <a:gd name="T50" fmla="*/ 2147483646 w 20"/>
                  <a:gd name="T51" fmla="*/ 2147483646 h 21"/>
                  <a:gd name="T52" fmla="*/ 2147483646 w 20"/>
                  <a:gd name="T53" fmla="*/ 2147483646 h 21"/>
                  <a:gd name="T54" fmla="*/ 2147483646 w 20"/>
                  <a:gd name="T55" fmla="*/ 2147483646 h 21"/>
                  <a:gd name="T56" fmla="*/ 2147483646 w 20"/>
                  <a:gd name="T57" fmla="*/ 2147483646 h 21"/>
                  <a:gd name="T58" fmla="*/ 2147483646 w 20"/>
                  <a:gd name="T59" fmla="*/ 2147483646 h 21"/>
                  <a:gd name="T60" fmla="*/ 2147483646 w 20"/>
                  <a:gd name="T61" fmla="*/ 2147483646 h 21"/>
                  <a:gd name="T62" fmla="*/ 2147483646 w 20"/>
                  <a:gd name="T63" fmla="*/ 2147483646 h 21"/>
                  <a:gd name="T64" fmla="*/ 2147483646 w 20"/>
                  <a:gd name="T65" fmla="*/ 2147483646 h 2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0" h="21">
                    <a:moveTo>
                      <a:pt x="17" y="14"/>
                    </a:move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5" y="13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6" y="9"/>
                      <a:pt x="14" y="9"/>
                      <a:pt x="14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4"/>
                      <a:pt x="11" y="7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0" y="9"/>
                      <a:pt x="10" y="9"/>
                    </a:cubicBezTo>
                    <a:cubicBezTo>
                      <a:pt x="4" y="7"/>
                      <a:pt x="4" y="2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1" y="7"/>
                      <a:pt x="8" y="9"/>
                      <a:pt x="9" y="10"/>
                    </a:cubicBezTo>
                    <a:cubicBezTo>
                      <a:pt x="10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1"/>
                    </a:cubicBezTo>
                    <a:cubicBezTo>
                      <a:pt x="12" y="12"/>
                      <a:pt x="8" y="15"/>
                      <a:pt x="7" y="16"/>
                    </a:cubicBezTo>
                    <a:cubicBezTo>
                      <a:pt x="6" y="17"/>
                      <a:pt x="3" y="18"/>
                      <a:pt x="3" y="18"/>
                    </a:cubicBezTo>
                    <a:cubicBezTo>
                      <a:pt x="4" y="12"/>
                      <a:pt x="2" y="10"/>
                      <a:pt x="2" y="10"/>
                    </a:cubicBezTo>
                    <a:cubicBezTo>
                      <a:pt x="4" y="14"/>
                      <a:pt x="1" y="17"/>
                      <a:pt x="1" y="17"/>
                    </a:cubicBezTo>
                    <a:cubicBezTo>
                      <a:pt x="0" y="15"/>
                      <a:pt x="1" y="11"/>
                      <a:pt x="1" y="11"/>
                    </a:cubicBezTo>
                    <a:cubicBezTo>
                      <a:pt x="0" y="13"/>
                      <a:pt x="0" y="16"/>
                      <a:pt x="0" y="18"/>
                    </a:cubicBezTo>
                    <a:cubicBezTo>
                      <a:pt x="1" y="19"/>
                      <a:pt x="2" y="19"/>
                      <a:pt x="2" y="20"/>
                    </a:cubicBezTo>
                    <a:cubicBezTo>
                      <a:pt x="3" y="21"/>
                      <a:pt x="4" y="21"/>
                      <a:pt x="4" y="21"/>
                    </a:cubicBezTo>
                    <a:cubicBezTo>
                      <a:pt x="4" y="21"/>
                      <a:pt x="5" y="19"/>
                      <a:pt x="5" y="19"/>
                    </a:cubicBezTo>
                    <a:cubicBezTo>
                      <a:pt x="5" y="20"/>
                      <a:pt x="10" y="16"/>
                      <a:pt x="11" y="16"/>
                    </a:cubicBezTo>
                    <a:cubicBezTo>
                      <a:pt x="12" y="15"/>
                      <a:pt x="13" y="14"/>
                      <a:pt x="13" y="14"/>
                    </a:cubicBezTo>
                    <a:cubicBezTo>
                      <a:pt x="13" y="14"/>
                      <a:pt x="17" y="16"/>
                      <a:pt x="18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9" y="15"/>
                      <a:pt x="20" y="14"/>
                      <a:pt x="20" y="14"/>
                    </a:cubicBezTo>
                    <a:cubicBezTo>
                      <a:pt x="20" y="14"/>
                      <a:pt x="17" y="14"/>
                      <a:pt x="17" y="14"/>
                    </a:cubicBezTo>
                    <a:close/>
                  </a:path>
                </a:pathLst>
              </a:custGeom>
              <a:solidFill>
                <a:srgbClr val="D2D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Freeform 176@|5FFC:15724527|FBC:16777215|LFC:0|LBC:16777215"/>
              <p:cNvSpPr/>
              <p:nvPr/>
            </p:nvSpPr>
            <p:spPr bwMode="auto">
              <a:xfrm>
                <a:off x="1252537" y="234950"/>
                <a:ext cx="77788" cy="233363"/>
              </a:xfrm>
              <a:custGeom>
                <a:avLst/>
                <a:gdLst>
                  <a:gd name="T0" fmla="*/ 0 w 2"/>
                  <a:gd name="T1" fmla="*/ 2147483646 h 6"/>
                  <a:gd name="T2" fmla="*/ 2147483646 w 2"/>
                  <a:gd name="T3" fmla="*/ 2147483646 h 6"/>
                  <a:gd name="T4" fmla="*/ 2147483646 w 2"/>
                  <a:gd name="T5" fmla="*/ 2147483646 h 6"/>
                  <a:gd name="T6" fmla="*/ 2147483646 w 2"/>
                  <a:gd name="T7" fmla="*/ 0 h 6"/>
                  <a:gd name="T8" fmla="*/ 0 w 2"/>
                  <a:gd name="T9" fmla="*/ 0 h 6"/>
                  <a:gd name="T10" fmla="*/ 0 w 2"/>
                  <a:gd name="T11" fmla="*/ 214748364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0" y="5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Freeform 177@|5FFC:328965|FBC:16777215|LFC:0|LBC:16777215"/>
              <p:cNvSpPr/>
              <p:nvPr/>
            </p:nvSpPr>
            <p:spPr bwMode="auto">
              <a:xfrm>
                <a:off x="1212850" y="623888"/>
                <a:ext cx="79375" cy="466725"/>
              </a:xfrm>
              <a:custGeom>
                <a:avLst/>
                <a:gdLst>
                  <a:gd name="T0" fmla="*/ 0 w 2"/>
                  <a:gd name="T1" fmla="*/ 2147483646 h 12"/>
                  <a:gd name="T2" fmla="*/ 2147483646 w 2"/>
                  <a:gd name="T3" fmla="*/ 2147483646 h 12"/>
                  <a:gd name="T4" fmla="*/ 2147483646 w 2"/>
                  <a:gd name="T5" fmla="*/ 0 h 12"/>
                  <a:gd name="T6" fmla="*/ 2147483646 w 2"/>
                  <a:gd name="T7" fmla="*/ 0 h 12"/>
                  <a:gd name="T8" fmla="*/ 0 w 2"/>
                  <a:gd name="T9" fmla="*/ 214748364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2">
                    <a:moveTo>
                      <a:pt x="0" y="12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1"/>
                      <a:pt x="0" y="12"/>
                    </a:cubicBezTo>
                    <a:close/>
                  </a:path>
                </a:pathLst>
              </a:custGeom>
              <a:solidFill>
                <a:srgbClr val="0505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Freeform 178@|5FFC:328965|FBC:16777215|LFC:0|LBC:16777215"/>
              <p:cNvSpPr/>
              <p:nvPr/>
            </p:nvSpPr>
            <p:spPr bwMode="auto">
              <a:xfrm>
                <a:off x="1212850" y="468313"/>
                <a:ext cx="117475" cy="739775"/>
              </a:xfrm>
              <a:custGeom>
                <a:avLst/>
                <a:gdLst>
                  <a:gd name="T0" fmla="*/ 2147483646 w 3"/>
                  <a:gd name="T1" fmla="*/ 2147483646 h 19"/>
                  <a:gd name="T2" fmla="*/ 2147483646 w 3"/>
                  <a:gd name="T3" fmla="*/ 2147483646 h 19"/>
                  <a:gd name="T4" fmla="*/ 2147483646 w 3"/>
                  <a:gd name="T5" fmla="*/ 2147483646 h 19"/>
                  <a:gd name="T6" fmla="*/ 2147483646 w 3"/>
                  <a:gd name="T7" fmla="*/ 0 h 19"/>
                  <a:gd name="T8" fmla="*/ 2147483646 w 3"/>
                  <a:gd name="T9" fmla="*/ 0 h 19"/>
                  <a:gd name="T10" fmla="*/ 2147483646 w 3"/>
                  <a:gd name="T11" fmla="*/ 2147483646 h 19"/>
                  <a:gd name="T12" fmla="*/ 2147483646 w 3"/>
                  <a:gd name="T13" fmla="*/ 2147483646 h 19"/>
                  <a:gd name="T14" fmla="*/ 0 w 3"/>
                  <a:gd name="T15" fmla="*/ 2147483646 h 19"/>
                  <a:gd name="T16" fmla="*/ 2147483646 w 3"/>
                  <a:gd name="T17" fmla="*/ 2147483646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" h="19">
                    <a:moveTo>
                      <a:pt x="1" y="19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3" y="4"/>
                      <a:pt x="3" y="2"/>
                    </a:cubicBezTo>
                    <a:cubicBezTo>
                      <a:pt x="3" y="2"/>
                      <a:pt x="3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2" y="4"/>
                      <a:pt x="0" y="16"/>
                      <a:pt x="0" y="18"/>
                    </a:cubicBezTo>
                    <a:lnTo>
                      <a:pt x="1" y="19"/>
                    </a:lnTo>
                    <a:close/>
                  </a:path>
                </a:pathLst>
              </a:custGeom>
              <a:solidFill>
                <a:srgbClr val="0505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Freeform 179@|5FFC:0|FBC:16777215|LFC:0|LBC:16777215"/>
              <p:cNvSpPr/>
              <p:nvPr/>
            </p:nvSpPr>
            <p:spPr bwMode="auto">
              <a:xfrm>
                <a:off x="1292225" y="77788"/>
                <a:ext cx="390525" cy="312738"/>
              </a:xfrm>
              <a:custGeom>
                <a:avLst/>
                <a:gdLst>
                  <a:gd name="T0" fmla="*/ 2147483646 w 10"/>
                  <a:gd name="T1" fmla="*/ 2147483646 h 8"/>
                  <a:gd name="T2" fmla="*/ 2147483646 w 10"/>
                  <a:gd name="T3" fmla="*/ 2147483646 h 8"/>
                  <a:gd name="T4" fmla="*/ 2147483646 w 10"/>
                  <a:gd name="T5" fmla="*/ 2147483646 h 8"/>
                  <a:gd name="T6" fmla="*/ 2147483646 w 10"/>
                  <a:gd name="T7" fmla="*/ 2147483646 h 8"/>
                  <a:gd name="T8" fmla="*/ 2147483646 w 10"/>
                  <a:gd name="T9" fmla="*/ 2147483646 h 8"/>
                  <a:gd name="T10" fmla="*/ 2147483646 w 10"/>
                  <a:gd name="T11" fmla="*/ 2147483646 h 8"/>
                  <a:gd name="T12" fmla="*/ 2147483646 w 10"/>
                  <a:gd name="T13" fmla="*/ 0 h 8"/>
                  <a:gd name="T14" fmla="*/ 2147483646 w 10"/>
                  <a:gd name="T15" fmla="*/ 0 h 8"/>
                  <a:gd name="T16" fmla="*/ 2147483646 w 10"/>
                  <a:gd name="T17" fmla="*/ 0 h 8"/>
                  <a:gd name="T18" fmla="*/ 0 w 10"/>
                  <a:gd name="T19" fmla="*/ 2147483646 h 8"/>
                  <a:gd name="T20" fmla="*/ 2147483646 w 10"/>
                  <a:gd name="T21" fmla="*/ 2147483646 h 8"/>
                  <a:gd name="T22" fmla="*/ 2147483646 w 10"/>
                  <a:gd name="T23" fmla="*/ 2147483646 h 8"/>
                  <a:gd name="T24" fmla="*/ 2147483646 w 10"/>
                  <a:gd name="T25" fmla="*/ 2147483646 h 8"/>
                  <a:gd name="T26" fmla="*/ 2147483646 w 10"/>
                  <a:gd name="T27" fmla="*/ 2147483646 h 8"/>
                  <a:gd name="T28" fmla="*/ 2147483646 w 10"/>
                  <a:gd name="T29" fmla="*/ 2147483646 h 8"/>
                  <a:gd name="T30" fmla="*/ 2147483646 w 10"/>
                  <a:gd name="T31" fmla="*/ 2147483646 h 8"/>
                  <a:gd name="T32" fmla="*/ 2147483646 w 10"/>
                  <a:gd name="T33" fmla="*/ 2147483646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" h="8">
                    <a:moveTo>
                      <a:pt x="5" y="7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6"/>
                      <a:pt x="6" y="5"/>
                    </a:cubicBezTo>
                    <a:cubicBezTo>
                      <a:pt x="6" y="5"/>
                      <a:pt x="7" y="4"/>
                      <a:pt x="8" y="4"/>
                    </a:cubicBezTo>
                    <a:cubicBezTo>
                      <a:pt x="8" y="4"/>
                      <a:pt x="9" y="5"/>
                      <a:pt x="9" y="4"/>
                    </a:cubicBezTo>
                    <a:cubicBezTo>
                      <a:pt x="9" y="4"/>
                      <a:pt x="10" y="4"/>
                      <a:pt x="10" y="4"/>
                    </a:cubicBezTo>
                    <a:cubicBezTo>
                      <a:pt x="10" y="4"/>
                      <a:pt x="8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0" y="6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5" y="6"/>
                    </a:cubicBez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9" name="组合 88"/>
            <p:cNvGrpSpPr/>
            <p:nvPr/>
          </p:nvGrpSpPr>
          <p:grpSpPr bwMode="auto">
            <a:xfrm>
              <a:off x="8497" y="2557"/>
              <a:ext cx="1262" cy="942"/>
              <a:chOff x="0" y="0"/>
              <a:chExt cx="2503486" cy="1624013"/>
            </a:xfrm>
          </p:grpSpPr>
          <p:sp>
            <p:nvSpPr>
              <p:cNvPr id="90" name="Freeform 183@|5FFC:9350382|FBC:16777215|LFC:0|LBC:16777215"/>
              <p:cNvSpPr/>
              <p:nvPr/>
            </p:nvSpPr>
            <p:spPr bwMode="auto">
              <a:xfrm>
                <a:off x="908049" y="474663"/>
                <a:ext cx="330200" cy="225425"/>
              </a:xfrm>
              <a:custGeom>
                <a:avLst/>
                <a:gdLst>
                  <a:gd name="T0" fmla="*/ 2147483646 w 12"/>
                  <a:gd name="T1" fmla="*/ 2147483646 h 8"/>
                  <a:gd name="T2" fmla="*/ 2147483646 w 12"/>
                  <a:gd name="T3" fmla="*/ 2147483646 h 8"/>
                  <a:gd name="T4" fmla="*/ 0 w 12"/>
                  <a:gd name="T5" fmla="*/ 0 h 8"/>
                  <a:gd name="T6" fmla="*/ 2147483646 w 12"/>
                  <a:gd name="T7" fmla="*/ 2147483646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" h="8">
                    <a:moveTo>
                      <a:pt x="4" y="8"/>
                    </a:moveTo>
                    <a:cubicBezTo>
                      <a:pt x="4" y="8"/>
                      <a:pt x="12" y="6"/>
                      <a:pt x="11" y="4"/>
                    </a:cubicBezTo>
                    <a:cubicBezTo>
                      <a:pt x="10" y="1"/>
                      <a:pt x="2" y="0"/>
                      <a:pt x="0" y="0"/>
                    </a:cubicBez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Freeform 184@|5FFC:0|FBC:16777215|LFC:0|LBC:16777215"/>
              <p:cNvSpPr/>
              <p:nvPr/>
            </p:nvSpPr>
            <p:spPr bwMode="auto">
              <a:xfrm>
                <a:off x="2063749" y="195263"/>
                <a:ext cx="109537" cy="28575"/>
              </a:xfrm>
              <a:custGeom>
                <a:avLst/>
                <a:gdLst>
                  <a:gd name="T0" fmla="*/ 2147483646 w 4"/>
                  <a:gd name="T1" fmla="*/ 2147483646 h 1"/>
                  <a:gd name="T2" fmla="*/ 2147483646 w 4"/>
                  <a:gd name="T3" fmla="*/ 2147483646 h 1"/>
                  <a:gd name="T4" fmla="*/ 2147483646 w 4"/>
                  <a:gd name="T5" fmla="*/ 0 h 1"/>
                  <a:gd name="T6" fmla="*/ 2147483646 w 4"/>
                  <a:gd name="T7" fmla="*/ 0 h 1"/>
                  <a:gd name="T8" fmla="*/ 2147483646 w 4"/>
                  <a:gd name="T9" fmla="*/ 2147483646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cubicBezTo>
                      <a:pt x="4" y="1"/>
                      <a:pt x="2" y="1"/>
                      <a:pt x="1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3" y="0"/>
                      <a:pt x="4" y="0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Freeform 185@|5FFC:6250337|FBC:16777215|LFC:0|LBC:16777215"/>
              <p:cNvSpPr/>
              <p:nvPr/>
            </p:nvSpPr>
            <p:spPr bwMode="auto">
              <a:xfrm>
                <a:off x="1952624" y="139700"/>
                <a:ext cx="550862" cy="560388"/>
              </a:xfrm>
              <a:custGeom>
                <a:avLst/>
                <a:gdLst>
                  <a:gd name="T0" fmla="*/ 0 w 20"/>
                  <a:gd name="T1" fmla="*/ 2147483646 h 20"/>
                  <a:gd name="T2" fmla="*/ 2147483646 w 20"/>
                  <a:gd name="T3" fmla="*/ 0 h 20"/>
                  <a:gd name="T4" fmla="*/ 2147483646 w 20"/>
                  <a:gd name="T5" fmla="*/ 2147483646 h 20"/>
                  <a:gd name="T6" fmla="*/ 2147483646 w 20"/>
                  <a:gd name="T7" fmla="*/ 2147483646 h 20"/>
                  <a:gd name="T8" fmla="*/ 2147483646 w 20"/>
                  <a:gd name="T9" fmla="*/ 2147483646 h 20"/>
                  <a:gd name="T10" fmla="*/ 0 w 20"/>
                  <a:gd name="T11" fmla="*/ 2147483646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" h="20">
                    <a:moveTo>
                      <a:pt x="0" y="11"/>
                    </a:moveTo>
                    <a:cubicBezTo>
                      <a:pt x="0" y="11"/>
                      <a:pt x="10" y="0"/>
                      <a:pt x="11" y="0"/>
                    </a:cubicBezTo>
                    <a:cubicBezTo>
                      <a:pt x="11" y="0"/>
                      <a:pt x="20" y="8"/>
                      <a:pt x="19" y="9"/>
                    </a:cubicBezTo>
                    <a:cubicBezTo>
                      <a:pt x="19" y="10"/>
                      <a:pt x="11" y="19"/>
                      <a:pt x="9" y="19"/>
                    </a:cubicBezTo>
                    <a:cubicBezTo>
                      <a:pt x="8" y="19"/>
                      <a:pt x="9" y="19"/>
                      <a:pt x="9" y="19"/>
                    </a:cubicBezTo>
                    <a:cubicBezTo>
                      <a:pt x="9" y="19"/>
                      <a:pt x="8" y="20"/>
                      <a:pt x="0" y="11"/>
                    </a:cubicBezTo>
                    <a:close/>
                  </a:path>
                </a:pathLst>
              </a:custGeom>
              <a:solidFill>
                <a:srgbClr val="61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Freeform 186@|5FFC:0|FBC:16777215|LFC:0|LBC:16777215"/>
              <p:cNvSpPr/>
              <p:nvPr/>
            </p:nvSpPr>
            <p:spPr bwMode="auto">
              <a:xfrm>
                <a:off x="1981199" y="139700"/>
                <a:ext cx="495300" cy="503238"/>
              </a:xfrm>
              <a:custGeom>
                <a:avLst/>
                <a:gdLst>
                  <a:gd name="T0" fmla="*/ 0 w 18"/>
                  <a:gd name="T1" fmla="*/ 2147483646 h 18"/>
                  <a:gd name="T2" fmla="*/ 2147483646 w 18"/>
                  <a:gd name="T3" fmla="*/ 2147483646 h 18"/>
                  <a:gd name="T4" fmla="*/ 2147483646 w 18"/>
                  <a:gd name="T5" fmla="*/ 2147483646 h 18"/>
                  <a:gd name="T6" fmla="*/ 2147483646 w 18"/>
                  <a:gd name="T7" fmla="*/ 0 h 18"/>
                  <a:gd name="T8" fmla="*/ 2147483646 w 18"/>
                  <a:gd name="T9" fmla="*/ 2147483646 h 18"/>
                  <a:gd name="T10" fmla="*/ 2147483646 w 18"/>
                  <a:gd name="T11" fmla="*/ 2147483646 h 18"/>
                  <a:gd name="T12" fmla="*/ 2147483646 w 18"/>
                  <a:gd name="T13" fmla="*/ 2147483646 h 18"/>
                  <a:gd name="T14" fmla="*/ 2147483646 w 18"/>
                  <a:gd name="T15" fmla="*/ 2147483646 h 18"/>
                  <a:gd name="T16" fmla="*/ 2147483646 w 18"/>
                  <a:gd name="T17" fmla="*/ 2147483646 h 18"/>
                  <a:gd name="T18" fmla="*/ 2147483646 w 18"/>
                  <a:gd name="T19" fmla="*/ 2147483646 h 18"/>
                  <a:gd name="T20" fmla="*/ 2147483646 w 18"/>
                  <a:gd name="T21" fmla="*/ 2147483646 h 18"/>
                  <a:gd name="T22" fmla="*/ 2147483646 w 18"/>
                  <a:gd name="T23" fmla="*/ 2147483646 h 18"/>
                  <a:gd name="T24" fmla="*/ 2147483646 w 18"/>
                  <a:gd name="T25" fmla="*/ 2147483646 h 18"/>
                  <a:gd name="T26" fmla="*/ 0 w 18"/>
                  <a:gd name="T27" fmla="*/ 2147483646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8" h="18">
                    <a:moveTo>
                      <a:pt x="0" y="11"/>
                    </a:moveTo>
                    <a:cubicBezTo>
                      <a:pt x="0" y="11"/>
                      <a:pt x="3" y="14"/>
                      <a:pt x="4" y="14"/>
                    </a:cubicBezTo>
                    <a:cubicBezTo>
                      <a:pt x="5" y="13"/>
                      <a:pt x="14" y="6"/>
                      <a:pt x="14" y="5"/>
                    </a:cubicBezTo>
                    <a:cubicBezTo>
                      <a:pt x="13" y="4"/>
                      <a:pt x="14" y="4"/>
                      <a:pt x="11" y="0"/>
                    </a:cubicBezTo>
                    <a:cubicBezTo>
                      <a:pt x="11" y="0"/>
                      <a:pt x="14" y="4"/>
                      <a:pt x="14" y="5"/>
                    </a:cubicBezTo>
                    <a:cubicBezTo>
                      <a:pt x="14" y="5"/>
                      <a:pt x="18" y="8"/>
                      <a:pt x="17" y="9"/>
                    </a:cubicBezTo>
                    <a:cubicBezTo>
                      <a:pt x="17" y="9"/>
                      <a:pt x="18" y="10"/>
                      <a:pt x="9" y="18"/>
                    </a:cubicBezTo>
                    <a:cubicBezTo>
                      <a:pt x="9" y="18"/>
                      <a:pt x="17" y="10"/>
                      <a:pt x="17" y="9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1" y="9"/>
                      <a:pt x="10" y="9"/>
                    </a:cubicBezTo>
                    <a:cubicBezTo>
                      <a:pt x="10" y="9"/>
                      <a:pt x="11" y="10"/>
                      <a:pt x="11" y="11"/>
                    </a:cubicBezTo>
                    <a:cubicBezTo>
                      <a:pt x="10" y="12"/>
                      <a:pt x="9" y="11"/>
                      <a:pt x="9" y="11"/>
                    </a:cubicBezTo>
                    <a:cubicBezTo>
                      <a:pt x="9" y="11"/>
                      <a:pt x="5" y="14"/>
                      <a:pt x="4" y="14"/>
                    </a:cubicBezTo>
                    <a:cubicBezTo>
                      <a:pt x="3" y="14"/>
                      <a:pt x="1" y="12"/>
                      <a:pt x="0" y="1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Freeform 187@|5FFC:9683704|FBC:16777215|LFC:0|LBC:16777215"/>
              <p:cNvSpPr/>
              <p:nvPr/>
            </p:nvSpPr>
            <p:spPr bwMode="auto">
              <a:xfrm>
                <a:off x="1952624" y="166688"/>
                <a:ext cx="165100" cy="196850"/>
              </a:xfrm>
              <a:custGeom>
                <a:avLst/>
                <a:gdLst>
                  <a:gd name="T0" fmla="*/ 0 w 6"/>
                  <a:gd name="T1" fmla="*/ 2147483646 h 7"/>
                  <a:gd name="T2" fmla="*/ 2147483646 w 6"/>
                  <a:gd name="T3" fmla="*/ 2147483646 h 7"/>
                  <a:gd name="T4" fmla="*/ 2147483646 w 6"/>
                  <a:gd name="T5" fmla="*/ 2147483646 h 7"/>
                  <a:gd name="T6" fmla="*/ 2147483646 w 6"/>
                  <a:gd name="T7" fmla="*/ 2147483646 h 7"/>
                  <a:gd name="T8" fmla="*/ 2147483646 w 6"/>
                  <a:gd name="T9" fmla="*/ 2147483646 h 7"/>
                  <a:gd name="T10" fmla="*/ 2147483646 w 6"/>
                  <a:gd name="T11" fmla="*/ 2147483646 h 7"/>
                  <a:gd name="T12" fmla="*/ 2147483646 w 6"/>
                  <a:gd name="T13" fmla="*/ 2147483646 h 7"/>
                  <a:gd name="T14" fmla="*/ 2147483646 w 6"/>
                  <a:gd name="T15" fmla="*/ 2147483646 h 7"/>
                  <a:gd name="T16" fmla="*/ 2147483646 w 6"/>
                  <a:gd name="T17" fmla="*/ 2147483646 h 7"/>
                  <a:gd name="T18" fmla="*/ 2147483646 w 6"/>
                  <a:gd name="T19" fmla="*/ 2147483646 h 7"/>
                  <a:gd name="T20" fmla="*/ 2147483646 w 6"/>
                  <a:gd name="T21" fmla="*/ 2147483646 h 7"/>
                  <a:gd name="T22" fmla="*/ 2147483646 w 6"/>
                  <a:gd name="T23" fmla="*/ 2147483646 h 7"/>
                  <a:gd name="T24" fmla="*/ 2147483646 w 6"/>
                  <a:gd name="T25" fmla="*/ 0 h 7"/>
                  <a:gd name="T26" fmla="*/ 2147483646 w 6"/>
                  <a:gd name="T27" fmla="*/ 0 h 7"/>
                  <a:gd name="T28" fmla="*/ 2147483646 w 6"/>
                  <a:gd name="T29" fmla="*/ 2147483646 h 7"/>
                  <a:gd name="T30" fmla="*/ 2147483646 w 6"/>
                  <a:gd name="T31" fmla="*/ 2147483646 h 7"/>
                  <a:gd name="T32" fmla="*/ 0 w 6"/>
                  <a:gd name="T33" fmla="*/ 2147483646 h 7"/>
                  <a:gd name="T34" fmla="*/ 0 w 6"/>
                  <a:gd name="T35" fmla="*/ 2147483646 h 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cubicBezTo>
                      <a:pt x="0" y="7"/>
                      <a:pt x="3" y="6"/>
                      <a:pt x="3" y="6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5" y="5"/>
                      <a:pt x="6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1"/>
                      <a:pt x="4" y="1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0" y="5"/>
                      <a:pt x="0" y="5"/>
                      <a:pt x="0" y="5"/>
                    </a:cubicBez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8C2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Freeform 188@|5FFC:9350382|FBC:16777215|LFC:0|LBC:16777215"/>
              <p:cNvSpPr/>
              <p:nvPr/>
            </p:nvSpPr>
            <p:spPr bwMode="auto">
              <a:xfrm>
                <a:off x="1952624" y="195263"/>
                <a:ext cx="165100" cy="168275"/>
              </a:xfrm>
              <a:custGeom>
                <a:avLst/>
                <a:gdLst>
                  <a:gd name="T0" fmla="*/ 2147483646 w 6"/>
                  <a:gd name="T1" fmla="*/ 0 h 6"/>
                  <a:gd name="T2" fmla="*/ 2147483646 w 6"/>
                  <a:gd name="T3" fmla="*/ 0 h 6"/>
                  <a:gd name="T4" fmla="*/ 2147483646 w 6"/>
                  <a:gd name="T5" fmla="*/ 2147483646 h 6"/>
                  <a:gd name="T6" fmla="*/ 2147483646 w 6"/>
                  <a:gd name="T7" fmla="*/ 0 h 6"/>
                  <a:gd name="T8" fmla="*/ 2147483646 w 6"/>
                  <a:gd name="T9" fmla="*/ 0 h 6"/>
                  <a:gd name="T10" fmla="*/ 2147483646 w 6"/>
                  <a:gd name="T11" fmla="*/ 2147483646 h 6"/>
                  <a:gd name="T12" fmla="*/ 2147483646 w 6"/>
                  <a:gd name="T13" fmla="*/ 2147483646 h 6"/>
                  <a:gd name="T14" fmla="*/ 0 w 6"/>
                  <a:gd name="T15" fmla="*/ 2147483646 h 6"/>
                  <a:gd name="T16" fmla="*/ 0 w 6"/>
                  <a:gd name="T17" fmla="*/ 2147483646 h 6"/>
                  <a:gd name="T18" fmla="*/ 2147483646 w 6"/>
                  <a:gd name="T19" fmla="*/ 2147483646 h 6"/>
                  <a:gd name="T20" fmla="*/ 2147483646 w 6"/>
                  <a:gd name="T21" fmla="*/ 2147483646 h 6"/>
                  <a:gd name="T22" fmla="*/ 2147483646 w 6"/>
                  <a:gd name="T23" fmla="*/ 2147483646 h 6"/>
                  <a:gd name="T24" fmla="*/ 2147483646 w 6"/>
                  <a:gd name="T25" fmla="*/ 2147483646 h 6"/>
                  <a:gd name="T26" fmla="*/ 2147483646 w 6"/>
                  <a:gd name="T27" fmla="*/ 2147483646 h 6"/>
                  <a:gd name="T28" fmla="*/ 2147483646 w 6"/>
                  <a:gd name="T29" fmla="*/ 2147483646 h 6"/>
                  <a:gd name="T30" fmla="*/ 2147483646 w 6"/>
                  <a:gd name="T31" fmla="*/ 2147483646 h 6"/>
                  <a:gd name="T32" fmla="*/ 2147483646 w 6"/>
                  <a:gd name="T33" fmla="*/ 0 h 6"/>
                  <a:gd name="T34" fmla="*/ 2147483646 w 6"/>
                  <a:gd name="T35" fmla="*/ 0 h 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cubicBezTo>
                      <a:pt x="6" y="0"/>
                      <a:pt x="4" y="0"/>
                      <a:pt x="4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4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Freeform 189@|5FFC:9683704|FBC:16777215|LFC:0|LBC:16777215"/>
              <p:cNvSpPr/>
              <p:nvPr/>
            </p:nvSpPr>
            <p:spPr bwMode="auto">
              <a:xfrm>
                <a:off x="1485899" y="55563"/>
                <a:ext cx="192087" cy="223838"/>
              </a:xfrm>
              <a:custGeom>
                <a:avLst/>
                <a:gdLst>
                  <a:gd name="T0" fmla="*/ 2147483646 w 7"/>
                  <a:gd name="T1" fmla="*/ 2147483646 h 8"/>
                  <a:gd name="T2" fmla="*/ 2147483646 w 7"/>
                  <a:gd name="T3" fmla="*/ 2147483646 h 8"/>
                  <a:gd name="T4" fmla="*/ 2147483646 w 7"/>
                  <a:gd name="T5" fmla="*/ 2147483646 h 8"/>
                  <a:gd name="T6" fmla="*/ 2147483646 w 7"/>
                  <a:gd name="T7" fmla="*/ 2147483646 h 8"/>
                  <a:gd name="T8" fmla="*/ 2147483646 w 7"/>
                  <a:gd name="T9" fmla="*/ 2147483646 h 8"/>
                  <a:gd name="T10" fmla="*/ 2147483646 w 7"/>
                  <a:gd name="T11" fmla="*/ 2147483646 h 8"/>
                  <a:gd name="T12" fmla="*/ 2147483646 w 7"/>
                  <a:gd name="T13" fmla="*/ 2147483646 h 8"/>
                  <a:gd name="T14" fmla="*/ 2147483646 w 7"/>
                  <a:gd name="T15" fmla="*/ 0 h 8"/>
                  <a:gd name="T16" fmla="*/ 0 w 7"/>
                  <a:gd name="T17" fmla="*/ 2147483646 h 8"/>
                  <a:gd name="T18" fmla="*/ 2147483646 w 7"/>
                  <a:gd name="T19" fmla="*/ 2147483646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" h="8">
                    <a:moveTo>
                      <a:pt x="6" y="8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7" y="4"/>
                      <a:pt x="7" y="3"/>
                      <a:pt x="7" y="2"/>
                    </a:cubicBezTo>
                    <a:cubicBezTo>
                      <a:pt x="7" y="2"/>
                      <a:pt x="5" y="1"/>
                      <a:pt x="5" y="1"/>
                    </a:cubicBezTo>
                    <a:cubicBezTo>
                      <a:pt x="4" y="0"/>
                      <a:pt x="2" y="0"/>
                      <a:pt x="1" y="0"/>
                    </a:cubicBezTo>
                    <a:cubicBezTo>
                      <a:pt x="1" y="0"/>
                      <a:pt x="0" y="6"/>
                      <a:pt x="0" y="6"/>
                    </a:cubicBezTo>
                    <a:cubicBezTo>
                      <a:pt x="0" y="6"/>
                      <a:pt x="1" y="8"/>
                      <a:pt x="6" y="8"/>
                    </a:cubicBezTo>
                    <a:close/>
                  </a:path>
                </a:pathLst>
              </a:custGeom>
              <a:solidFill>
                <a:srgbClr val="F8C2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Freeform 190@|5FFC:9350382|FBC:16777215|LFC:0|LBC:16777215"/>
              <p:cNvSpPr/>
              <p:nvPr/>
            </p:nvSpPr>
            <p:spPr bwMode="auto">
              <a:xfrm>
                <a:off x="1485899" y="111125"/>
                <a:ext cx="136525" cy="168275"/>
              </a:xfrm>
              <a:custGeom>
                <a:avLst/>
                <a:gdLst>
                  <a:gd name="T0" fmla="*/ 2147483646 w 5"/>
                  <a:gd name="T1" fmla="*/ 2147483646 h 6"/>
                  <a:gd name="T2" fmla="*/ 2147483646 w 5"/>
                  <a:gd name="T3" fmla="*/ 2147483646 h 6"/>
                  <a:gd name="T4" fmla="*/ 2147483646 w 5"/>
                  <a:gd name="T5" fmla="*/ 2147483646 h 6"/>
                  <a:gd name="T6" fmla="*/ 2147483646 w 5"/>
                  <a:gd name="T7" fmla="*/ 2147483646 h 6"/>
                  <a:gd name="T8" fmla="*/ 0 w 5"/>
                  <a:gd name="T9" fmla="*/ 2147483646 h 6"/>
                  <a:gd name="T10" fmla="*/ 2147483646 w 5"/>
                  <a:gd name="T11" fmla="*/ 2147483646 h 6"/>
                  <a:gd name="T12" fmla="*/ 2147483646 w 5"/>
                  <a:gd name="T13" fmla="*/ 2147483646 h 6"/>
                  <a:gd name="T14" fmla="*/ 2147483646 w 5"/>
                  <a:gd name="T15" fmla="*/ 2147483646 h 6"/>
                  <a:gd name="T16" fmla="*/ 2147483646 w 5"/>
                  <a:gd name="T17" fmla="*/ 2147483646 h 6"/>
                  <a:gd name="T18" fmla="*/ 2147483646 w 5"/>
                  <a:gd name="T19" fmla="*/ 2147483646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" h="6">
                    <a:moveTo>
                      <a:pt x="3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1" y="4"/>
                      <a:pt x="2" y="2"/>
                    </a:cubicBezTo>
                    <a:cubicBezTo>
                      <a:pt x="3" y="0"/>
                      <a:pt x="2" y="2"/>
                      <a:pt x="2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Freeform 191@|5FFC:9350382|FBC:16777215|LFC:0|LBC:16777215"/>
              <p:cNvSpPr/>
              <p:nvPr/>
            </p:nvSpPr>
            <p:spPr bwMode="auto">
              <a:xfrm>
                <a:off x="1622424" y="223838"/>
                <a:ext cx="55562" cy="26988"/>
              </a:xfrm>
              <a:custGeom>
                <a:avLst/>
                <a:gdLst>
                  <a:gd name="T0" fmla="*/ 2147483646 w 2"/>
                  <a:gd name="T1" fmla="*/ 0 h 1"/>
                  <a:gd name="T2" fmla="*/ 2147483646 w 2"/>
                  <a:gd name="T3" fmla="*/ 0 h 1"/>
                  <a:gd name="T4" fmla="*/ 2147483646 w 2"/>
                  <a:gd name="T5" fmla="*/ 2147483646 h 1"/>
                  <a:gd name="T6" fmla="*/ 2147483646 w 2"/>
                  <a:gd name="T7" fmla="*/ 2147483646 h 1"/>
                  <a:gd name="T8" fmla="*/ 2147483646 w 2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Freeform 192@|5FFC:2105393|FBC:16777215|LFC:0|LBC:16777215"/>
              <p:cNvSpPr/>
              <p:nvPr/>
            </p:nvSpPr>
            <p:spPr bwMode="auto">
              <a:xfrm>
                <a:off x="1457324" y="0"/>
                <a:ext cx="247650" cy="250825"/>
              </a:xfrm>
              <a:custGeom>
                <a:avLst/>
                <a:gdLst>
                  <a:gd name="T0" fmla="*/ 0 w 9"/>
                  <a:gd name="T1" fmla="*/ 2147483646 h 9"/>
                  <a:gd name="T2" fmla="*/ 2147483646 w 9"/>
                  <a:gd name="T3" fmla="*/ 2147483646 h 9"/>
                  <a:gd name="T4" fmla="*/ 2147483646 w 9"/>
                  <a:gd name="T5" fmla="*/ 2147483646 h 9"/>
                  <a:gd name="T6" fmla="*/ 2147483646 w 9"/>
                  <a:gd name="T7" fmla="*/ 2147483646 h 9"/>
                  <a:gd name="T8" fmla="*/ 2147483646 w 9"/>
                  <a:gd name="T9" fmla="*/ 2147483646 h 9"/>
                  <a:gd name="T10" fmla="*/ 2147483646 w 9"/>
                  <a:gd name="T11" fmla="*/ 2147483646 h 9"/>
                  <a:gd name="T12" fmla="*/ 2147483646 w 9"/>
                  <a:gd name="T13" fmla="*/ 2147483646 h 9"/>
                  <a:gd name="T14" fmla="*/ 2147483646 w 9"/>
                  <a:gd name="T15" fmla="*/ 2147483646 h 9"/>
                  <a:gd name="T16" fmla="*/ 2147483646 w 9"/>
                  <a:gd name="T17" fmla="*/ 2147483646 h 9"/>
                  <a:gd name="T18" fmla="*/ 2147483646 w 9"/>
                  <a:gd name="T19" fmla="*/ 2147483646 h 9"/>
                  <a:gd name="T20" fmla="*/ 2147483646 w 9"/>
                  <a:gd name="T21" fmla="*/ 2147483646 h 9"/>
                  <a:gd name="T22" fmla="*/ 2147483646 w 9"/>
                  <a:gd name="T23" fmla="*/ 2147483646 h 9"/>
                  <a:gd name="T24" fmla="*/ 2147483646 w 9"/>
                  <a:gd name="T25" fmla="*/ 2147483646 h 9"/>
                  <a:gd name="T26" fmla="*/ 2147483646 w 9"/>
                  <a:gd name="T27" fmla="*/ 2147483646 h 9"/>
                  <a:gd name="T28" fmla="*/ 2147483646 w 9"/>
                  <a:gd name="T29" fmla="*/ 2147483646 h 9"/>
                  <a:gd name="T30" fmla="*/ 0 w 9"/>
                  <a:gd name="T31" fmla="*/ 2147483646 h 9"/>
                  <a:gd name="T32" fmla="*/ 0 w 9"/>
                  <a:gd name="T33" fmla="*/ 2147483646 h 9"/>
                  <a:gd name="T34" fmla="*/ 0 w 9"/>
                  <a:gd name="T35" fmla="*/ 2147483646 h 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cubicBezTo>
                      <a:pt x="0" y="9"/>
                      <a:pt x="1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3" y="6"/>
                      <a:pt x="4" y="6"/>
                      <a:pt x="4" y="6"/>
                    </a:cubicBezTo>
                    <a:cubicBezTo>
                      <a:pt x="4" y="6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6"/>
                      <a:pt x="5" y="6"/>
                    </a:cubicBezTo>
                    <a:cubicBezTo>
                      <a:pt x="5" y="6"/>
                      <a:pt x="6" y="5"/>
                      <a:pt x="6" y="5"/>
                    </a:cubicBezTo>
                    <a:cubicBezTo>
                      <a:pt x="6" y="5"/>
                      <a:pt x="6" y="4"/>
                      <a:pt x="6" y="4"/>
                    </a:cubicBezTo>
                    <a:cubicBezTo>
                      <a:pt x="6" y="4"/>
                      <a:pt x="8" y="4"/>
                      <a:pt x="8" y="4"/>
                    </a:cubicBezTo>
                    <a:cubicBezTo>
                      <a:pt x="8" y="4"/>
                      <a:pt x="9" y="3"/>
                      <a:pt x="9" y="3"/>
                    </a:cubicBezTo>
                    <a:cubicBezTo>
                      <a:pt x="9" y="3"/>
                      <a:pt x="6" y="2"/>
                      <a:pt x="6" y="1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0" y="2"/>
                      <a:pt x="0" y="4"/>
                    </a:cubicBezTo>
                    <a:cubicBezTo>
                      <a:pt x="0" y="4"/>
                      <a:pt x="0" y="7"/>
                      <a:pt x="0" y="7"/>
                    </a:cubicBezTo>
                    <a:cubicBezTo>
                      <a:pt x="0" y="7"/>
                      <a:pt x="0" y="9"/>
                      <a:pt x="0" y="9"/>
                    </a:cubicBezTo>
                    <a:close/>
                  </a:path>
                </a:pathLst>
              </a:custGeom>
              <a:solidFill>
                <a:srgbClr val="3120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Freeform 193@|5FFC:0|FBC:16777215|LFC:0|LBC:16777215"/>
              <p:cNvSpPr/>
              <p:nvPr/>
            </p:nvSpPr>
            <p:spPr bwMode="auto">
              <a:xfrm>
                <a:off x="0" y="700088"/>
                <a:ext cx="247650" cy="250825"/>
              </a:xfrm>
              <a:custGeom>
                <a:avLst/>
                <a:gdLst>
                  <a:gd name="T0" fmla="*/ 0 w 9"/>
                  <a:gd name="T1" fmla="*/ 2147483646 h 9"/>
                  <a:gd name="T2" fmla="*/ 2147483646 w 9"/>
                  <a:gd name="T3" fmla="*/ 2147483646 h 9"/>
                  <a:gd name="T4" fmla="*/ 2147483646 w 9"/>
                  <a:gd name="T5" fmla="*/ 2147483646 h 9"/>
                  <a:gd name="T6" fmla="*/ 2147483646 w 9"/>
                  <a:gd name="T7" fmla="*/ 2147483646 h 9"/>
                  <a:gd name="T8" fmla="*/ 2147483646 w 9"/>
                  <a:gd name="T9" fmla="*/ 2147483646 h 9"/>
                  <a:gd name="T10" fmla="*/ 2147483646 w 9"/>
                  <a:gd name="T11" fmla="*/ 2147483646 h 9"/>
                  <a:gd name="T12" fmla="*/ 2147483646 w 9"/>
                  <a:gd name="T13" fmla="*/ 2147483646 h 9"/>
                  <a:gd name="T14" fmla="*/ 2147483646 w 9"/>
                  <a:gd name="T15" fmla="*/ 0 h 9"/>
                  <a:gd name="T16" fmla="*/ 2147483646 w 9"/>
                  <a:gd name="T17" fmla="*/ 2147483646 h 9"/>
                  <a:gd name="T18" fmla="*/ 2147483646 w 9"/>
                  <a:gd name="T19" fmla="*/ 2147483646 h 9"/>
                  <a:gd name="T20" fmla="*/ 2147483646 w 9"/>
                  <a:gd name="T21" fmla="*/ 2147483646 h 9"/>
                  <a:gd name="T22" fmla="*/ 0 w 9"/>
                  <a:gd name="T23" fmla="*/ 2147483646 h 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cubicBezTo>
                      <a:pt x="0" y="9"/>
                      <a:pt x="2" y="9"/>
                      <a:pt x="2" y="9"/>
                    </a:cubicBezTo>
                    <a:cubicBezTo>
                      <a:pt x="2" y="9"/>
                      <a:pt x="4" y="7"/>
                      <a:pt x="4" y="7"/>
                    </a:cubicBezTo>
                    <a:cubicBezTo>
                      <a:pt x="5" y="7"/>
                      <a:pt x="7" y="7"/>
                      <a:pt x="7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9" y="3"/>
                      <a:pt x="9" y="3"/>
                    </a:cubicBezTo>
                    <a:cubicBezTo>
                      <a:pt x="9" y="3"/>
                      <a:pt x="8" y="1"/>
                      <a:pt x="7" y="1"/>
                    </a:cubicBezTo>
                    <a:cubicBezTo>
                      <a:pt x="7" y="1"/>
                      <a:pt x="7" y="0"/>
                      <a:pt x="7" y="0"/>
                    </a:cubicBezTo>
                    <a:cubicBezTo>
                      <a:pt x="6" y="0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2" y="5"/>
                      <a:pt x="1" y="6"/>
                    </a:cubicBezTo>
                    <a:cubicBezTo>
                      <a:pt x="1" y="6"/>
                      <a:pt x="0" y="9"/>
                      <a:pt x="0" y="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Freeform 194@|5FFC:0|FBC:16777215|LFC:0|LBC:16777215"/>
              <p:cNvSpPr/>
              <p:nvPr/>
            </p:nvSpPr>
            <p:spPr bwMode="auto">
              <a:xfrm>
                <a:off x="990599" y="1484313"/>
                <a:ext cx="301625" cy="139700"/>
              </a:xfrm>
              <a:custGeom>
                <a:avLst/>
                <a:gdLst>
                  <a:gd name="T0" fmla="*/ 2147483646 w 11"/>
                  <a:gd name="T1" fmla="*/ 0 h 5"/>
                  <a:gd name="T2" fmla="*/ 2147483646 w 11"/>
                  <a:gd name="T3" fmla="*/ 2147483646 h 5"/>
                  <a:gd name="T4" fmla="*/ 2147483646 w 11"/>
                  <a:gd name="T5" fmla="*/ 2147483646 h 5"/>
                  <a:gd name="T6" fmla="*/ 0 w 11"/>
                  <a:gd name="T7" fmla="*/ 2147483646 h 5"/>
                  <a:gd name="T8" fmla="*/ 2147483646 w 11"/>
                  <a:gd name="T9" fmla="*/ 2147483646 h 5"/>
                  <a:gd name="T10" fmla="*/ 2147483646 w 11"/>
                  <a:gd name="T11" fmla="*/ 2147483646 h 5"/>
                  <a:gd name="T12" fmla="*/ 2147483646 w 11"/>
                  <a:gd name="T13" fmla="*/ 2147483646 h 5"/>
                  <a:gd name="T14" fmla="*/ 2147483646 w 11"/>
                  <a:gd name="T15" fmla="*/ 2147483646 h 5"/>
                  <a:gd name="T16" fmla="*/ 2147483646 w 11"/>
                  <a:gd name="T17" fmla="*/ 2147483646 h 5"/>
                  <a:gd name="T18" fmla="*/ 2147483646 w 11"/>
                  <a:gd name="T19" fmla="*/ 2147483646 h 5"/>
                  <a:gd name="T20" fmla="*/ 2147483646 w 11"/>
                  <a:gd name="T21" fmla="*/ 2147483646 h 5"/>
                  <a:gd name="T22" fmla="*/ 2147483646 w 11"/>
                  <a:gd name="T23" fmla="*/ 0 h 5"/>
                  <a:gd name="T24" fmla="*/ 2147483646 w 11"/>
                  <a:gd name="T25" fmla="*/ 0 h 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" h="5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2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7" y="5"/>
                      <a:pt x="7" y="5"/>
                    </a:cubicBezTo>
                    <a:cubicBezTo>
                      <a:pt x="8" y="5"/>
                      <a:pt x="11" y="5"/>
                      <a:pt x="11" y="5"/>
                    </a:cubicBezTo>
                    <a:cubicBezTo>
                      <a:pt x="11" y="5"/>
                      <a:pt x="11" y="4"/>
                      <a:pt x="11" y="4"/>
                    </a:cubicBezTo>
                    <a:cubicBezTo>
                      <a:pt x="10" y="4"/>
                      <a:pt x="8" y="4"/>
                      <a:pt x="7" y="3"/>
                    </a:cubicBezTo>
                    <a:cubicBezTo>
                      <a:pt x="7" y="3"/>
                      <a:pt x="6" y="1"/>
                      <a:pt x="6" y="1"/>
                    </a:cubicBezTo>
                    <a:cubicBezTo>
                      <a:pt x="5" y="0"/>
                      <a:pt x="4" y="0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Freeform 195@|5FFC:6245704|FBC:16777215|LFC:0|LBC:16777215"/>
              <p:cNvSpPr/>
              <p:nvPr/>
            </p:nvSpPr>
            <p:spPr bwMode="auto">
              <a:xfrm>
                <a:off x="908049" y="671513"/>
                <a:ext cx="330200" cy="895350"/>
              </a:xfrm>
              <a:custGeom>
                <a:avLst/>
                <a:gdLst>
                  <a:gd name="T0" fmla="*/ 2147483646 w 12"/>
                  <a:gd name="T1" fmla="*/ 2147483646 h 32"/>
                  <a:gd name="T2" fmla="*/ 2147483646 w 12"/>
                  <a:gd name="T3" fmla="*/ 2147483646 h 32"/>
                  <a:gd name="T4" fmla="*/ 2147483646 w 12"/>
                  <a:gd name="T5" fmla="*/ 2147483646 h 32"/>
                  <a:gd name="T6" fmla="*/ 2147483646 w 12"/>
                  <a:gd name="T7" fmla="*/ 2147483646 h 32"/>
                  <a:gd name="T8" fmla="*/ 2147483646 w 12"/>
                  <a:gd name="T9" fmla="*/ 2147483646 h 32"/>
                  <a:gd name="T10" fmla="*/ 2147483646 w 12"/>
                  <a:gd name="T11" fmla="*/ 2147483646 h 32"/>
                  <a:gd name="T12" fmla="*/ 2147483646 w 12"/>
                  <a:gd name="T13" fmla="*/ 2147483646 h 32"/>
                  <a:gd name="T14" fmla="*/ 2147483646 w 12"/>
                  <a:gd name="T15" fmla="*/ 0 h 32"/>
                  <a:gd name="T16" fmla="*/ 2147483646 w 12"/>
                  <a:gd name="T17" fmla="*/ 2147483646 h 32"/>
                  <a:gd name="T18" fmla="*/ 2147483646 w 12"/>
                  <a:gd name="T19" fmla="*/ 2147483646 h 32"/>
                  <a:gd name="T20" fmla="*/ 2147483646 w 12"/>
                  <a:gd name="T21" fmla="*/ 2147483646 h 32"/>
                  <a:gd name="T22" fmla="*/ 2147483646 w 12"/>
                  <a:gd name="T23" fmla="*/ 2147483646 h 32"/>
                  <a:gd name="T24" fmla="*/ 2147483646 w 12"/>
                  <a:gd name="T25" fmla="*/ 2147483646 h 32"/>
                  <a:gd name="T26" fmla="*/ 2147483646 w 12"/>
                  <a:gd name="T27" fmla="*/ 2147483646 h 3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2" h="32">
                    <a:moveTo>
                      <a:pt x="11" y="29"/>
                    </a:moveTo>
                    <a:cubicBezTo>
                      <a:pt x="11" y="29"/>
                      <a:pt x="9" y="29"/>
                      <a:pt x="8" y="30"/>
                    </a:cubicBezTo>
                    <a:cubicBezTo>
                      <a:pt x="8" y="30"/>
                      <a:pt x="7" y="32"/>
                      <a:pt x="4" y="30"/>
                    </a:cubicBezTo>
                    <a:cubicBezTo>
                      <a:pt x="4" y="30"/>
                      <a:pt x="5" y="27"/>
                      <a:pt x="5" y="26"/>
                    </a:cubicBezTo>
                    <a:cubicBezTo>
                      <a:pt x="5" y="25"/>
                      <a:pt x="5" y="15"/>
                      <a:pt x="5" y="1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0" y="3"/>
                      <a:pt x="1" y="2"/>
                    </a:cubicBezTo>
                    <a:cubicBezTo>
                      <a:pt x="1" y="2"/>
                      <a:pt x="6" y="0"/>
                      <a:pt x="6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6"/>
                      <a:pt x="9" y="6"/>
                    </a:cubicBezTo>
                    <a:cubicBezTo>
                      <a:pt x="9" y="7"/>
                      <a:pt x="12" y="13"/>
                      <a:pt x="12" y="15"/>
                    </a:cubicBezTo>
                    <a:cubicBezTo>
                      <a:pt x="12" y="16"/>
                      <a:pt x="11" y="17"/>
                      <a:pt x="10" y="20"/>
                    </a:cubicBezTo>
                    <a:cubicBezTo>
                      <a:pt x="10" y="25"/>
                      <a:pt x="10" y="25"/>
                      <a:pt x="10" y="25"/>
                    </a:cubicBez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484D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Freeform 196@|5FFC:3285793|FBC:16777215|LFC:0|LBC:16777215"/>
              <p:cNvSpPr/>
              <p:nvPr/>
            </p:nvSpPr>
            <p:spPr bwMode="auto">
              <a:xfrm>
                <a:off x="908049" y="671513"/>
                <a:ext cx="301625" cy="868363"/>
              </a:xfrm>
              <a:custGeom>
                <a:avLst/>
                <a:gdLst>
                  <a:gd name="T0" fmla="*/ 2147483646 w 11"/>
                  <a:gd name="T1" fmla="*/ 2147483646 h 31"/>
                  <a:gd name="T2" fmla="*/ 2147483646 w 11"/>
                  <a:gd name="T3" fmla="*/ 2147483646 h 31"/>
                  <a:gd name="T4" fmla="*/ 2147483646 w 11"/>
                  <a:gd name="T5" fmla="*/ 2147483646 h 31"/>
                  <a:gd name="T6" fmla="*/ 2147483646 w 11"/>
                  <a:gd name="T7" fmla="*/ 2147483646 h 31"/>
                  <a:gd name="T8" fmla="*/ 2147483646 w 11"/>
                  <a:gd name="T9" fmla="*/ 2147483646 h 31"/>
                  <a:gd name="T10" fmla="*/ 2147483646 w 11"/>
                  <a:gd name="T11" fmla="*/ 2147483646 h 31"/>
                  <a:gd name="T12" fmla="*/ 2147483646 w 11"/>
                  <a:gd name="T13" fmla="*/ 2147483646 h 31"/>
                  <a:gd name="T14" fmla="*/ 2147483646 w 11"/>
                  <a:gd name="T15" fmla="*/ 2147483646 h 31"/>
                  <a:gd name="T16" fmla="*/ 2147483646 w 11"/>
                  <a:gd name="T17" fmla="*/ 2147483646 h 31"/>
                  <a:gd name="T18" fmla="*/ 2147483646 w 11"/>
                  <a:gd name="T19" fmla="*/ 2147483646 h 31"/>
                  <a:gd name="T20" fmla="*/ 2147483646 w 11"/>
                  <a:gd name="T21" fmla="*/ 2147483646 h 31"/>
                  <a:gd name="T22" fmla="*/ 2147483646 w 11"/>
                  <a:gd name="T23" fmla="*/ 2147483646 h 31"/>
                  <a:gd name="T24" fmla="*/ 2147483646 w 11"/>
                  <a:gd name="T25" fmla="*/ 2147483646 h 31"/>
                  <a:gd name="T26" fmla="*/ 2147483646 w 11"/>
                  <a:gd name="T27" fmla="*/ 2147483646 h 31"/>
                  <a:gd name="T28" fmla="*/ 2147483646 w 11"/>
                  <a:gd name="T29" fmla="*/ 2147483646 h 31"/>
                  <a:gd name="T30" fmla="*/ 2147483646 w 11"/>
                  <a:gd name="T31" fmla="*/ 2147483646 h 31"/>
                  <a:gd name="T32" fmla="*/ 2147483646 w 11"/>
                  <a:gd name="T33" fmla="*/ 2147483646 h 31"/>
                  <a:gd name="T34" fmla="*/ 2147483646 w 11"/>
                  <a:gd name="T35" fmla="*/ 2147483646 h 31"/>
                  <a:gd name="T36" fmla="*/ 2147483646 w 11"/>
                  <a:gd name="T37" fmla="*/ 2147483646 h 31"/>
                  <a:gd name="T38" fmla="*/ 2147483646 w 11"/>
                  <a:gd name="T39" fmla="*/ 2147483646 h 31"/>
                  <a:gd name="T40" fmla="*/ 2147483646 w 11"/>
                  <a:gd name="T41" fmla="*/ 0 h 31"/>
                  <a:gd name="T42" fmla="*/ 2147483646 w 11"/>
                  <a:gd name="T43" fmla="*/ 2147483646 h 31"/>
                  <a:gd name="T44" fmla="*/ 2147483646 w 11"/>
                  <a:gd name="T45" fmla="*/ 2147483646 h 31"/>
                  <a:gd name="T46" fmla="*/ 2147483646 w 11"/>
                  <a:gd name="T47" fmla="*/ 2147483646 h 31"/>
                  <a:gd name="T48" fmla="*/ 2147483646 w 11"/>
                  <a:gd name="T49" fmla="*/ 2147483646 h 31"/>
                  <a:gd name="T50" fmla="*/ 2147483646 w 11"/>
                  <a:gd name="T51" fmla="*/ 2147483646 h 31"/>
                  <a:gd name="T52" fmla="*/ 2147483646 w 11"/>
                  <a:gd name="T53" fmla="*/ 2147483646 h 31"/>
                  <a:gd name="T54" fmla="*/ 2147483646 w 11"/>
                  <a:gd name="T55" fmla="*/ 2147483646 h 31"/>
                  <a:gd name="T56" fmla="*/ 2147483646 w 11"/>
                  <a:gd name="T57" fmla="*/ 2147483646 h 3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1" h="31">
                    <a:moveTo>
                      <a:pt x="9" y="23"/>
                    </a:moveTo>
                    <a:cubicBezTo>
                      <a:pt x="9" y="22"/>
                      <a:pt x="11" y="17"/>
                      <a:pt x="11" y="17"/>
                    </a:cubicBezTo>
                    <a:cubicBezTo>
                      <a:pt x="11" y="17"/>
                      <a:pt x="9" y="20"/>
                      <a:pt x="9" y="21"/>
                    </a:cubicBezTo>
                    <a:cubicBezTo>
                      <a:pt x="9" y="23"/>
                      <a:pt x="6" y="25"/>
                      <a:pt x="6" y="25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6" y="21"/>
                      <a:pt x="6" y="18"/>
                      <a:pt x="6" y="18"/>
                    </a:cubicBezTo>
                    <a:cubicBezTo>
                      <a:pt x="6" y="19"/>
                      <a:pt x="7" y="20"/>
                      <a:pt x="7" y="20"/>
                    </a:cubicBezTo>
                    <a:cubicBezTo>
                      <a:pt x="6" y="19"/>
                      <a:pt x="7" y="16"/>
                      <a:pt x="7" y="16"/>
                    </a:cubicBezTo>
                    <a:cubicBezTo>
                      <a:pt x="7" y="16"/>
                      <a:pt x="6" y="15"/>
                      <a:pt x="6" y="15"/>
                    </a:cubicBezTo>
                    <a:cubicBezTo>
                      <a:pt x="6" y="13"/>
                      <a:pt x="7" y="15"/>
                      <a:pt x="7" y="15"/>
                    </a:cubicBezTo>
                    <a:cubicBezTo>
                      <a:pt x="8" y="15"/>
                      <a:pt x="8" y="16"/>
                      <a:pt x="8" y="16"/>
                    </a:cubicBezTo>
                    <a:cubicBezTo>
                      <a:pt x="8" y="16"/>
                      <a:pt x="9" y="14"/>
                      <a:pt x="8" y="13"/>
                    </a:cubicBezTo>
                    <a:cubicBezTo>
                      <a:pt x="8" y="13"/>
                      <a:pt x="3" y="9"/>
                      <a:pt x="3" y="9"/>
                    </a:cubicBezTo>
                    <a:cubicBezTo>
                      <a:pt x="4" y="9"/>
                      <a:pt x="6" y="11"/>
                      <a:pt x="6" y="11"/>
                    </a:cubicBezTo>
                    <a:cubicBezTo>
                      <a:pt x="5" y="10"/>
                      <a:pt x="3" y="7"/>
                      <a:pt x="3" y="7"/>
                    </a:cubicBezTo>
                    <a:cubicBezTo>
                      <a:pt x="3" y="7"/>
                      <a:pt x="5" y="5"/>
                      <a:pt x="6" y="5"/>
                    </a:cubicBezTo>
                    <a:cubicBezTo>
                      <a:pt x="7" y="4"/>
                      <a:pt x="7" y="6"/>
                      <a:pt x="8" y="7"/>
                    </a:cubicBezTo>
                    <a:cubicBezTo>
                      <a:pt x="8" y="7"/>
                      <a:pt x="9" y="7"/>
                      <a:pt x="10" y="8"/>
                    </a:cubicBezTo>
                    <a:cubicBezTo>
                      <a:pt x="9" y="7"/>
                      <a:pt x="9" y="6"/>
                      <a:pt x="9" y="6"/>
                    </a:cubicBezTo>
                    <a:cubicBezTo>
                      <a:pt x="9" y="6"/>
                      <a:pt x="9" y="1"/>
                      <a:pt x="9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1" y="2"/>
                      <a:pt x="1" y="2"/>
                    </a:cubicBezTo>
                    <a:cubicBezTo>
                      <a:pt x="0" y="3"/>
                      <a:pt x="1" y="7"/>
                      <a:pt x="1" y="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25"/>
                      <a:pt x="5" y="26"/>
                    </a:cubicBezTo>
                    <a:cubicBezTo>
                      <a:pt x="5" y="27"/>
                      <a:pt x="4" y="30"/>
                      <a:pt x="4" y="30"/>
                    </a:cubicBezTo>
                    <a:cubicBezTo>
                      <a:pt x="5" y="31"/>
                      <a:pt x="5" y="31"/>
                      <a:pt x="6" y="31"/>
                    </a:cubicBezTo>
                    <a:cubicBezTo>
                      <a:pt x="6" y="29"/>
                      <a:pt x="7" y="26"/>
                      <a:pt x="7" y="26"/>
                    </a:cubicBezTo>
                    <a:cubicBezTo>
                      <a:pt x="7" y="26"/>
                      <a:pt x="9" y="24"/>
                      <a:pt x="9" y="23"/>
                    </a:cubicBezTo>
                    <a:close/>
                  </a:path>
                </a:pathLst>
              </a:custGeom>
              <a:solidFill>
                <a:srgbClr val="2123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Freeform 197@|5FFC:6245704|FBC:16777215|LFC:0|LBC:16777215"/>
              <p:cNvSpPr/>
              <p:nvPr/>
            </p:nvSpPr>
            <p:spPr bwMode="auto">
              <a:xfrm>
                <a:off x="192087" y="503238"/>
                <a:ext cx="935037" cy="560388"/>
              </a:xfrm>
              <a:custGeom>
                <a:avLst/>
                <a:gdLst>
                  <a:gd name="T0" fmla="*/ 2147483646 w 34"/>
                  <a:gd name="T1" fmla="*/ 2147483646 h 20"/>
                  <a:gd name="T2" fmla="*/ 2147483646 w 34"/>
                  <a:gd name="T3" fmla="*/ 2147483646 h 20"/>
                  <a:gd name="T4" fmla="*/ 2147483646 w 34"/>
                  <a:gd name="T5" fmla="*/ 2147483646 h 20"/>
                  <a:gd name="T6" fmla="*/ 2147483646 w 34"/>
                  <a:gd name="T7" fmla="*/ 2147483646 h 20"/>
                  <a:gd name="T8" fmla="*/ 2147483646 w 34"/>
                  <a:gd name="T9" fmla="*/ 2147483646 h 20"/>
                  <a:gd name="T10" fmla="*/ 2147483646 w 34"/>
                  <a:gd name="T11" fmla="*/ 0 h 20"/>
                  <a:gd name="T12" fmla="*/ 2147483646 w 34"/>
                  <a:gd name="T13" fmla="*/ 2147483646 h 20"/>
                  <a:gd name="T14" fmla="*/ 2147483646 w 34"/>
                  <a:gd name="T15" fmla="*/ 2147483646 h 20"/>
                  <a:gd name="T16" fmla="*/ 2147483646 w 34"/>
                  <a:gd name="T17" fmla="*/ 2147483646 h 20"/>
                  <a:gd name="T18" fmla="*/ 2147483646 w 34"/>
                  <a:gd name="T19" fmla="*/ 2147483646 h 20"/>
                  <a:gd name="T20" fmla="*/ 2147483646 w 34"/>
                  <a:gd name="T21" fmla="*/ 2147483646 h 20"/>
                  <a:gd name="T22" fmla="*/ 2147483646 w 34"/>
                  <a:gd name="T23" fmla="*/ 2147483646 h 20"/>
                  <a:gd name="T24" fmla="*/ 2147483646 w 34"/>
                  <a:gd name="T25" fmla="*/ 2147483646 h 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20">
                    <a:moveTo>
                      <a:pt x="1" y="16"/>
                    </a:moveTo>
                    <a:cubicBezTo>
                      <a:pt x="1" y="16"/>
                      <a:pt x="13" y="20"/>
                      <a:pt x="15" y="20"/>
                    </a:cubicBezTo>
                    <a:cubicBezTo>
                      <a:pt x="15" y="20"/>
                      <a:pt x="26" y="13"/>
                      <a:pt x="27" y="12"/>
                    </a:cubicBezTo>
                    <a:cubicBezTo>
                      <a:pt x="28" y="12"/>
                      <a:pt x="34" y="8"/>
                      <a:pt x="34" y="8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4" y="6"/>
                      <a:pt x="27" y="1"/>
                      <a:pt x="26" y="0"/>
                    </a:cubicBezTo>
                    <a:cubicBezTo>
                      <a:pt x="25" y="0"/>
                      <a:pt x="22" y="2"/>
                      <a:pt x="22" y="3"/>
                    </a:cubicBezTo>
                    <a:cubicBezTo>
                      <a:pt x="21" y="4"/>
                      <a:pt x="20" y="7"/>
                      <a:pt x="20" y="7"/>
                    </a:cubicBezTo>
                    <a:cubicBezTo>
                      <a:pt x="20" y="7"/>
                      <a:pt x="17" y="10"/>
                      <a:pt x="15" y="14"/>
                    </a:cubicBezTo>
                    <a:cubicBezTo>
                      <a:pt x="15" y="14"/>
                      <a:pt x="13" y="13"/>
                      <a:pt x="13" y="13"/>
                    </a:cubicBezTo>
                    <a:cubicBezTo>
                      <a:pt x="12" y="13"/>
                      <a:pt x="8" y="12"/>
                      <a:pt x="7" y="12"/>
                    </a:cubicBezTo>
                    <a:cubicBezTo>
                      <a:pt x="7" y="12"/>
                      <a:pt x="2" y="10"/>
                      <a:pt x="2" y="10"/>
                    </a:cubicBezTo>
                    <a:cubicBezTo>
                      <a:pt x="2" y="10"/>
                      <a:pt x="0" y="12"/>
                      <a:pt x="1" y="16"/>
                    </a:cubicBezTo>
                    <a:close/>
                  </a:path>
                </a:pathLst>
              </a:custGeom>
              <a:solidFill>
                <a:srgbClr val="484D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Freeform 198@|5FFC:3285793|FBC:16777215|LFC:0|LBC:16777215"/>
              <p:cNvSpPr/>
              <p:nvPr/>
            </p:nvSpPr>
            <p:spPr bwMode="auto">
              <a:xfrm>
                <a:off x="219074" y="503238"/>
                <a:ext cx="825500" cy="531813"/>
              </a:xfrm>
              <a:custGeom>
                <a:avLst/>
                <a:gdLst>
                  <a:gd name="T0" fmla="*/ 2147483646 w 30"/>
                  <a:gd name="T1" fmla="*/ 2147483646 h 19"/>
                  <a:gd name="T2" fmla="*/ 2147483646 w 30"/>
                  <a:gd name="T3" fmla="*/ 0 h 19"/>
                  <a:gd name="T4" fmla="*/ 2147483646 w 30"/>
                  <a:gd name="T5" fmla="*/ 2147483646 h 19"/>
                  <a:gd name="T6" fmla="*/ 2147483646 w 30"/>
                  <a:gd name="T7" fmla="*/ 2147483646 h 19"/>
                  <a:gd name="T8" fmla="*/ 2147483646 w 30"/>
                  <a:gd name="T9" fmla="*/ 2147483646 h 19"/>
                  <a:gd name="T10" fmla="*/ 2147483646 w 30"/>
                  <a:gd name="T11" fmla="*/ 2147483646 h 19"/>
                  <a:gd name="T12" fmla="*/ 2147483646 w 30"/>
                  <a:gd name="T13" fmla="*/ 2147483646 h 19"/>
                  <a:gd name="T14" fmla="*/ 2147483646 w 30"/>
                  <a:gd name="T15" fmla="*/ 2147483646 h 19"/>
                  <a:gd name="T16" fmla="*/ 0 w 30"/>
                  <a:gd name="T17" fmla="*/ 2147483646 h 19"/>
                  <a:gd name="T18" fmla="*/ 2147483646 w 30"/>
                  <a:gd name="T19" fmla="*/ 2147483646 h 19"/>
                  <a:gd name="T20" fmla="*/ 2147483646 w 30"/>
                  <a:gd name="T21" fmla="*/ 2147483646 h 19"/>
                  <a:gd name="T22" fmla="*/ 2147483646 w 30"/>
                  <a:gd name="T23" fmla="*/ 2147483646 h 19"/>
                  <a:gd name="T24" fmla="*/ 2147483646 w 30"/>
                  <a:gd name="T25" fmla="*/ 2147483646 h 19"/>
                  <a:gd name="T26" fmla="*/ 2147483646 w 30"/>
                  <a:gd name="T27" fmla="*/ 2147483646 h 19"/>
                  <a:gd name="T28" fmla="*/ 2147483646 w 30"/>
                  <a:gd name="T29" fmla="*/ 2147483646 h 19"/>
                  <a:gd name="T30" fmla="*/ 2147483646 w 30"/>
                  <a:gd name="T31" fmla="*/ 2147483646 h 19"/>
                  <a:gd name="T32" fmla="*/ 2147483646 w 30"/>
                  <a:gd name="T33" fmla="*/ 2147483646 h 19"/>
                  <a:gd name="T34" fmla="*/ 2147483646 w 30"/>
                  <a:gd name="T35" fmla="*/ 2147483646 h 19"/>
                  <a:gd name="T36" fmla="*/ 2147483646 w 30"/>
                  <a:gd name="T37" fmla="*/ 2147483646 h 19"/>
                  <a:gd name="T38" fmla="*/ 2147483646 w 30"/>
                  <a:gd name="T39" fmla="*/ 2147483646 h 19"/>
                  <a:gd name="T40" fmla="*/ 2147483646 w 30"/>
                  <a:gd name="T41" fmla="*/ 2147483646 h 19"/>
                  <a:gd name="T42" fmla="*/ 2147483646 w 30"/>
                  <a:gd name="T43" fmla="*/ 2147483646 h 19"/>
                  <a:gd name="T44" fmla="*/ 2147483646 w 30"/>
                  <a:gd name="T45" fmla="*/ 2147483646 h 1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0" h="19">
                    <a:moveTo>
                      <a:pt x="30" y="4"/>
                    </a:moveTo>
                    <a:cubicBezTo>
                      <a:pt x="28" y="2"/>
                      <a:pt x="25" y="1"/>
                      <a:pt x="25" y="0"/>
                    </a:cubicBezTo>
                    <a:cubicBezTo>
                      <a:pt x="24" y="0"/>
                      <a:pt x="21" y="2"/>
                      <a:pt x="21" y="3"/>
                    </a:cubicBezTo>
                    <a:cubicBezTo>
                      <a:pt x="20" y="4"/>
                      <a:pt x="19" y="7"/>
                      <a:pt x="19" y="7"/>
                    </a:cubicBezTo>
                    <a:cubicBezTo>
                      <a:pt x="19" y="7"/>
                      <a:pt x="16" y="10"/>
                      <a:pt x="14" y="14"/>
                    </a:cubicBezTo>
                    <a:cubicBezTo>
                      <a:pt x="14" y="14"/>
                      <a:pt x="12" y="13"/>
                      <a:pt x="12" y="13"/>
                    </a:cubicBezTo>
                    <a:cubicBezTo>
                      <a:pt x="11" y="13"/>
                      <a:pt x="7" y="12"/>
                      <a:pt x="6" y="12"/>
                    </a:cubicBezTo>
                    <a:cubicBezTo>
                      <a:pt x="6" y="12"/>
                      <a:pt x="1" y="10"/>
                      <a:pt x="1" y="10"/>
                    </a:cubicBezTo>
                    <a:cubicBezTo>
                      <a:pt x="1" y="10"/>
                      <a:pt x="0" y="11"/>
                      <a:pt x="0" y="12"/>
                    </a:cubicBezTo>
                    <a:cubicBezTo>
                      <a:pt x="2" y="12"/>
                      <a:pt x="4" y="13"/>
                      <a:pt x="5" y="15"/>
                    </a:cubicBezTo>
                    <a:cubicBezTo>
                      <a:pt x="5" y="15"/>
                      <a:pt x="12" y="19"/>
                      <a:pt x="13" y="19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3" y="18"/>
                      <a:pt x="14" y="19"/>
                    </a:cubicBezTo>
                    <a:cubicBezTo>
                      <a:pt x="14" y="19"/>
                      <a:pt x="14" y="16"/>
                      <a:pt x="15" y="15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5" y="14"/>
                      <a:pt x="16" y="13"/>
                    </a:cubicBezTo>
                    <a:cubicBezTo>
                      <a:pt x="16" y="13"/>
                      <a:pt x="16" y="14"/>
                      <a:pt x="17" y="14"/>
                    </a:cubicBezTo>
                    <a:cubicBezTo>
                      <a:pt x="17" y="14"/>
                      <a:pt x="17" y="15"/>
                      <a:pt x="17" y="15"/>
                    </a:cubicBezTo>
                    <a:cubicBezTo>
                      <a:pt x="18" y="15"/>
                      <a:pt x="18" y="12"/>
                      <a:pt x="19" y="12"/>
                    </a:cubicBezTo>
                    <a:cubicBezTo>
                      <a:pt x="19" y="11"/>
                      <a:pt x="20" y="10"/>
                      <a:pt x="20" y="10"/>
                    </a:cubicBezTo>
                    <a:cubicBezTo>
                      <a:pt x="21" y="10"/>
                      <a:pt x="26" y="5"/>
                      <a:pt x="28" y="5"/>
                    </a:cubicBezTo>
                    <a:cubicBezTo>
                      <a:pt x="29" y="5"/>
                      <a:pt x="29" y="4"/>
                      <a:pt x="30" y="4"/>
                    </a:cubicBezTo>
                    <a:close/>
                  </a:path>
                </a:pathLst>
              </a:custGeom>
              <a:solidFill>
                <a:srgbClr val="2123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Freeform 199@|5FFC:0|FBC:16777215|LFC:0|LBC:16777215"/>
              <p:cNvSpPr/>
              <p:nvPr/>
            </p:nvSpPr>
            <p:spPr bwMode="auto">
              <a:xfrm>
                <a:off x="908049" y="474663"/>
                <a:ext cx="274637" cy="225425"/>
              </a:xfrm>
              <a:custGeom>
                <a:avLst/>
                <a:gdLst>
                  <a:gd name="T0" fmla="*/ 0 w 10"/>
                  <a:gd name="T1" fmla="*/ 2147483646 h 8"/>
                  <a:gd name="T2" fmla="*/ 2147483646 w 10"/>
                  <a:gd name="T3" fmla="*/ 2147483646 h 8"/>
                  <a:gd name="T4" fmla="*/ 2147483646 w 10"/>
                  <a:gd name="T5" fmla="*/ 2147483646 h 8"/>
                  <a:gd name="T6" fmla="*/ 2147483646 w 10"/>
                  <a:gd name="T7" fmla="*/ 2147483646 h 8"/>
                  <a:gd name="T8" fmla="*/ 2147483646 w 10"/>
                  <a:gd name="T9" fmla="*/ 2147483646 h 8"/>
                  <a:gd name="T10" fmla="*/ 0 w 10"/>
                  <a:gd name="T11" fmla="*/ 0 h 8"/>
                  <a:gd name="T12" fmla="*/ 0 w 10"/>
                  <a:gd name="T13" fmla="*/ 2147483646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" h="8">
                    <a:moveTo>
                      <a:pt x="0" y="1"/>
                    </a:moveTo>
                    <a:cubicBezTo>
                      <a:pt x="0" y="1"/>
                      <a:pt x="3" y="4"/>
                      <a:pt x="4" y="5"/>
                    </a:cubicBezTo>
                    <a:cubicBezTo>
                      <a:pt x="4" y="5"/>
                      <a:pt x="7" y="8"/>
                      <a:pt x="9" y="8"/>
                    </a:cubicBezTo>
                    <a:cubicBezTo>
                      <a:pt x="9" y="8"/>
                      <a:pt x="10" y="7"/>
                      <a:pt x="10" y="7"/>
                    </a:cubicBezTo>
                    <a:cubicBezTo>
                      <a:pt x="10" y="6"/>
                      <a:pt x="6" y="4"/>
                      <a:pt x="4" y="3"/>
                    </a:cubicBezTo>
                    <a:cubicBezTo>
                      <a:pt x="3" y="1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Freeform 200@|5FFC:15262707|FBC:16777215|LFC:0|LBC:16777215"/>
              <p:cNvSpPr/>
              <p:nvPr/>
            </p:nvSpPr>
            <p:spPr bwMode="auto">
              <a:xfrm>
                <a:off x="908049" y="166688"/>
                <a:ext cx="1127125" cy="673100"/>
              </a:xfrm>
              <a:custGeom>
                <a:avLst/>
                <a:gdLst>
                  <a:gd name="T0" fmla="*/ 0 w 41"/>
                  <a:gd name="T1" fmla="*/ 2147483646 h 24"/>
                  <a:gd name="T2" fmla="*/ 2147483646 w 41"/>
                  <a:gd name="T3" fmla="*/ 2147483646 h 24"/>
                  <a:gd name="T4" fmla="*/ 2147483646 w 41"/>
                  <a:gd name="T5" fmla="*/ 2147483646 h 24"/>
                  <a:gd name="T6" fmla="*/ 2147483646 w 41"/>
                  <a:gd name="T7" fmla="*/ 2147483646 h 24"/>
                  <a:gd name="T8" fmla="*/ 2147483646 w 41"/>
                  <a:gd name="T9" fmla="*/ 2147483646 h 24"/>
                  <a:gd name="T10" fmla="*/ 2147483646 w 41"/>
                  <a:gd name="T11" fmla="*/ 2147483646 h 24"/>
                  <a:gd name="T12" fmla="*/ 2147483646 w 41"/>
                  <a:gd name="T13" fmla="*/ 2147483646 h 24"/>
                  <a:gd name="T14" fmla="*/ 2147483646 w 41"/>
                  <a:gd name="T15" fmla="*/ 2147483646 h 24"/>
                  <a:gd name="T16" fmla="*/ 2147483646 w 41"/>
                  <a:gd name="T17" fmla="*/ 2147483646 h 24"/>
                  <a:gd name="T18" fmla="*/ 2147483646 w 41"/>
                  <a:gd name="T19" fmla="*/ 2147483646 h 24"/>
                  <a:gd name="T20" fmla="*/ 2147483646 w 41"/>
                  <a:gd name="T21" fmla="*/ 2147483646 h 24"/>
                  <a:gd name="T22" fmla="*/ 2147483646 w 41"/>
                  <a:gd name="T23" fmla="*/ 2147483646 h 24"/>
                  <a:gd name="T24" fmla="*/ 2147483646 w 41"/>
                  <a:gd name="T25" fmla="*/ 2147483646 h 24"/>
                  <a:gd name="T26" fmla="*/ 2147483646 w 41"/>
                  <a:gd name="T27" fmla="*/ 2147483646 h 24"/>
                  <a:gd name="T28" fmla="*/ 2147483646 w 41"/>
                  <a:gd name="T29" fmla="*/ 2147483646 h 24"/>
                  <a:gd name="T30" fmla="*/ 2147483646 w 41"/>
                  <a:gd name="T31" fmla="*/ 2147483646 h 24"/>
                  <a:gd name="T32" fmla="*/ 2147483646 w 41"/>
                  <a:gd name="T33" fmla="*/ 2147483646 h 24"/>
                  <a:gd name="T34" fmla="*/ 2147483646 w 41"/>
                  <a:gd name="T35" fmla="*/ 2147483646 h 24"/>
                  <a:gd name="T36" fmla="*/ 2147483646 w 41"/>
                  <a:gd name="T37" fmla="*/ 2147483646 h 24"/>
                  <a:gd name="T38" fmla="*/ 2147483646 w 41"/>
                  <a:gd name="T39" fmla="*/ 2147483646 h 24"/>
                  <a:gd name="T40" fmla="*/ 2147483646 w 41"/>
                  <a:gd name="T41" fmla="*/ 2147483646 h 24"/>
                  <a:gd name="T42" fmla="*/ 2147483646 w 41"/>
                  <a:gd name="T43" fmla="*/ 2147483646 h 24"/>
                  <a:gd name="T44" fmla="*/ 2147483646 w 41"/>
                  <a:gd name="T45" fmla="*/ 2147483646 h 24"/>
                  <a:gd name="T46" fmla="*/ 2147483646 w 41"/>
                  <a:gd name="T47" fmla="*/ 2147483646 h 24"/>
                  <a:gd name="T48" fmla="*/ 2147483646 w 41"/>
                  <a:gd name="T49" fmla="*/ 2147483646 h 24"/>
                  <a:gd name="T50" fmla="*/ 2147483646 w 41"/>
                  <a:gd name="T51" fmla="*/ 2147483646 h 24"/>
                  <a:gd name="T52" fmla="*/ 2147483646 w 41"/>
                  <a:gd name="T53" fmla="*/ 2147483646 h 24"/>
                  <a:gd name="T54" fmla="*/ 2147483646 w 41"/>
                  <a:gd name="T55" fmla="*/ 2147483646 h 24"/>
                  <a:gd name="T56" fmla="*/ 2147483646 w 41"/>
                  <a:gd name="T57" fmla="*/ 2147483646 h 24"/>
                  <a:gd name="T58" fmla="*/ 2147483646 w 41"/>
                  <a:gd name="T59" fmla="*/ 2147483646 h 24"/>
                  <a:gd name="T60" fmla="*/ 0 w 41"/>
                  <a:gd name="T61" fmla="*/ 2147483646 h 2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41" h="24">
                    <a:moveTo>
                      <a:pt x="0" y="11"/>
                    </a:moveTo>
                    <a:cubicBezTo>
                      <a:pt x="0" y="11"/>
                      <a:pt x="8" y="15"/>
                      <a:pt x="8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9"/>
                      <a:pt x="6" y="23"/>
                      <a:pt x="10" y="24"/>
                    </a:cubicBezTo>
                    <a:cubicBezTo>
                      <a:pt x="14" y="24"/>
                      <a:pt x="11" y="24"/>
                      <a:pt x="11" y="24"/>
                    </a:cubicBezTo>
                    <a:cubicBezTo>
                      <a:pt x="11" y="24"/>
                      <a:pt x="11" y="20"/>
                      <a:pt x="11" y="20"/>
                    </a:cubicBezTo>
                    <a:cubicBezTo>
                      <a:pt x="11" y="20"/>
                      <a:pt x="13" y="18"/>
                      <a:pt x="13" y="17"/>
                    </a:cubicBezTo>
                    <a:cubicBezTo>
                      <a:pt x="14" y="17"/>
                      <a:pt x="21" y="10"/>
                      <a:pt x="21" y="9"/>
                    </a:cubicBezTo>
                    <a:cubicBezTo>
                      <a:pt x="21" y="9"/>
                      <a:pt x="23" y="8"/>
                      <a:pt x="25" y="8"/>
                    </a:cubicBezTo>
                    <a:cubicBezTo>
                      <a:pt x="26" y="8"/>
                      <a:pt x="35" y="8"/>
                      <a:pt x="36" y="7"/>
                    </a:cubicBezTo>
                    <a:cubicBezTo>
                      <a:pt x="38" y="7"/>
                      <a:pt x="39" y="8"/>
                      <a:pt x="40" y="7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6"/>
                      <a:pt x="41" y="6"/>
                      <a:pt x="41" y="5"/>
                    </a:cubicBezTo>
                    <a:cubicBezTo>
                      <a:pt x="41" y="5"/>
                      <a:pt x="40" y="3"/>
                      <a:pt x="40" y="3"/>
                    </a:cubicBezTo>
                    <a:cubicBezTo>
                      <a:pt x="40" y="3"/>
                      <a:pt x="37" y="3"/>
                      <a:pt x="37" y="3"/>
                    </a:cubicBezTo>
                    <a:cubicBezTo>
                      <a:pt x="36" y="3"/>
                      <a:pt x="32" y="3"/>
                      <a:pt x="32" y="3"/>
                    </a:cubicBezTo>
                    <a:cubicBezTo>
                      <a:pt x="31" y="3"/>
                      <a:pt x="26" y="4"/>
                      <a:pt x="25" y="3"/>
                    </a:cubicBezTo>
                    <a:cubicBezTo>
                      <a:pt x="25" y="3"/>
                      <a:pt x="24" y="3"/>
                      <a:pt x="23" y="2"/>
                    </a:cubicBezTo>
                    <a:cubicBezTo>
                      <a:pt x="23" y="2"/>
                      <a:pt x="22" y="2"/>
                      <a:pt x="22" y="2"/>
                    </a:cubicBezTo>
                    <a:cubicBezTo>
                      <a:pt x="22" y="2"/>
                      <a:pt x="22" y="1"/>
                      <a:pt x="21" y="1"/>
                    </a:cubicBezTo>
                    <a:cubicBezTo>
                      <a:pt x="20" y="0"/>
                      <a:pt x="18" y="1"/>
                      <a:pt x="18" y="1"/>
                    </a:cubicBezTo>
                    <a:cubicBezTo>
                      <a:pt x="18" y="1"/>
                      <a:pt x="14" y="2"/>
                      <a:pt x="14" y="2"/>
                    </a:cubicBezTo>
                    <a:cubicBezTo>
                      <a:pt x="14" y="2"/>
                      <a:pt x="8" y="3"/>
                      <a:pt x="8" y="4"/>
                    </a:cubicBezTo>
                    <a:cubicBezTo>
                      <a:pt x="8" y="4"/>
                      <a:pt x="7" y="7"/>
                      <a:pt x="7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5" y="9"/>
                      <a:pt x="4" y="10"/>
                      <a:pt x="4" y="9"/>
                    </a:cubicBezTo>
                    <a:cubicBezTo>
                      <a:pt x="3" y="9"/>
                      <a:pt x="2" y="9"/>
                      <a:pt x="1" y="10"/>
                    </a:cubicBezTo>
                    <a:cubicBezTo>
                      <a:pt x="1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F3E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Freeform 201@|5FFC:13026263|FBC:16777215|LFC:0|LBC:16777215"/>
              <p:cNvSpPr/>
              <p:nvPr/>
            </p:nvSpPr>
            <p:spPr bwMode="auto">
              <a:xfrm>
                <a:off x="1182687" y="700088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7C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Rectangle 202@|1FFC:13026263|FBC:16777215|LFC:0|LBC:16777215"/>
              <p:cNvSpPr>
                <a:spLocks noChangeArrowheads="1"/>
              </p:cNvSpPr>
              <p:nvPr/>
            </p:nvSpPr>
            <p:spPr bwMode="auto">
              <a:xfrm>
                <a:off x="1843087" y="307975"/>
                <a:ext cx="1587" cy="1588"/>
              </a:xfrm>
              <a:prstGeom prst="rect">
                <a:avLst/>
              </a:prstGeom>
              <a:solidFill>
                <a:srgbClr val="D7C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18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0" name="Freeform 203@|5FFC:13026263|FBC:16777215|LFC:0|LBC:16777215"/>
              <p:cNvSpPr/>
              <p:nvPr/>
            </p:nvSpPr>
            <p:spPr bwMode="auto">
              <a:xfrm>
                <a:off x="1898649" y="279400"/>
                <a:ext cx="26987" cy="28575"/>
              </a:xfrm>
              <a:custGeom>
                <a:avLst/>
                <a:gdLst>
                  <a:gd name="T0" fmla="*/ 0 w 1"/>
                  <a:gd name="T1" fmla="*/ 2147483646 h 1"/>
                  <a:gd name="T2" fmla="*/ 2147483646 w 1"/>
                  <a:gd name="T3" fmla="*/ 0 h 1"/>
                  <a:gd name="T4" fmla="*/ 0 w 1"/>
                  <a:gd name="T5" fmla="*/ 2147483646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7C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Freeform 204@|5FFC:13026263|FBC:16777215|LFC:0|LBC:16777215"/>
              <p:cNvSpPr>
                <a:spLocks noEditPoints="1"/>
              </p:cNvSpPr>
              <p:nvPr/>
            </p:nvSpPr>
            <p:spPr bwMode="auto">
              <a:xfrm>
                <a:off x="908049" y="195263"/>
                <a:ext cx="1017587" cy="504825"/>
              </a:xfrm>
              <a:custGeom>
                <a:avLst/>
                <a:gdLst>
                  <a:gd name="T0" fmla="*/ 2147483646 w 37"/>
                  <a:gd name="T1" fmla="*/ 2147483646 h 18"/>
                  <a:gd name="T2" fmla="*/ 2147483646 w 37"/>
                  <a:gd name="T3" fmla="*/ 2147483646 h 18"/>
                  <a:gd name="T4" fmla="*/ 2147483646 w 37"/>
                  <a:gd name="T5" fmla="*/ 2147483646 h 18"/>
                  <a:gd name="T6" fmla="*/ 2147483646 w 37"/>
                  <a:gd name="T7" fmla="*/ 2147483646 h 18"/>
                  <a:gd name="T8" fmla="*/ 2147483646 w 37"/>
                  <a:gd name="T9" fmla="*/ 2147483646 h 18"/>
                  <a:gd name="T10" fmla="*/ 2147483646 w 37"/>
                  <a:gd name="T11" fmla="*/ 2147483646 h 18"/>
                  <a:gd name="T12" fmla="*/ 2147483646 w 37"/>
                  <a:gd name="T13" fmla="*/ 2147483646 h 18"/>
                  <a:gd name="T14" fmla="*/ 2147483646 w 37"/>
                  <a:gd name="T15" fmla="*/ 2147483646 h 18"/>
                  <a:gd name="T16" fmla="*/ 2147483646 w 37"/>
                  <a:gd name="T17" fmla="*/ 2147483646 h 18"/>
                  <a:gd name="T18" fmla="*/ 2147483646 w 37"/>
                  <a:gd name="T19" fmla="*/ 2147483646 h 18"/>
                  <a:gd name="T20" fmla="*/ 2147483646 w 37"/>
                  <a:gd name="T21" fmla="*/ 2147483646 h 18"/>
                  <a:gd name="T22" fmla="*/ 2147483646 w 37"/>
                  <a:gd name="T23" fmla="*/ 2147483646 h 18"/>
                  <a:gd name="T24" fmla="*/ 2147483646 w 37"/>
                  <a:gd name="T25" fmla="*/ 2147483646 h 18"/>
                  <a:gd name="T26" fmla="*/ 2147483646 w 37"/>
                  <a:gd name="T27" fmla="*/ 2147483646 h 18"/>
                  <a:gd name="T28" fmla="*/ 2147483646 w 37"/>
                  <a:gd name="T29" fmla="*/ 2147483646 h 18"/>
                  <a:gd name="T30" fmla="*/ 2147483646 w 37"/>
                  <a:gd name="T31" fmla="*/ 2147483646 h 18"/>
                  <a:gd name="T32" fmla="*/ 2147483646 w 37"/>
                  <a:gd name="T33" fmla="*/ 0 h 18"/>
                  <a:gd name="T34" fmla="*/ 2147483646 w 37"/>
                  <a:gd name="T35" fmla="*/ 2147483646 h 18"/>
                  <a:gd name="T36" fmla="*/ 2147483646 w 37"/>
                  <a:gd name="T37" fmla="*/ 2147483646 h 18"/>
                  <a:gd name="T38" fmla="*/ 2147483646 w 37"/>
                  <a:gd name="T39" fmla="*/ 2147483646 h 18"/>
                  <a:gd name="T40" fmla="*/ 2147483646 w 37"/>
                  <a:gd name="T41" fmla="*/ 2147483646 h 18"/>
                  <a:gd name="T42" fmla="*/ 2147483646 w 37"/>
                  <a:gd name="T43" fmla="*/ 2147483646 h 18"/>
                  <a:gd name="T44" fmla="*/ 2147483646 w 37"/>
                  <a:gd name="T45" fmla="*/ 2147483646 h 18"/>
                  <a:gd name="T46" fmla="*/ 2147483646 w 37"/>
                  <a:gd name="T47" fmla="*/ 2147483646 h 18"/>
                  <a:gd name="T48" fmla="*/ 2147483646 w 37"/>
                  <a:gd name="T49" fmla="*/ 2147483646 h 18"/>
                  <a:gd name="T50" fmla="*/ 2147483646 w 37"/>
                  <a:gd name="T51" fmla="*/ 2147483646 h 18"/>
                  <a:gd name="T52" fmla="*/ 2147483646 w 37"/>
                  <a:gd name="T53" fmla="*/ 2147483646 h 18"/>
                  <a:gd name="T54" fmla="*/ 2147483646 w 37"/>
                  <a:gd name="T55" fmla="*/ 2147483646 h 18"/>
                  <a:gd name="T56" fmla="*/ 2147483646 w 37"/>
                  <a:gd name="T57" fmla="*/ 2147483646 h 18"/>
                  <a:gd name="T58" fmla="*/ 2147483646 w 37"/>
                  <a:gd name="T59" fmla="*/ 2147483646 h 18"/>
                  <a:gd name="T60" fmla="*/ 2147483646 w 37"/>
                  <a:gd name="T61" fmla="*/ 2147483646 h 18"/>
                  <a:gd name="T62" fmla="*/ 2147483646 w 37"/>
                  <a:gd name="T63" fmla="*/ 2147483646 h 18"/>
                  <a:gd name="T64" fmla="*/ 2147483646 w 37"/>
                  <a:gd name="T65" fmla="*/ 2147483646 h 18"/>
                  <a:gd name="T66" fmla="*/ 0 w 37"/>
                  <a:gd name="T67" fmla="*/ 2147483646 h 18"/>
                  <a:gd name="T68" fmla="*/ 2147483646 w 37"/>
                  <a:gd name="T69" fmla="*/ 2147483646 h 18"/>
                  <a:gd name="T70" fmla="*/ 2147483646 w 37"/>
                  <a:gd name="T71" fmla="*/ 2147483646 h 18"/>
                  <a:gd name="T72" fmla="*/ 2147483646 w 37"/>
                  <a:gd name="T73" fmla="*/ 2147483646 h 18"/>
                  <a:gd name="T74" fmla="*/ 2147483646 w 37"/>
                  <a:gd name="T75" fmla="*/ 2147483646 h 18"/>
                  <a:gd name="T76" fmla="*/ 2147483646 w 37"/>
                  <a:gd name="T77" fmla="*/ 2147483646 h 18"/>
                  <a:gd name="T78" fmla="*/ 2147483646 w 37"/>
                  <a:gd name="T79" fmla="*/ 2147483646 h 18"/>
                  <a:gd name="T80" fmla="*/ 2147483646 w 37"/>
                  <a:gd name="T81" fmla="*/ 2147483646 h 18"/>
                  <a:gd name="T82" fmla="*/ 2147483646 w 37"/>
                  <a:gd name="T83" fmla="*/ 2147483646 h 18"/>
                  <a:gd name="T84" fmla="*/ 2147483646 w 37"/>
                  <a:gd name="T85" fmla="*/ 2147483646 h 18"/>
                  <a:gd name="T86" fmla="*/ 2147483646 w 37"/>
                  <a:gd name="T87" fmla="*/ 2147483646 h 18"/>
                  <a:gd name="T88" fmla="*/ 2147483646 w 37"/>
                  <a:gd name="T89" fmla="*/ 2147483646 h 18"/>
                  <a:gd name="T90" fmla="*/ 2147483646 w 37"/>
                  <a:gd name="T91" fmla="*/ 2147483646 h 18"/>
                  <a:gd name="T92" fmla="*/ 2147483646 w 37"/>
                  <a:gd name="T93" fmla="*/ 2147483646 h 18"/>
                  <a:gd name="T94" fmla="*/ 2147483646 w 37"/>
                  <a:gd name="T95" fmla="*/ 2147483646 h 18"/>
                  <a:gd name="T96" fmla="*/ 2147483646 w 37"/>
                  <a:gd name="T97" fmla="*/ 2147483646 h 18"/>
                  <a:gd name="T98" fmla="*/ 2147483646 w 37"/>
                  <a:gd name="T99" fmla="*/ 2147483646 h 18"/>
                  <a:gd name="T100" fmla="*/ 2147483646 w 37"/>
                  <a:gd name="T101" fmla="*/ 2147483646 h 18"/>
                  <a:gd name="T102" fmla="*/ 2147483646 w 37"/>
                  <a:gd name="T103" fmla="*/ 2147483646 h 18"/>
                  <a:gd name="T104" fmla="*/ 2147483646 w 37"/>
                  <a:gd name="T105" fmla="*/ 2147483646 h 18"/>
                  <a:gd name="T106" fmla="*/ 2147483646 w 37"/>
                  <a:gd name="T107" fmla="*/ 2147483646 h 18"/>
                  <a:gd name="T108" fmla="*/ 2147483646 w 37"/>
                  <a:gd name="T109" fmla="*/ 2147483646 h 1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7" h="18">
                    <a:moveTo>
                      <a:pt x="37" y="6"/>
                    </a:moveTo>
                    <a:cubicBezTo>
                      <a:pt x="36" y="6"/>
                      <a:pt x="35" y="6"/>
                      <a:pt x="35" y="6"/>
                    </a:cubicBezTo>
                    <a:cubicBezTo>
                      <a:pt x="35" y="5"/>
                      <a:pt x="36" y="4"/>
                      <a:pt x="36" y="4"/>
                    </a:cubicBezTo>
                    <a:cubicBezTo>
                      <a:pt x="35" y="5"/>
                      <a:pt x="33" y="5"/>
                      <a:pt x="33" y="5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5"/>
                      <a:pt x="32" y="6"/>
                      <a:pt x="32" y="6"/>
                    </a:cubicBezTo>
                    <a:cubicBezTo>
                      <a:pt x="31" y="6"/>
                      <a:pt x="32" y="3"/>
                      <a:pt x="32" y="3"/>
                    </a:cubicBezTo>
                    <a:cubicBezTo>
                      <a:pt x="32" y="3"/>
                      <a:pt x="32" y="3"/>
                      <a:pt x="31" y="3"/>
                    </a:cubicBezTo>
                    <a:cubicBezTo>
                      <a:pt x="31" y="4"/>
                      <a:pt x="31" y="6"/>
                      <a:pt x="31" y="6"/>
                    </a:cubicBezTo>
                    <a:cubicBezTo>
                      <a:pt x="31" y="6"/>
                      <a:pt x="30" y="5"/>
                      <a:pt x="30" y="5"/>
                    </a:cubicBezTo>
                    <a:cubicBezTo>
                      <a:pt x="29" y="4"/>
                      <a:pt x="30" y="3"/>
                      <a:pt x="30" y="3"/>
                    </a:cubicBezTo>
                    <a:cubicBezTo>
                      <a:pt x="29" y="3"/>
                      <a:pt x="28" y="4"/>
                      <a:pt x="28" y="4"/>
                    </a:cubicBezTo>
                    <a:cubicBezTo>
                      <a:pt x="27" y="4"/>
                      <a:pt x="24" y="3"/>
                      <a:pt x="24" y="3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3"/>
                      <a:pt x="19" y="2"/>
                    </a:cubicBezTo>
                    <a:cubicBezTo>
                      <a:pt x="18" y="1"/>
                      <a:pt x="20" y="0"/>
                      <a:pt x="20" y="0"/>
                    </a:cubicBezTo>
                    <a:cubicBezTo>
                      <a:pt x="18" y="0"/>
                      <a:pt x="17" y="1"/>
                      <a:pt x="16" y="2"/>
                    </a:cubicBezTo>
                    <a:cubicBezTo>
                      <a:pt x="16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0" y="5"/>
                      <a:pt x="10" y="5"/>
                    </a:cubicBezTo>
                    <a:cubicBezTo>
                      <a:pt x="9" y="4"/>
                      <a:pt x="8" y="3"/>
                      <a:pt x="8" y="3"/>
                    </a:cubicBezTo>
                    <a:cubicBezTo>
                      <a:pt x="8" y="4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5"/>
                      <a:pt x="8" y="5"/>
                    </a:cubicBezTo>
                    <a:cubicBezTo>
                      <a:pt x="8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7"/>
                      <a:pt x="6" y="7"/>
                      <a:pt x="5" y="7"/>
                    </a:cubicBezTo>
                    <a:cubicBezTo>
                      <a:pt x="5" y="8"/>
                      <a:pt x="4" y="9"/>
                      <a:pt x="4" y="8"/>
                    </a:cubicBezTo>
                    <a:cubicBezTo>
                      <a:pt x="3" y="8"/>
                      <a:pt x="2" y="8"/>
                      <a:pt x="1" y="9"/>
                    </a:cubicBezTo>
                    <a:cubicBezTo>
                      <a:pt x="1" y="9"/>
                      <a:pt x="0" y="10"/>
                      <a:pt x="0" y="10"/>
                    </a:cubicBezTo>
                    <a:cubicBezTo>
                      <a:pt x="0" y="10"/>
                      <a:pt x="8" y="14"/>
                      <a:pt x="8" y="15"/>
                    </a:cubicBezTo>
                    <a:cubicBezTo>
                      <a:pt x="9" y="15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5"/>
                      <a:pt x="9" y="12"/>
                      <a:pt x="9" y="12"/>
                    </a:cubicBezTo>
                    <a:cubicBezTo>
                      <a:pt x="9" y="12"/>
                      <a:pt x="10" y="14"/>
                      <a:pt x="10" y="15"/>
                    </a:cubicBezTo>
                    <a:cubicBezTo>
                      <a:pt x="10" y="15"/>
                      <a:pt x="10" y="18"/>
                      <a:pt x="10" y="18"/>
                    </a:cubicBezTo>
                    <a:cubicBezTo>
                      <a:pt x="10" y="17"/>
                      <a:pt x="12" y="15"/>
                      <a:pt x="12" y="15"/>
                    </a:cubicBezTo>
                    <a:cubicBezTo>
                      <a:pt x="12" y="15"/>
                      <a:pt x="13" y="10"/>
                      <a:pt x="13" y="10"/>
                    </a:cubicBezTo>
                    <a:cubicBezTo>
                      <a:pt x="10" y="10"/>
                      <a:pt x="4" y="9"/>
                      <a:pt x="4" y="9"/>
                    </a:cubicBezTo>
                    <a:cubicBezTo>
                      <a:pt x="6" y="9"/>
                      <a:pt x="15" y="9"/>
                      <a:pt x="15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8" y="9"/>
                      <a:pt x="6" y="8"/>
                      <a:pt x="6" y="8"/>
                    </a:cubicBezTo>
                    <a:cubicBezTo>
                      <a:pt x="7" y="9"/>
                      <a:pt x="17" y="8"/>
                      <a:pt x="17" y="8"/>
                    </a:cubicBezTo>
                    <a:cubicBezTo>
                      <a:pt x="14" y="6"/>
                      <a:pt x="9" y="7"/>
                      <a:pt x="9" y="7"/>
                    </a:cubicBezTo>
                    <a:cubicBezTo>
                      <a:pt x="9" y="7"/>
                      <a:pt x="13" y="6"/>
                      <a:pt x="15" y="6"/>
                    </a:cubicBezTo>
                    <a:cubicBezTo>
                      <a:pt x="16" y="7"/>
                      <a:pt x="21" y="7"/>
                      <a:pt x="21" y="7"/>
                    </a:cubicBezTo>
                    <a:cubicBezTo>
                      <a:pt x="23" y="7"/>
                      <a:pt x="28" y="7"/>
                      <a:pt x="32" y="7"/>
                    </a:cubicBezTo>
                    <a:cubicBezTo>
                      <a:pt x="34" y="7"/>
                      <a:pt x="36" y="7"/>
                      <a:pt x="36" y="6"/>
                    </a:cubicBezTo>
                    <a:cubicBezTo>
                      <a:pt x="37" y="6"/>
                      <a:pt x="37" y="6"/>
                      <a:pt x="37" y="6"/>
                    </a:cubicBezTo>
                    <a:close/>
                    <a:moveTo>
                      <a:pt x="14" y="2"/>
                    </a:moveTo>
                    <a:cubicBezTo>
                      <a:pt x="14" y="2"/>
                      <a:pt x="14" y="2"/>
                      <a:pt x="14" y="2"/>
                    </a:cubicBezTo>
                    <a:close/>
                  </a:path>
                </a:pathLst>
              </a:custGeom>
              <a:solidFill>
                <a:srgbClr val="D7C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3" name="组合 112"/>
            <p:cNvGrpSpPr/>
            <p:nvPr/>
          </p:nvGrpSpPr>
          <p:grpSpPr bwMode="auto">
            <a:xfrm>
              <a:off x="10867" y="1662"/>
              <a:ext cx="584" cy="1182"/>
              <a:chOff x="0" y="0"/>
              <a:chExt cx="4060825" cy="8121650"/>
            </a:xfrm>
          </p:grpSpPr>
          <p:sp>
            <p:nvSpPr>
              <p:cNvPr id="115" name="Freeform 608@|5FFC:0|FBC:16777215|LFC:0|LBC:16777215"/>
              <p:cNvSpPr/>
              <p:nvPr/>
            </p:nvSpPr>
            <p:spPr bwMode="auto">
              <a:xfrm>
                <a:off x="2595562" y="3357563"/>
                <a:ext cx="544513" cy="569913"/>
              </a:xfrm>
              <a:custGeom>
                <a:avLst/>
                <a:gdLst>
                  <a:gd name="T0" fmla="*/ 2147483646 w 145"/>
                  <a:gd name="T1" fmla="*/ 2147483646 h 152"/>
                  <a:gd name="T2" fmla="*/ 2147483646 w 145"/>
                  <a:gd name="T3" fmla="*/ 2147483646 h 152"/>
                  <a:gd name="T4" fmla="*/ 2147483646 w 145"/>
                  <a:gd name="T5" fmla="*/ 0 h 152"/>
                  <a:gd name="T6" fmla="*/ 2147483646 w 145"/>
                  <a:gd name="T7" fmla="*/ 2147483646 h 152"/>
                  <a:gd name="T8" fmla="*/ 2147483646 w 145"/>
                  <a:gd name="T9" fmla="*/ 2147483646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5" h="152">
                    <a:moveTo>
                      <a:pt x="20" y="152"/>
                    </a:moveTo>
                    <a:cubicBezTo>
                      <a:pt x="20" y="152"/>
                      <a:pt x="132" y="121"/>
                      <a:pt x="145" y="92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0" y="65"/>
                      <a:pt x="4" y="85"/>
                    </a:cubicBezTo>
                    <a:cubicBezTo>
                      <a:pt x="8" y="105"/>
                      <a:pt x="20" y="152"/>
                      <a:pt x="20" y="15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7" name="Freeform 609@|5FFC:7979762|FBC:16777215|LFC:0|LBC:16777215"/>
              <p:cNvSpPr/>
              <p:nvPr/>
            </p:nvSpPr>
            <p:spPr bwMode="auto">
              <a:xfrm>
                <a:off x="673100" y="112713"/>
                <a:ext cx="623888" cy="522288"/>
              </a:xfrm>
              <a:custGeom>
                <a:avLst/>
                <a:gdLst>
                  <a:gd name="T0" fmla="*/ 2147483646 w 166"/>
                  <a:gd name="T1" fmla="*/ 2147483646 h 139"/>
                  <a:gd name="T2" fmla="*/ 2147483646 w 166"/>
                  <a:gd name="T3" fmla="*/ 2147483646 h 139"/>
                  <a:gd name="T4" fmla="*/ 2147483646 w 166"/>
                  <a:gd name="T5" fmla="*/ 2147483646 h 139"/>
                  <a:gd name="T6" fmla="*/ 2147483646 w 166"/>
                  <a:gd name="T7" fmla="*/ 2147483646 h 139"/>
                  <a:gd name="T8" fmla="*/ 2147483646 w 166"/>
                  <a:gd name="T9" fmla="*/ 2147483646 h 139"/>
                  <a:gd name="T10" fmla="*/ 2147483646 w 166"/>
                  <a:gd name="T11" fmla="*/ 2147483646 h 139"/>
                  <a:gd name="T12" fmla="*/ 2147483646 w 166"/>
                  <a:gd name="T13" fmla="*/ 2147483646 h 139"/>
                  <a:gd name="T14" fmla="*/ 2147483646 w 166"/>
                  <a:gd name="T15" fmla="*/ 2147483646 h 139"/>
                  <a:gd name="T16" fmla="*/ 2147483646 w 166"/>
                  <a:gd name="T17" fmla="*/ 0 h 139"/>
                  <a:gd name="T18" fmla="*/ 2147483646 w 166"/>
                  <a:gd name="T19" fmla="*/ 2147483646 h 139"/>
                  <a:gd name="T20" fmla="*/ 2147483646 w 166"/>
                  <a:gd name="T21" fmla="*/ 2147483646 h 139"/>
                  <a:gd name="T22" fmla="*/ 0 w 166"/>
                  <a:gd name="T23" fmla="*/ 2147483646 h 139"/>
                  <a:gd name="T24" fmla="*/ 2147483646 w 166"/>
                  <a:gd name="T25" fmla="*/ 2147483646 h 13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66" h="139">
                    <a:moveTo>
                      <a:pt x="54" y="139"/>
                    </a:moveTo>
                    <a:cubicBezTo>
                      <a:pt x="78" y="123"/>
                      <a:pt x="78" y="123"/>
                      <a:pt x="78" y="123"/>
                    </a:cubicBezTo>
                    <a:cubicBezTo>
                      <a:pt x="141" y="123"/>
                      <a:pt x="141" y="123"/>
                      <a:pt x="141" y="123"/>
                    </a:cubicBezTo>
                    <a:cubicBezTo>
                      <a:pt x="166" y="91"/>
                      <a:pt x="166" y="91"/>
                      <a:pt x="166" y="91"/>
                    </a:cubicBezTo>
                    <a:cubicBezTo>
                      <a:pt x="166" y="91"/>
                      <a:pt x="156" y="52"/>
                      <a:pt x="151" y="52"/>
                    </a:cubicBezTo>
                    <a:cubicBezTo>
                      <a:pt x="147" y="52"/>
                      <a:pt x="138" y="52"/>
                      <a:pt x="138" y="52"/>
                    </a:cubicBezTo>
                    <a:cubicBezTo>
                      <a:pt x="138" y="52"/>
                      <a:pt x="142" y="37"/>
                      <a:pt x="137" y="33"/>
                    </a:cubicBezTo>
                    <a:cubicBezTo>
                      <a:pt x="133" y="28"/>
                      <a:pt x="119" y="11"/>
                      <a:pt x="114" y="11"/>
                    </a:cubicBezTo>
                    <a:cubicBezTo>
                      <a:pt x="110" y="11"/>
                      <a:pt x="85" y="0"/>
                      <a:pt x="85" y="0"/>
                    </a:cubicBezTo>
                    <a:cubicBezTo>
                      <a:pt x="85" y="0"/>
                      <a:pt x="42" y="24"/>
                      <a:pt x="35" y="34"/>
                    </a:cubicBezTo>
                    <a:cubicBezTo>
                      <a:pt x="28" y="44"/>
                      <a:pt x="27" y="69"/>
                      <a:pt x="27" y="69"/>
                    </a:cubicBezTo>
                    <a:cubicBezTo>
                      <a:pt x="0" y="104"/>
                      <a:pt x="0" y="104"/>
                      <a:pt x="0" y="104"/>
                    </a:cubicBezTo>
                    <a:lnTo>
                      <a:pt x="54" y="139"/>
                    </a:lnTo>
                    <a:close/>
                  </a:path>
                </a:pathLst>
              </a:custGeom>
              <a:solidFill>
                <a:srgbClr val="F2C2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9" name="Freeform 610@|5FFC:7979762|FBC:16777215|LFC:0|LBC:16777215"/>
              <p:cNvSpPr/>
              <p:nvPr/>
            </p:nvSpPr>
            <p:spPr bwMode="auto">
              <a:xfrm>
                <a:off x="2733675" y="139700"/>
                <a:ext cx="714375" cy="495300"/>
              </a:xfrm>
              <a:custGeom>
                <a:avLst/>
                <a:gdLst>
                  <a:gd name="T0" fmla="*/ 2147483646 w 190"/>
                  <a:gd name="T1" fmla="*/ 2147483646 h 132"/>
                  <a:gd name="T2" fmla="*/ 2147483646 w 190"/>
                  <a:gd name="T3" fmla="*/ 2147483646 h 132"/>
                  <a:gd name="T4" fmla="*/ 2147483646 w 190"/>
                  <a:gd name="T5" fmla="*/ 2147483646 h 132"/>
                  <a:gd name="T6" fmla="*/ 2147483646 w 190"/>
                  <a:gd name="T7" fmla="*/ 2147483646 h 132"/>
                  <a:gd name="T8" fmla="*/ 2147483646 w 190"/>
                  <a:gd name="T9" fmla="*/ 2147483646 h 132"/>
                  <a:gd name="T10" fmla="*/ 2147483646 w 190"/>
                  <a:gd name="T11" fmla="*/ 2147483646 h 132"/>
                  <a:gd name="T12" fmla="*/ 2147483646 w 190"/>
                  <a:gd name="T13" fmla="*/ 2147483646 h 132"/>
                  <a:gd name="T14" fmla="*/ 2147483646 w 190"/>
                  <a:gd name="T15" fmla="*/ 2147483646 h 132"/>
                  <a:gd name="T16" fmla="*/ 2147483646 w 190"/>
                  <a:gd name="T17" fmla="*/ 2147483646 h 132"/>
                  <a:gd name="T18" fmla="*/ 2147483646 w 190"/>
                  <a:gd name="T19" fmla="*/ 0 h 132"/>
                  <a:gd name="T20" fmla="*/ 2147483646 w 190"/>
                  <a:gd name="T21" fmla="*/ 2147483646 h 132"/>
                  <a:gd name="T22" fmla="*/ 2147483646 w 190"/>
                  <a:gd name="T23" fmla="*/ 2147483646 h 132"/>
                  <a:gd name="T24" fmla="*/ 2147483646 w 190"/>
                  <a:gd name="T25" fmla="*/ 2147483646 h 132"/>
                  <a:gd name="T26" fmla="*/ 2147483646 w 190"/>
                  <a:gd name="T27" fmla="*/ 2147483646 h 13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90" h="132">
                    <a:moveTo>
                      <a:pt x="117" y="112"/>
                    </a:moveTo>
                    <a:cubicBezTo>
                      <a:pt x="117" y="112"/>
                      <a:pt x="100" y="112"/>
                      <a:pt x="89" y="116"/>
                    </a:cubicBezTo>
                    <a:cubicBezTo>
                      <a:pt x="79" y="121"/>
                      <a:pt x="51" y="122"/>
                      <a:pt x="51" y="122"/>
                    </a:cubicBezTo>
                    <a:cubicBezTo>
                      <a:pt x="51" y="122"/>
                      <a:pt x="24" y="104"/>
                      <a:pt x="20" y="96"/>
                    </a:cubicBezTo>
                    <a:cubicBezTo>
                      <a:pt x="17" y="88"/>
                      <a:pt x="20" y="77"/>
                      <a:pt x="20" y="77"/>
                    </a:cubicBezTo>
                    <a:cubicBezTo>
                      <a:pt x="20" y="77"/>
                      <a:pt x="0" y="60"/>
                      <a:pt x="12" y="4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6" y="34"/>
                      <a:pt x="35" y="26"/>
                      <a:pt x="40" y="25"/>
                    </a:cubicBezTo>
                    <a:cubicBezTo>
                      <a:pt x="44" y="23"/>
                      <a:pt x="67" y="8"/>
                      <a:pt x="67" y="8"/>
                    </a:cubicBezTo>
                    <a:cubicBezTo>
                      <a:pt x="67" y="8"/>
                      <a:pt x="93" y="0"/>
                      <a:pt x="97" y="0"/>
                    </a:cubicBezTo>
                    <a:cubicBezTo>
                      <a:pt x="102" y="0"/>
                      <a:pt x="147" y="22"/>
                      <a:pt x="158" y="61"/>
                    </a:cubicBezTo>
                    <a:cubicBezTo>
                      <a:pt x="185" y="92"/>
                      <a:pt x="190" y="91"/>
                      <a:pt x="190" y="91"/>
                    </a:cubicBezTo>
                    <a:cubicBezTo>
                      <a:pt x="190" y="91"/>
                      <a:pt x="149" y="131"/>
                      <a:pt x="132" y="132"/>
                    </a:cubicBezTo>
                    <a:lnTo>
                      <a:pt x="117" y="112"/>
                    </a:lnTo>
                    <a:close/>
                  </a:path>
                </a:pathLst>
              </a:custGeom>
              <a:solidFill>
                <a:srgbClr val="F2C2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0" name="Freeform 611@|5FFC:16578549|FBC:16777215|LFC:0|LBC:16777215"/>
              <p:cNvSpPr/>
              <p:nvPr/>
            </p:nvSpPr>
            <p:spPr bwMode="auto">
              <a:xfrm>
                <a:off x="538162" y="417513"/>
                <a:ext cx="387350" cy="292100"/>
              </a:xfrm>
              <a:custGeom>
                <a:avLst/>
                <a:gdLst>
                  <a:gd name="T0" fmla="*/ 2147483646 w 103"/>
                  <a:gd name="T1" fmla="*/ 0 h 78"/>
                  <a:gd name="T2" fmla="*/ 2147483646 w 103"/>
                  <a:gd name="T3" fmla="*/ 2147483646 h 78"/>
                  <a:gd name="T4" fmla="*/ 2147483646 w 103"/>
                  <a:gd name="T5" fmla="*/ 2147483646 h 78"/>
                  <a:gd name="T6" fmla="*/ 0 w 103"/>
                  <a:gd name="T7" fmla="*/ 2147483646 h 78"/>
                  <a:gd name="T8" fmla="*/ 2147483646 w 103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" h="78">
                    <a:moveTo>
                      <a:pt x="36" y="0"/>
                    </a:moveTo>
                    <a:cubicBezTo>
                      <a:pt x="36" y="0"/>
                      <a:pt x="93" y="22"/>
                      <a:pt x="103" y="49"/>
                    </a:cubicBezTo>
                    <a:cubicBezTo>
                      <a:pt x="79" y="78"/>
                      <a:pt x="79" y="78"/>
                      <a:pt x="79" y="78"/>
                    </a:cubicBezTo>
                    <a:cubicBezTo>
                      <a:pt x="0" y="53"/>
                      <a:pt x="0" y="53"/>
                      <a:pt x="0" y="53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5F7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Freeform 612@|5FFC:16578549|FBC:16777215|LFC:0|LBC:16777215"/>
              <p:cNvSpPr/>
              <p:nvPr/>
            </p:nvSpPr>
            <p:spPr bwMode="auto">
              <a:xfrm>
                <a:off x="3208337" y="417513"/>
                <a:ext cx="442913" cy="292100"/>
              </a:xfrm>
              <a:custGeom>
                <a:avLst/>
                <a:gdLst>
                  <a:gd name="T0" fmla="*/ 2147483646 w 118"/>
                  <a:gd name="T1" fmla="*/ 0 h 78"/>
                  <a:gd name="T2" fmla="*/ 0 w 118"/>
                  <a:gd name="T3" fmla="*/ 2147483646 h 78"/>
                  <a:gd name="T4" fmla="*/ 2147483646 w 118"/>
                  <a:gd name="T5" fmla="*/ 2147483646 h 78"/>
                  <a:gd name="T6" fmla="*/ 2147483646 w 118"/>
                  <a:gd name="T7" fmla="*/ 2147483646 h 78"/>
                  <a:gd name="T8" fmla="*/ 2147483646 w 118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8" h="78">
                    <a:moveTo>
                      <a:pt x="64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0" y="51"/>
                      <a:pt x="1" y="70"/>
                      <a:pt x="15" y="78"/>
                    </a:cubicBezTo>
                    <a:cubicBezTo>
                      <a:pt x="118" y="58"/>
                      <a:pt x="118" y="58"/>
                      <a:pt x="118" y="58"/>
                    </a:cubicBez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F5F7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Freeform 613@|5FFC:7979762|FBC:16777215|LFC:0|LBC:16777215"/>
              <p:cNvSpPr/>
              <p:nvPr/>
            </p:nvSpPr>
            <p:spPr bwMode="auto">
              <a:xfrm>
                <a:off x="1444625" y="104775"/>
                <a:ext cx="898525" cy="1360488"/>
              </a:xfrm>
              <a:custGeom>
                <a:avLst/>
                <a:gdLst>
                  <a:gd name="T0" fmla="*/ 2147483646 w 239"/>
                  <a:gd name="T1" fmla="*/ 2147483646 h 362"/>
                  <a:gd name="T2" fmla="*/ 2147483646 w 239"/>
                  <a:gd name="T3" fmla="*/ 2147483646 h 362"/>
                  <a:gd name="T4" fmla="*/ 2147483646 w 239"/>
                  <a:gd name="T5" fmla="*/ 2147483646 h 362"/>
                  <a:gd name="T6" fmla="*/ 2147483646 w 239"/>
                  <a:gd name="T7" fmla="*/ 2147483646 h 362"/>
                  <a:gd name="T8" fmla="*/ 2147483646 w 239"/>
                  <a:gd name="T9" fmla="*/ 2147483646 h 362"/>
                  <a:gd name="T10" fmla="*/ 2147483646 w 239"/>
                  <a:gd name="T11" fmla="*/ 2147483646 h 362"/>
                  <a:gd name="T12" fmla="*/ 2147483646 w 239"/>
                  <a:gd name="T13" fmla="*/ 2147483646 h 362"/>
                  <a:gd name="T14" fmla="*/ 2147483646 w 239"/>
                  <a:gd name="T15" fmla="*/ 2147483646 h 362"/>
                  <a:gd name="T16" fmla="*/ 2147483646 w 239"/>
                  <a:gd name="T17" fmla="*/ 2147483646 h 362"/>
                  <a:gd name="T18" fmla="*/ 2147483646 w 239"/>
                  <a:gd name="T19" fmla="*/ 2147483646 h 362"/>
                  <a:gd name="T20" fmla="*/ 2147483646 w 239"/>
                  <a:gd name="T21" fmla="*/ 2147483646 h 362"/>
                  <a:gd name="T22" fmla="*/ 2147483646 w 239"/>
                  <a:gd name="T23" fmla="*/ 2147483646 h 362"/>
                  <a:gd name="T24" fmla="*/ 2147483646 w 239"/>
                  <a:gd name="T25" fmla="*/ 2147483646 h 3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9" h="362">
                    <a:moveTo>
                      <a:pt x="68" y="292"/>
                    </a:moveTo>
                    <a:cubicBezTo>
                      <a:pt x="68" y="292"/>
                      <a:pt x="45" y="231"/>
                      <a:pt x="37" y="222"/>
                    </a:cubicBezTo>
                    <a:cubicBezTo>
                      <a:pt x="29" y="212"/>
                      <a:pt x="0" y="176"/>
                      <a:pt x="17" y="122"/>
                    </a:cubicBezTo>
                    <a:cubicBezTo>
                      <a:pt x="34" y="68"/>
                      <a:pt x="52" y="20"/>
                      <a:pt x="97" y="2"/>
                    </a:cubicBezTo>
                    <a:cubicBezTo>
                      <a:pt x="97" y="2"/>
                      <a:pt x="156" y="0"/>
                      <a:pt x="171" y="9"/>
                    </a:cubicBezTo>
                    <a:cubicBezTo>
                      <a:pt x="186" y="19"/>
                      <a:pt x="207" y="54"/>
                      <a:pt x="207" y="54"/>
                    </a:cubicBezTo>
                    <a:cubicBezTo>
                      <a:pt x="207" y="75"/>
                      <a:pt x="207" y="75"/>
                      <a:pt x="207" y="75"/>
                    </a:cubicBezTo>
                    <a:cubicBezTo>
                      <a:pt x="207" y="75"/>
                      <a:pt x="229" y="92"/>
                      <a:pt x="234" y="103"/>
                    </a:cubicBezTo>
                    <a:cubicBezTo>
                      <a:pt x="239" y="115"/>
                      <a:pt x="234" y="167"/>
                      <a:pt x="234" y="179"/>
                    </a:cubicBezTo>
                    <a:cubicBezTo>
                      <a:pt x="234" y="192"/>
                      <a:pt x="216" y="209"/>
                      <a:pt x="216" y="209"/>
                    </a:cubicBezTo>
                    <a:cubicBezTo>
                      <a:pt x="216" y="209"/>
                      <a:pt x="227" y="247"/>
                      <a:pt x="225" y="261"/>
                    </a:cubicBezTo>
                    <a:cubicBezTo>
                      <a:pt x="222" y="274"/>
                      <a:pt x="236" y="320"/>
                      <a:pt x="236" y="320"/>
                    </a:cubicBezTo>
                    <a:cubicBezTo>
                      <a:pt x="236" y="320"/>
                      <a:pt x="135" y="362"/>
                      <a:pt x="68" y="292"/>
                    </a:cubicBezTo>
                    <a:close/>
                  </a:path>
                </a:pathLst>
              </a:custGeom>
              <a:solidFill>
                <a:srgbClr val="F2C2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Freeform 614@|5FFC:7582443|FBC:16777215|LFC:0|LBC:16777215"/>
              <p:cNvSpPr/>
              <p:nvPr/>
            </p:nvSpPr>
            <p:spPr bwMode="auto">
              <a:xfrm>
                <a:off x="2805112" y="142875"/>
                <a:ext cx="406400" cy="454025"/>
              </a:xfrm>
              <a:custGeom>
                <a:avLst/>
                <a:gdLst>
                  <a:gd name="T0" fmla="*/ 2147483646 w 108"/>
                  <a:gd name="T1" fmla="*/ 0 h 121"/>
                  <a:gd name="T2" fmla="*/ 2147483646 w 108"/>
                  <a:gd name="T3" fmla="*/ 2147483646 h 121"/>
                  <a:gd name="T4" fmla="*/ 2147483646 w 108"/>
                  <a:gd name="T5" fmla="*/ 2147483646 h 121"/>
                  <a:gd name="T6" fmla="*/ 2147483646 w 108"/>
                  <a:gd name="T7" fmla="*/ 2147483646 h 121"/>
                  <a:gd name="T8" fmla="*/ 2147483646 w 108"/>
                  <a:gd name="T9" fmla="*/ 2147483646 h 121"/>
                  <a:gd name="T10" fmla="*/ 2147483646 w 108"/>
                  <a:gd name="T11" fmla="*/ 2147483646 h 121"/>
                  <a:gd name="T12" fmla="*/ 2147483646 w 108"/>
                  <a:gd name="T13" fmla="*/ 2147483646 h 121"/>
                  <a:gd name="T14" fmla="*/ 2147483646 w 108"/>
                  <a:gd name="T15" fmla="*/ 2147483646 h 121"/>
                  <a:gd name="T16" fmla="*/ 2147483646 w 108"/>
                  <a:gd name="T17" fmla="*/ 2147483646 h 121"/>
                  <a:gd name="T18" fmla="*/ 2147483646 w 108"/>
                  <a:gd name="T19" fmla="*/ 2147483646 h 121"/>
                  <a:gd name="T20" fmla="*/ 2147483646 w 108"/>
                  <a:gd name="T21" fmla="*/ 2147483646 h 121"/>
                  <a:gd name="T22" fmla="*/ 2147483646 w 108"/>
                  <a:gd name="T23" fmla="*/ 2147483646 h 121"/>
                  <a:gd name="T24" fmla="*/ 2147483646 w 108"/>
                  <a:gd name="T25" fmla="*/ 2147483646 h 121"/>
                  <a:gd name="T26" fmla="*/ 2147483646 w 108"/>
                  <a:gd name="T27" fmla="*/ 2147483646 h 121"/>
                  <a:gd name="T28" fmla="*/ 2147483646 w 108"/>
                  <a:gd name="T29" fmla="*/ 2147483646 h 121"/>
                  <a:gd name="T30" fmla="*/ 2147483646 w 108"/>
                  <a:gd name="T31" fmla="*/ 0 h 12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8" h="121">
                    <a:moveTo>
                      <a:pt x="79" y="0"/>
                    </a:moveTo>
                    <a:cubicBezTo>
                      <a:pt x="79" y="28"/>
                      <a:pt x="79" y="28"/>
                      <a:pt x="79" y="28"/>
                    </a:cubicBezTo>
                    <a:cubicBezTo>
                      <a:pt x="79" y="28"/>
                      <a:pt x="78" y="38"/>
                      <a:pt x="67" y="40"/>
                    </a:cubicBezTo>
                    <a:cubicBezTo>
                      <a:pt x="67" y="40"/>
                      <a:pt x="57" y="58"/>
                      <a:pt x="51" y="58"/>
                    </a:cubicBezTo>
                    <a:cubicBezTo>
                      <a:pt x="32" y="61"/>
                      <a:pt x="32" y="61"/>
                      <a:pt x="32" y="61"/>
                    </a:cubicBezTo>
                    <a:cubicBezTo>
                      <a:pt x="32" y="61"/>
                      <a:pt x="30" y="93"/>
                      <a:pt x="32" y="98"/>
                    </a:cubicBezTo>
                    <a:cubicBezTo>
                      <a:pt x="35" y="103"/>
                      <a:pt x="16" y="88"/>
                      <a:pt x="19" y="73"/>
                    </a:cubicBezTo>
                    <a:cubicBezTo>
                      <a:pt x="19" y="73"/>
                      <a:pt x="0" y="90"/>
                      <a:pt x="16" y="109"/>
                    </a:cubicBezTo>
                    <a:cubicBezTo>
                      <a:pt x="24" y="116"/>
                      <a:pt x="32" y="121"/>
                      <a:pt x="32" y="121"/>
                    </a:cubicBezTo>
                    <a:cubicBezTo>
                      <a:pt x="32" y="121"/>
                      <a:pt x="47" y="120"/>
                      <a:pt x="58" y="118"/>
                    </a:cubicBezTo>
                    <a:cubicBezTo>
                      <a:pt x="49" y="111"/>
                      <a:pt x="40" y="101"/>
                      <a:pt x="42" y="95"/>
                    </a:cubicBezTo>
                    <a:cubicBezTo>
                      <a:pt x="44" y="82"/>
                      <a:pt x="41" y="73"/>
                      <a:pt x="41" y="73"/>
                    </a:cubicBezTo>
                    <a:cubicBezTo>
                      <a:pt x="41" y="73"/>
                      <a:pt x="74" y="59"/>
                      <a:pt x="75" y="53"/>
                    </a:cubicBezTo>
                    <a:cubicBezTo>
                      <a:pt x="76" y="48"/>
                      <a:pt x="87" y="29"/>
                      <a:pt x="87" y="29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96" y="7"/>
                      <a:pt x="83" y="1"/>
                      <a:pt x="79" y="0"/>
                    </a:cubicBezTo>
                    <a:close/>
                  </a:path>
                </a:pathLst>
              </a:custGeom>
              <a:solidFill>
                <a:srgbClr val="EBB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Freeform 615@|5FFC:7582443|FBC:16777215|LFC:0|LBC:16777215"/>
              <p:cNvSpPr/>
              <p:nvPr/>
            </p:nvSpPr>
            <p:spPr bwMode="auto">
              <a:xfrm>
                <a:off x="985837" y="169863"/>
                <a:ext cx="263525" cy="273050"/>
              </a:xfrm>
              <a:custGeom>
                <a:avLst/>
                <a:gdLst>
                  <a:gd name="T0" fmla="*/ 2147483646 w 70"/>
                  <a:gd name="T1" fmla="*/ 2147483646 h 73"/>
                  <a:gd name="T2" fmla="*/ 2147483646 w 70"/>
                  <a:gd name="T3" fmla="*/ 2147483646 h 73"/>
                  <a:gd name="T4" fmla="*/ 2147483646 w 70"/>
                  <a:gd name="T5" fmla="*/ 2147483646 h 73"/>
                  <a:gd name="T6" fmla="*/ 2147483646 w 70"/>
                  <a:gd name="T7" fmla="*/ 2147483646 h 73"/>
                  <a:gd name="T8" fmla="*/ 2147483646 w 70"/>
                  <a:gd name="T9" fmla="*/ 2147483646 h 73"/>
                  <a:gd name="T10" fmla="*/ 2147483646 w 70"/>
                  <a:gd name="T11" fmla="*/ 2147483646 h 73"/>
                  <a:gd name="T12" fmla="*/ 2147483646 w 70"/>
                  <a:gd name="T13" fmla="*/ 2147483646 h 73"/>
                  <a:gd name="T14" fmla="*/ 2147483646 w 70"/>
                  <a:gd name="T15" fmla="*/ 2147483646 h 73"/>
                  <a:gd name="T16" fmla="*/ 2147483646 w 70"/>
                  <a:gd name="T17" fmla="*/ 2147483646 h 73"/>
                  <a:gd name="T18" fmla="*/ 0 w 70"/>
                  <a:gd name="T19" fmla="*/ 0 h 73"/>
                  <a:gd name="T20" fmla="*/ 2147483646 w 70"/>
                  <a:gd name="T21" fmla="*/ 2147483646 h 73"/>
                  <a:gd name="T22" fmla="*/ 2147483646 w 70"/>
                  <a:gd name="T23" fmla="*/ 2147483646 h 73"/>
                  <a:gd name="T24" fmla="*/ 2147483646 w 70"/>
                  <a:gd name="T25" fmla="*/ 2147483646 h 73"/>
                  <a:gd name="T26" fmla="*/ 2147483646 w 70"/>
                  <a:gd name="T27" fmla="*/ 2147483646 h 7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0" h="73">
                    <a:moveTo>
                      <a:pt x="69" y="66"/>
                    </a:moveTo>
                    <a:cubicBezTo>
                      <a:pt x="65" y="57"/>
                      <a:pt x="67" y="47"/>
                      <a:pt x="70" y="39"/>
                    </a:cubicBezTo>
                    <a:cubicBezTo>
                      <a:pt x="69" y="38"/>
                      <a:pt x="69" y="37"/>
                      <a:pt x="68" y="37"/>
                    </a:cubicBezTo>
                    <a:cubicBezTo>
                      <a:pt x="64" y="37"/>
                      <a:pt x="55" y="37"/>
                      <a:pt x="55" y="37"/>
                    </a:cubicBezTo>
                    <a:cubicBezTo>
                      <a:pt x="55" y="37"/>
                      <a:pt x="56" y="35"/>
                      <a:pt x="56" y="33"/>
                    </a:cubicBezTo>
                    <a:cubicBezTo>
                      <a:pt x="50" y="42"/>
                      <a:pt x="45" y="54"/>
                      <a:pt x="45" y="54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4" y="53"/>
                      <a:pt x="23" y="49"/>
                      <a:pt x="20" y="49"/>
                    </a:cubicBezTo>
                    <a:cubicBezTo>
                      <a:pt x="16" y="49"/>
                      <a:pt x="10" y="30"/>
                      <a:pt x="11" y="27"/>
                    </a:cubicBezTo>
                    <a:cubicBezTo>
                      <a:pt x="12" y="23"/>
                      <a:pt x="0" y="0"/>
                      <a:pt x="0" y="0"/>
                    </a:cubicBezTo>
                    <a:cubicBezTo>
                      <a:pt x="4" y="13"/>
                      <a:pt x="2" y="47"/>
                      <a:pt x="9" y="49"/>
                    </a:cubicBezTo>
                    <a:cubicBezTo>
                      <a:pt x="15" y="50"/>
                      <a:pt x="23" y="66"/>
                      <a:pt x="23" y="66"/>
                    </a:cubicBezTo>
                    <a:cubicBezTo>
                      <a:pt x="23" y="66"/>
                      <a:pt x="44" y="73"/>
                      <a:pt x="57" y="73"/>
                    </a:cubicBezTo>
                    <a:cubicBezTo>
                      <a:pt x="69" y="73"/>
                      <a:pt x="69" y="66"/>
                      <a:pt x="69" y="66"/>
                    </a:cubicBezTo>
                    <a:close/>
                  </a:path>
                </a:pathLst>
              </a:custGeom>
              <a:solidFill>
                <a:srgbClr val="EBB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Freeform 616@|5FFC:7582443|FBC:16777215|LFC:0|LBC:16777215"/>
              <p:cNvSpPr/>
              <p:nvPr/>
            </p:nvSpPr>
            <p:spPr bwMode="auto">
              <a:xfrm>
                <a:off x="1458912" y="131763"/>
                <a:ext cx="865188" cy="1069975"/>
              </a:xfrm>
              <a:custGeom>
                <a:avLst/>
                <a:gdLst>
                  <a:gd name="T0" fmla="*/ 2147483646 w 230"/>
                  <a:gd name="T1" fmla="*/ 2147483646 h 285"/>
                  <a:gd name="T2" fmla="*/ 2147483646 w 230"/>
                  <a:gd name="T3" fmla="*/ 2147483646 h 285"/>
                  <a:gd name="T4" fmla="*/ 2147483646 w 230"/>
                  <a:gd name="T5" fmla="*/ 2147483646 h 285"/>
                  <a:gd name="T6" fmla="*/ 2147483646 w 230"/>
                  <a:gd name="T7" fmla="*/ 2147483646 h 285"/>
                  <a:gd name="T8" fmla="*/ 2147483646 w 230"/>
                  <a:gd name="T9" fmla="*/ 2147483646 h 285"/>
                  <a:gd name="T10" fmla="*/ 2147483646 w 230"/>
                  <a:gd name="T11" fmla="*/ 2147483646 h 285"/>
                  <a:gd name="T12" fmla="*/ 2147483646 w 230"/>
                  <a:gd name="T13" fmla="*/ 2147483646 h 285"/>
                  <a:gd name="T14" fmla="*/ 2147483646 w 230"/>
                  <a:gd name="T15" fmla="*/ 2147483646 h 285"/>
                  <a:gd name="T16" fmla="*/ 2147483646 w 230"/>
                  <a:gd name="T17" fmla="*/ 0 h 285"/>
                  <a:gd name="T18" fmla="*/ 2147483646 w 230"/>
                  <a:gd name="T19" fmla="*/ 2147483646 h 285"/>
                  <a:gd name="T20" fmla="*/ 2147483646 w 230"/>
                  <a:gd name="T21" fmla="*/ 2147483646 h 285"/>
                  <a:gd name="T22" fmla="*/ 2147483646 w 230"/>
                  <a:gd name="T23" fmla="*/ 2147483646 h 285"/>
                  <a:gd name="T24" fmla="*/ 2147483646 w 230"/>
                  <a:gd name="T25" fmla="*/ 2147483646 h 285"/>
                  <a:gd name="T26" fmla="*/ 2147483646 w 230"/>
                  <a:gd name="T27" fmla="*/ 2147483646 h 285"/>
                  <a:gd name="T28" fmla="*/ 2147483646 w 230"/>
                  <a:gd name="T29" fmla="*/ 2147483646 h 285"/>
                  <a:gd name="T30" fmla="*/ 2147483646 w 230"/>
                  <a:gd name="T31" fmla="*/ 2147483646 h 285"/>
                  <a:gd name="T32" fmla="*/ 2147483646 w 230"/>
                  <a:gd name="T33" fmla="*/ 2147483646 h 285"/>
                  <a:gd name="T34" fmla="*/ 2147483646 w 230"/>
                  <a:gd name="T35" fmla="*/ 2147483646 h 285"/>
                  <a:gd name="T36" fmla="*/ 2147483646 w 230"/>
                  <a:gd name="T37" fmla="*/ 2147483646 h 28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30" h="285">
                    <a:moveTo>
                      <a:pt x="230" y="166"/>
                    </a:moveTo>
                    <a:cubicBezTo>
                      <a:pt x="213" y="155"/>
                      <a:pt x="189" y="154"/>
                      <a:pt x="189" y="154"/>
                    </a:cubicBezTo>
                    <a:cubicBezTo>
                      <a:pt x="176" y="147"/>
                      <a:pt x="189" y="141"/>
                      <a:pt x="189" y="141"/>
                    </a:cubicBezTo>
                    <a:cubicBezTo>
                      <a:pt x="176" y="137"/>
                      <a:pt x="147" y="154"/>
                      <a:pt x="147" y="154"/>
                    </a:cubicBezTo>
                    <a:cubicBezTo>
                      <a:pt x="147" y="154"/>
                      <a:pt x="137" y="145"/>
                      <a:pt x="120" y="129"/>
                    </a:cubicBezTo>
                    <a:cubicBezTo>
                      <a:pt x="103" y="113"/>
                      <a:pt x="115" y="94"/>
                      <a:pt x="112" y="87"/>
                    </a:cubicBezTo>
                    <a:cubicBezTo>
                      <a:pt x="108" y="80"/>
                      <a:pt x="93" y="76"/>
                      <a:pt x="93" y="76"/>
                    </a:cubicBezTo>
                    <a:cubicBezTo>
                      <a:pt x="88" y="72"/>
                      <a:pt x="98" y="47"/>
                      <a:pt x="98" y="47"/>
                    </a:cubicBezTo>
                    <a:cubicBezTo>
                      <a:pt x="87" y="38"/>
                      <a:pt x="83" y="16"/>
                      <a:pt x="81" y="0"/>
                    </a:cubicBezTo>
                    <a:cubicBezTo>
                      <a:pt x="44" y="22"/>
                      <a:pt x="29" y="66"/>
                      <a:pt x="13" y="115"/>
                    </a:cubicBezTo>
                    <a:cubicBezTo>
                      <a:pt x="0" y="155"/>
                      <a:pt x="13" y="186"/>
                      <a:pt x="24" y="203"/>
                    </a:cubicBezTo>
                    <a:cubicBezTo>
                      <a:pt x="37" y="200"/>
                      <a:pt x="49" y="194"/>
                      <a:pt x="49" y="194"/>
                    </a:cubicBezTo>
                    <a:cubicBezTo>
                      <a:pt x="82" y="201"/>
                      <a:pt x="112" y="216"/>
                      <a:pt x="112" y="216"/>
                    </a:cubicBezTo>
                    <a:cubicBezTo>
                      <a:pt x="131" y="250"/>
                      <a:pt x="174" y="285"/>
                      <a:pt x="174" y="285"/>
                    </a:cubicBezTo>
                    <a:cubicBezTo>
                      <a:pt x="152" y="262"/>
                      <a:pt x="147" y="215"/>
                      <a:pt x="147" y="215"/>
                    </a:cubicBezTo>
                    <a:cubicBezTo>
                      <a:pt x="147" y="215"/>
                      <a:pt x="155" y="217"/>
                      <a:pt x="175" y="215"/>
                    </a:cubicBezTo>
                    <a:cubicBezTo>
                      <a:pt x="184" y="213"/>
                      <a:pt x="201" y="206"/>
                      <a:pt x="215" y="198"/>
                    </a:cubicBezTo>
                    <a:cubicBezTo>
                      <a:pt x="221" y="192"/>
                      <a:pt x="230" y="181"/>
                      <a:pt x="230" y="172"/>
                    </a:cubicBezTo>
                    <a:cubicBezTo>
                      <a:pt x="230" y="171"/>
                      <a:pt x="230" y="168"/>
                      <a:pt x="230" y="166"/>
                    </a:cubicBezTo>
                    <a:close/>
                  </a:path>
                </a:pathLst>
              </a:custGeom>
              <a:solidFill>
                <a:srgbClr val="EBB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6" name="Freeform 617@|5FFC:0|FBC:16777215|LFC:0|LBC:16777215"/>
              <p:cNvSpPr/>
              <p:nvPr/>
            </p:nvSpPr>
            <p:spPr bwMode="auto">
              <a:xfrm>
                <a:off x="1392237" y="0"/>
                <a:ext cx="800100" cy="1163638"/>
              </a:xfrm>
              <a:custGeom>
                <a:avLst/>
                <a:gdLst>
                  <a:gd name="T0" fmla="*/ 2147483646 w 213"/>
                  <a:gd name="T1" fmla="*/ 2147483646 h 310"/>
                  <a:gd name="T2" fmla="*/ 2147483646 w 213"/>
                  <a:gd name="T3" fmla="*/ 2147483646 h 310"/>
                  <a:gd name="T4" fmla="*/ 2147483646 w 213"/>
                  <a:gd name="T5" fmla="*/ 2147483646 h 310"/>
                  <a:gd name="T6" fmla="*/ 2147483646 w 213"/>
                  <a:gd name="T7" fmla="*/ 2147483646 h 310"/>
                  <a:gd name="T8" fmla="*/ 2147483646 w 213"/>
                  <a:gd name="T9" fmla="*/ 2147483646 h 310"/>
                  <a:gd name="T10" fmla="*/ 2147483646 w 213"/>
                  <a:gd name="T11" fmla="*/ 2147483646 h 310"/>
                  <a:gd name="T12" fmla="*/ 2147483646 w 213"/>
                  <a:gd name="T13" fmla="*/ 2147483646 h 310"/>
                  <a:gd name="T14" fmla="*/ 2147483646 w 213"/>
                  <a:gd name="T15" fmla="*/ 2147483646 h 310"/>
                  <a:gd name="T16" fmla="*/ 2147483646 w 213"/>
                  <a:gd name="T17" fmla="*/ 2147483646 h 310"/>
                  <a:gd name="T18" fmla="*/ 2147483646 w 213"/>
                  <a:gd name="T19" fmla="*/ 2147483646 h 310"/>
                  <a:gd name="T20" fmla="*/ 2147483646 w 213"/>
                  <a:gd name="T21" fmla="*/ 2147483646 h 310"/>
                  <a:gd name="T22" fmla="*/ 2147483646 w 213"/>
                  <a:gd name="T23" fmla="*/ 2147483646 h 310"/>
                  <a:gd name="T24" fmla="*/ 2147483646 w 213"/>
                  <a:gd name="T25" fmla="*/ 2147483646 h 310"/>
                  <a:gd name="T26" fmla="*/ 2147483646 w 213"/>
                  <a:gd name="T27" fmla="*/ 2147483646 h 310"/>
                  <a:gd name="T28" fmla="*/ 2147483646 w 213"/>
                  <a:gd name="T29" fmla="*/ 2147483646 h 310"/>
                  <a:gd name="T30" fmla="*/ 2147483646 w 213"/>
                  <a:gd name="T31" fmla="*/ 2147483646 h 310"/>
                  <a:gd name="T32" fmla="*/ 2147483646 w 213"/>
                  <a:gd name="T33" fmla="*/ 2147483646 h 310"/>
                  <a:gd name="T34" fmla="*/ 2147483646 w 213"/>
                  <a:gd name="T35" fmla="*/ 2147483646 h 310"/>
                  <a:gd name="T36" fmla="*/ 2147483646 w 213"/>
                  <a:gd name="T37" fmla="*/ 2147483646 h 310"/>
                  <a:gd name="T38" fmla="*/ 2147483646 w 213"/>
                  <a:gd name="T39" fmla="*/ 0 h 310"/>
                  <a:gd name="T40" fmla="*/ 2147483646 w 213"/>
                  <a:gd name="T41" fmla="*/ 2147483646 h 310"/>
                  <a:gd name="T42" fmla="*/ 2147483646 w 213"/>
                  <a:gd name="T43" fmla="*/ 2147483646 h 310"/>
                  <a:gd name="T44" fmla="*/ 2147483646 w 213"/>
                  <a:gd name="T45" fmla="*/ 2147483646 h 310"/>
                  <a:gd name="T46" fmla="*/ 2147483646 w 213"/>
                  <a:gd name="T47" fmla="*/ 2147483646 h 310"/>
                  <a:gd name="T48" fmla="*/ 2147483646 w 213"/>
                  <a:gd name="T49" fmla="*/ 2147483646 h 310"/>
                  <a:gd name="T50" fmla="*/ 2147483646 w 213"/>
                  <a:gd name="T51" fmla="*/ 2147483646 h 31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13" h="310">
                    <a:moveTo>
                      <a:pt x="78" y="310"/>
                    </a:moveTo>
                    <a:cubicBezTo>
                      <a:pt x="78" y="310"/>
                      <a:pt x="80" y="278"/>
                      <a:pt x="78" y="267"/>
                    </a:cubicBezTo>
                    <a:cubicBezTo>
                      <a:pt x="76" y="255"/>
                      <a:pt x="73" y="222"/>
                      <a:pt x="73" y="222"/>
                    </a:cubicBezTo>
                    <a:cubicBezTo>
                      <a:pt x="73" y="222"/>
                      <a:pt x="59" y="230"/>
                      <a:pt x="48" y="222"/>
                    </a:cubicBezTo>
                    <a:cubicBezTo>
                      <a:pt x="38" y="214"/>
                      <a:pt x="31" y="188"/>
                      <a:pt x="35" y="177"/>
                    </a:cubicBezTo>
                    <a:cubicBezTo>
                      <a:pt x="38" y="167"/>
                      <a:pt x="47" y="161"/>
                      <a:pt x="56" y="169"/>
                    </a:cubicBezTo>
                    <a:cubicBezTo>
                      <a:pt x="66" y="177"/>
                      <a:pt x="73" y="183"/>
                      <a:pt x="73" y="183"/>
                    </a:cubicBezTo>
                    <a:cubicBezTo>
                      <a:pt x="84" y="177"/>
                      <a:pt x="84" y="177"/>
                      <a:pt x="84" y="177"/>
                    </a:cubicBezTo>
                    <a:cubicBezTo>
                      <a:pt x="84" y="177"/>
                      <a:pt x="80" y="157"/>
                      <a:pt x="79" y="150"/>
                    </a:cubicBezTo>
                    <a:cubicBezTo>
                      <a:pt x="78" y="143"/>
                      <a:pt x="84" y="113"/>
                      <a:pt x="89" y="103"/>
                    </a:cubicBezTo>
                    <a:cubicBezTo>
                      <a:pt x="93" y="94"/>
                      <a:pt x="76" y="89"/>
                      <a:pt x="76" y="89"/>
                    </a:cubicBezTo>
                    <a:cubicBezTo>
                      <a:pt x="76" y="89"/>
                      <a:pt x="73" y="76"/>
                      <a:pt x="89" y="59"/>
                    </a:cubicBezTo>
                    <a:cubicBezTo>
                      <a:pt x="106" y="42"/>
                      <a:pt x="123" y="49"/>
                      <a:pt x="138" y="45"/>
                    </a:cubicBezTo>
                    <a:cubicBezTo>
                      <a:pt x="153" y="42"/>
                      <a:pt x="198" y="48"/>
                      <a:pt x="191" y="43"/>
                    </a:cubicBezTo>
                    <a:cubicBezTo>
                      <a:pt x="185" y="37"/>
                      <a:pt x="213" y="69"/>
                      <a:pt x="213" y="69"/>
                    </a:cubicBezTo>
                    <a:cubicBezTo>
                      <a:pt x="193" y="30"/>
                      <a:pt x="193" y="30"/>
                      <a:pt x="193" y="30"/>
                    </a:cubicBezTo>
                    <a:cubicBezTo>
                      <a:pt x="193" y="30"/>
                      <a:pt x="169" y="27"/>
                      <a:pt x="165" y="23"/>
                    </a:cubicBezTo>
                    <a:cubicBezTo>
                      <a:pt x="161" y="18"/>
                      <a:pt x="153" y="5"/>
                      <a:pt x="138" y="7"/>
                    </a:cubicBezTo>
                    <a:cubicBezTo>
                      <a:pt x="123" y="8"/>
                      <a:pt x="123" y="16"/>
                      <a:pt x="123" y="16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3" y="0"/>
                      <a:pt x="108" y="17"/>
                      <a:pt x="97" y="23"/>
                    </a:cubicBezTo>
                    <a:cubicBezTo>
                      <a:pt x="85" y="28"/>
                      <a:pt x="46" y="72"/>
                      <a:pt x="46" y="72"/>
                    </a:cubicBezTo>
                    <a:cubicBezTo>
                      <a:pt x="46" y="72"/>
                      <a:pt x="16" y="121"/>
                      <a:pt x="19" y="135"/>
                    </a:cubicBezTo>
                    <a:cubicBezTo>
                      <a:pt x="21" y="149"/>
                      <a:pt x="0" y="182"/>
                      <a:pt x="11" y="206"/>
                    </a:cubicBezTo>
                    <a:cubicBezTo>
                      <a:pt x="21" y="230"/>
                      <a:pt x="51" y="264"/>
                      <a:pt x="55" y="275"/>
                    </a:cubicBezTo>
                    <a:cubicBezTo>
                      <a:pt x="60" y="285"/>
                      <a:pt x="62" y="308"/>
                      <a:pt x="78" y="3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7" name="Freeform 618@|5FFC:16578549|FBC:16777215|LFC:0|LBC:16777215"/>
              <p:cNvSpPr/>
              <p:nvPr/>
            </p:nvSpPr>
            <p:spPr bwMode="auto">
              <a:xfrm>
                <a:off x="1876425" y="1085850"/>
                <a:ext cx="823913" cy="1076325"/>
              </a:xfrm>
              <a:custGeom>
                <a:avLst/>
                <a:gdLst>
                  <a:gd name="T0" fmla="*/ 0 w 219"/>
                  <a:gd name="T1" fmla="*/ 2147483646 h 287"/>
                  <a:gd name="T2" fmla="*/ 2147483646 w 219"/>
                  <a:gd name="T3" fmla="*/ 2147483646 h 287"/>
                  <a:gd name="T4" fmla="*/ 2147483646 w 219"/>
                  <a:gd name="T5" fmla="*/ 2147483646 h 287"/>
                  <a:gd name="T6" fmla="*/ 2147483646 w 219"/>
                  <a:gd name="T7" fmla="*/ 0 h 287"/>
                  <a:gd name="T8" fmla="*/ 2147483646 w 219"/>
                  <a:gd name="T9" fmla="*/ 2147483646 h 287"/>
                  <a:gd name="T10" fmla="*/ 2147483646 w 219"/>
                  <a:gd name="T11" fmla="*/ 2147483646 h 287"/>
                  <a:gd name="T12" fmla="*/ 2147483646 w 219"/>
                  <a:gd name="T13" fmla="*/ 2147483646 h 287"/>
                  <a:gd name="T14" fmla="*/ 2147483646 w 219"/>
                  <a:gd name="T15" fmla="*/ 2147483646 h 287"/>
                  <a:gd name="T16" fmla="*/ 0 w 219"/>
                  <a:gd name="T17" fmla="*/ 2147483646 h 2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9" h="287">
                    <a:moveTo>
                      <a:pt x="0" y="31"/>
                    </a:moveTo>
                    <a:cubicBezTo>
                      <a:pt x="0" y="31"/>
                      <a:pt x="41" y="29"/>
                      <a:pt x="54" y="36"/>
                    </a:cubicBezTo>
                    <a:cubicBezTo>
                      <a:pt x="66" y="43"/>
                      <a:pt x="115" y="36"/>
                      <a:pt x="115" y="36"/>
                    </a:cubicBezTo>
                    <a:cubicBezTo>
                      <a:pt x="115" y="36"/>
                      <a:pt x="102" y="18"/>
                      <a:pt x="110" y="0"/>
                    </a:cubicBezTo>
                    <a:cubicBezTo>
                      <a:pt x="134" y="31"/>
                      <a:pt x="134" y="31"/>
                      <a:pt x="134" y="31"/>
                    </a:cubicBezTo>
                    <a:cubicBezTo>
                      <a:pt x="154" y="76"/>
                      <a:pt x="154" y="76"/>
                      <a:pt x="154" y="76"/>
                    </a:cubicBezTo>
                    <a:cubicBezTo>
                      <a:pt x="154" y="76"/>
                      <a:pt x="214" y="109"/>
                      <a:pt x="216" y="133"/>
                    </a:cubicBezTo>
                    <a:cubicBezTo>
                      <a:pt x="219" y="157"/>
                      <a:pt x="141" y="287"/>
                      <a:pt x="141" y="287"/>
                    </a:cubicBezTo>
                    <a:cubicBezTo>
                      <a:pt x="141" y="287"/>
                      <a:pt x="7" y="65"/>
                      <a:pt x="0" y="31"/>
                    </a:cubicBezTo>
                    <a:close/>
                  </a:path>
                </a:pathLst>
              </a:custGeom>
              <a:solidFill>
                <a:srgbClr val="F5F7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Freeform 619@|5FFC:2303014|FBC:16777215|LFC:0|LBC:16777215"/>
              <p:cNvSpPr/>
              <p:nvPr/>
            </p:nvSpPr>
            <p:spPr bwMode="auto">
              <a:xfrm>
                <a:off x="2035175" y="1231900"/>
                <a:ext cx="508000" cy="773113"/>
              </a:xfrm>
              <a:custGeom>
                <a:avLst/>
                <a:gdLst>
                  <a:gd name="T0" fmla="*/ 2147483646 w 135"/>
                  <a:gd name="T1" fmla="*/ 2147483646 h 206"/>
                  <a:gd name="T2" fmla="*/ 2147483646 w 135"/>
                  <a:gd name="T3" fmla="*/ 2147483646 h 206"/>
                  <a:gd name="T4" fmla="*/ 2147483646 w 135"/>
                  <a:gd name="T5" fmla="*/ 2147483646 h 206"/>
                  <a:gd name="T6" fmla="*/ 2147483646 w 135"/>
                  <a:gd name="T7" fmla="*/ 2147483646 h 206"/>
                  <a:gd name="T8" fmla="*/ 0 w 135"/>
                  <a:gd name="T9" fmla="*/ 2147483646 h 206"/>
                  <a:gd name="T10" fmla="*/ 2147483646 w 135"/>
                  <a:gd name="T11" fmla="*/ 2147483646 h 206"/>
                  <a:gd name="T12" fmla="*/ 2147483646 w 135"/>
                  <a:gd name="T13" fmla="*/ 2147483646 h 206"/>
                  <a:gd name="T14" fmla="*/ 2147483646 w 135"/>
                  <a:gd name="T15" fmla="*/ 2147483646 h 2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5" h="206">
                    <a:moveTo>
                      <a:pt x="91" y="206"/>
                    </a:moveTo>
                    <a:cubicBezTo>
                      <a:pt x="135" y="115"/>
                      <a:pt x="135" y="115"/>
                      <a:pt x="135" y="115"/>
                    </a:cubicBezTo>
                    <a:cubicBezTo>
                      <a:pt x="91" y="52"/>
                      <a:pt x="91" y="52"/>
                      <a:pt x="91" y="52"/>
                    </a:cubicBezTo>
                    <a:cubicBezTo>
                      <a:pt x="91" y="52"/>
                      <a:pt x="88" y="9"/>
                      <a:pt x="75" y="4"/>
                    </a:cubicBezTo>
                    <a:cubicBezTo>
                      <a:pt x="75" y="4"/>
                      <a:pt x="9" y="0"/>
                      <a:pt x="0" y="16"/>
                    </a:cubicBezTo>
                    <a:cubicBezTo>
                      <a:pt x="0" y="16"/>
                      <a:pt x="56" y="49"/>
                      <a:pt x="61" y="58"/>
                    </a:cubicBezTo>
                    <a:cubicBezTo>
                      <a:pt x="68" y="166"/>
                      <a:pt x="68" y="166"/>
                      <a:pt x="68" y="166"/>
                    </a:cubicBezTo>
                    <a:lnTo>
                      <a:pt x="91" y="206"/>
                    </a:ln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9" name="Freeform 620@|5FFC:0|FBC:16777215|LFC:0|LBC:16777215"/>
              <p:cNvSpPr/>
              <p:nvPr/>
            </p:nvSpPr>
            <p:spPr bwMode="auto">
              <a:xfrm>
                <a:off x="1101725" y="7367588"/>
                <a:ext cx="982663" cy="420688"/>
              </a:xfrm>
              <a:custGeom>
                <a:avLst/>
                <a:gdLst>
                  <a:gd name="T0" fmla="*/ 2147483646 w 261"/>
                  <a:gd name="T1" fmla="*/ 2147483646 h 112"/>
                  <a:gd name="T2" fmla="*/ 2147483646 w 261"/>
                  <a:gd name="T3" fmla="*/ 2147483646 h 112"/>
                  <a:gd name="T4" fmla="*/ 2147483646 w 261"/>
                  <a:gd name="T5" fmla="*/ 2147483646 h 112"/>
                  <a:gd name="T6" fmla="*/ 2147483646 w 261"/>
                  <a:gd name="T7" fmla="*/ 2147483646 h 112"/>
                  <a:gd name="T8" fmla="*/ 2147483646 w 261"/>
                  <a:gd name="T9" fmla="*/ 2147483646 h 112"/>
                  <a:gd name="T10" fmla="*/ 2147483646 w 261"/>
                  <a:gd name="T11" fmla="*/ 2147483646 h 112"/>
                  <a:gd name="T12" fmla="*/ 2147483646 w 261"/>
                  <a:gd name="T13" fmla="*/ 0 h 112"/>
                  <a:gd name="T14" fmla="*/ 2147483646 w 261"/>
                  <a:gd name="T15" fmla="*/ 2147483646 h 1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1" h="112">
                    <a:moveTo>
                      <a:pt x="5" y="13"/>
                    </a:moveTo>
                    <a:cubicBezTo>
                      <a:pt x="5" y="13"/>
                      <a:pt x="0" y="57"/>
                      <a:pt x="5" y="81"/>
                    </a:cubicBezTo>
                    <a:cubicBezTo>
                      <a:pt x="91" y="91"/>
                      <a:pt x="91" y="91"/>
                      <a:pt x="91" y="91"/>
                    </a:cubicBezTo>
                    <a:cubicBezTo>
                      <a:pt x="98" y="75"/>
                      <a:pt x="98" y="75"/>
                      <a:pt x="98" y="75"/>
                    </a:cubicBezTo>
                    <a:cubicBezTo>
                      <a:pt x="98" y="75"/>
                      <a:pt x="177" y="110"/>
                      <a:pt x="211" y="111"/>
                    </a:cubicBezTo>
                    <a:cubicBezTo>
                      <a:pt x="246" y="112"/>
                      <a:pt x="261" y="36"/>
                      <a:pt x="261" y="36"/>
                    </a:cubicBezTo>
                    <a:cubicBezTo>
                      <a:pt x="154" y="0"/>
                      <a:pt x="154" y="0"/>
                      <a:pt x="154" y="0"/>
                    </a:cubicBezTo>
                    <a:lnTo>
                      <a:pt x="5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Freeform 621@|5FFC:0|FBC:16777215|LFC:0|LBC:16777215"/>
              <p:cNvSpPr/>
              <p:nvPr/>
            </p:nvSpPr>
            <p:spPr bwMode="auto">
              <a:xfrm>
                <a:off x="1711325" y="7546975"/>
                <a:ext cx="1027113" cy="574675"/>
              </a:xfrm>
              <a:custGeom>
                <a:avLst/>
                <a:gdLst>
                  <a:gd name="T0" fmla="*/ 2147483646 w 273"/>
                  <a:gd name="T1" fmla="*/ 2147483646 h 153"/>
                  <a:gd name="T2" fmla="*/ 2147483646 w 273"/>
                  <a:gd name="T3" fmla="*/ 2147483646 h 153"/>
                  <a:gd name="T4" fmla="*/ 2147483646 w 273"/>
                  <a:gd name="T5" fmla="*/ 2147483646 h 153"/>
                  <a:gd name="T6" fmla="*/ 2147483646 w 273"/>
                  <a:gd name="T7" fmla="*/ 2147483646 h 153"/>
                  <a:gd name="T8" fmla="*/ 2147483646 w 273"/>
                  <a:gd name="T9" fmla="*/ 2147483646 h 153"/>
                  <a:gd name="T10" fmla="*/ 2147483646 w 273"/>
                  <a:gd name="T11" fmla="*/ 2147483646 h 153"/>
                  <a:gd name="T12" fmla="*/ 2147483646 w 273"/>
                  <a:gd name="T13" fmla="*/ 2147483646 h 153"/>
                  <a:gd name="T14" fmla="*/ 2147483646 w 273"/>
                  <a:gd name="T15" fmla="*/ 2147483646 h 153"/>
                  <a:gd name="T16" fmla="*/ 2147483646 w 273"/>
                  <a:gd name="T17" fmla="*/ 2147483646 h 153"/>
                  <a:gd name="T18" fmla="*/ 2147483646 w 273"/>
                  <a:gd name="T19" fmla="*/ 2147483646 h 15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73" h="153">
                    <a:moveTo>
                      <a:pt x="2" y="7"/>
                    </a:moveTo>
                    <a:cubicBezTo>
                      <a:pt x="2" y="7"/>
                      <a:pt x="0" y="93"/>
                      <a:pt x="2" y="102"/>
                    </a:cubicBezTo>
                    <a:cubicBezTo>
                      <a:pt x="5" y="111"/>
                      <a:pt x="45" y="122"/>
                      <a:pt x="55" y="121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62" y="111"/>
                      <a:pt x="82" y="149"/>
                      <a:pt x="146" y="151"/>
                    </a:cubicBezTo>
                    <a:cubicBezTo>
                      <a:pt x="210" y="153"/>
                      <a:pt x="273" y="132"/>
                      <a:pt x="273" y="132"/>
                    </a:cubicBezTo>
                    <a:cubicBezTo>
                      <a:pt x="273" y="132"/>
                      <a:pt x="266" y="107"/>
                      <a:pt x="263" y="106"/>
                    </a:cubicBezTo>
                    <a:cubicBezTo>
                      <a:pt x="259" y="105"/>
                      <a:pt x="228" y="100"/>
                      <a:pt x="228" y="100"/>
                    </a:cubicBezTo>
                    <a:cubicBezTo>
                      <a:pt x="228" y="100"/>
                      <a:pt x="168" y="55"/>
                      <a:pt x="155" y="27"/>
                    </a:cubicBezTo>
                    <a:cubicBezTo>
                      <a:pt x="142" y="0"/>
                      <a:pt x="2" y="7"/>
                      <a:pt x="2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Freeform 622@|5FFC:2303014|FBC:16777215|LFC:0|LBC:16777215"/>
              <p:cNvSpPr/>
              <p:nvPr/>
            </p:nvSpPr>
            <p:spPr bwMode="auto">
              <a:xfrm>
                <a:off x="1109662" y="3357563"/>
                <a:ext cx="1628775" cy="4152900"/>
              </a:xfrm>
              <a:custGeom>
                <a:avLst/>
                <a:gdLst>
                  <a:gd name="T0" fmla="*/ 2147483646 w 433"/>
                  <a:gd name="T1" fmla="*/ 2147483646 h 1106"/>
                  <a:gd name="T2" fmla="*/ 2147483646 w 433"/>
                  <a:gd name="T3" fmla="*/ 2147483646 h 1106"/>
                  <a:gd name="T4" fmla="*/ 2147483646 w 433"/>
                  <a:gd name="T5" fmla="*/ 2147483646 h 1106"/>
                  <a:gd name="T6" fmla="*/ 2147483646 w 433"/>
                  <a:gd name="T7" fmla="*/ 2147483646 h 1106"/>
                  <a:gd name="T8" fmla="*/ 2147483646 w 433"/>
                  <a:gd name="T9" fmla="*/ 2147483646 h 1106"/>
                  <a:gd name="T10" fmla="*/ 2147483646 w 433"/>
                  <a:gd name="T11" fmla="*/ 2147483646 h 1106"/>
                  <a:gd name="T12" fmla="*/ 2147483646 w 433"/>
                  <a:gd name="T13" fmla="*/ 0 h 1106"/>
                  <a:gd name="T14" fmla="*/ 2147483646 w 433"/>
                  <a:gd name="T15" fmla="*/ 2147483646 h 1106"/>
                  <a:gd name="T16" fmla="*/ 2147483646 w 433"/>
                  <a:gd name="T17" fmla="*/ 2147483646 h 1106"/>
                  <a:gd name="T18" fmla="*/ 2147483646 w 433"/>
                  <a:gd name="T19" fmla="*/ 2147483646 h 1106"/>
                  <a:gd name="T20" fmla="*/ 2147483646 w 433"/>
                  <a:gd name="T21" fmla="*/ 2147483646 h 1106"/>
                  <a:gd name="T22" fmla="*/ 2147483646 w 433"/>
                  <a:gd name="T23" fmla="*/ 2147483646 h 1106"/>
                  <a:gd name="T24" fmla="*/ 2147483646 w 433"/>
                  <a:gd name="T25" fmla="*/ 2147483646 h 1106"/>
                  <a:gd name="T26" fmla="*/ 2147483646 w 433"/>
                  <a:gd name="T27" fmla="*/ 2147483646 h 1106"/>
                  <a:gd name="T28" fmla="*/ 2147483646 w 433"/>
                  <a:gd name="T29" fmla="*/ 2147483646 h 110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33" h="1106">
                    <a:moveTo>
                      <a:pt x="10" y="1096"/>
                    </a:moveTo>
                    <a:cubicBezTo>
                      <a:pt x="10" y="1096"/>
                      <a:pt x="0" y="1086"/>
                      <a:pt x="10" y="1058"/>
                    </a:cubicBezTo>
                    <a:cubicBezTo>
                      <a:pt x="20" y="1030"/>
                      <a:pt x="25" y="934"/>
                      <a:pt x="25" y="934"/>
                    </a:cubicBezTo>
                    <a:cubicBezTo>
                      <a:pt x="25" y="934"/>
                      <a:pt x="60" y="663"/>
                      <a:pt x="98" y="615"/>
                    </a:cubicBezTo>
                    <a:cubicBezTo>
                      <a:pt x="98" y="615"/>
                      <a:pt x="160" y="402"/>
                      <a:pt x="161" y="382"/>
                    </a:cubicBezTo>
                    <a:cubicBezTo>
                      <a:pt x="163" y="361"/>
                      <a:pt x="207" y="103"/>
                      <a:pt x="207" y="103"/>
                    </a:cubicBezTo>
                    <a:cubicBezTo>
                      <a:pt x="240" y="0"/>
                      <a:pt x="240" y="0"/>
                      <a:pt x="240" y="0"/>
                    </a:cubicBezTo>
                    <a:cubicBezTo>
                      <a:pt x="433" y="9"/>
                      <a:pt x="433" y="9"/>
                      <a:pt x="433" y="9"/>
                    </a:cubicBezTo>
                    <a:cubicBezTo>
                      <a:pt x="433" y="9"/>
                      <a:pt x="428" y="220"/>
                      <a:pt x="421" y="240"/>
                    </a:cubicBezTo>
                    <a:cubicBezTo>
                      <a:pt x="414" y="261"/>
                      <a:pt x="362" y="492"/>
                      <a:pt x="350" y="536"/>
                    </a:cubicBezTo>
                    <a:cubicBezTo>
                      <a:pt x="338" y="581"/>
                      <a:pt x="143" y="1018"/>
                      <a:pt x="141" y="1027"/>
                    </a:cubicBezTo>
                    <a:cubicBezTo>
                      <a:pt x="140" y="1036"/>
                      <a:pt x="173" y="1046"/>
                      <a:pt x="173" y="1046"/>
                    </a:cubicBezTo>
                    <a:cubicBezTo>
                      <a:pt x="185" y="1079"/>
                      <a:pt x="185" y="1079"/>
                      <a:pt x="185" y="1079"/>
                    </a:cubicBezTo>
                    <a:cubicBezTo>
                      <a:pt x="185" y="1079"/>
                      <a:pt x="131" y="1106"/>
                      <a:pt x="88" y="1105"/>
                    </a:cubicBezTo>
                    <a:cubicBezTo>
                      <a:pt x="45" y="1104"/>
                      <a:pt x="10" y="1096"/>
                      <a:pt x="10" y="1096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Freeform 623@|5FFC:0|FBC:16777215|LFC:0|LBC:16777215"/>
              <p:cNvSpPr/>
              <p:nvPr/>
            </p:nvSpPr>
            <p:spPr bwMode="auto">
              <a:xfrm>
                <a:off x="1350962" y="3357563"/>
                <a:ext cx="1387475" cy="4152900"/>
              </a:xfrm>
              <a:custGeom>
                <a:avLst/>
                <a:gdLst>
                  <a:gd name="T0" fmla="*/ 2147483646 w 369"/>
                  <a:gd name="T1" fmla="*/ 2147483646 h 1106"/>
                  <a:gd name="T2" fmla="*/ 2147483646 w 369"/>
                  <a:gd name="T3" fmla="*/ 2147483646 h 1106"/>
                  <a:gd name="T4" fmla="*/ 2147483646 w 369"/>
                  <a:gd name="T5" fmla="*/ 2147483646 h 1106"/>
                  <a:gd name="T6" fmla="*/ 2147483646 w 369"/>
                  <a:gd name="T7" fmla="*/ 2147483646 h 1106"/>
                  <a:gd name="T8" fmla="*/ 2147483646 w 369"/>
                  <a:gd name="T9" fmla="*/ 2147483646 h 1106"/>
                  <a:gd name="T10" fmla="*/ 2147483646 w 369"/>
                  <a:gd name="T11" fmla="*/ 2147483646 h 1106"/>
                  <a:gd name="T12" fmla="*/ 2147483646 w 369"/>
                  <a:gd name="T13" fmla="*/ 2147483646 h 1106"/>
                  <a:gd name="T14" fmla="*/ 2147483646 w 369"/>
                  <a:gd name="T15" fmla="*/ 2147483646 h 1106"/>
                  <a:gd name="T16" fmla="*/ 2147483646 w 369"/>
                  <a:gd name="T17" fmla="*/ 2147483646 h 1106"/>
                  <a:gd name="T18" fmla="*/ 2147483646 w 369"/>
                  <a:gd name="T19" fmla="*/ 2147483646 h 1106"/>
                  <a:gd name="T20" fmla="*/ 2147483646 w 369"/>
                  <a:gd name="T21" fmla="*/ 2147483646 h 1106"/>
                  <a:gd name="T22" fmla="*/ 2147483646 w 369"/>
                  <a:gd name="T23" fmla="*/ 2147483646 h 1106"/>
                  <a:gd name="T24" fmla="*/ 2147483646 w 369"/>
                  <a:gd name="T25" fmla="*/ 2147483646 h 1106"/>
                  <a:gd name="T26" fmla="*/ 2147483646 w 369"/>
                  <a:gd name="T27" fmla="*/ 2147483646 h 1106"/>
                  <a:gd name="T28" fmla="*/ 2147483646 w 369"/>
                  <a:gd name="T29" fmla="*/ 2147483646 h 1106"/>
                  <a:gd name="T30" fmla="*/ 0 w 369"/>
                  <a:gd name="T31" fmla="*/ 2147483646 h 1106"/>
                  <a:gd name="T32" fmla="*/ 0 w 369"/>
                  <a:gd name="T33" fmla="*/ 2147483646 h 1106"/>
                  <a:gd name="T34" fmla="*/ 2147483646 w 369"/>
                  <a:gd name="T35" fmla="*/ 2147483646 h 1106"/>
                  <a:gd name="T36" fmla="*/ 2147483646 w 369"/>
                  <a:gd name="T37" fmla="*/ 2147483646 h 1106"/>
                  <a:gd name="T38" fmla="*/ 2147483646 w 369"/>
                  <a:gd name="T39" fmla="*/ 2147483646 h 1106"/>
                  <a:gd name="T40" fmla="*/ 2147483646 w 369"/>
                  <a:gd name="T41" fmla="*/ 2147483646 h 1106"/>
                  <a:gd name="T42" fmla="*/ 2147483646 w 369"/>
                  <a:gd name="T43" fmla="*/ 2147483646 h 1106"/>
                  <a:gd name="T44" fmla="*/ 2147483646 w 369"/>
                  <a:gd name="T45" fmla="*/ 2147483646 h 1106"/>
                  <a:gd name="T46" fmla="*/ 2147483646 w 369"/>
                  <a:gd name="T47" fmla="*/ 2147483646 h 1106"/>
                  <a:gd name="T48" fmla="*/ 2147483646 w 369"/>
                  <a:gd name="T49" fmla="*/ 2147483646 h 1106"/>
                  <a:gd name="T50" fmla="*/ 2147483646 w 369"/>
                  <a:gd name="T51" fmla="*/ 2147483646 h 1106"/>
                  <a:gd name="T52" fmla="*/ 2147483646 w 369"/>
                  <a:gd name="T53" fmla="*/ 2147483646 h 1106"/>
                  <a:gd name="T54" fmla="*/ 2147483646 w 369"/>
                  <a:gd name="T55" fmla="*/ 2147483646 h 1106"/>
                  <a:gd name="T56" fmla="*/ 2147483646 w 369"/>
                  <a:gd name="T57" fmla="*/ 2147483646 h 1106"/>
                  <a:gd name="T58" fmla="*/ 2147483646 w 369"/>
                  <a:gd name="T59" fmla="*/ 2147483646 h 1106"/>
                  <a:gd name="T60" fmla="*/ 2147483646 w 369"/>
                  <a:gd name="T61" fmla="*/ 2147483646 h 1106"/>
                  <a:gd name="T62" fmla="*/ 2147483646 w 369"/>
                  <a:gd name="T63" fmla="*/ 2147483646 h 1106"/>
                  <a:gd name="T64" fmla="*/ 2147483646 w 369"/>
                  <a:gd name="T65" fmla="*/ 0 h 1106"/>
                  <a:gd name="T66" fmla="*/ 2147483646 w 369"/>
                  <a:gd name="T67" fmla="*/ 2147483646 h 110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69" h="1106">
                    <a:moveTo>
                      <a:pt x="143" y="103"/>
                    </a:moveTo>
                    <a:cubicBezTo>
                      <a:pt x="143" y="103"/>
                      <a:pt x="142" y="110"/>
                      <a:pt x="140" y="121"/>
                    </a:cubicBezTo>
                    <a:cubicBezTo>
                      <a:pt x="193" y="129"/>
                      <a:pt x="308" y="130"/>
                      <a:pt x="314" y="131"/>
                    </a:cubicBezTo>
                    <a:cubicBezTo>
                      <a:pt x="322" y="133"/>
                      <a:pt x="341" y="227"/>
                      <a:pt x="335" y="245"/>
                    </a:cubicBezTo>
                    <a:cubicBezTo>
                      <a:pt x="329" y="262"/>
                      <a:pt x="313" y="262"/>
                      <a:pt x="313" y="262"/>
                    </a:cubicBezTo>
                    <a:cubicBezTo>
                      <a:pt x="313" y="262"/>
                      <a:pt x="324" y="333"/>
                      <a:pt x="313" y="344"/>
                    </a:cubicBezTo>
                    <a:cubicBezTo>
                      <a:pt x="301" y="354"/>
                      <a:pt x="251" y="344"/>
                      <a:pt x="251" y="344"/>
                    </a:cubicBezTo>
                    <a:cubicBezTo>
                      <a:pt x="251" y="344"/>
                      <a:pt x="127" y="408"/>
                      <a:pt x="115" y="438"/>
                    </a:cubicBezTo>
                    <a:cubicBezTo>
                      <a:pt x="108" y="454"/>
                      <a:pt x="81" y="496"/>
                      <a:pt x="59" y="529"/>
                    </a:cubicBezTo>
                    <a:cubicBezTo>
                      <a:pt x="56" y="540"/>
                      <a:pt x="53" y="550"/>
                      <a:pt x="50" y="559"/>
                    </a:cubicBezTo>
                    <a:cubicBezTo>
                      <a:pt x="104" y="519"/>
                      <a:pt x="104" y="519"/>
                      <a:pt x="104" y="519"/>
                    </a:cubicBezTo>
                    <a:cubicBezTo>
                      <a:pt x="104" y="519"/>
                      <a:pt x="133" y="529"/>
                      <a:pt x="97" y="560"/>
                    </a:cubicBezTo>
                    <a:cubicBezTo>
                      <a:pt x="62" y="591"/>
                      <a:pt x="21" y="666"/>
                      <a:pt x="21" y="666"/>
                    </a:cubicBezTo>
                    <a:cubicBezTo>
                      <a:pt x="33" y="657"/>
                      <a:pt x="93" y="603"/>
                      <a:pt x="108" y="601"/>
                    </a:cubicBezTo>
                    <a:cubicBezTo>
                      <a:pt x="123" y="600"/>
                      <a:pt x="87" y="631"/>
                      <a:pt x="66" y="650"/>
                    </a:cubicBezTo>
                    <a:cubicBezTo>
                      <a:pt x="44" y="669"/>
                      <a:pt x="0" y="709"/>
                      <a:pt x="0" y="709"/>
                    </a:cubicBezTo>
                    <a:cubicBezTo>
                      <a:pt x="0" y="709"/>
                      <a:pt x="0" y="709"/>
                      <a:pt x="0" y="709"/>
                    </a:cubicBezTo>
                    <a:cubicBezTo>
                      <a:pt x="0" y="709"/>
                      <a:pt x="31" y="687"/>
                      <a:pt x="51" y="679"/>
                    </a:cubicBezTo>
                    <a:cubicBezTo>
                      <a:pt x="70" y="672"/>
                      <a:pt x="77" y="766"/>
                      <a:pt x="77" y="766"/>
                    </a:cubicBezTo>
                    <a:cubicBezTo>
                      <a:pt x="77" y="766"/>
                      <a:pt x="96" y="868"/>
                      <a:pt x="97" y="875"/>
                    </a:cubicBezTo>
                    <a:cubicBezTo>
                      <a:pt x="99" y="883"/>
                      <a:pt x="84" y="971"/>
                      <a:pt x="66" y="977"/>
                    </a:cubicBezTo>
                    <a:cubicBezTo>
                      <a:pt x="47" y="983"/>
                      <a:pt x="6" y="1027"/>
                      <a:pt x="6" y="1027"/>
                    </a:cubicBezTo>
                    <a:cubicBezTo>
                      <a:pt x="21" y="1012"/>
                      <a:pt x="66" y="1017"/>
                      <a:pt x="66" y="1017"/>
                    </a:cubicBezTo>
                    <a:cubicBezTo>
                      <a:pt x="30" y="1045"/>
                      <a:pt x="30" y="1045"/>
                      <a:pt x="30" y="1045"/>
                    </a:cubicBezTo>
                    <a:cubicBezTo>
                      <a:pt x="22" y="1050"/>
                      <a:pt x="13" y="1075"/>
                      <a:pt x="6" y="1104"/>
                    </a:cubicBezTo>
                    <a:cubicBezTo>
                      <a:pt x="12" y="1104"/>
                      <a:pt x="18" y="1105"/>
                      <a:pt x="24" y="1105"/>
                    </a:cubicBezTo>
                    <a:cubicBezTo>
                      <a:pt x="67" y="1106"/>
                      <a:pt x="121" y="1079"/>
                      <a:pt x="121" y="1079"/>
                    </a:cubicBezTo>
                    <a:cubicBezTo>
                      <a:pt x="109" y="1046"/>
                      <a:pt x="109" y="1046"/>
                      <a:pt x="109" y="1046"/>
                    </a:cubicBezTo>
                    <a:cubicBezTo>
                      <a:pt x="109" y="1046"/>
                      <a:pt x="76" y="1036"/>
                      <a:pt x="77" y="1027"/>
                    </a:cubicBezTo>
                    <a:cubicBezTo>
                      <a:pt x="79" y="1018"/>
                      <a:pt x="274" y="581"/>
                      <a:pt x="286" y="536"/>
                    </a:cubicBezTo>
                    <a:cubicBezTo>
                      <a:pt x="298" y="492"/>
                      <a:pt x="350" y="261"/>
                      <a:pt x="357" y="240"/>
                    </a:cubicBezTo>
                    <a:cubicBezTo>
                      <a:pt x="364" y="220"/>
                      <a:pt x="369" y="9"/>
                      <a:pt x="369" y="9"/>
                    </a:cubicBezTo>
                    <a:cubicBezTo>
                      <a:pt x="176" y="0"/>
                      <a:pt x="176" y="0"/>
                      <a:pt x="176" y="0"/>
                    </a:cubicBezTo>
                    <a:lnTo>
                      <a:pt x="143" y="10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Freeform 624@|5FFC:0|FBC:16777215|LFC:0|LBC:16777215"/>
              <p:cNvSpPr/>
              <p:nvPr/>
            </p:nvSpPr>
            <p:spPr bwMode="auto">
              <a:xfrm>
                <a:off x="1285875" y="3416300"/>
                <a:ext cx="1328738" cy="4416425"/>
              </a:xfrm>
              <a:custGeom>
                <a:avLst/>
                <a:gdLst>
                  <a:gd name="T0" fmla="*/ 2147483646 w 353"/>
                  <a:gd name="T1" fmla="*/ 2147483646 h 1176"/>
                  <a:gd name="T2" fmla="*/ 2147483646 w 353"/>
                  <a:gd name="T3" fmla="*/ 2147483646 h 1176"/>
                  <a:gd name="T4" fmla="*/ 2147483646 w 353"/>
                  <a:gd name="T5" fmla="*/ 2147483646 h 1176"/>
                  <a:gd name="T6" fmla="*/ 2147483646 w 353"/>
                  <a:gd name="T7" fmla="*/ 2147483646 h 1176"/>
                  <a:gd name="T8" fmla="*/ 2147483646 w 353"/>
                  <a:gd name="T9" fmla="*/ 2147483646 h 1176"/>
                  <a:gd name="T10" fmla="*/ 2147483646 w 353"/>
                  <a:gd name="T11" fmla="*/ 2147483646 h 1176"/>
                  <a:gd name="T12" fmla="*/ 2147483646 w 353"/>
                  <a:gd name="T13" fmla="*/ 0 h 1176"/>
                  <a:gd name="T14" fmla="*/ 2147483646 w 353"/>
                  <a:gd name="T15" fmla="*/ 2147483646 h 1176"/>
                  <a:gd name="T16" fmla="*/ 2147483646 w 353"/>
                  <a:gd name="T17" fmla="*/ 2147483646 h 1176"/>
                  <a:gd name="T18" fmla="*/ 2147483646 w 353"/>
                  <a:gd name="T19" fmla="*/ 2147483646 h 1176"/>
                  <a:gd name="T20" fmla="*/ 2147483646 w 353"/>
                  <a:gd name="T21" fmla="*/ 2147483646 h 1176"/>
                  <a:gd name="T22" fmla="*/ 2147483646 w 353"/>
                  <a:gd name="T23" fmla="*/ 2147483646 h 1176"/>
                  <a:gd name="T24" fmla="*/ 2147483646 w 353"/>
                  <a:gd name="T25" fmla="*/ 2147483646 h 1176"/>
                  <a:gd name="T26" fmla="*/ 2147483646 w 353"/>
                  <a:gd name="T27" fmla="*/ 2147483646 h 1176"/>
                  <a:gd name="T28" fmla="*/ 2147483646 w 353"/>
                  <a:gd name="T29" fmla="*/ 2147483646 h 117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53" h="1176">
                    <a:moveTo>
                      <a:pt x="299" y="1133"/>
                    </a:moveTo>
                    <a:cubicBezTo>
                      <a:pt x="302" y="1130"/>
                      <a:pt x="288" y="846"/>
                      <a:pt x="321" y="731"/>
                    </a:cubicBezTo>
                    <a:cubicBezTo>
                      <a:pt x="353" y="616"/>
                      <a:pt x="321" y="572"/>
                      <a:pt x="321" y="572"/>
                    </a:cubicBezTo>
                    <a:cubicBezTo>
                      <a:pt x="321" y="572"/>
                      <a:pt x="331" y="515"/>
                      <a:pt x="322" y="495"/>
                    </a:cubicBezTo>
                    <a:cubicBezTo>
                      <a:pt x="314" y="476"/>
                      <a:pt x="275" y="296"/>
                      <a:pt x="275" y="296"/>
                    </a:cubicBezTo>
                    <a:cubicBezTo>
                      <a:pt x="275" y="296"/>
                      <a:pt x="310" y="261"/>
                      <a:pt x="305" y="248"/>
                    </a:cubicBezTo>
                    <a:cubicBezTo>
                      <a:pt x="300" y="235"/>
                      <a:pt x="305" y="0"/>
                      <a:pt x="305" y="0"/>
                    </a:cubicBezTo>
                    <a:cubicBezTo>
                      <a:pt x="17" y="56"/>
                      <a:pt x="17" y="56"/>
                      <a:pt x="17" y="56"/>
                    </a:cubicBezTo>
                    <a:cubicBezTo>
                      <a:pt x="17" y="56"/>
                      <a:pt x="0" y="158"/>
                      <a:pt x="17" y="207"/>
                    </a:cubicBezTo>
                    <a:cubicBezTo>
                      <a:pt x="35" y="255"/>
                      <a:pt x="110" y="473"/>
                      <a:pt x="147" y="515"/>
                    </a:cubicBezTo>
                    <a:cubicBezTo>
                      <a:pt x="147" y="515"/>
                      <a:pt x="152" y="607"/>
                      <a:pt x="163" y="621"/>
                    </a:cubicBezTo>
                    <a:cubicBezTo>
                      <a:pt x="163" y="621"/>
                      <a:pt x="137" y="647"/>
                      <a:pt x="135" y="660"/>
                    </a:cubicBezTo>
                    <a:cubicBezTo>
                      <a:pt x="134" y="674"/>
                      <a:pt x="111" y="996"/>
                      <a:pt x="114" y="1005"/>
                    </a:cubicBezTo>
                    <a:cubicBezTo>
                      <a:pt x="118" y="1014"/>
                      <a:pt x="104" y="1111"/>
                      <a:pt x="114" y="1123"/>
                    </a:cubicBezTo>
                    <a:cubicBezTo>
                      <a:pt x="114" y="1123"/>
                      <a:pt x="262" y="1176"/>
                      <a:pt x="299" y="113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Freeform 625@|5FFC:2303014|FBC:16777215|LFC:0|LBC:16777215"/>
              <p:cNvSpPr/>
              <p:nvPr/>
            </p:nvSpPr>
            <p:spPr bwMode="auto">
              <a:xfrm>
                <a:off x="1403350" y="3822700"/>
                <a:ext cx="1068388" cy="3938588"/>
              </a:xfrm>
              <a:custGeom>
                <a:avLst/>
                <a:gdLst>
                  <a:gd name="T0" fmla="*/ 2147483646 w 284"/>
                  <a:gd name="T1" fmla="*/ 2147483646 h 1049"/>
                  <a:gd name="T2" fmla="*/ 2147483646 w 284"/>
                  <a:gd name="T3" fmla="*/ 2147483646 h 1049"/>
                  <a:gd name="T4" fmla="*/ 2147483646 w 284"/>
                  <a:gd name="T5" fmla="*/ 2147483646 h 1049"/>
                  <a:gd name="T6" fmla="*/ 2147483646 w 284"/>
                  <a:gd name="T7" fmla="*/ 2147483646 h 1049"/>
                  <a:gd name="T8" fmla="*/ 2147483646 w 284"/>
                  <a:gd name="T9" fmla="*/ 2147483646 h 1049"/>
                  <a:gd name="T10" fmla="*/ 2147483646 w 284"/>
                  <a:gd name="T11" fmla="*/ 2147483646 h 1049"/>
                  <a:gd name="T12" fmla="*/ 2147483646 w 284"/>
                  <a:gd name="T13" fmla="*/ 2147483646 h 1049"/>
                  <a:gd name="T14" fmla="*/ 2147483646 w 284"/>
                  <a:gd name="T15" fmla="*/ 2147483646 h 1049"/>
                  <a:gd name="T16" fmla="*/ 2147483646 w 284"/>
                  <a:gd name="T17" fmla="*/ 2147483646 h 1049"/>
                  <a:gd name="T18" fmla="*/ 2147483646 w 284"/>
                  <a:gd name="T19" fmla="*/ 2147483646 h 1049"/>
                  <a:gd name="T20" fmla="*/ 2147483646 w 284"/>
                  <a:gd name="T21" fmla="*/ 2147483646 h 1049"/>
                  <a:gd name="T22" fmla="*/ 2147483646 w 284"/>
                  <a:gd name="T23" fmla="*/ 2147483646 h 1049"/>
                  <a:gd name="T24" fmla="*/ 2147483646 w 284"/>
                  <a:gd name="T25" fmla="*/ 2147483646 h 1049"/>
                  <a:gd name="T26" fmla="*/ 2147483646 w 284"/>
                  <a:gd name="T27" fmla="*/ 2147483646 h 1049"/>
                  <a:gd name="T28" fmla="*/ 2147483646 w 284"/>
                  <a:gd name="T29" fmla="*/ 2147483646 h 1049"/>
                  <a:gd name="T30" fmla="*/ 2147483646 w 284"/>
                  <a:gd name="T31" fmla="*/ 2147483646 h 1049"/>
                  <a:gd name="T32" fmla="*/ 2147483646 w 284"/>
                  <a:gd name="T33" fmla="*/ 2147483646 h 1049"/>
                  <a:gd name="T34" fmla="*/ 2147483646 w 284"/>
                  <a:gd name="T35" fmla="*/ 2147483646 h 1049"/>
                  <a:gd name="T36" fmla="*/ 2147483646 w 284"/>
                  <a:gd name="T37" fmla="*/ 2147483646 h 1049"/>
                  <a:gd name="T38" fmla="*/ 2147483646 w 284"/>
                  <a:gd name="T39" fmla="*/ 2147483646 h 1049"/>
                  <a:gd name="T40" fmla="*/ 2147483646 w 284"/>
                  <a:gd name="T41" fmla="*/ 2147483646 h 1049"/>
                  <a:gd name="T42" fmla="*/ 2147483646 w 284"/>
                  <a:gd name="T43" fmla="*/ 2147483646 h 1049"/>
                  <a:gd name="T44" fmla="*/ 2147483646 w 284"/>
                  <a:gd name="T45" fmla="*/ 2147483646 h 1049"/>
                  <a:gd name="T46" fmla="*/ 2147483646 w 284"/>
                  <a:gd name="T47" fmla="*/ 2147483646 h 1049"/>
                  <a:gd name="T48" fmla="*/ 2147483646 w 284"/>
                  <a:gd name="T49" fmla="*/ 2147483646 h 1049"/>
                  <a:gd name="T50" fmla="*/ 2147483646 w 284"/>
                  <a:gd name="T51" fmla="*/ 2147483646 h 1049"/>
                  <a:gd name="T52" fmla="*/ 2147483646 w 284"/>
                  <a:gd name="T53" fmla="*/ 2147483646 h 1049"/>
                  <a:gd name="T54" fmla="*/ 2147483646 w 284"/>
                  <a:gd name="T55" fmla="*/ 2147483646 h 1049"/>
                  <a:gd name="T56" fmla="*/ 2147483646 w 284"/>
                  <a:gd name="T57" fmla="*/ 2147483646 h 1049"/>
                  <a:gd name="T58" fmla="*/ 2147483646 w 284"/>
                  <a:gd name="T59" fmla="*/ 2147483646 h 1049"/>
                  <a:gd name="T60" fmla="*/ 2147483646 w 284"/>
                  <a:gd name="T61" fmla="*/ 2147483646 h 1049"/>
                  <a:gd name="T62" fmla="*/ 2147483646 w 284"/>
                  <a:gd name="T63" fmla="*/ 2147483646 h 1049"/>
                  <a:gd name="T64" fmla="*/ 2147483646 w 284"/>
                  <a:gd name="T65" fmla="*/ 2147483646 h 1049"/>
                  <a:gd name="T66" fmla="*/ 2147483646 w 284"/>
                  <a:gd name="T67" fmla="*/ 2147483646 h 1049"/>
                  <a:gd name="T68" fmla="*/ 2147483646 w 284"/>
                  <a:gd name="T69" fmla="*/ 2147483646 h 1049"/>
                  <a:gd name="T70" fmla="*/ 2147483646 w 284"/>
                  <a:gd name="T71" fmla="*/ 2147483646 h 104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84" h="1049">
                    <a:moveTo>
                      <a:pt x="272" y="594"/>
                    </a:moveTo>
                    <a:cubicBezTo>
                      <a:pt x="261" y="599"/>
                      <a:pt x="243" y="828"/>
                      <a:pt x="243" y="828"/>
                    </a:cubicBezTo>
                    <a:cubicBezTo>
                      <a:pt x="228" y="770"/>
                      <a:pt x="265" y="536"/>
                      <a:pt x="265" y="536"/>
                    </a:cubicBezTo>
                    <a:cubicBezTo>
                      <a:pt x="229" y="708"/>
                      <a:pt x="162" y="744"/>
                      <a:pt x="162" y="744"/>
                    </a:cubicBezTo>
                    <a:cubicBezTo>
                      <a:pt x="202" y="722"/>
                      <a:pt x="260" y="467"/>
                      <a:pt x="260" y="467"/>
                    </a:cubicBezTo>
                    <a:cubicBezTo>
                      <a:pt x="271" y="464"/>
                      <a:pt x="272" y="392"/>
                      <a:pt x="272" y="392"/>
                    </a:cubicBezTo>
                    <a:cubicBezTo>
                      <a:pt x="272" y="392"/>
                      <a:pt x="212" y="212"/>
                      <a:pt x="204" y="197"/>
                    </a:cubicBezTo>
                    <a:cubicBezTo>
                      <a:pt x="197" y="183"/>
                      <a:pt x="235" y="161"/>
                      <a:pt x="231" y="146"/>
                    </a:cubicBezTo>
                    <a:cubicBezTo>
                      <a:pt x="227" y="131"/>
                      <a:pt x="194" y="97"/>
                      <a:pt x="171" y="96"/>
                    </a:cubicBezTo>
                    <a:cubicBezTo>
                      <a:pt x="151" y="95"/>
                      <a:pt x="83" y="67"/>
                      <a:pt x="60" y="58"/>
                    </a:cubicBezTo>
                    <a:cubicBezTo>
                      <a:pt x="86" y="66"/>
                      <a:pt x="138" y="65"/>
                      <a:pt x="162" y="63"/>
                    </a:cubicBezTo>
                    <a:cubicBezTo>
                      <a:pt x="189" y="62"/>
                      <a:pt x="272" y="6"/>
                      <a:pt x="272" y="6"/>
                    </a:cubicBezTo>
                    <a:cubicBezTo>
                      <a:pt x="272" y="6"/>
                      <a:pt x="272" y="6"/>
                      <a:pt x="272" y="6"/>
                    </a:cubicBezTo>
                    <a:cubicBezTo>
                      <a:pt x="248" y="14"/>
                      <a:pt x="152" y="0"/>
                      <a:pt x="124" y="10"/>
                    </a:cubicBezTo>
                    <a:cubicBezTo>
                      <a:pt x="96" y="20"/>
                      <a:pt x="7" y="22"/>
                      <a:pt x="7" y="22"/>
                    </a:cubicBezTo>
                    <a:cubicBezTo>
                      <a:pt x="0" y="49"/>
                      <a:pt x="87" y="233"/>
                      <a:pt x="101" y="270"/>
                    </a:cubicBezTo>
                    <a:cubicBezTo>
                      <a:pt x="116" y="306"/>
                      <a:pt x="181" y="373"/>
                      <a:pt x="181" y="373"/>
                    </a:cubicBezTo>
                    <a:cubicBezTo>
                      <a:pt x="167" y="364"/>
                      <a:pt x="106" y="340"/>
                      <a:pt x="106" y="340"/>
                    </a:cubicBezTo>
                    <a:cubicBezTo>
                      <a:pt x="106" y="340"/>
                      <a:pt x="93" y="329"/>
                      <a:pt x="101" y="348"/>
                    </a:cubicBezTo>
                    <a:cubicBezTo>
                      <a:pt x="109" y="366"/>
                      <a:pt x="148" y="411"/>
                      <a:pt x="162" y="429"/>
                    </a:cubicBezTo>
                    <a:cubicBezTo>
                      <a:pt x="176" y="446"/>
                      <a:pt x="162" y="474"/>
                      <a:pt x="162" y="474"/>
                    </a:cubicBezTo>
                    <a:cubicBezTo>
                      <a:pt x="161" y="463"/>
                      <a:pt x="134" y="451"/>
                      <a:pt x="134" y="451"/>
                    </a:cubicBezTo>
                    <a:cubicBezTo>
                      <a:pt x="134" y="480"/>
                      <a:pt x="150" y="504"/>
                      <a:pt x="150" y="504"/>
                    </a:cubicBezTo>
                    <a:cubicBezTo>
                      <a:pt x="162" y="520"/>
                      <a:pt x="235" y="461"/>
                      <a:pt x="235" y="461"/>
                    </a:cubicBezTo>
                    <a:cubicBezTo>
                      <a:pt x="228" y="488"/>
                      <a:pt x="196" y="511"/>
                      <a:pt x="196" y="511"/>
                    </a:cubicBezTo>
                    <a:cubicBezTo>
                      <a:pt x="175" y="545"/>
                      <a:pt x="129" y="558"/>
                      <a:pt x="129" y="558"/>
                    </a:cubicBezTo>
                    <a:cubicBezTo>
                      <a:pt x="129" y="558"/>
                      <a:pt x="125" y="657"/>
                      <a:pt x="119" y="704"/>
                    </a:cubicBezTo>
                    <a:cubicBezTo>
                      <a:pt x="113" y="751"/>
                      <a:pt x="101" y="891"/>
                      <a:pt x="106" y="870"/>
                    </a:cubicBezTo>
                    <a:cubicBezTo>
                      <a:pt x="107" y="869"/>
                      <a:pt x="107" y="867"/>
                      <a:pt x="108" y="865"/>
                    </a:cubicBezTo>
                    <a:cubicBezTo>
                      <a:pt x="117" y="843"/>
                      <a:pt x="148" y="803"/>
                      <a:pt x="148" y="803"/>
                    </a:cubicBezTo>
                    <a:cubicBezTo>
                      <a:pt x="97" y="907"/>
                      <a:pt x="134" y="887"/>
                      <a:pt x="134" y="887"/>
                    </a:cubicBezTo>
                    <a:cubicBezTo>
                      <a:pt x="120" y="907"/>
                      <a:pt x="100" y="966"/>
                      <a:pt x="85" y="1015"/>
                    </a:cubicBezTo>
                    <a:cubicBezTo>
                      <a:pt x="99" y="1020"/>
                      <a:pt x="186" y="1049"/>
                      <a:pt x="238" y="1040"/>
                    </a:cubicBezTo>
                    <a:cubicBezTo>
                      <a:pt x="268" y="896"/>
                      <a:pt x="268" y="896"/>
                      <a:pt x="268" y="896"/>
                    </a:cubicBezTo>
                    <a:cubicBezTo>
                      <a:pt x="268" y="815"/>
                      <a:pt x="271" y="715"/>
                      <a:pt x="284" y="648"/>
                    </a:cubicBezTo>
                    <a:cubicBezTo>
                      <a:pt x="281" y="616"/>
                      <a:pt x="277" y="591"/>
                      <a:pt x="272" y="594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Freeform 626@|5FFC:0|FBC:16777215|LFC:0|LBC:16777215"/>
              <p:cNvSpPr/>
              <p:nvPr/>
            </p:nvSpPr>
            <p:spPr bwMode="auto">
              <a:xfrm>
                <a:off x="0" y="525463"/>
                <a:ext cx="4060825" cy="3402013"/>
              </a:xfrm>
              <a:custGeom>
                <a:avLst/>
                <a:gdLst>
                  <a:gd name="T0" fmla="*/ 2147483646 w 1080"/>
                  <a:gd name="T1" fmla="*/ 2147483646 h 906"/>
                  <a:gd name="T2" fmla="*/ 2147483646 w 1080"/>
                  <a:gd name="T3" fmla="*/ 2147483646 h 906"/>
                  <a:gd name="T4" fmla="*/ 2147483646 w 1080"/>
                  <a:gd name="T5" fmla="*/ 2147483646 h 906"/>
                  <a:gd name="T6" fmla="*/ 2147483646 w 1080"/>
                  <a:gd name="T7" fmla="*/ 2147483646 h 906"/>
                  <a:gd name="T8" fmla="*/ 2147483646 w 1080"/>
                  <a:gd name="T9" fmla="*/ 2147483646 h 906"/>
                  <a:gd name="T10" fmla="*/ 2147483646 w 1080"/>
                  <a:gd name="T11" fmla="*/ 2147483646 h 906"/>
                  <a:gd name="T12" fmla="*/ 2147483646 w 1080"/>
                  <a:gd name="T13" fmla="*/ 2147483646 h 906"/>
                  <a:gd name="T14" fmla="*/ 2147483646 w 1080"/>
                  <a:gd name="T15" fmla="*/ 2147483646 h 906"/>
                  <a:gd name="T16" fmla="*/ 2147483646 w 1080"/>
                  <a:gd name="T17" fmla="*/ 2147483646 h 906"/>
                  <a:gd name="T18" fmla="*/ 2147483646 w 1080"/>
                  <a:gd name="T19" fmla="*/ 2147483646 h 906"/>
                  <a:gd name="T20" fmla="*/ 2147483646 w 1080"/>
                  <a:gd name="T21" fmla="*/ 2147483646 h 906"/>
                  <a:gd name="T22" fmla="*/ 2147483646 w 1080"/>
                  <a:gd name="T23" fmla="*/ 2147483646 h 906"/>
                  <a:gd name="T24" fmla="*/ 2147483646 w 1080"/>
                  <a:gd name="T25" fmla="*/ 2147483646 h 906"/>
                  <a:gd name="T26" fmla="*/ 2147483646 w 1080"/>
                  <a:gd name="T27" fmla="*/ 2147483646 h 906"/>
                  <a:gd name="T28" fmla="*/ 2147483646 w 1080"/>
                  <a:gd name="T29" fmla="*/ 2147483646 h 906"/>
                  <a:gd name="T30" fmla="*/ 2147483646 w 1080"/>
                  <a:gd name="T31" fmla="*/ 2147483646 h 906"/>
                  <a:gd name="T32" fmla="*/ 2147483646 w 1080"/>
                  <a:gd name="T33" fmla="*/ 2147483646 h 906"/>
                  <a:gd name="T34" fmla="*/ 2147483646 w 1080"/>
                  <a:gd name="T35" fmla="*/ 2147483646 h 906"/>
                  <a:gd name="T36" fmla="*/ 2147483646 w 1080"/>
                  <a:gd name="T37" fmla="*/ 2147483646 h 906"/>
                  <a:gd name="T38" fmla="*/ 2147483646 w 1080"/>
                  <a:gd name="T39" fmla="*/ 2147483646 h 906"/>
                  <a:gd name="T40" fmla="*/ 2147483646 w 1080"/>
                  <a:gd name="T41" fmla="*/ 2147483646 h 906"/>
                  <a:gd name="T42" fmla="*/ 2147483646 w 1080"/>
                  <a:gd name="T43" fmla="*/ 2147483646 h 906"/>
                  <a:gd name="T44" fmla="*/ 2147483646 w 1080"/>
                  <a:gd name="T45" fmla="*/ 2147483646 h 906"/>
                  <a:gd name="T46" fmla="*/ 2147483646 w 1080"/>
                  <a:gd name="T47" fmla="*/ 2147483646 h 906"/>
                  <a:gd name="T48" fmla="*/ 2147483646 w 1080"/>
                  <a:gd name="T49" fmla="*/ 2147483646 h 906"/>
                  <a:gd name="T50" fmla="*/ 2147483646 w 1080"/>
                  <a:gd name="T51" fmla="*/ 2147483646 h 906"/>
                  <a:gd name="T52" fmla="*/ 2147483646 w 1080"/>
                  <a:gd name="T53" fmla="*/ 2147483646 h 906"/>
                  <a:gd name="T54" fmla="*/ 2147483646 w 1080"/>
                  <a:gd name="T55" fmla="*/ 2147483646 h 906"/>
                  <a:gd name="T56" fmla="*/ 2147483646 w 1080"/>
                  <a:gd name="T57" fmla="*/ 2147483646 h 906"/>
                  <a:gd name="T58" fmla="*/ 2147483646 w 1080"/>
                  <a:gd name="T59" fmla="*/ 2147483646 h 906"/>
                  <a:gd name="T60" fmla="*/ 2147483646 w 1080"/>
                  <a:gd name="T61" fmla="*/ 2147483646 h 906"/>
                  <a:gd name="T62" fmla="*/ 2147483646 w 1080"/>
                  <a:gd name="T63" fmla="*/ 2147483646 h 906"/>
                  <a:gd name="T64" fmla="*/ 2147483646 w 1080"/>
                  <a:gd name="T65" fmla="*/ 2147483646 h 906"/>
                  <a:gd name="T66" fmla="*/ 2147483646 w 1080"/>
                  <a:gd name="T67" fmla="*/ 2147483646 h 906"/>
                  <a:gd name="T68" fmla="*/ 2147483646 w 1080"/>
                  <a:gd name="T69" fmla="*/ 2147483646 h 906"/>
                  <a:gd name="T70" fmla="*/ 2147483646 w 1080"/>
                  <a:gd name="T71" fmla="*/ 2147483646 h 906"/>
                  <a:gd name="T72" fmla="*/ 2147483646 w 1080"/>
                  <a:gd name="T73" fmla="*/ 2147483646 h 906"/>
                  <a:gd name="T74" fmla="*/ 2147483646 w 1080"/>
                  <a:gd name="T75" fmla="*/ 2147483646 h 90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080" h="906">
                    <a:moveTo>
                      <a:pt x="332" y="906"/>
                    </a:moveTo>
                    <a:cubicBezTo>
                      <a:pt x="332" y="906"/>
                      <a:pt x="371" y="869"/>
                      <a:pt x="635" y="835"/>
                    </a:cubicBezTo>
                    <a:cubicBezTo>
                      <a:pt x="635" y="835"/>
                      <a:pt x="666" y="803"/>
                      <a:pt x="670" y="787"/>
                    </a:cubicBezTo>
                    <a:cubicBezTo>
                      <a:pt x="670" y="787"/>
                      <a:pt x="695" y="824"/>
                      <a:pt x="706" y="828"/>
                    </a:cubicBezTo>
                    <a:cubicBezTo>
                      <a:pt x="716" y="832"/>
                      <a:pt x="832" y="828"/>
                      <a:pt x="835" y="846"/>
                    </a:cubicBezTo>
                    <a:cubicBezTo>
                      <a:pt x="835" y="846"/>
                      <a:pt x="796" y="654"/>
                      <a:pt x="791" y="619"/>
                    </a:cubicBezTo>
                    <a:cubicBezTo>
                      <a:pt x="787" y="583"/>
                      <a:pt x="756" y="436"/>
                      <a:pt x="756" y="436"/>
                    </a:cubicBezTo>
                    <a:cubicBezTo>
                      <a:pt x="784" y="364"/>
                      <a:pt x="784" y="364"/>
                      <a:pt x="784" y="364"/>
                    </a:cubicBezTo>
                    <a:cubicBezTo>
                      <a:pt x="784" y="364"/>
                      <a:pt x="887" y="332"/>
                      <a:pt x="899" y="324"/>
                    </a:cubicBezTo>
                    <a:cubicBezTo>
                      <a:pt x="910" y="317"/>
                      <a:pt x="1052" y="246"/>
                      <a:pt x="1062" y="209"/>
                    </a:cubicBezTo>
                    <a:cubicBezTo>
                      <a:pt x="1080" y="200"/>
                      <a:pt x="1031" y="155"/>
                      <a:pt x="1030" y="142"/>
                    </a:cubicBezTo>
                    <a:cubicBezTo>
                      <a:pt x="1028" y="128"/>
                      <a:pt x="1002" y="2"/>
                      <a:pt x="1002" y="2"/>
                    </a:cubicBezTo>
                    <a:cubicBezTo>
                      <a:pt x="1002" y="2"/>
                      <a:pt x="872" y="33"/>
                      <a:pt x="862" y="55"/>
                    </a:cubicBezTo>
                    <a:cubicBezTo>
                      <a:pt x="862" y="55"/>
                      <a:pt x="902" y="109"/>
                      <a:pt x="903" y="118"/>
                    </a:cubicBezTo>
                    <a:cubicBezTo>
                      <a:pt x="904" y="127"/>
                      <a:pt x="912" y="170"/>
                      <a:pt x="912" y="170"/>
                    </a:cubicBezTo>
                    <a:cubicBezTo>
                      <a:pt x="912" y="170"/>
                      <a:pt x="841" y="166"/>
                      <a:pt x="817" y="192"/>
                    </a:cubicBezTo>
                    <a:cubicBezTo>
                      <a:pt x="817" y="192"/>
                      <a:pt x="804" y="173"/>
                      <a:pt x="798" y="180"/>
                    </a:cubicBezTo>
                    <a:cubicBezTo>
                      <a:pt x="793" y="186"/>
                      <a:pt x="770" y="182"/>
                      <a:pt x="762" y="180"/>
                    </a:cubicBezTo>
                    <a:cubicBezTo>
                      <a:pt x="762" y="180"/>
                      <a:pt x="706" y="144"/>
                      <a:pt x="691" y="158"/>
                    </a:cubicBezTo>
                    <a:cubicBezTo>
                      <a:pt x="676" y="171"/>
                      <a:pt x="622" y="136"/>
                      <a:pt x="609" y="149"/>
                    </a:cubicBezTo>
                    <a:cubicBezTo>
                      <a:pt x="609" y="149"/>
                      <a:pt x="653" y="248"/>
                      <a:pt x="670" y="259"/>
                    </a:cubicBezTo>
                    <a:cubicBezTo>
                      <a:pt x="688" y="271"/>
                      <a:pt x="629" y="367"/>
                      <a:pt x="629" y="367"/>
                    </a:cubicBezTo>
                    <a:cubicBezTo>
                      <a:pt x="629" y="367"/>
                      <a:pt x="529" y="204"/>
                      <a:pt x="518" y="164"/>
                    </a:cubicBezTo>
                    <a:cubicBezTo>
                      <a:pt x="518" y="164"/>
                      <a:pt x="448" y="143"/>
                      <a:pt x="421" y="162"/>
                    </a:cubicBezTo>
                    <a:cubicBezTo>
                      <a:pt x="421" y="162"/>
                      <a:pt x="329" y="155"/>
                      <a:pt x="297" y="156"/>
                    </a:cubicBezTo>
                    <a:cubicBezTo>
                      <a:pt x="265" y="158"/>
                      <a:pt x="266" y="193"/>
                      <a:pt x="262" y="192"/>
                    </a:cubicBezTo>
                    <a:cubicBezTo>
                      <a:pt x="258" y="190"/>
                      <a:pt x="225" y="172"/>
                      <a:pt x="179" y="192"/>
                    </a:cubicBezTo>
                    <a:cubicBezTo>
                      <a:pt x="179" y="192"/>
                      <a:pt x="171" y="153"/>
                      <a:pt x="172" y="149"/>
                    </a:cubicBezTo>
                    <a:cubicBezTo>
                      <a:pt x="174" y="144"/>
                      <a:pt x="174" y="144"/>
                      <a:pt x="174" y="144"/>
                    </a:cubicBezTo>
                    <a:cubicBezTo>
                      <a:pt x="174" y="144"/>
                      <a:pt x="222" y="78"/>
                      <a:pt x="234" y="49"/>
                    </a:cubicBezTo>
                    <a:cubicBezTo>
                      <a:pt x="234" y="49"/>
                      <a:pt x="155" y="0"/>
                      <a:pt x="131" y="2"/>
                    </a:cubicBezTo>
                    <a:cubicBezTo>
                      <a:pt x="131" y="2"/>
                      <a:pt x="121" y="25"/>
                      <a:pt x="119" y="37"/>
                    </a:cubicBezTo>
                    <a:cubicBezTo>
                      <a:pt x="118" y="50"/>
                      <a:pt x="65" y="105"/>
                      <a:pt x="61" y="125"/>
                    </a:cubicBezTo>
                    <a:cubicBezTo>
                      <a:pt x="56" y="146"/>
                      <a:pt x="0" y="223"/>
                      <a:pt x="27" y="257"/>
                    </a:cubicBezTo>
                    <a:cubicBezTo>
                      <a:pt x="53" y="290"/>
                      <a:pt x="287" y="385"/>
                      <a:pt x="287" y="385"/>
                    </a:cubicBezTo>
                    <a:cubicBezTo>
                      <a:pt x="287" y="385"/>
                      <a:pt x="368" y="466"/>
                      <a:pt x="378" y="547"/>
                    </a:cubicBezTo>
                    <a:cubicBezTo>
                      <a:pt x="378" y="547"/>
                      <a:pt x="387" y="663"/>
                      <a:pt x="380" y="689"/>
                    </a:cubicBezTo>
                    <a:cubicBezTo>
                      <a:pt x="373" y="716"/>
                      <a:pt x="322" y="881"/>
                      <a:pt x="332" y="9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Freeform 627@|5FFC:2303014|FBC:16777215|LFC:0|LBC:16777215"/>
              <p:cNvSpPr/>
              <p:nvPr/>
            </p:nvSpPr>
            <p:spPr bwMode="auto">
              <a:xfrm>
                <a:off x="1109662" y="1730375"/>
                <a:ext cx="11113" cy="34925"/>
              </a:xfrm>
              <a:custGeom>
                <a:avLst/>
                <a:gdLst>
                  <a:gd name="T0" fmla="*/ 0 w 3"/>
                  <a:gd name="T1" fmla="*/ 0 h 9"/>
                  <a:gd name="T2" fmla="*/ 2147483646 w 3"/>
                  <a:gd name="T3" fmla="*/ 2147483646 h 9"/>
                  <a:gd name="T4" fmla="*/ 0 w 3"/>
                  <a:gd name="T5" fmla="*/ 0 h 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9">
                    <a:moveTo>
                      <a:pt x="0" y="0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7"/>
                      <a:pt x="2" y="4"/>
                      <a:pt x="0" y="0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Freeform 628@|5FFC:2303014|FBC:16777215|LFC:0|LBC:16777215"/>
              <p:cNvSpPr/>
              <p:nvPr/>
            </p:nvSpPr>
            <p:spPr bwMode="auto">
              <a:xfrm>
                <a:off x="444500" y="896938"/>
                <a:ext cx="3175" cy="38100"/>
              </a:xfrm>
              <a:custGeom>
                <a:avLst/>
                <a:gdLst>
                  <a:gd name="T0" fmla="*/ 0 w 1"/>
                  <a:gd name="T1" fmla="*/ 0 h 10"/>
                  <a:gd name="T2" fmla="*/ 0 w 1"/>
                  <a:gd name="T3" fmla="*/ 0 h 10"/>
                  <a:gd name="T4" fmla="*/ 0 w 1"/>
                  <a:gd name="T5" fmla="*/ 0 h 1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0"/>
                      <a:pt x="0" y="0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Freeform 629@|5FFC:2303014|FBC:16777215|LFC:0|LBC:16777215"/>
              <p:cNvSpPr/>
              <p:nvPr/>
            </p:nvSpPr>
            <p:spPr bwMode="auto">
              <a:xfrm>
                <a:off x="301625" y="533400"/>
                <a:ext cx="3700463" cy="3394075"/>
              </a:xfrm>
              <a:custGeom>
                <a:avLst/>
                <a:gdLst>
                  <a:gd name="T0" fmla="*/ 2147483646 w 984"/>
                  <a:gd name="T1" fmla="*/ 2147483646 h 904"/>
                  <a:gd name="T2" fmla="*/ 2147483646 w 984"/>
                  <a:gd name="T3" fmla="*/ 2147483646 h 904"/>
                  <a:gd name="T4" fmla="*/ 2147483646 w 984"/>
                  <a:gd name="T5" fmla="*/ 2147483646 h 904"/>
                  <a:gd name="T6" fmla="*/ 2147483646 w 984"/>
                  <a:gd name="T7" fmla="*/ 2147483646 h 904"/>
                  <a:gd name="T8" fmla="*/ 2147483646 w 984"/>
                  <a:gd name="T9" fmla="*/ 2147483646 h 904"/>
                  <a:gd name="T10" fmla="*/ 2147483646 w 984"/>
                  <a:gd name="T11" fmla="*/ 2147483646 h 904"/>
                  <a:gd name="T12" fmla="*/ 2147483646 w 984"/>
                  <a:gd name="T13" fmla="*/ 2147483646 h 904"/>
                  <a:gd name="T14" fmla="*/ 2147483646 w 984"/>
                  <a:gd name="T15" fmla="*/ 2147483646 h 904"/>
                  <a:gd name="T16" fmla="*/ 2147483646 w 984"/>
                  <a:gd name="T17" fmla="*/ 2147483646 h 904"/>
                  <a:gd name="T18" fmla="*/ 2147483646 w 984"/>
                  <a:gd name="T19" fmla="*/ 2147483646 h 904"/>
                  <a:gd name="T20" fmla="*/ 2147483646 w 984"/>
                  <a:gd name="T21" fmla="*/ 2147483646 h 904"/>
                  <a:gd name="T22" fmla="*/ 2147483646 w 984"/>
                  <a:gd name="T23" fmla="*/ 2147483646 h 904"/>
                  <a:gd name="T24" fmla="*/ 2147483646 w 984"/>
                  <a:gd name="T25" fmla="*/ 2147483646 h 904"/>
                  <a:gd name="T26" fmla="*/ 2147483646 w 984"/>
                  <a:gd name="T27" fmla="*/ 2147483646 h 904"/>
                  <a:gd name="T28" fmla="*/ 2147483646 w 984"/>
                  <a:gd name="T29" fmla="*/ 2147483646 h 904"/>
                  <a:gd name="T30" fmla="*/ 2147483646 w 984"/>
                  <a:gd name="T31" fmla="*/ 2147483646 h 904"/>
                  <a:gd name="T32" fmla="*/ 2147483646 w 984"/>
                  <a:gd name="T33" fmla="*/ 2147483646 h 904"/>
                  <a:gd name="T34" fmla="*/ 2147483646 w 984"/>
                  <a:gd name="T35" fmla="*/ 2147483646 h 904"/>
                  <a:gd name="T36" fmla="*/ 2147483646 w 984"/>
                  <a:gd name="T37" fmla="*/ 2147483646 h 904"/>
                  <a:gd name="T38" fmla="*/ 2147483646 w 984"/>
                  <a:gd name="T39" fmla="*/ 2147483646 h 904"/>
                  <a:gd name="T40" fmla="*/ 2147483646 w 984"/>
                  <a:gd name="T41" fmla="*/ 2147483646 h 904"/>
                  <a:gd name="T42" fmla="*/ 2147483646 w 984"/>
                  <a:gd name="T43" fmla="*/ 2147483646 h 904"/>
                  <a:gd name="T44" fmla="*/ 2147483646 w 984"/>
                  <a:gd name="T45" fmla="*/ 2147483646 h 904"/>
                  <a:gd name="T46" fmla="*/ 2147483646 w 984"/>
                  <a:gd name="T47" fmla="*/ 2147483646 h 904"/>
                  <a:gd name="T48" fmla="*/ 2147483646 w 984"/>
                  <a:gd name="T49" fmla="*/ 2147483646 h 904"/>
                  <a:gd name="T50" fmla="*/ 2147483646 w 984"/>
                  <a:gd name="T51" fmla="*/ 2147483646 h 904"/>
                  <a:gd name="T52" fmla="*/ 2147483646 w 984"/>
                  <a:gd name="T53" fmla="*/ 2147483646 h 904"/>
                  <a:gd name="T54" fmla="*/ 2147483646 w 984"/>
                  <a:gd name="T55" fmla="*/ 2147483646 h 904"/>
                  <a:gd name="T56" fmla="*/ 2147483646 w 984"/>
                  <a:gd name="T57" fmla="*/ 2147483646 h 904"/>
                  <a:gd name="T58" fmla="*/ 2147483646 w 984"/>
                  <a:gd name="T59" fmla="*/ 2147483646 h 904"/>
                  <a:gd name="T60" fmla="*/ 2147483646 w 984"/>
                  <a:gd name="T61" fmla="*/ 2147483646 h 904"/>
                  <a:gd name="T62" fmla="*/ 2147483646 w 984"/>
                  <a:gd name="T63" fmla="*/ 2147483646 h 904"/>
                  <a:gd name="T64" fmla="*/ 2147483646 w 984"/>
                  <a:gd name="T65" fmla="*/ 2147483646 h 904"/>
                  <a:gd name="T66" fmla="*/ 2147483646 w 984"/>
                  <a:gd name="T67" fmla="*/ 2147483646 h 904"/>
                  <a:gd name="T68" fmla="*/ 2147483646 w 984"/>
                  <a:gd name="T69" fmla="*/ 2147483646 h 904"/>
                  <a:gd name="T70" fmla="*/ 2147483646 w 984"/>
                  <a:gd name="T71" fmla="*/ 2147483646 h 904"/>
                  <a:gd name="T72" fmla="*/ 2147483646 w 984"/>
                  <a:gd name="T73" fmla="*/ 2147483646 h 904"/>
                  <a:gd name="T74" fmla="*/ 2147483646 w 984"/>
                  <a:gd name="T75" fmla="*/ 2147483646 h 904"/>
                  <a:gd name="T76" fmla="*/ 2147483646 w 984"/>
                  <a:gd name="T77" fmla="*/ 2147483646 h 904"/>
                  <a:gd name="T78" fmla="*/ 2147483646 w 984"/>
                  <a:gd name="T79" fmla="*/ 2147483646 h 904"/>
                  <a:gd name="T80" fmla="*/ 2147483646 w 984"/>
                  <a:gd name="T81" fmla="*/ 2147483646 h 904"/>
                  <a:gd name="T82" fmla="*/ 2147483646 w 984"/>
                  <a:gd name="T83" fmla="*/ 2147483646 h 904"/>
                  <a:gd name="T84" fmla="*/ 2147483646 w 984"/>
                  <a:gd name="T85" fmla="*/ 2147483646 h 904"/>
                  <a:gd name="T86" fmla="*/ 2147483646 w 984"/>
                  <a:gd name="T87" fmla="*/ 0 h 90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984" h="904">
                    <a:moveTo>
                      <a:pt x="922" y="0"/>
                    </a:moveTo>
                    <a:cubicBezTo>
                      <a:pt x="922" y="0"/>
                      <a:pt x="898" y="5"/>
                      <a:pt x="870" y="14"/>
                    </a:cubicBezTo>
                    <a:cubicBezTo>
                      <a:pt x="892" y="29"/>
                      <a:pt x="926" y="66"/>
                      <a:pt x="926" y="66"/>
                    </a:cubicBezTo>
                    <a:cubicBezTo>
                      <a:pt x="926" y="66"/>
                      <a:pt x="832" y="29"/>
                      <a:pt x="837" y="47"/>
                    </a:cubicBezTo>
                    <a:cubicBezTo>
                      <a:pt x="920" y="107"/>
                      <a:pt x="920" y="107"/>
                      <a:pt x="920" y="107"/>
                    </a:cubicBezTo>
                    <a:cubicBezTo>
                      <a:pt x="905" y="96"/>
                      <a:pt x="858" y="65"/>
                      <a:pt x="832" y="72"/>
                    </a:cubicBezTo>
                    <a:cubicBezTo>
                      <a:pt x="832" y="72"/>
                      <a:pt x="887" y="119"/>
                      <a:pt x="917" y="123"/>
                    </a:cubicBezTo>
                    <a:cubicBezTo>
                      <a:pt x="917" y="123"/>
                      <a:pt x="829" y="109"/>
                      <a:pt x="837" y="116"/>
                    </a:cubicBezTo>
                    <a:cubicBezTo>
                      <a:pt x="864" y="168"/>
                      <a:pt x="864" y="168"/>
                      <a:pt x="864" y="168"/>
                    </a:cubicBezTo>
                    <a:cubicBezTo>
                      <a:pt x="864" y="168"/>
                      <a:pt x="930" y="192"/>
                      <a:pt x="955" y="198"/>
                    </a:cubicBezTo>
                    <a:cubicBezTo>
                      <a:pt x="863" y="182"/>
                      <a:pt x="863" y="182"/>
                      <a:pt x="863" y="182"/>
                    </a:cubicBezTo>
                    <a:cubicBezTo>
                      <a:pt x="957" y="218"/>
                      <a:pt x="957" y="218"/>
                      <a:pt x="957" y="218"/>
                    </a:cubicBezTo>
                    <a:cubicBezTo>
                      <a:pt x="957" y="218"/>
                      <a:pt x="870" y="207"/>
                      <a:pt x="827" y="168"/>
                    </a:cubicBezTo>
                    <a:cubicBezTo>
                      <a:pt x="810" y="167"/>
                      <a:pt x="757" y="168"/>
                      <a:pt x="737" y="190"/>
                    </a:cubicBezTo>
                    <a:cubicBezTo>
                      <a:pt x="737" y="190"/>
                      <a:pt x="724" y="171"/>
                      <a:pt x="718" y="178"/>
                    </a:cubicBezTo>
                    <a:cubicBezTo>
                      <a:pt x="713" y="184"/>
                      <a:pt x="690" y="180"/>
                      <a:pt x="682" y="178"/>
                    </a:cubicBezTo>
                    <a:cubicBezTo>
                      <a:pt x="682" y="178"/>
                      <a:pt x="626" y="142"/>
                      <a:pt x="611" y="156"/>
                    </a:cubicBezTo>
                    <a:cubicBezTo>
                      <a:pt x="596" y="169"/>
                      <a:pt x="542" y="134"/>
                      <a:pt x="529" y="147"/>
                    </a:cubicBezTo>
                    <a:cubicBezTo>
                      <a:pt x="529" y="147"/>
                      <a:pt x="529" y="148"/>
                      <a:pt x="530" y="150"/>
                    </a:cubicBezTo>
                    <a:cubicBezTo>
                      <a:pt x="553" y="155"/>
                      <a:pt x="591" y="165"/>
                      <a:pt x="605" y="178"/>
                    </a:cubicBezTo>
                    <a:cubicBezTo>
                      <a:pt x="623" y="193"/>
                      <a:pt x="636" y="248"/>
                      <a:pt x="588" y="290"/>
                    </a:cubicBezTo>
                    <a:cubicBezTo>
                      <a:pt x="576" y="322"/>
                      <a:pt x="549" y="365"/>
                      <a:pt x="549" y="365"/>
                    </a:cubicBezTo>
                    <a:cubicBezTo>
                      <a:pt x="549" y="365"/>
                      <a:pt x="449" y="202"/>
                      <a:pt x="438" y="162"/>
                    </a:cubicBezTo>
                    <a:cubicBezTo>
                      <a:pt x="438" y="162"/>
                      <a:pt x="395" y="149"/>
                      <a:pt x="363" y="153"/>
                    </a:cubicBezTo>
                    <a:cubicBezTo>
                      <a:pt x="400" y="219"/>
                      <a:pt x="479" y="348"/>
                      <a:pt x="540" y="350"/>
                    </a:cubicBezTo>
                    <a:cubicBezTo>
                      <a:pt x="540" y="350"/>
                      <a:pt x="502" y="359"/>
                      <a:pt x="444" y="306"/>
                    </a:cubicBezTo>
                    <a:cubicBezTo>
                      <a:pt x="387" y="253"/>
                      <a:pt x="316" y="255"/>
                      <a:pt x="316" y="255"/>
                    </a:cubicBezTo>
                    <a:cubicBezTo>
                      <a:pt x="316" y="255"/>
                      <a:pt x="266" y="133"/>
                      <a:pt x="192" y="168"/>
                    </a:cubicBezTo>
                    <a:cubicBezTo>
                      <a:pt x="192" y="168"/>
                      <a:pt x="192" y="168"/>
                      <a:pt x="192" y="168"/>
                    </a:cubicBezTo>
                    <a:cubicBezTo>
                      <a:pt x="185" y="178"/>
                      <a:pt x="184" y="190"/>
                      <a:pt x="182" y="190"/>
                    </a:cubicBezTo>
                    <a:cubicBezTo>
                      <a:pt x="178" y="188"/>
                      <a:pt x="145" y="170"/>
                      <a:pt x="99" y="190"/>
                    </a:cubicBezTo>
                    <a:cubicBezTo>
                      <a:pt x="99" y="190"/>
                      <a:pt x="91" y="151"/>
                      <a:pt x="92" y="147"/>
                    </a:cubicBezTo>
                    <a:cubicBezTo>
                      <a:pt x="94" y="142"/>
                      <a:pt x="94" y="142"/>
                      <a:pt x="94" y="142"/>
                    </a:cubicBezTo>
                    <a:cubicBezTo>
                      <a:pt x="94" y="142"/>
                      <a:pt x="142" y="76"/>
                      <a:pt x="154" y="47"/>
                    </a:cubicBezTo>
                    <a:cubicBezTo>
                      <a:pt x="154" y="47"/>
                      <a:pt x="131" y="33"/>
                      <a:pt x="106" y="20"/>
                    </a:cubicBezTo>
                    <a:cubicBezTo>
                      <a:pt x="78" y="42"/>
                      <a:pt x="37" y="78"/>
                      <a:pt x="38" y="91"/>
                    </a:cubicBezTo>
                    <a:cubicBezTo>
                      <a:pt x="38" y="93"/>
                      <a:pt x="38" y="95"/>
                      <a:pt x="38" y="97"/>
                    </a:cubicBezTo>
                    <a:cubicBezTo>
                      <a:pt x="109" y="78"/>
                      <a:pt x="109" y="78"/>
                      <a:pt x="109" y="78"/>
                    </a:cubicBezTo>
                    <a:cubicBezTo>
                      <a:pt x="109" y="78"/>
                      <a:pt x="28" y="113"/>
                      <a:pt x="14" y="135"/>
                    </a:cubicBezTo>
                    <a:cubicBezTo>
                      <a:pt x="1" y="157"/>
                      <a:pt x="5" y="218"/>
                      <a:pt x="5" y="218"/>
                    </a:cubicBezTo>
                    <a:cubicBezTo>
                      <a:pt x="51" y="207"/>
                      <a:pt x="51" y="207"/>
                      <a:pt x="51" y="207"/>
                    </a:cubicBezTo>
                    <a:cubicBezTo>
                      <a:pt x="31" y="213"/>
                      <a:pt x="0" y="223"/>
                      <a:pt x="5" y="234"/>
                    </a:cubicBezTo>
                    <a:cubicBezTo>
                      <a:pt x="11" y="250"/>
                      <a:pt x="37" y="234"/>
                      <a:pt x="37" y="234"/>
                    </a:cubicBezTo>
                    <a:cubicBezTo>
                      <a:pt x="37" y="234"/>
                      <a:pt x="44" y="266"/>
                      <a:pt x="63" y="277"/>
                    </a:cubicBezTo>
                    <a:cubicBezTo>
                      <a:pt x="82" y="287"/>
                      <a:pt x="191" y="328"/>
                      <a:pt x="191" y="328"/>
                    </a:cubicBezTo>
                    <a:cubicBezTo>
                      <a:pt x="191" y="328"/>
                      <a:pt x="184" y="286"/>
                      <a:pt x="173" y="270"/>
                    </a:cubicBezTo>
                    <a:cubicBezTo>
                      <a:pt x="185" y="281"/>
                      <a:pt x="208" y="304"/>
                      <a:pt x="215" y="319"/>
                    </a:cubicBezTo>
                    <a:cubicBezTo>
                      <a:pt x="203" y="259"/>
                      <a:pt x="203" y="259"/>
                      <a:pt x="203" y="259"/>
                    </a:cubicBezTo>
                    <a:cubicBezTo>
                      <a:pt x="203" y="259"/>
                      <a:pt x="228" y="282"/>
                      <a:pt x="232" y="309"/>
                    </a:cubicBezTo>
                    <a:cubicBezTo>
                      <a:pt x="237" y="335"/>
                      <a:pt x="263" y="216"/>
                      <a:pt x="243" y="201"/>
                    </a:cubicBezTo>
                    <a:cubicBezTo>
                      <a:pt x="222" y="187"/>
                      <a:pt x="197" y="190"/>
                      <a:pt x="197" y="190"/>
                    </a:cubicBezTo>
                    <a:cubicBezTo>
                      <a:pt x="197" y="190"/>
                      <a:pt x="213" y="170"/>
                      <a:pt x="231" y="178"/>
                    </a:cubicBezTo>
                    <a:cubicBezTo>
                      <a:pt x="249" y="185"/>
                      <a:pt x="270" y="247"/>
                      <a:pt x="272" y="268"/>
                    </a:cubicBezTo>
                    <a:cubicBezTo>
                      <a:pt x="273" y="288"/>
                      <a:pt x="461" y="358"/>
                      <a:pt x="461" y="358"/>
                    </a:cubicBezTo>
                    <a:cubicBezTo>
                      <a:pt x="461" y="358"/>
                      <a:pt x="280" y="299"/>
                      <a:pt x="272" y="325"/>
                    </a:cubicBezTo>
                    <a:cubicBezTo>
                      <a:pt x="272" y="325"/>
                      <a:pt x="486" y="362"/>
                      <a:pt x="455" y="503"/>
                    </a:cubicBezTo>
                    <a:cubicBezTo>
                      <a:pt x="455" y="503"/>
                      <a:pt x="460" y="365"/>
                      <a:pt x="265" y="375"/>
                    </a:cubicBezTo>
                    <a:cubicBezTo>
                      <a:pt x="265" y="375"/>
                      <a:pt x="323" y="421"/>
                      <a:pt x="316" y="531"/>
                    </a:cubicBezTo>
                    <a:cubicBezTo>
                      <a:pt x="309" y="642"/>
                      <a:pt x="316" y="621"/>
                      <a:pt x="316" y="621"/>
                    </a:cubicBezTo>
                    <a:cubicBezTo>
                      <a:pt x="461" y="592"/>
                      <a:pt x="461" y="592"/>
                      <a:pt x="461" y="592"/>
                    </a:cubicBezTo>
                    <a:cubicBezTo>
                      <a:pt x="316" y="633"/>
                      <a:pt x="316" y="633"/>
                      <a:pt x="316" y="633"/>
                    </a:cubicBezTo>
                    <a:cubicBezTo>
                      <a:pt x="316" y="633"/>
                      <a:pt x="306" y="724"/>
                      <a:pt x="268" y="801"/>
                    </a:cubicBezTo>
                    <a:cubicBezTo>
                      <a:pt x="257" y="847"/>
                      <a:pt x="247" y="892"/>
                      <a:pt x="252" y="904"/>
                    </a:cubicBezTo>
                    <a:cubicBezTo>
                      <a:pt x="252" y="904"/>
                      <a:pt x="291" y="867"/>
                      <a:pt x="555" y="833"/>
                    </a:cubicBezTo>
                    <a:cubicBezTo>
                      <a:pt x="555" y="833"/>
                      <a:pt x="586" y="801"/>
                      <a:pt x="590" y="785"/>
                    </a:cubicBezTo>
                    <a:cubicBezTo>
                      <a:pt x="590" y="785"/>
                      <a:pt x="615" y="822"/>
                      <a:pt x="626" y="826"/>
                    </a:cubicBezTo>
                    <a:cubicBezTo>
                      <a:pt x="636" y="830"/>
                      <a:pt x="752" y="826"/>
                      <a:pt x="755" y="844"/>
                    </a:cubicBezTo>
                    <a:cubicBezTo>
                      <a:pt x="755" y="844"/>
                      <a:pt x="716" y="652"/>
                      <a:pt x="711" y="617"/>
                    </a:cubicBezTo>
                    <a:cubicBezTo>
                      <a:pt x="710" y="612"/>
                      <a:pt x="709" y="605"/>
                      <a:pt x="708" y="597"/>
                    </a:cubicBezTo>
                    <a:cubicBezTo>
                      <a:pt x="683" y="595"/>
                      <a:pt x="659" y="592"/>
                      <a:pt x="655" y="584"/>
                    </a:cubicBezTo>
                    <a:cubicBezTo>
                      <a:pt x="655" y="528"/>
                      <a:pt x="655" y="528"/>
                      <a:pt x="655" y="528"/>
                    </a:cubicBezTo>
                    <a:cubicBezTo>
                      <a:pt x="655" y="528"/>
                      <a:pt x="656" y="562"/>
                      <a:pt x="670" y="571"/>
                    </a:cubicBezTo>
                    <a:cubicBezTo>
                      <a:pt x="676" y="575"/>
                      <a:pt x="690" y="577"/>
                      <a:pt x="704" y="577"/>
                    </a:cubicBezTo>
                    <a:cubicBezTo>
                      <a:pt x="694" y="521"/>
                      <a:pt x="676" y="434"/>
                      <a:pt x="676" y="434"/>
                    </a:cubicBezTo>
                    <a:cubicBezTo>
                      <a:pt x="704" y="362"/>
                      <a:pt x="704" y="362"/>
                      <a:pt x="704" y="362"/>
                    </a:cubicBezTo>
                    <a:cubicBezTo>
                      <a:pt x="704" y="362"/>
                      <a:pt x="706" y="361"/>
                      <a:pt x="710" y="360"/>
                    </a:cubicBezTo>
                    <a:cubicBezTo>
                      <a:pt x="711" y="342"/>
                      <a:pt x="715" y="319"/>
                      <a:pt x="725" y="291"/>
                    </a:cubicBezTo>
                    <a:cubicBezTo>
                      <a:pt x="725" y="291"/>
                      <a:pt x="705" y="212"/>
                      <a:pt x="714" y="201"/>
                    </a:cubicBezTo>
                    <a:cubicBezTo>
                      <a:pt x="714" y="201"/>
                      <a:pt x="720" y="255"/>
                      <a:pt x="737" y="263"/>
                    </a:cubicBezTo>
                    <a:cubicBezTo>
                      <a:pt x="755" y="305"/>
                      <a:pt x="755" y="305"/>
                      <a:pt x="755" y="305"/>
                    </a:cubicBezTo>
                    <a:cubicBezTo>
                      <a:pt x="817" y="291"/>
                      <a:pt x="817" y="291"/>
                      <a:pt x="817" y="291"/>
                    </a:cubicBezTo>
                    <a:cubicBezTo>
                      <a:pt x="817" y="291"/>
                      <a:pt x="852" y="216"/>
                      <a:pt x="844" y="200"/>
                    </a:cubicBezTo>
                    <a:cubicBezTo>
                      <a:pt x="835" y="184"/>
                      <a:pt x="852" y="203"/>
                      <a:pt x="852" y="203"/>
                    </a:cubicBezTo>
                    <a:cubicBezTo>
                      <a:pt x="852" y="203"/>
                      <a:pt x="856" y="257"/>
                      <a:pt x="854" y="303"/>
                    </a:cubicBezTo>
                    <a:cubicBezTo>
                      <a:pt x="901" y="277"/>
                      <a:pt x="975" y="234"/>
                      <a:pt x="982" y="207"/>
                    </a:cubicBezTo>
                    <a:cubicBezTo>
                      <a:pt x="983" y="205"/>
                      <a:pt x="983" y="203"/>
                      <a:pt x="984" y="201"/>
                    </a:cubicBezTo>
                    <a:cubicBezTo>
                      <a:pt x="974" y="187"/>
                      <a:pt x="951" y="150"/>
                      <a:pt x="950" y="140"/>
                    </a:cubicBezTo>
                    <a:cubicBezTo>
                      <a:pt x="948" y="126"/>
                      <a:pt x="922" y="0"/>
                      <a:pt x="922" y="0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9" name="TextBox 13"/>
            <p:cNvSpPr txBox="1">
              <a:spLocks noChangeArrowheads="1"/>
            </p:cNvSpPr>
            <p:nvPr/>
          </p:nvSpPr>
          <p:spPr bwMode="auto">
            <a:xfrm>
              <a:off x="2132" y="5623"/>
              <a:ext cx="146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2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门店需求整理</a:t>
              </a:r>
              <a:endParaRPr lang="zh-CN" altLang="en-US" sz="12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4214" y="5391"/>
              <a:ext cx="146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200" b="1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现场规划设计</a:t>
              </a:r>
              <a:endParaRPr lang="zh-CN" altLang="en-US" sz="1200" b="1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1" name="TextBox 13"/>
            <p:cNvSpPr txBox="1">
              <a:spLocks noChangeArrowheads="1"/>
            </p:cNvSpPr>
            <p:nvPr/>
          </p:nvSpPr>
          <p:spPr bwMode="auto">
            <a:xfrm>
              <a:off x="6283" y="5097"/>
              <a:ext cx="146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2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线</a:t>
              </a:r>
              <a:r>
                <a:rPr lang="zh-CN" altLang="en-US" sz="1200" b="1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下基础系统</a:t>
              </a:r>
              <a:endParaRPr lang="zh-CN" altLang="en-US" sz="1200" b="1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2" name="TextBox 13"/>
            <p:cNvSpPr txBox="1">
              <a:spLocks noChangeArrowheads="1"/>
            </p:cNvSpPr>
            <p:nvPr/>
          </p:nvSpPr>
          <p:spPr bwMode="auto">
            <a:xfrm>
              <a:off x="8365" y="4782"/>
              <a:ext cx="146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200" b="1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线上解决方案</a:t>
              </a:r>
              <a:endParaRPr lang="zh-CN" altLang="en-US" sz="1200" b="1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3" name="矩形 5"/>
            <p:cNvSpPr>
              <a:spLocks noChangeArrowheads="1"/>
            </p:cNvSpPr>
            <p:nvPr/>
          </p:nvSpPr>
          <p:spPr bwMode="auto">
            <a:xfrm>
              <a:off x="10141" y="2853"/>
              <a:ext cx="2070" cy="326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4" name="TextBox 13"/>
            <p:cNvSpPr txBox="1">
              <a:spLocks noChangeArrowheads="1"/>
            </p:cNvSpPr>
            <p:nvPr/>
          </p:nvSpPr>
          <p:spPr bwMode="auto">
            <a:xfrm>
              <a:off x="10428" y="4532"/>
              <a:ext cx="146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1200" b="1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移动运营方案</a:t>
              </a:r>
              <a:endParaRPr lang="zh-CN" altLang="en-US" sz="1200" b="1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45" name="组合 35"/>
            <p:cNvGrpSpPr/>
            <p:nvPr/>
          </p:nvGrpSpPr>
          <p:grpSpPr bwMode="auto">
            <a:xfrm>
              <a:off x="4708" y="3742"/>
              <a:ext cx="813" cy="1093"/>
              <a:chOff x="0" y="0"/>
              <a:chExt cx="1917700" cy="2220913"/>
            </a:xfrm>
          </p:grpSpPr>
          <p:sp>
            <p:nvSpPr>
              <p:cNvPr id="146" name="Freeform 154@|5FFC:0|FBC:16777215|LFC:0|LBC:16777215"/>
              <p:cNvSpPr/>
              <p:nvPr/>
            </p:nvSpPr>
            <p:spPr bwMode="auto">
              <a:xfrm>
                <a:off x="0" y="1909763"/>
                <a:ext cx="312738" cy="311150"/>
              </a:xfrm>
              <a:custGeom>
                <a:avLst/>
                <a:gdLst>
                  <a:gd name="T0" fmla="*/ 0 w 8"/>
                  <a:gd name="T1" fmla="*/ 2147483646 h 8"/>
                  <a:gd name="T2" fmla="*/ 2147483646 w 8"/>
                  <a:gd name="T3" fmla="*/ 2147483646 h 8"/>
                  <a:gd name="T4" fmla="*/ 2147483646 w 8"/>
                  <a:gd name="T5" fmla="*/ 0 h 8"/>
                  <a:gd name="T6" fmla="*/ 2147483646 w 8"/>
                  <a:gd name="T7" fmla="*/ 2147483646 h 8"/>
                  <a:gd name="T8" fmla="*/ 2147483646 w 8"/>
                  <a:gd name="T9" fmla="*/ 2147483646 h 8"/>
                  <a:gd name="T10" fmla="*/ 2147483646 w 8"/>
                  <a:gd name="T11" fmla="*/ 2147483646 h 8"/>
                  <a:gd name="T12" fmla="*/ 2147483646 w 8"/>
                  <a:gd name="T13" fmla="*/ 2147483646 h 8"/>
                  <a:gd name="T14" fmla="*/ 2147483646 w 8"/>
                  <a:gd name="T15" fmla="*/ 2147483646 h 8"/>
                  <a:gd name="T16" fmla="*/ 2147483646 w 8"/>
                  <a:gd name="T17" fmla="*/ 2147483646 h 8"/>
                  <a:gd name="T18" fmla="*/ 2147483646 w 8"/>
                  <a:gd name="T19" fmla="*/ 2147483646 h 8"/>
                  <a:gd name="T20" fmla="*/ 2147483646 w 8"/>
                  <a:gd name="T21" fmla="*/ 2147483646 h 8"/>
                  <a:gd name="T22" fmla="*/ 0 w 8"/>
                  <a:gd name="T23" fmla="*/ 2147483646 h 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6" y="2"/>
                      <a:pt x="6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5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6" y="8"/>
                      <a:pt x="4" y="7"/>
                    </a:cubicBezTo>
                    <a:cubicBezTo>
                      <a:pt x="4" y="7"/>
                      <a:pt x="4" y="7"/>
                      <a:pt x="3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0" y="3"/>
                      <a:pt x="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7" name="Freeform 155@|5FFC:2303014|FBC:16777215|LFC:0|LBC:16777215"/>
              <p:cNvSpPr/>
              <p:nvPr/>
            </p:nvSpPr>
            <p:spPr bwMode="auto">
              <a:xfrm>
                <a:off x="117475" y="779463"/>
                <a:ext cx="665163" cy="1285875"/>
              </a:xfrm>
              <a:custGeom>
                <a:avLst/>
                <a:gdLst>
                  <a:gd name="T0" fmla="*/ 0 w 17"/>
                  <a:gd name="T1" fmla="*/ 2147483646 h 33"/>
                  <a:gd name="T2" fmla="*/ 2147483646 w 17"/>
                  <a:gd name="T3" fmla="*/ 2147483646 h 33"/>
                  <a:gd name="T4" fmla="*/ 2147483646 w 17"/>
                  <a:gd name="T5" fmla="*/ 2147483646 h 33"/>
                  <a:gd name="T6" fmla="*/ 2147483646 w 17"/>
                  <a:gd name="T7" fmla="*/ 2147483646 h 33"/>
                  <a:gd name="T8" fmla="*/ 2147483646 w 17"/>
                  <a:gd name="T9" fmla="*/ 2147483646 h 33"/>
                  <a:gd name="T10" fmla="*/ 2147483646 w 17"/>
                  <a:gd name="T11" fmla="*/ 2147483646 h 33"/>
                  <a:gd name="T12" fmla="*/ 2147483646 w 17"/>
                  <a:gd name="T13" fmla="*/ 2147483646 h 33"/>
                  <a:gd name="T14" fmla="*/ 2147483646 w 17"/>
                  <a:gd name="T15" fmla="*/ 2147483646 h 33"/>
                  <a:gd name="T16" fmla="*/ 2147483646 w 17"/>
                  <a:gd name="T17" fmla="*/ 2147483646 h 33"/>
                  <a:gd name="T18" fmla="*/ 2147483646 w 17"/>
                  <a:gd name="T19" fmla="*/ 2147483646 h 33"/>
                  <a:gd name="T20" fmla="*/ 2147483646 w 17"/>
                  <a:gd name="T21" fmla="*/ 2147483646 h 33"/>
                  <a:gd name="T22" fmla="*/ 2147483646 w 17"/>
                  <a:gd name="T23" fmla="*/ 2147483646 h 33"/>
                  <a:gd name="T24" fmla="*/ 2147483646 w 17"/>
                  <a:gd name="T25" fmla="*/ 2147483646 h 33"/>
                  <a:gd name="T26" fmla="*/ 0 w 17"/>
                  <a:gd name="T27" fmla="*/ 2147483646 h 3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" h="33">
                    <a:moveTo>
                      <a:pt x="0" y="29"/>
                    </a:moveTo>
                    <a:cubicBezTo>
                      <a:pt x="0" y="29"/>
                      <a:pt x="0" y="28"/>
                      <a:pt x="1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8"/>
                      <a:pt x="1" y="27"/>
                    </a:cubicBezTo>
                    <a:cubicBezTo>
                      <a:pt x="1" y="27"/>
                      <a:pt x="2" y="25"/>
                      <a:pt x="2" y="25"/>
                    </a:cubicBezTo>
                    <a:cubicBezTo>
                      <a:pt x="2" y="25"/>
                      <a:pt x="6" y="20"/>
                      <a:pt x="7" y="19"/>
                    </a:cubicBezTo>
                    <a:cubicBezTo>
                      <a:pt x="9" y="18"/>
                      <a:pt x="9" y="16"/>
                      <a:pt x="9" y="16"/>
                    </a:cubicBezTo>
                    <a:cubicBezTo>
                      <a:pt x="9" y="15"/>
                      <a:pt x="9" y="8"/>
                      <a:pt x="8" y="8"/>
                    </a:cubicBezTo>
                    <a:cubicBezTo>
                      <a:pt x="8" y="7"/>
                      <a:pt x="5" y="2"/>
                      <a:pt x="7" y="1"/>
                    </a:cubicBezTo>
                    <a:cubicBezTo>
                      <a:pt x="9" y="0"/>
                      <a:pt x="17" y="9"/>
                      <a:pt x="17" y="9"/>
                    </a:cubicBezTo>
                    <a:cubicBezTo>
                      <a:pt x="17" y="9"/>
                      <a:pt x="15" y="14"/>
                      <a:pt x="15" y="15"/>
                    </a:cubicBezTo>
                    <a:cubicBezTo>
                      <a:pt x="14" y="16"/>
                      <a:pt x="13" y="20"/>
                      <a:pt x="12" y="20"/>
                    </a:cubicBezTo>
                    <a:cubicBezTo>
                      <a:pt x="12" y="21"/>
                      <a:pt x="6" y="31"/>
                      <a:pt x="5" y="33"/>
                    </a:cubicBezTo>
                    <a:cubicBezTo>
                      <a:pt x="5" y="33"/>
                      <a:pt x="1" y="33"/>
                      <a:pt x="0" y="29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8" name="Freeform 156@|5FFC:4737356|FBC:16777215|LFC:0|LBC:16777215"/>
              <p:cNvSpPr/>
              <p:nvPr/>
            </p:nvSpPr>
            <p:spPr bwMode="auto">
              <a:xfrm>
                <a:off x="117475" y="1208088"/>
                <a:ext cx="547688" cy="779463"/>
              </a:xfrm>
              <a:custGeom>
                <a:avLst/>
                <a:gdLst>
                  <a:gd name="T0" fmla="*/ 2147483646 w 14"/>
                  <a:gd name="T1" fmla="*/ 2147483646 h 20"/>
                  <a:gd name="T2" fmla="*/ 2147483646 w 14"/>
                  <a:gd name="T3" fmla="*/ 0 h 20"/>
                  <a:gd name="T4" fmla="*/ 2147483646 w 14"/>
                  <a:gd name="T5" fmla="*/ 2147483646 h 20"/>
                  <a:gd name="T6" fmla="*/ 2147483646 w 14"/>
                  <a:gd name="T7" fmla="*/ 2147483646 h 20"/>
                  <a:gd name="T8" fmla="*/ 2147483646 w 14"/>
                  <a:gd name="T9" fmla="*/ 2147483646 h 20"/>
                  <a:gd name="T10" fmla="*/ 2147483646 w 14"/>
                  <a:gd name="T11" fmla="*/ 2147483646 h 20"/>
                  <a:gd name="T12" fmla="*/ 2147483646 w 14"/>
                  <a:gd name="T13" fmla="*/ 2147483646 h 20"/>
                  <a:gd name="T14" fmla="*/ 2147483646 w 14"/>
                  <a:gd name="T15" fmla="*/ 2147483646 h 20"/>
                  <a:gd name="T16" fmla="*/ 2147483646 w 14"/>
                  <a:gd name="T17" fmla="*/ 2147483646 h 20"/>
                  <a:gd name="T18" fmla="*/ 0 w 14"/>
                  <a:gd name="T19" fmla="*/ 2147483646 h 20"/>
                  <a:gd name="T20" fmla="*/ 2147483646 w 14"/>
                  <a:gd name="T21" fmla="*/ 2147483646 h 20"/>
                  <a:gd name="T22" fmla="*/ 2147483646 w 14"/>
                  <a:gd name="T23" fmla="*/ 2147483646 h 20"/>
                  <a:gd name="T24" fmla="*/ 2147483646 w 14"/>
                  <a:gd name="T25" fmla="*/ 2147483646 h 20"/>
                  <a:gd name="T26" fmla="*/ 2147483646 w 14"/>
                  <a:gd name="T27" fmla="*/ 2147483646 h 20"/>
                  <a:gd name="T28" fmla="*/ 2147483646 w 14"/>
                  <a:gd name="T29" fmla="*/ 2147483646 h 20"/>
                  <a:gd name="T30" fmla="*/ 2147483646 w 14"/>
                  <a:gd name="T31" fmla="*/ 2147483646 h 20"/>
                  <a:gd name="T32" fmla="*/ 2147483646 w 14"/>
                  <a:gd name="T33" fmla="*/ 2147483646 h 20"/>
                  <a:gd name="T34" fmla="*/ 2147483646 w 14"/>
                  <a:gd name="T35" fmla="*/ 2147483646 h 20"/>
                  <a:gd name="T36" fmla="*/ 2147483646 w 14"/>
                  <a:gd name="T37" fmla="*/ 2147483646 h 20"/>
                  <a:gd name="T38" fmla="*/ 2147483646 w 14"/>
                  <a:gd name="T39" fmla="*/ 2147483646 h 20"/>
                  <a:gd name="T40" fmla="*/ 2147483646 w 14"/>
                  <a:gd name="T41" fmla="*/ 2147483646 h 2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4" h="20">
                    <a:moveTo>
                      <a:pt x="10" y="4"/>
                    </a:moveTo>
                    <a:cubicBezTo>
                      <a:pt x="10" y="4"/>
                      <a:pt x="12" y="1"/>
                      <a:pt x="13" y="0"/>
                    </a:cubicBezTo>
                    <a:cubicBezTo>
                      <a:pt x="13" y="0"/>
                      <a:pt x="10" y="2"/>
                      <a:pt x="9" y="3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9" y="5"/>
                      <a:pt x="9" y="7"/>
                      <a:pt x="7" y="8"/>
                    </a:cubicBezTo>
                    <a:cubicBezTo>
                      <a:pt x="6" y="9"/>
                      <a:pt x="2" y="14"/>
                      <a:pt x="2" y="14"/>
                    </a:cubicBezTo>
                    <a:cubicBezTo>
                      <a:pt x="2" y="14"/>
                      <a:pt x="1" y="16"/>
                      <a:pt x="1" y="16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8"/>
                      <a:pt x="0" y="18"/>
                    </a:cubicBezTo>
                    <a:cubicBezTo>
                      <a:pt x="0" y="19"/>
                      <a:pt x="1" y="20"/>
                      <a:pt x="2" y="20"/>
                    </a:cubicBezTo>
                    <a:cubicBezTo>
                      <a:pt x="2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3" y="19"/>
                      <a:pt x="4" y="1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5" y="17"/>
                      <a:pt x="5" y="17"/>
                    </a:cubicBezTo>
                    <a:cubicBezTo>
                      <a:pt x="6" y="16"/>
                      <a:pt x="4" y="13"/>
                      <a:pt x="4" y="13"/>
                    </a:cubicBezTo>
                    <a:cubicBezTo>
                      <a:pt x="4" y="13"/>
                      <a:pt x="7" y="11"/>
                      <a:pt x="9" y="10"/>
                    </a:cubicBezTo>
                    <a:cubicBezTo>
                      <a:pt x="10" y="8"/>
                      <a:pt x="13" y="2"/>
                      <a:pt x="13" y="1"/>
                    </a:cubicBezTo>
                    <a:cubicBezTo>
                      <a:pt x="14" y="0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4C49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9" name="Freeform 157@|5FFC:4737356|FBC:16777215|LFC:0|LBC:16777215"/>
              <p:cNvSpPr/>
              <p:nvPr/>
            </p:nvSpPr>
            <p:spPr bwMode="auto">
              <a:xfrm>
                <a:off x="390525" y="1012825"/>
                <a:ext cx="79375" cy="195263"/>
              </a:xfrm>
              <a:custGeom>
                <a:avLst/>
                <a:gdLst>
                  <a:gd name="T0" fmla="*/ 2147483646 w 2"/>
                  <a:gd name="T1" fmla="*/ 2147483646 h 5"/>
                  <a:gd name="T2" fmla="*/ 2147483646 w 2"/>
                  <a:gd name="T3" fmla="*/ 2147483646 h 5"/>
                  <a:gd name="T4" fmla="*/ 2147483646 w 2"/>
                  <a:gd name="T5" fmla="*/ 2147483646 h 5"/>
                  <a:gd name="T6" fmla="*/ 2147483646 w 2"/>
                  <a:gd name="T7" fmla="*/ 0 h 5"/>
                  <a:gd name="T8" fmla="*/ 0 w 2"/>
                  <a:gd name="T9" fmla="*/ 0 h 5"/>
                  <a:gd name="T10" fmla="*/ 2147483646 w 2"/>
                  <a:gd name="T11" fmla="*/ 2147483646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2"/>
                    </a:moveTo>
                    <a:cubicBezTo>
                      <a:pt x="1" y="2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2" y="2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4C49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0" name="Freeform 158@|5FFC:9683704|FBC:16777215|LFC:0|LBC:16777215"/>
              <p:cNvSpPr/>
              <p:nvPr/>
            </p:nvSpPr>
            <p:spPr bwMode="auto">
              <a:xfrm>
                <a:off x="1565275" y="234950"/>
                <a:ext cx="352425" cy="544513"/>
              </a:xfrm>
              <a:custGeom>
                <a:avLst/>
                <a:gdLst>
                  <a:gd name="T0" fmla="*/ 0 w 9"/>
                  <a:gd name="T1" fmla="*/ 2147483646 h 14"/>
                  <a:gd name="T2" fmla="*/ 2147483646 w 9"/>
                  <a:gd name="T3" fmla="*/ 2147483646 h 14"/>
                  <a:gd name="T4" fmla="*/ 2147483646 w 9"/>
                  <a:gd name="T5" fmla="*/ 2147483646 h 14"/>
                  <a:gd name="T6" fmla="*/ 2147483646 w 9"/>
                  <a:gd name="T7" fmla="*/ 2147483646 h 14"/>
                  <a:gd name="T8" fmla="*/ 2147483646 w 9"/>
                  <a:gd name="T9" fmla="*/ 2147483646 h 14"/>
                  <a:gd name="T10" fmla="*/ 2147483646 w 9"/>
                  <a:gd name="T11" fmla="*/ 2147483646 h 14"/>
                  <a:gd name="T12" fmla="*/ 2147483646 w 9"/>
                  <a:gd name="T13" fmla="*/ 2147483646 h 14"/>
                  <a:gd name="T14" fmla="*/ 2147483646 w 9"/>
                  <a:gd name="T15" fmla="*/ 2147483646 h 14"/>
                  <a:gd name="T16" fmla="*/ 2147483646 w 9"/>
                  <a:gd name="T17" fmla="*/ 2147483646 h 14"/>
                  <a:gd name="T18" fmla="*/ 2147483646 w 9"/>
                  <a:gd name="T19" fmla="*/ 2147483646 h 14"/>
                  <a:gd name="T20" fmla="*/ 2147483646 w 9"/>
                  <a:gd name="T21" fmla="*/ 2147483646 h 14"/>
                  <a:gd name="T22" fmla="*/ 2147483646 w 9"/>
                  <a:gd name="T23" fmla="*/ 2147483646 h 14"/>
                  <a:gd name="T24" fmla="*/ 2147483646 w 9"/>
                  <a:gd name="T25" fmla="*/ 2147483646 h 14"/>
                  <a:gd name="T26" fmla="*/ 2147483646 w 9"/>
                  <a:gd name="T27" fmla="*/ 2147483646 h 14"/>
                  <a:gd name="T28" fmla="*/ 2147483646 w 9"/>
                  <a:gd name="T29" fmla="*/ 0 h 14"/>
                  <a:gd name="T30" fmla="*/ 2147483646 w 9"/>
                  <a:gd name="T31" fmla="*/ 2147483646 h 14"/>
                  <a:gd name="T32" fmla="*/ 2147483646 w 9"/>
                  <a:gd name="T33" fmla="*/ 2147483646 h 14"/>
                  <a:gd name="T34" fmla="*/ 2147483646 w 9"/>
                  <a:gd name="T35" fmla="*/ 2147483646 h 14"/>
                  <a:gd name="T36" fmla="*/ 2147483646 w 9"/>
                  <a:gd name="T37" fmla="*/ 2147483646 h 14"/>
                  <a:gd name="T38" fmla="*/ 2147483646 w 9"/>
                  <a:gd name="T39" fmla="*/ 2147483646 h 14"/>
                  <a:gd name="T40" fmla="*/ 2147483646 w 9"/>
                  <a:gd name="T41" fmla="*/ 2147483646 h 14"/>
                  <a:gd name="T42" fmla="*/ 2147483646 w 9"/>
                  <a:gd name="T43" fmla="*/ 2147483646 h 14"/>
                  <a:gd name="T44" fmla="*/ 2147483646 w 9"/>
                  <a:gd name="T45" fmla="*/ 2147483646 h 14"/>
                  <a:gd name="T46" fmla="*/ 2147483646 w 9"/>
                  <a:gd name="T47" fmla="*/ 2147483646 h 14"/>
                  <a:gd name="T48" fmla="*/ 2147483646 w 9"/>
                  <a:gd name="T49" fmla="*/ 2147483646 h 14"/>
                  <a:gd name="T50" fmla="*/ 2147483646 w 9"/>
                  <a:gd name="T51" fmla="*/ 2147483646 h 14"/>
                  <a:gd name="T52" fmla="*/ 2147483646 w 9"/>
                  <a:gd name="T53" fmla="*/ 2147483646 h 14"/>
                  <a:gd name="T54" fmla="*/ 2147483646 w 9"/>
                  <a:gd name="T55" fmla="*/ 2147483646 h 14"/>
                  <a:gd name="T56" fmla="*/ 2147483646 w 9"/>
                  <a:gd name="T57" fmla="*/ 2147483646 h 14"/>
                  <a:gd name="T58" fmla="*/ 0 w 9"/>
                  <a:gd name="T59" fmla="*/ 2147483646 h 1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9" h="14">
                    <a:moveTo>
                      <a:pt x="0" y="13"/>
                    </a:moveTo>
                    <a:cubicBezTo>
                      <a:pt x="0" y="13"/>
                      <a:pt x="0" y="14"/>
                      <a:pt x="2" y="14"/>
                    </a:cubicBezTo>
                    <a:cubicBezTo>
                      <a:pt x="2" y="14"/>
                      <a:pt x="8" y="9"/>
                      <a:pt x="8" y="7"/>
                    </a:cubicBezTo>
                    <a:cubicBezTo>
                      <a:pt x="8" y="7"/>
                      <a:pt x="9" y="5"/>
                      <a:pt x="9" y="4"/>
                    </a:cubicBezTo>
                    <a:cubicBezTo>
                      <a:pt x="9" y="4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0"/>
                      <a:pt x="7" y="0"/>
                    </a:cubicBezTo>
                    <a:cubicBezTo>
                      <a:pt x="7" y="0"/>
                      <a:pt x="6" y="0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4" y="4"/>
                      <a:pt x="3" y="5"/>
                      <a:pt x="4" y="5"/>
                    </a:cubicBezTo>
                    <a:cubicBezTo>
                      <a:pt x="4" y="5"/>
                      <a:pt x="5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4" y="8"/>
                      <a:pt x="3" y="9"/>
                    </a:cubicBezTo>
                    <a:cubicBezTo>
                      <a:pt x="3" y="9"/>
                      <a:pt x="1" y="10"/>
                      <a:pt x="1" y="10"/>
                    </a:cubicBezTo>
                    <a:cubicBezTo>
                      <a:pt x="0" y="10"/>
                      <a:pt x="0" y="13"/>
                      <a:pt x="0" y="13"/>
                    </a:cubicBezTo>
                    <a:close/>
                  </a:path>
                </a:pathLst>
              </a:custGeom>
              <a:solidFill>
                <a:srgbClr val="F8C2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1" name="Freeform 159@|5FFC:9683704|FBC:16777215|LFC:0|LBC:16777215"/>
              <p:cNvSpPr/>
              <p:nvPr/>
            </p:nvSpPr>
            <p:spPr bwMode="auto">
              <a:xfrm>
                <a:off x="117475" y="117475"/>
                <a:ext cx="469900" cy="546100"/>
              </a:xfrm>
              <a:custGeom>
                <a:avLst/>
                <a:gdLst>
                  <a:gd name="T0" fmla="*/ 2147483646 w 12"/>
                  <a:gd name="T1" fmla="*/ 2147483646 h 14"/>
                  <a:gd name="T2" fmla="*/ 2147483646 w 12"/>
                  <a:gd name="T3" fmla="*/ 2147483646 h 14"/>
                  <a:gd name="T4" fmla="*/ 2147483646 w 12"/>
                  <a:gd name="T5" fmla="*/ 2147483646 h 14"/>
                  <a:gd name="T6" fmla="*/ 2147483646 w 12"/>
                  <a:gd name="T7" fmla="*/ 0 h 14"/>
                  <a:gd name="T8" fmla="*/ 2147483646 w 12"/>
                  <a:gd name="T9" fmla="*/ 2147483646 h 14"/>
                  <a:gd name="T10" fmla="*/ 2147483646 w 12"/>
                  <a:gd name="T11" fmla="*/ 2147483646 h 14"/>
                  <a:gd name="T12" fmla="*/ 2147483646 w 12"/>
                  <a:gd name="T13" fmla="*/ 2147483646 h 14"/>
                  <a:gd name="T14" fmla="*/ 2147483646 w 12"/>
                  <a:gd name="T15" fmla="*/ 2147483646 h 14"/>
                  <a:gd name="T16" fmla="*/ 2147483646 w 12"/>
                  <a:gd name="T17" fmla="*/ 2147483646 h 14"/>
                  <a:gd name="T18" fmla="*/ 0 w 12"/>
                  <a:gd name="T19" fmla="*/ 2147483646 h 14"/>
                  <a:gd name="T20" fmla="*/ 2147483646 w 12"/>
                  <a:gd name="T21" fmla="*/ 2147483646 h 14"/>
                  <a:gd name="T22" fmla="*/ 2147483646 w 12"/>
                  <a:gd name="T23" fmla="*/ 2147483646 h 14"/>
                  <a:gd name="T24" fmla="*/ 2147483646 w 12"/>
                  <a:gd name="T25" fmla="*/ 2147483646 h 14"/>
                  <a:gd name="T26" fmla="*/ 2147483646 w 12"/>
                  <a:gd name="T27" fmla="*/ 2147483646 h 14"/>
                  <a:gd name="T28" fmla="*/ 2147483646 w 12"/>
                  <a:gd name="T29" fmla="*/ 2147483646 h 14"/>
                  <a:gd name="T30" fmla="*/ 2147483646 w 12"/>
                  <a:gd name="T31" fmla="*/ 2147483646 h 14"/>
                  <a:gd name="T32" fmla="*/ 2147483646 w 12"/>
                  <a:gd name="T33" fmla="*/ 2147483646 h 14"/>
                  <a:gd name="T34" fmla="*/ 2147483646 w 12"/>
                  <a:gd name="T35" fmla="*/ 2147483646 h 14"/>
                  <a:gd name="T36" fmla="*/ 2147483646 w 12"/>
                  <a:gd name="T37" fmla="*/ 2147483646 h 14"/>
                  <a:gd name="T38" fmla="*/ 2147483646 w 12"/>
                  <a:gd name="T39" fmla="*/ 2147483646 h 14"/>
                  <a:gd name="T40" fmla="*/ 2147483646 w 12"/>
                  <a:gd name="T41" fmla="*/ 2147483646 h 14"/>
                  <a:gd name="T42" fmla="*/ 2147483646 w 12"/>
                  <a:gd name="T43" fmla="*/ 2147483646 h 14"/>
                  <a:gd name="T44" fmla="*/ 2147483646 w 12"/>
                  <a:gd name="T45" fmla="*/ 2147483646 h 14"/>
                  <a:gd name="T46" fmla="*/ 2147483646 w 12"/>
                  <a:gd name="T47" fmla="*/ 2147483646 h 1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2" h="14">
                    <a:moveTo>
                      <a:pt x="6" y="9"/>
                    </a:moveTo>
                    <a:cubicBezTo>
                      <a:pt x="6" y="8"/>
                      <a:pt x="9" y="6"/>
                      <a:pt x="9" y="6"/>
                    </a:cubicBezTo>
                    <a:cubicBezTo>
                      <a:pt x="9" y="6"/>
                      <a:pt x="12" y="4"/>
                      <a:pt x="12" y="3"/>
                    </a:cubicBezTo>
                    <a:cubicBezTo>
                      <a:pt x="12" y="2"/>
                      <a:pt x="11" y="0"/>
                      <a:pt x="11" y="0"/>
                    </a:cubicBezTo>
                    <a:cubicBezTo>
                      <a:pt x="11" y="0"/>
                      <a:pt x="8" y="2"/>
                      <a:pt x="8" y="3"/>
                    </a:cubicBezTo>
                    <a:cubicBezTo>
                      <a:pt x="7" y="3"/>
                      <a:pt x="4" y="8"/>
                      <a:pt x="4" y="8"/>
                    </a:cubicBezTo>
                    <a:cubicBezTo>
                      <a:pt x="4" y="8"/>
                      <a:pt x="3" y="9"/>
                      <a:pt x="2" y="9"/>
                    </a:cubicBezTo>
                    <a:cubicBezTo>
                      <a:pt x="2" y="9"/>
                      <a:pt x="1" y="10"/>
                      <a:pt x="1" y="1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2"/>
                      <a:pt x="0" y="12"/>
                    </a:cubicBezTo>
                    <a:cubicBezTo>
                      <a:pt x="0" y="13"/>
                      <a:pt x="1" y="12"/>
                      <a:pt x="1" y="12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2" y="11"/>
                      <a:pt x="0" y="13"/>
                      <a:pt x="1" y="14"/>
                    </a:cubicBezTo>
                    <a:cubicBezTo>
                      <a:pt x="1" y="14"/>
                      <a:pt x="1" y="14"/>
                      <a:pt x="2" y="13"/>
                    </a:cubicBezTo>
                    <a:cubicBezTo>
                      <a:pt x="2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3"/>
                      <a:pt x="3" y="13"/>
                    </a:cubicBezTo>
                    <a:cubicBezTo>
                      <a:pt x="2" y="14"/>
                      <a:pt x="3" y="14"/>
                      <a:pt x="3" y="14"/>
                    </a:cubicBezTo>
                    <a:cubicBezTo>
                      <a:pt x="3" y="14"/>
                      <a:pt x="4" y="12"/>
                      <a:pt x="4" y="12"/>
                    </a:cubicBezTo>
                    <a:cubicBezTo>
                      <a:pt x="4" y="12"/>
                      <a:pt x="5" y="11"/>
                      <a:pt x="6" y="11"/>
                    </a:cubicBezTo>
                    <a:cubicBezTo>
                      <a:pt x="6" y="11"/>
                      <a:pt x="6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2"/>
                      <a:pt x="7" y="10"/>
                      <a:pt x="7" y="10"/>
                    </a:cubicBezTo>
                    <a:cubicBezTo>
                      <a:pt x="7" y="9"/>
                      <a:pt x="6" y="9"/>
                      <a:pt x="6" y="9"/>
                    </a:cubicBezTo>
                    <a:close/>
                  </a:path>
                </a:pathLst>
              </a:custGeom>
              <a:solidFill>
                <a:srgbClr val="F8C2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2" name="Freeform 160@|5FFC:9350382|FBC:16777215|LFC:0|LBC:16777215"/>
              <p:cNvSpPr/>
              <p:nvPr/>
            </p:nvSpPr>
            <p:spPr bwMode="auto">
              <a:xfrm>
                <a:off x="234950" y="195263"/>
                <a:ext cx="352425" cy="468313"/>
              </a:xfrm>
              <a:custGeom>
                <a:avLst/>
                <a:gdLst>
                  <a:gd name="T0" fmla="*/ 2147483646 w 9"/>
                  <a:gd name="T1" fmla="*/ 2147483646 h 12"/>
                  <a:gd name="T2" fmla="*/ 2147483646 w 9"/>
                  <a:gd name="T3" fmla="*/ 2147483646 h 12"/>
                  <a:gd name="T4" fmla="*/ 2147483646 w 9"/>
                  <a:gd name="T5" fmla="*/ 0 h 12"/>
                  <a:gd name="T6" fmla="*/ 2147483646 w 9"/>
                  <a:gd name="T7" fmla="*/ 2147483646 h 12"/>
                  <a:gd name="T8" fmla="*/ 2147483646 w 9"/>
                  <a:gd name="T9" fmla="*/ 2147483646 h 12"/>
                  <a:gd name="T10" fmla="*/ 2147483646 w 9"/>
                  <a:gd name="T11" fmla="*/ 2147483646 h 12"/>
                  <a:gd name="T12" fmla="*/ 2147483646 w 9"/>
                  <a:gd name="T13" fmla="*/ 2147483646 h 12"/>
                  <a:gd name="T14" fmla="*/ 0 w 9"/>
                  <a:gd name="T15" fmla="*/ 2147483646 h 12"/>
                  <a:gd name="T16" fmla="*/ 2147483646 w 9"/>
                  <a:gd name="T17" fmla="*/ 2147483646 h 12"/>
                  <a:gd name="T18" fmla="*/ 2147483646 w 9"/>
                  <a:gd name="T19" fmla="*/ 2147483646 h 12"/>
                  <a:gd name="T20" fmla="*/ 2147483646 w 9"/>
                  <a:gd name="T21" fmla="*/ 2147483646 h 12"/>
                  <a:gd name="T22" fmla="*/ 2147483646 w 9"/>
                  <a:gd name="T23" fmla="*/ 2147483646 h 12"/>
                  <a:gd name="T24" fmla="*/ 2147483646 w 9"/>
                  <a:gd name="T25" fmla="*/ 2147483646 h 12"/>
                  <a:gd name="T26" fmla="*/ 2147483646 w 9"/>
                  <a:gd name="T27" fmla="*/ 2147483646 h 12"/>
                  <a:gd name="T28" fmla="*/ 2147483646 w 9"/>
                  <a:gd name="T29" fmla="*/ 2147483646 h 1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4"/>
                      <a:pt x="9" y="2"/>
                      <a:pt x="9" y="1"/>
                    </a:cubicBezTo>
                    <a:cubicBezTo>
                      <a:pt x="9" y="1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2"/>
                    </a:cubicBezTo>
                    <a:cubicBezTo>
                      <a:pt x="7" y="2"/>
                      <a:pt x="3" y="6"/>
                      <a:pt x="2" y="6"/>
                    </a:cubicBezTo>
                    <a:cubicBezTo>
                      <a:pt x="2" y="6"/>
                      <a:pt x="3" y="7"/>
                      <a:pt x="3" y="8"/>
                    </a:cubicBezTo>
                    <a:cubicBezTo>
                      <a:pt x="3" y="8"/>
                      <a:pt x="1" y="9"/>
                      <a:pt x="1" y="10"/>
                    </a:cubicBezTo>
                    <a:cubicBezTo>
                      <a:pt x="1" y="10"/>
                      <a:pt x="0" y="11"/>
                      <a:pt x="0" y="12"/>
                    </a:cubicBezTo>
                    <a:cubicBezTo>
                      <a:pt x="0" y="12"/>
                      <a:pt x="1" y="10"/>
                      <a:pt x="1" y="10"/>
                    </a:cubicBezTo>
                    <a:cubicBezTo>
                      <a:pt x="1" y="10"/>
                      <a:pt x="2" y="9"/>
                      <a:pt x="3" y="9"/>
                    </a:cubicBezTo>
                    <a:cubicBezTo>
                      <a:pt x="3" y="9"/>
                      <a:pt x="3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4" y="8"/>
                      <a:pt x="4" y="8"/>
                    </a:cubicBezTo>
                    <a:cubicBezTo>
                      <a:pt x="4" y="7"/>
                      <a:pt x="3" y="7"/>
                      <a:pt x="3" y="7"/>
                    </a:cubicBezTo>
                    <a:cubicBezTo>
                      <a:pt x="3" y="6"/>
                      <a:pt x="6" y="4"/>
                      <a:pt x="6" y="4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3" name="Freeform 161@|5FFC:9350382|FBC:16777215|LFC:0|LBC:16777215"/>
              <p:cNvSpPr/>
              <p:nvPr/>
            </p:nvSpPr>
            <p:spPr bwMode="auto">
              <a:xfrm>
                <a:off x="1682750" y="273050"/>
                <a:ext cx="117475" cy="233363"/>
              </a:xfrm>
              <a:custGeom>
                <a:avLst/>
                <a:gdLst>
                  <a:gd name="T0" fmla="*/ 2147483646 w 3"/>
                  <a:gd name="T1" fmla="*/ 2147483646 h 6"/>
                  <a:gd name="T2" fmla="*/ 2147483646 w 3"/>
                  <a:gd name="T3" fmla="*/ 2147483646 h 6"/>
                  <a:gd name="T4" fmla="*/ 2147483646 w 3"/>
                  <a:gd name="T5" fmla="*/ 2147483646 h 6"/>
                  <a:gd name="T6" fmla="*/ 2147483646 w 3"/>
                  <a:gd name="T7" fmla="*/ 0 h 6"/>
                  <a:gd name="T8" fmla="*/ 2147483646 w 3"/>
                  <a:gd name="T9" fmla="*/ 2147483646 h 6"/>
                  <a:gd name="T10" fmla="*/ 2147483646 w 3"/>
                  <a:gd name="T11" fmla="*/ 2147483646 h 6"/>
                  <a:gd name="T12" fmla="*/ 2147483646 w 3"/>
                  <a:gd name="T13" fmla="*/ 2147483646 h 6"/>
                  <a:gd name="T14" fmla="*/ 2147483646 w 3"/>
                  <a:gd name="T15" fmla="*/ 2147483646 h 6"/>
                  <a:gd name="T16" fmla="*/ 2147483646 w 3"/>
                  <a:gd name="T17" fmla="*/ 2147483646 h 6"/>
                  <a:gd name="T18" fmla="*/ 2147483646 w 3"/>
                  <a:gd name="T19" fmla="*/ 2147483646 h 6"/>
                  <a:gd name="T20" fmla="*/ 2147483646 w 3"/>
                  <a:gd name="T21" fmla="*/ 2147483646 h 6"/>
                  <a:gd name="T22" fmla="*/ 2147483646 w 3"/>
                  <a:gd name="T23" fmla="*/ 2147483646 h 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2" y="5"/>
                    </a:moveTo>
                    <a:cubicBezTo>
                      <a:pt x="2" y="5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0" y="4"/>
                      <a:pt x="1" y="4"/>
                    </a:cubicBezTo>
                    <a:cubicBezTo>
                      <a:pt x="1" y="4"/>
                      <a:pt x="2" y="6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Freeform 162@|5FFC:9350382|FBC:16777215|LFC:0|LBC:16777215"/>
              <p:cNvSpPr/>
              <p:nvPr/>
            </p:nvSpPr>
            <p:spPr bwMode="auto">
              <a:xfrm>
                <a:off x="1565275" y="506413"/>
                <a:ext cx="314325" cy="157163"/>
              </a:xfrm>
              <a:custGeom>
                <a:avLst/>
                <a:gdLst>
                  <a:gd name="T0" fmla="*/ 2147483646 w 8"/>
                  <a:gd name="T1" fmla="*/ 2147483646 h 4"/>
                  <a:gd name="T2" fmla="*/ 2147483646 w 8"/>
                  <a:gd name="T3" fmla="*/ 0 h 4"/>
                  <a:gd name="T4" fmla="*/ 2147483646 w 8"/>
                  <a:gd name="T5" fmla="*/ 0 h 4"/>
                  <a:gd name="T6" fmla="*/ 2147483646 w 8"/>
                  <a:gd name="T7" fmla="*/ 0 h 4"/>
                  <a:gd name="T8" fmla="*/ 2147483646 w 8"/>
                  <a:gd name="T9" fmla="*/ 0 h 4"/>
                  <a:gd name="T10" fmla="*/ 2147483646 w 8"/>
                  <a:gd name="T11" fmla="*/ 2147483646 h 4"/>
                  <a:gd name="T12" fmla="*/ 2147483646 w 8"/>
                  <a:gd name="T13" fmla="*/ 2147483646 h 4"/>
                  <a:gd name="T14" fmla="*/ 0 w 8"/>
                  <a:gd name="T15" fmla="*/ 2147483646 h 4"/>
                  <a:gd name="T16" fmla="*/ 2147483646 w 8"/>
                  <a:gd name="T17" fmla="*/ 2147483646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4" y="2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4" y="1"/>
                      <a:pt x="3" y="2"/>
                    </a:cubicBezTo>
                    <a:cubicBezTo>
                      <a:pt x="3" y="2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3"/>
                      <a:pt x="3" y="3"/>
                      <a:pt x="3" y="3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5" name="Freeform 163@|5FFC:9350382|FBC:16777215|LFC:0|LBC:16777215"/>
              <p:cNvSpPr/>
              <p:nvPr/>
            </p:nvSpPr>
            <p:spPr bwMode="auto">
              <a:xfrm>
                <a:off x="1917700" y="273050"/>
                <a:ext cx="0" cy="39688"/>
              </a:xfrm>
              <a:custGeom>
                <a:avLst/>
                <a:gdLst>
                  <a:gd name="T0" fmla="*/ 0 h 1"/>
                  <a:gd name="T1" fmla="*/ 2147483646 h 1"/>
                  <a:gd name="T2" fmla="*/ 2147483646 h 1"/>
                  <a:gd name="T3" fmla="*/ 0 h 1"/>
                  <a:gd name="T4" fmla="*/ 0 h 1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</a:gdLst>
                <a:ahLst/>
                <a:cxnLst>
                  <a:cxn ang="T5">
                    <a:pos x="0" y="T0"/>
                  </a:cxn>
                  <a:cxn ang="T6">
                    <a:pos x="0" y="T1"/>
                  </a:cxn>
                  <a:cxn ang="T7">
                    <a:pos x="0" y="T2"/>
                  </a:cxn>
                  <a:cxn ang="T8">
                    <a:pos x="0" y="T3"/>
                  </a:cxn>
                  <a:cxn ang="T9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6" name="Freeform 164@|5FFC:9350382|FBC:16777215|LFC:0|LBC:16777215"/>
              <p:cNvSpPr/>
              <p:nvPr/>
            </p:nvSpPr>
            <p:spPr bwMode="auto">
              <a:xfrm>
                <a:off x="1800225" y="234950"/>
                <a:ext cx="39688" cy="77788"/>
              </a:xfrm>
              <a:custGeom>
                <a:avLst/>
                <a:gdLst>
                  <a:gd name="T0" fmla="*/ 0 w 1"/>
                  <a:gd name="T1" fmla="*/ 2147483646 h 2"/>
                  <a:gd name="T2" fmla="*/ 2147483646 w 1"/>
                  <a:gd name="T3" fmla="*/ 2147483646 h 2"/>
                  <a:gd name="T4" fmla="*/ 2147483646 w 1"/>
                  <a:gd name="T5" fmla="*/ 0 h 2"/>
                  <a:gd name="T6" fmla="*/ 0 w 1"/>
                  <a:gd name="T7" fmla="*/ 2147483646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Freeform 165@|5FFC:9350382|FBC:16777215|LFC:0|LBC:16777215"/>
              <p:cNvSpPr/>
              <p:nvPr/>
            </p:nvSpPr>
            <p:spPr bwMode="auto">
              <a:xfrm>
                <a:off x="1839912" y="234950"/>
                <a:ext cx="39688" cy="77788"/>
              </a:xfrm>
              <a:custGeom>
                <a:avLst/>
                <a:gdLst>
                  <a:gd name="T0" fmla="*/ 0 w 1"/>
                  <a:gd name="T1" fmla="*/ 2147483646 h 2"/>
                  <a:gd name="T2" fmla="*/ 0 w 1"/>
                  <a:gd name="T3" fmla="*/ 2147483646 h 2"/>
                  <a:gd name="T4" fmla="*/ 0 w 1"/>
                  <a:gd name="T5" fmla="*/ 2147483646 h 2"/>
                  <a:gd name="T6" fmla="*/ 2147483646 w 1"/>
                  <a:gd name="T7" fmla="*/ 2147483646 h 2"/>
                  <a:gd name="T8" fmla="*/ 2147483646 w 1"/>
                  <a:gd name="T9" fmla="*/ 2147483646 h 2"/>
                  <a:gd name="T10" fmla="*/ 2147483646 w 1"/>
                  <a:gd name="T11" fmla="*/ 2147483646 h 2"/>
                  <a:gd name="T12" fmla="*/ 0 w 1"/>
                  <a:gd name="T13" fmla="*/ 2147483646 h 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Freeform 166@|5FFC:2303014|FBC:16777215|LFC:0|LBC:16777215"/>
              <p:cNvSpPr/>
              <p:nvPr/>
            </p:nvSpPr>
            <p:spPr bwMode="auto">
              <a:xfrm>
                <a:off x="273050" y="663575"/>
                <a:ext cx="939800" cy="895350"/>
              </a:xfrm>
              <a:custGeom>
                <a:avLst/>
                <a:gdLst>
                  <a:gd name="T0" fmla="*/ 2147483646 w 24"/>
                  <a:gd name="T1" fmla="*/ 2147483646 h 23"/>
                  <a:gd name="T2" fmla="*/ 2147483646 w 24"/>
                  <a:gd name="T3" fmla="*/ 2147483646 h 23"/>
                  <a:gd name="T4" fmla="*/ 2147483646 w 24"/>
                  <a:gd name="T5" fmla="*/ 2147483646 h 23"/>
                  <a:gd name="T6" fmla="*/ 2147483646 w 24"/>
                  <a:gd name="T7" fmla="*/ 2147483646 h 23"/>
                  <a:gd name="T8" fmla="*/ 2147483646 w 24"/>
                  <a:gd name="T9" fmla="*/ 2147483646 h 23"/>
                  <a:gd name="T10" fmla="*/ 2147483646 w 24"/>
                  <a:gd name="T11" fmla="*/ 2147483646 h 23"/>
                  <a:gd name="T12" fmla="*/ 2147483646 w 24"/>
                  <a:gd name="T13" fmla="*/ 2147483646 h 23"/>
                  <a:gd name="T14" fmla="*/ 2147483646 w 24"/>
                  <a:gd name="T15" fmla="*/ 2147483646 h 23"/>
                  <a:gd name="T16" fmla="*/ 2147483646 w 24"/>
                  <a:gd name="T17" fmla="*/ 2147483646 h 23"/>
                  <a:gd name="T18" fmla="*/ 2147483646 w 24"/>
                  <a:gd name="T19" fmla="*/ 2147483646 h 23"/>
                  <a:gd name="T20" fmla="*/ 2147483646 w 24"/>
                  <a:gd name="T21" fmla="*/ 2147483646 h 23"/>
                  <a:gd name="T22" fmla="*/ 2147483646 w 24"/>
                  <a:gd name="T23" fmla="*/ 2147483646 h 23"/>
                  <a:gd name="T24" fmla="*/ 2147483646 w 24"/>
                  <a:gd name="T25" fmla="*/ 2147483646 h 23"/>
                  <a:gd name="T26" fmla="*/ 2147483646 w 24"/>
                  <a:gd name="T27" fmla="*/ 2147483646 h 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4" h="23">
                    <a:moveTo>
                      <a:pt x="15" y="14"/>
                    </a:moveTo>
                    <a:cubicBezTo>
                      <a:pt x="15" y="14"/>
                      <a:pt x="11" y="17"/>
                      <a:pt x="10" y="18"/>
                    </a:cubicBezTo>
                    <a:cubicBezTo>
                      <a:pt x="9" y="18"/>
                      <a:pt x="10" y="18"/>
                      <a:pt x="10" y="18"/>
                    </a:cubicBezTo>
                    <a:cubicBezTo>
                      <a:pt x="10" y="18"/>
                      <a:pt x="8" y="18"/>
                      <a:pt x="8" y="18"/>
                    </a:cubicBezTo>
                    <a:cubicBezTo>
                      <a:pt x="7" y="18"/>
                      <a:pt x="6" y="19"/>
                      <a:pt x="6" y="19"/>
                    </a:cubicBezTo>
                    <a:cubicBezTo>
                      <a:pt x="6" y="19"/>
                      <a:pt x="7" y="23"/>
                      <a:pt x="11" y="23"/>
                    </a:cubicBezTo>
                    <a:cubicBezTo>
                      <a:pt x="11" y="23"/>
                      <a:pt x="13" y="21"/>
                      <a:pt x="14" y="21"/>
                    </a:cubicBezTo>
                    <a:cubicBezTo>
                      <a:pt x="15" y="20"/>
                      <a:pt x="23" y="15"/>
                      <a:pt x="24" y="14"/>
                    </a:cubicBezTo>
                    <a:cubicBezTo>
                      <a:pt x="24" y="13"/>
                      <a:pt x="24" y="12"/>
                      <a:pt x="24" y="11"/>
                    </a:cubicBezTo>
                    <a:cubicBezTo>
                      <a:pt x="23" y="11"/>
                      <a:pt x="13" y="5"/>
                      <a:pt x="12" y="4"/>
                    </a:cubicBezTo>
                    <a:cubicBezTo>
                      <a:pt x="12" y="3"/>
                      <a:pt x="6" y="0"/>
                      <a:pt x="3" y="1"/>
                    </a:cubicBezTo>
                    <a:cubicBezTo>
                      <a:pt x="3" y="1"/>
                      <a:pt x="0" y="8"/>
                      <a:pt x="6" y="11"/>
                    </a:cubicBezTo>
                    <a:cubicBezTo>
                      <a:pt x="6" y="11"/>
                      <a:pt x="10" y="13"/>
                      <a:pt x="13" y="13"/>
                    </a:cubicBezTo>
                    <a:cubicBezTo>
                      <a:pt x="13" y="13"/>
                      <a:pt x="14" y="13"/>
                      <a:pt x="15" y="14"/>
                    </a:cubicBezTo>
                    <a:close/>
                  </a:path>
                </a:pathLst>
              </a:custGeom>
              <a:solidFill>
                <a:srgbClr val="2624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9" name="Freeform 167@|5FFC:15724527|FBC:16777215|LFC:0|LBC:16777215"/>
              <p:cNvSpPr/>
              <p:nvPr/>
            </p:nvSpPr>
            <p:spPr bwMode="auto">
              <a:xfrm>
                <a:off x="390525" y="0"/>
                <a:ext cx="1254125" cy="935038"/>
              </a:xfrm>
              <a:custGeom>
                <a:avLst/>
                <a:gdLst>
                  <a:gd name="T0" fmla="*/ 2147483646 w 32"/>
                  <a:gd name="T1" fmla="*/ 2147483646 h 24"/>
                  <a:gd name="T2" fmla="*/ 2147483646 w 32"/>
                  <a:gd name="T3" fmla="*/ 2147483646 h 24"/>
                  <a:gd name="T4" fmla="*/ 2147483646 w 32"/>
                  <a:gd name="T5" fmla="*/ 2147483646 h 24"/>
                  <a:gd name="T6" fmla="*/ 2147483646 w 32"/>
                  <a:gd name="T7" fmla="*/ 2147483646 h 24"/>
                  <a:gd name="T8" fmla="*/ 2147483646 w 32"/>
                  <a:gd name="T9" fmla="*/ 2147483646 h 24"/>
                  <a:gd name="T10" fmla="*/ 2147483646 w 32"/>
                  <a:gd name="T11" fmla="*/ 2147483646 h 24"/>
                  <a:gd name="T12" fmla="*/ 2147483646 w 32"/>
                  <a:gd name="T13" fmla="*/ 2147483646 h 24"/>
                  <a:gd name="T14" fmla="*/ 2147483646 w 32"/>
                  <a:gd name="T15" fmla="*/ 2147483646 h 24"/>
                  <a:gd name="T16" fmla="*/ 2147483646 w 32"/>
                  <a:gd name="T17" fmla="*/ 2147483646 h 24"/>
                  <a:gd name="T18" fmla="*/ 2147483646 w 32"/>
                  <a:gd name="T19" fmla="*/ 2147483646 h 24"/>
                  <a:gd name="T20" fmla="*/ 2147483646 w 32"/>
                  <a:gd name="T21" fmla="*/ 2147483646 h 24"/>
                  <a:gd name="T22" fmla="*/ 2147483646 w 32"/>
                  <a:gd name="T23" fmla="*/ 2147483646 h 24"/>
                  <a:gd name="T24" fmla="*/ 2147483646 w 32"/>
                  <a:gd name="T25" fmla="*/ 2147483646 h 24"/>
                  <a:gd name="T26" fmla="*/ 2147483646 w 32"/>
                  <a:gd name="T27" fmla="*/ 2147483646 h 24"/>
                  <a:gd name="T28" fmla="*/ 2147483646 w 32"/>
                  <a:gd name="T29" fmla="*/ 2147483646 h 24"/>
                  <a:gd name="T30" fmla="*/ 2147483646 w 32"/>
                  <a:gd name="T31" fmla="*/ 2147483646 h 24"/>
                  <a:gd name="T32" fmla="*/ 2147483646 w 32"/>
                  <a:gd name="T33" fmla="*/ 2147483646 h 24"/>
                  <a:gd name="T34" fmla="*/ 2147483646 w 32"/>
                  <a:gd name="T35" fmla="*/ 2147483646 h 24"/>
                  <a:gd name="T36" fmla="*/ 2147483646 w 32"/>
                  <a:gd name="T37" fmla="*/ 2147483646 h 24"/>
                  <a:gd name="T38" fmla="*/ 2147483646 w 32"/>
                  <a:gd name="T39" fmla="*/ 2147483646 h 24"/>
                  <a:gd name="T40" fmla="*/ 2147483646 w 32"/>
                  <a:gd name="T41" fmla="*/ 2147483646 h 24"/>
                  <a:gd name="T42" fmla="*/ 2147483646 w 32"/>
                  <a:gd name="T43" fmla="*/ 2147483646 h 24"/>
                  <a:gd name="T44" fmla="*/ 2147483646 w 32"/>
                  <a:gd name="T45" fmla="*/ 2147483646 h 24"/>
                  <a:gd name="T46" fmla="*/ 2147483646 w 32"/>
                  <a:gd name="T47" fmla="*/ 2147483646 h 24"/>
                  <a:gd name="T48" fmla="*/ 2147483646 w 32"/>
                  <a:gd name="T49" fmla="*/ 2147483646 h 24"/>
                  <a:gd name="T50" fmla="*/ 2147483646 w 32"/>
                  <a:gd name="T51" fmla="*/ 2147483646 h 24"/>
                  <a:gd name="T52" fmla="*/ 2147483646 w 32"/>
                  <a:gd name="T53" fmla="*/ 2147483646 h 24"/>
                  <a:gd name="T54" fmla="*/ 2147483646 w 32"/>
                  <a:gd name="T55" fmla="*/ 2147483646 h 2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2" h="24">
                    <a:moveTo>
                      <a:pt x="5" y="20"/>
                    </a:moveTo>
                    <a:cubicBezTo>
                      <a:pt x="5" y="20"/>
                      <a:pt x="7" y="19"/>
                      <a:pt x="7" y="20"/>
                    </a:cubicBezTo>
                    <a:cubicBezTo>
                      <a:pt x="8" y="21"/>
                      <a:pt x="11" y="21"/>
                      <a:pt x="12" y="23"/>
                    </a:cubicBezTo>
                    <a:cubicBezTo>
                      <a:pt x="13" y="24"/>
                      <a:pt x="14" y="24"/>
                      <a:pt x="14" y="24"/>
                    </a:cubicBezTo>
                    <a:cubicBezTo>
                      <a:pt x="14" y="24"/>
                      <a:pt x="15" y="22"/>
                      <a:pt x="15" y="22"/>
                    </a:cubicBezTo>
                    <a:cubicBezTo>
                      <a:pt x="15" y="23"/>
                      <a:pt x="20" y="19"/>
                      <a:pt x="21" y="19"/>
                    </a:cubicBezTo>
                    <a:cubicBezTo>
                      <a:pt x="22" y="18"/>
                      <a:pt x="23" y="17"/>
                      <a:pt x="23" y="17"/>
                    </a:cubicBezTo>
                    <a:cubicBezTo>
                      <a:pt x="23" y="17"/>
                      <a:pt x="27" y="19"/>
                      <a:pt x="28" y="19"/>
                    </a:cubicBezTo>
                    <a:cubicBezTo>
                      <a:pt x="28" y="19"/>
                      <a:pt x="29" y="20"/>
                      <a:pt x="29" y="20"/>
                    </a:cubicBezTo>
                    <a:cubicBezTo>
                      <a:pt x="30" y="20"/>
                      <a:pt x="32" y="17"/>
                      <a:pt x="31" y="15"/>
                    </a:cubicBezTo>
                    <a:cubicBezTo>
                      <a:pt x="31" y="15"/>
                      <a:pt x="29" y="14"/>
                      <a:pt x="28" y="14"/>
                    </a:cubicBezTo>
                    <a:cubicBezTo>
                      <a:pt x="28" y="13"/>
                      <a:pt x="22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19" y="5"/>
                      <a:pt x="19" y="5"/>
                    </a:cubicBezTo>
                    <a:cubicBezTo>
                      <a:pt x="19" y="5"/>
                      <a:pt x="18" y="4"/>
                      <a:pt x="17" y="4"/>
                    </a:cubicBezTo>
                    <a:cubicBezTo>
                      <a:pt x="17" y="4"/>
                      <a:pt x="15" y="3"/>
                      <a:pt x="15" y="3"/>
                    </a:cubicBezTo>
                    <a:cubicBezTo>
                      <a:pt x="15" y="3"/>
                      <a:pt x="11" y="1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1"/>
                      <a:pt x="7" y="1"/>
                    </a:cubicBezTo>
                    <a:cubicBezTo>
                      <a:pt x="7" y="1"/>
                      <a:pt x="7" y="0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4"/>
                      <a:pt x="5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7" y="8"/>
                      <a:pt x="9" y="8"/>
                      <a:pt x="9" y="9"/>
                    </a:cubicBezTo>
                    <a:cubicBezTo>
                      <a:pt x="9" y="9"/>
                      <a:pt x="1" y="15"/>
                      <a:pt x="1" y="16"/>
                    </a:cubicBezTo>
                    <a:cubicBezTo>
                      <a:pt x="1" y="16"/>
                      <a:pt x="0" y="18"/>
                      <a:pt x="2" y="18"/>
                    </a:cubicBezTo>
                    <a:cubicBezTo>
                      <a:pt x="3" y="18"/>
                      <a:pt x="5" y="20"/>
                      <a:pt x="5" y="2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Freeform 168@|5FFC:9350382|FBC:16777215|LFC:0|LBC:16777215"/>
              <p:cNvSpPr/>
              <p:nvPr/>
            </p:nvSpPr>
            <p:spPr bwMode="auto">
              <a:xfrm>
                <a:off x="1292225" y="77788"/>
                <a:ext cx="352425" cy="468313"/>
              </a:xfrm>
              <a:custGeom>
                <a:avLst/>
                <a:gdLst>
                  <a:gd name="T0" fmla="*/ 0 w 9"/>
                  <a:gd name="T1" fmla="*/ 2147483646 h 12"/>
                  <a:gd name="T2" fmla="*/ 2147483646 w 9"/>
                  <a:gd name="T3" fmla="*/ 2147483646 h 12"/>
                  <a:gd name="T4" fmla="*/ 2147483646 w 9"/>
                  <a:gd name="T5" fmla="*/ 2147483646 h 12"/>
                  <a:gd name="T6" fmla="*/ 2147483646 w 9"/>
                  <a:gd name="T7" fmla="*/ 2147483646 h 12"/>
                  <a:gd name="T8" fmla="*/ 2147483646 w 9"/>
                  <a:gd name="T9" fmla="*/ 2147483646 h 12"/>
                  <a:gd name="T10" fmla="*/ 2147483646 w 9"/>
                  <a:gd name="T11" fmla="*/ 2147483646 h 12"/>
                  <a:gd name="T12" fmla="*/ 2147483646 w 9"/>
                  <a:gd name="T13" fmla="*/ 2147483646 h 12"/>
                  <a:gd name="T14" fmla="*/ 2147483646 w 9"/>
                  <a:gd name="T15" fmla="*/ 2147483646 h 12"/>
                  <a:gd name="T16" fmla="*/ 2147483646 w 9"/>
                  <a:gd name="T17" fmla="*/ 2147483646 h 12"/>
                  <a:gd name="T18" fmla="*/ 2147483646 w 9"/>
                  <a:gd name="T19" fmla="*/ 2147483646 h 12"/>
                  <a:gd name="T20" fmla="*/ 2147483646 w 9"/>
                  <a:gd name="T21" fmla="*/ 2147483646 h 12"/>
                  <a:gd name="T22" fmla="*/ 2147483646 w 9"/>
                  <a:gd name="T23" fmla="*/ 2147483646 h 12"/>
                  <a:gd name="T24" fmla="*/ 2147483646 w 9"/>
                  <a:gd name="T25" fmla="*/ 2147483646 h 12"/>
                  <a:gd name="T26" fmla="*/ 2147483646 w 9"/>
                  <a:gd name="T27" fmla="*/ 2147483646 h 12"/>
                  <a:gd name="T28" fmla="*/ 0 w 9"/>
                  <a:gd name="T29" fmla="*/ 2147483646 h 1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" h="12">
                    <a:moveTo>
                      <a:pt x="0" y="4"/>
                    </a:moveTo>
                    <a:cubicBezTo>
                      <a:pt x="0" y="4"/>
                      <a:pt x="0" y="9"/>
                      <a:pt x="1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3" y="10"/>
                      <a:pt x="4" y="12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10"/>
                      <a:pt x="7" y="10"/>
                    </a:cubicBezTo>
                    <a:cubicBezTo>
                      <a:pt x="7" y="9"/>
                      <a:pt x="8" y="10"/>
                      <a:pt x="8" y="9"/>
                    </a:cubicBezTo>
                    <a:cubicBezTo>
                      <a:pt x="8" y="9"/>
                      <a:pt x="8" y="7"/>
                      <a:pt x="8" y="7"/>
                    </a:cubicBezTo>
                    <a:cubicBezTo>
                      <a:pt x="8" y="7"/>
                      <a:pt x="9" y="6"/>
                      <a:pt x="9" y="6"/>
                    </a:cubicBezTo>
                    <a:cubicBezTo>
                      <a:pt x="9" y="6"/>
                      <a:pt x="9" y="5"/>
                      <a:pt x="8" y="3"/>
                    </a:cubicBezTo>
                    <a:cubicBezTo>
                      <a:pt x="7" y="1"/>
                      <a:pt x="4" y="0"/>
                      <a:pt x="2" y="2"/>
                    </a:cubicBezTo>
                    <a:cubicBezTo>
                      <a:pt x="2" y="2"/>
                      <a:pt x="1" y="2"/>
                      <a:pt x="1" y="4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EA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1" name="Freeform 169@|5FFC:0|FBC:16777215|LFC:0|LBC:16777215"/>
              <p:cNvSpPr/>
              <p:nvPr/>
            </p:nvSpPr>
            <p:spPr bwMode="auto">
              <a:xfrm>
                <a:off x="430212" y="1403350"/>
                <a:ext cx="234950" cy="388938"/>
              </a:xfrm>
              <a:custGeom>
                <a:avLst/>
                <a:gdLst>
                  <a:gd name="T0" fmla="*/ 0 w 6"/>
                  <a:gd name="T1" fmla="*/ 0 h 10"/>
                  <a:gd name="T2" fmla="*/ 0 w 6"/>
                  <a:gd name="T3" fmla="*/ 2147483646 h 10"/>
                  <a:gd name="T4" fmla="*/ 2147483646 w 6"/>
                  <a:gd name="T5" fmla="*/ 2147483646 h 10"/>
                  <a:gd name="T6" fmla="*/ 2147483646 w 6"/>
                  <a:gd name="T7" fmla="*/ 2147483646 h 10"/>
                  <a:gd name="T8" fmla="*/ 2147483646 w 6"/>
                  <a:gd name="T9" fmla="*/ 2147483646 h 10"/>
                  <a:gd name="T10" fmla="*/ 2147483646 w 6"/>
                  <a:gd name="T11" fmla="*/ 2147483646 h 10"/>
                  <a:gd name="T12" fmla="*/ 2147483646 w 6"/>
                  <a:gd name="T13" fmla="*/ 2147483646 h 10"/>
                  <a:gd name="T14" fmla="*/ 2147483646 w 6"/>
                  <a:gd name="T15" fmla="*/ 0 h 10"/>
                  <a:gd name="T16" fmla="*/ 0 w 6"/>
                  <a:gd name="T17" fmla="*/ 0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10">
                    <a:moveTo>
                      <a:pt x="0" y="0"/>
                    </a:moveTo>
                    <a:cubicBezTo>
                      <a:pt x="0" y="0"/>
                      <a:pt x="0" y="3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8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5" y="9"/>
                      <a:pt x="4" y="7"/>
                      <a:pt x="4" y="6"/>
                    </a:cubicBezTo>
                    <a:cubicBezTo>
                      <a:pt x="4" y="6"/>
                      <a:pt x="6" y="4"/>
                      <a:pt x="5" y="4"/>
                    </a:cubicBezTo>
                    <a:cubicBezTo>
                      <a:pt x="5" y="3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Freeform 170@|5FFC:9683704|FBC:16777215|LFC:0|LBC:16777215"/>
              <p:cNvSpPr/>
              <p:nvPr/>
            </p:nvSpPr>
            <p:spPr bwMode="auto">
              <a:xfrm>
                <a:off x="1292225" y="195263"/>
                <a:ext cx="312738" cy="311150"/>
              </a:xfrm>
              <a:custGeom>
                <a:avLst/>
                <a:gdLst>
                  <a:gd name="T0" fmla="*/ 2147483646 w 8"/>
                  <a:gd name="T1" fmla="*/ 2147483646 h 8"/>
                  <a:gd name="T2" fmla="*/ 2147483646 w 8"/>
                  <a:gd name="T3" fmla="*/ 2147483646 h 8"/>
                  <a:gd name="T4" fmla="*/ 2147483646 w 8"/>
                  <a:gd name="T5" fmla="*/ 0 h 8"/>
                  <a:gd name="T6" fmla="*/ 2147483646 w 8"/>
                  <a:gd name="T7" fmla="*/ 2147483646 h 8"/>
                  <a:gd name="T8" fmla="*/ 2147483646 w 8"/>
                  <a:gd name="T9" fmla="*/ 2147483646 h 8"/>
                  <a:gd name="T10" fmla="*/ 2147483646 w 8"/>
                  <a:gd name="T11" fmla="*/ 2147483646 h 8"/>
                  <a:gd name="T12" fmla="*/ 2147483646 w 8"/>
                  <a:gd name="T13" fmla="*/ 2147483646 h 8"/>
                  <a:gd name="T14" fmla="*/ 2147483646 w 8"/>
                  <a:gd name="T15" fmla="*/ 2147483646 h 8"/>
                  <a:gd name="T16" fmla="*/ 0 w 8"/>
                  <a:gd name="T17" fmla="*/ 2147483646 h 8"/>
                  <a:gd name="T18" fmla="*/ 0 w 8"/>
                  <a:gd name="T19" fmla="*/ 2147483646 h 8"/>
                  <a:gd name="T20" fmla="*/ 2147483646 w 8"/>
                  <a:gd name="T21" fmla="*/ 2147483646 h 8"/>
                  <a:gd name="T22" fmla="*/ 2147483646 w 8"/>
                  <a:gd name="T23" fmla="*/ 2147483646 h 8"/>
                  <a:gd name="T24" fmla="*/ 2147483646 w 8"/>
                  <a:gd name="T25" fmla="*/ 2147483646 h 8"/>
                  <a:gd name="T26" fmla="*/ 2147483646 w 8"/>
                  <a:gd name="T27" fmla="*/ 2147483646 h 8"/>
                  <a:gd name="T28" fmla="*/ 2147483646 w 8"/>
                  <a:gd name="T29" fmla="*/ 2147483646 h 8"/>
                  <a:gd name="T30" fmla="*/ 2147483646 w 8"/>
                  <a:gd name="T31" fmla="*/ 2147483646 h 8"/>
                  <a:gd name="T32" fmla="*/ 2147483646 w 8"/>
                  <a:gd name="T33" fmla="*/ 2147483646 h 8"/>
                  <a:gd name="T34" fmla="*/ 2147483646 w 8"/>
                  <a:gd name="T35" fmla="*/ 2147483646 h 8"/>
                  <a:gd name="T36" fmla="*/ 2147483646 w 8"/>
                  <a:gd name="T37" fmla="*/ 2147483646 h 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" h="8">
                    <a:moveTo>
                      <a:pt x="7" y="4"/>
                    </a:moveTo>
                    <a:cubicBezTo>
                      <a:pt x="7" y="3"/>
                      <a:pt x="8" y="2"/>
                      <a:pt x="8" y="2"/>
                    </a:cubicBezTo>
                    <a:cubicBezTo>
                      <a:pt x="8" y="2"/>
                      <a:pt x="7" y="0"/>
                      <a:pt x="7" y="0"/>
                    </a:cubicBezTo>
                    <a:cubicBezTo>
                      <a:pt x="6" y="0"/>
                      <a:pt x="5" y="3"/>
                      <a:pt x="5" y="3"/>
                    </a:cubicBezTo>
                    <a:cubicBezTo>
                      <a:pt x="5" y="3"/>
                      <a:pt x="4" y="1"/>
                      <a:pt x="4" y="2"/>
                    </a:cubicBezTo>
                    <a:cubicBezTo>
                      <a:pt x="4" y="2"/>
                      <a:pt x="2" y="3"/>
                      <a:pt x="4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1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6"/>
                      <a:pt x="2" y="6"/>
                    </a:cubicBezTo>
                    <a:cubicBezTo>
                      <a:pt x="3" y="7"/>
                      <a:pt x="4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6"/>
                      <a:pt x="8" y="6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F8C2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3" name="Freeform 171@|5FFC:4737356|FBC:16777215|LFC:0|LBC:16777215"/>
              <p:cNvSpPr/>
              <p:nvPr/>
            </p:nvSpPr>
            <p:spPr bwMode="auto">
              <a:xfrm>
                <a:off x="508000" y="1208088"/>
                <a:ext cx="587375" cy="350838"/>
              </a:xfrm>
              <a:custGeom>
                <a:avLst/>
                <a:gdLst>
                  <a:gd name="T0" fmla="*/ 2147483646 w 15"/>
                  <a:gd name="T1" fmla="*/ 2147483646 h 9"/>
                  <a:gd name="T2" fmla="*/ 2147483646 w 15"/>
                  <a:gd name="T3" fmla="*/ 2147483646 h 9"/>
                  <a:gd name="T4" fmla="*/ 2147483646 w 15"/>
                  <a:gd name="T5" fmla="*/ 2147483646 h 9"/>
                  <a:gd name="T6" fmla="*/ 0 w 15"/>
                  <a:gd name="T7" fmla="*/ 2147483646 h 9"/>
                  <a:gd name="T8" fmla="*/ 2147483646 w 15"/>
                  <a:gd name="T9" fmla="*/ 2147483646 h 9"/>
                  <a:gd name="T10" fmla="*/ 2147483646 w 15"/>
                  <a:gd name="T11" fmla="*/ 2147483646 h 9"/>
                  <a:gd name="T12" fmla="*/ 2147483646 w 15"/>
                  <a:gd name="T13" fmla="*/ 2147483646 h 9"/>
                  <a:gd name="T14" fmla="*/ 2147483646 w 15"/>
                  <a:gd name="T15" fmla="*/ 2147483646 h 9"/>
                  <a:gd name="T16" fmla="*/ 2147483646 w 15"/>
                  <a:gd name="T17" fmla="*/ 2147483646 h 9"/>
                  <a:gd name="T18" fmla="*/ 2147483646 w 15"/>
                  <a:gd name="T19" fmla="*/ 2147483646 h 9"/>
                  <a:gd name="T20" fmla="*/ 2147483646 w 15"/>
                  <a:gd name="T21" fmla="*/ 2147483646 h 9"/>
                  <a:gd name="T22" fmla="*/ 2147483646 w 15"/>
                  <a:gd name="T23" fmla="*/ 0 h 9"/>
                  <a:gd name="T24" fmla="*/ 2147483646 w 15"/>
                  <a:gd name="T25" fmla="*/ 0 h 9"/>
                  <a:gd name="T26" fmla="*/ 2147483646 w 15"/>
                  <a:gd name="T27" fmla="*/ 2147483646 h 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5" h="9">
                    <a:moveTo>
                      <a:pt x="4" y="4"/>
                    </a:moveTo>
                    <a:cubicBezTo>
                      <a:pt x="3" y="4"/>
                      <a:pt x="4" y="4"/>
                      <a:pt x="4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1" y="4"/>
                      <a:pt x="0" y="5"/>
                      <a:pt x="0" y="5"/>
                    </a:cubicBezTo>
                    <a:cubicBezTo>
                      <a:pt x="0" y="5"/>
                      <a:pt x="1" y="9"/>
                      <a:pt x="5" y="9"/>
                    </a:cubicBezTo>
                    <a:cubicBezTo>
                      <a:pt x="5" y="9"/>
                      <a:pt x="6" y="8"/>
                      <a:pt x="7" y="7"/>
                    </a:cubicBezTo>
                    <a:cubicBezTo>
                      <a:pt x="5" y="7"/>
                      <a:pt x="3" y="6"/>
                      <a:pt x="2" y="5"/>
                    </a:cubicBezTo>
                    <a:cubicBezTo>
                      <a:pt x="2" y="5"/>
                      <a:pt x="5" y="6"/>
                      <a:pt x="6" y="6"/>
                    </a:cubicBezTo>
                    <a:cubicBezTo>
                      <a:pt x="6" y="6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7" y="2"/>
                      <a:pt x="9" y="2"/>
                    </a:cubicBezTo>
                    <a:cubicBezTo>
                      <a:pt x="12" y="2"/>
                      <a:pt x="15" y="0"/>
                      <a:pt x="15" y="0"/>
                    </a:cubicBezTo>
                    <a:cubicBezTo>
                      <a:pt x="15" y="0"/>
                      <a:pt x="11" y="0"/>
                      <a:pt x="8" y="0"/>
                    </a:cubicBezTo>
                    <a:cubicBezTo>
                      <a:pt x="8" y="0"/>
                      <a:pt x="5" y="3"/>
                      <a:pt x="4" y="4"/>
                    </a:cubicBezTo>
                    <a:close/>
                  </a:path>
                </a:pathLst>
              </a:custGeom>
              <a:solidFill>
                <a:srgbClr val="4C49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Freeform 172@|5FFC:4737356|FBC:16777215|LFC:0|LBC:16777215"/>
              <p:cNvSpPr/>
              <p:nvPr/>
            </p:nvSpPr>
            <p:spPr bwMode="auto">
              <a:xfrm>
                <a:off x="312737" y="741363"/>
                <a:ext cx="704850" cy="466725"/>
              </a:xfrm>
              <a:custGeom>
                <a:avLst/>
                <a:gdLst>
                  <a:gd name="T0" fmla="*/ 2147483646 w 18"/>
                  <a:gd name="T1" fmla="*/ 2147483646 h 12"/>
                  <a:gd name="T2" fmla="*/ 2147483646 w 18"/>
                  <a:gd name="T3" fmla="*/ 2147483646 h 12"/>
                  <a:gd name="T4" fmla="*/ 2147483646 w 18"/>
                  <a:gd name="T5" fmla="*/ 2147483646 h 12"/>
                  <a:gd name="T6" fmla="*/ 2147483646 w 18"/>
                  <a:gd name="T7" fmla="*/ 2147483646 h 12"/>
                  <a:gd name="T8" fmla="*/ 2147483646 w 18"/>
                  <a:gd name="T9" fmla="*/ 2147483646 h 12"/>
                  <a:gd name="T10" fmla="*/ 2147483646 w 18"/>
                  <a:gd name="T11" fmla="*/ 2147483646 h 12"/>
                  <a:gd name="T12" fmla="*/ 2147483646 w 18"/>
                  <a:gd name="T13" fmla="*/ 2147483646 h 12"/>
                  <a:gd name="T14" fmla="*/ 2147483646 w 18"/>
                  <a:gd name="T15" fmla="*/ 2147483646 h 12"/>
                  <a:gd name="T16" fmla="*/ 2147483646 w 18"/>
                  <a:gd name="T17" fmla="*/ 2147483646 h 12"/>
                  <a:gd name="T18" fmla="*/ 2147483646 w 18"/>
                  <a:gd name="T19" fmla="*/ 2147483646 h 12"/>
                  <a:gd name="T20" fmla="*/ 2147483646 w 18"/>
                  <a:gd name="T21" fmla="*/ 2147483646 h 12"/>
                  <a:gd name="T22" fmla="*/ 2147483646 w 18"/>
                  <a:gd name="T23" fmla="*/ 2147483646 h 12"/>
                  <a:gd name="T24" fmla="*/ 2147483646 w 18"/>
                  <a:gd name="T25" fmla="*/ 2147483646 h 12"/>
                  <a:gd name="T26" fmla="*/ 2147483646 w 18"/>
                  <a:gd name="T27" fmla="*/ 2147483646 h 12"/>
                  <a:gd name="T28" fmla="*/ 2147483646 w 18"/>
                  <a:gd name="T29" fmla="*/ 2147483646 h 12"/>
                  <a:gd name="T30" fmla="*/ 2147483646 w 18"/>
                  <a:gd name="T31" fmla="*/ 0 h 12"/>
                  <a:gd name="T32" fmla="*/ 2147483646 w 18"/>
                  <a:gd name="T33" fmla="*/ 2147483646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8" h="12">
                    <a:moveTo>
                      <a:pt x="5" y="9"/>
                    </a:moveTo>
                    <a:cubicBezTo>
                      <a:pt x="5" y="9"/>
                      <a:pt x="9" y="11"/>
                      <a:pt x="12" y="11"/>
                    </a:cubicBezTo>
                    <a:cubicBezTo>
                      <a:pt x="12" y="11"/>
                      <a:pt x="13" y="11"/>
                      <a:pt x="13" y="12"/>
                    </a:cubicBezTo>
                    <a:cubicBezTo>
                      <a:pt x="14" y="11"/>
                      <a:pt x="17" y="11"/>
                      <a:pt x="18" y="11"/>
                    </a:cubicBezTo>
                    <a:cubicBezTo>
                      <a:pt x="18" y="11"/>
                      <a:pt x="15" y="7"/>
                      <a:pt x="13" y="7"/>
                    </a:cubicBezTo>
                    <a:cubicBezTo>
                      <a:pt x="11" y="7"/>
                      <a:pt x="7" y="9"/>
                      <a:pt x="7" y="9"/>
                    </a:cubicBezTo>
                    <a:cubicBezTo>
                      <a:pt x="7" y="9"/>
                      <a:pt x="10" y="6"/>
                      <a:pt x="13" y="6"/>
                    </a:cubicBezTo>
                    <a:cubicBezTo>
                      <a:pt x="15" y="6"/>
                      <a:pt x="12" y="6"/>
                      <a:pt x="12" y="6"/>
                    </a:cubicBezTo>
                    <a:cubicBezTo>
                      <a:pt x="12" y="6"/>
                      <a:pt x="8" y="5"/>
                      <a:pt x="6" y="6"/>
                    </a:cubicBezTo>
                    <a:cubicBezTo>
                      <a:pt x="6" y="6"/>
                      <a:pt x="8" y="5"/>
                      <a:pt x="9" y="4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3"/>
                      <a:pt x="4" y="3"/>
                      <a:pt x="3" y="3"/>
                    </a:cubicBezTo>
                    <a:cubicBezTo>
                      <a:pt x="3" y="3"/>
                      <a:pt x="6" y="2"/>
                      <a:pt x="7" y="2"/>
                    </a:cubicBezTo>
                    <a:cubicBezTo>
                      <a:pt x="7" y="1"/>
                      <a:pt x="3" y="2"/>
                      <a:pt x="3" y="2"/>
                    </a:cubicBezTo>
                    <a:cubicBezTo>
                      <a:pt x="3" y="2"/>
                      <a:pt x="6" y="1"/>
                      <a:pt x="5" y="1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7"/>
                      <a:pt x="5" y="9"/>
                    </a:cubicBezTo>
                    <a:close/>
                  </a:path>
                </a:pathLst>
              </a:custGeom>
              <a:solidFill>
                <a:srgbClr val="4C49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Freeform 173@|5FFC:14736338|FBC:16777215|LFC:0|LBC:16777215"/>
              <p:cNvSpPr/>
              <p:nvPr/>
            </p:nvSpPr>
            <p:spPr bwMode="auto">
              <a:xfrm>
                <a:off x="547687" y="77788"/>
                <a:ext cx="430213" cy="350838"/>
              </a:xfrm>
              <a:custGeom>
                <a:avLst/>
                <a:gdLst>
                  <a:gd name="T0" fmla="*/ 2147483646 w 11"/>
                  <a:gd name="T1" fmla="*/ 2147483646 h 9"/>
                  <a:gd name="T2" fmla="*/ 2147483646 w 11"/>
                  <a:gd name="T3" fmla="*/ 2147483646 h 9"/>
                  <a:gd name="T4" fmla="*/ 2147483646 w 11"/>
                  <a:gd name="T5" fmla="*/ 2147483646 h 9"/>
                  <a:gd name="T6" fmla="*/ 2147483646 w 11"/>
                  <a:gd name="T7" fmla="*/ 2147483646 h 9"/>
                  <a:gd name="T8" fmla="*/ 2147483646 w 11"/>
                  <a:gd name="T9" fmla="*/ 2147483646 h 9"/>
                  <a:gd name="T10" fmla="*/ 2147483646 w 11"/>
                  <a:gd name="T11" fmla="*/ 0 h 9"/>
                  <a:gd name="T12" fmla="*/ 2147483646 w 11"/>
                  <a:gd name="T13" fmla="*/ 2147483646 h 9"/>
                  <a:gd name="T14" fmla="*/ 0 w 11"/>
                  <a:gd name="T15" fmla="*/ 2147483646 h 9"/>
                  <a:gd name="T16" fmla="*/ 2147483646 w 11"/>
                  <a:gd name="T17" fmla="*/ 2147483646 h 9"/>
                  <a:gd name="T18" fmla="*/ 2147483646 w 11"/>
                  <a:gd name="T19" fmla="*/ 2147483646 h 9"/>
                  <a:gd name="T20" fmla="*/ 2147483646 w 11"/>
                  <a:gd name="T21" fmla="*/ 2147483646 h 9"/>
                  <a:gd name="T22" fmla="*/ 2147483646 w 11"/>
                  <a:gd name="T23" fmla="*/ 2147483646 h 9"/>
                  <a:gd name="T24" fmla="*/ 2147483646 w 11"/>
                  <a:gd name="T25" fmla="*/ 2147483646 h 9"/>
                  <a:gd name="T26" fmla="*/ 2147483646 w 11"/>
                  <a:gd name="T27" fmla="*/ 2147483646 h 9"/>
                  <a:gd name="T28" fmla="*/ 2147483646 w 11"/>
                  <a:gd name="T29" fmla="*/ 2147483646 h 9"/>
                  <a:gd name="T30" fmla="*/ 2147483646 w 11"/>
                  <a:gd name="T31" fmla="*/ 2147483646 h 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1" h="9">
                    <a:moveTo>
                      <a:pt x="5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4" y="5"/>
                      <a:pt x="4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2" y="0"/>
                      <a:pt x="2" y="0"/>
                    </a:cubicBezTo>
                    <a:cubicBezTo>
                      <a:pt x="2" y="0"/>
                      <a:pt x="3" y="3"/>
                      <a:pt x="3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6"/>
                      <a:pt x="5" y="6"/>
                      <a:pt x="5" y="7"/>
                    </a:cubicBezTo>
                    <a:cubicBezTo>
                      <a:pt x="5" y="7"/>
                      <a:pt x="5" y="7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11" y="9"/>
                      <a:pt x="11" y="9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D2D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Freeform 174@|5FFC:14736338|FBC:16777215|LFC:0|LBC:16777215"/>
              <p:cNvSpPr/>
              <p:nvPr/>
            </p:nvSpPr>
            <p:spPr bwMode="auto">
              <a:xfrm>
                <a:off x="704850" y="117475"/>
                <a:ext cx="38100" cy="39688"/>
              </a:xfrm>
              <a:custGeom>
                <a:avLst/>
                <a:gdLst>
                  <a:gd name="T0" fmla="*/ 0 w 1"/>
                  <a:gd name="T1" fmla="*/ 2147483646 h 1"/>
                  <a:gd name="T2" fmla="*/ 2147483646 w 1"/>
                  <a:gd name="T3" fmla="*/ 0 h 1"/>
                  <a:gd name="T4" fmla="*/ 0 w 1"/>
                  <a:gd name="T5" fmla="*/ 2147483646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D2D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7" name="Freeform 175@|5FFC:14736338|FBC:16777215|LFC:0|LBC:16777215"/>
              <p:cNvSpPr/>
              <p:nvPr/>
            </p:nvSpPr>
            <p:spPr bwMode="auto">
              <a:xfrm>
                <a:off x="782637" y="117475"/>
                <a:ext cx="782638" cy="817563"/>
              </a:xfrm>
              <a:custGeom>
                <a:avLst/>
                <a:gdLst>
                  <a:gd name="T0" fmla="*/ 2147483646 w 20"/>
                  <a:gd name="T1" fmla="*/ 2147483646 h 21"/>
                  <a:gd name="T2" fmla="*/ 2147483646 w 20"/>
                  <a:gd name="T3" fmla="*/ 2147483646 h 21"/>
                  <a:gd name="T4" fmla="*/ 2147483646 w 20"/>
                  <a:gd name="T5" fmla="*/ 2147483646 h 21"/>
                  <a:gd name="T6" fmla="*/ 2147483646 w 20"/>
                  <a:gd name="T7" fmla="*/ 2147483646 h 21"/>
                  <a:gd name="T8" fmla="*/ 2147483646 w 20"/>
                  <a:gd name="T9" fmla="*/ 2147483646 h 21"/>
                  <a:gd name="T10" fmla="*/ 2147483646 w 20"/>
                  <a:gd name="T11" fmla="*/ 2147483646 h 21"/>
                  <a:gd name="T12" fmla="*/ 2147483646 w 20"/>
                  <a:gd name="T13" fmla="*/ 2147483646 h 21"/>
                  <a:gd name="T14" fmla="*/ 2147483646 w 20"/>
                  <a:gd name="T15" fmla="*/ 2147483646 h 21"/>
                  <a:gd name="T16" fmla="*/ 2147483646 w 20"/>
                  <a:gd name="T17" fmla="*/ 2147483646 h 21"/>
                  <a:gd name="T18" fmla="*/ 2147483646 w 20"/>
                  <a:gd name="T19" fmla="*/ 2147483646 h 21"/>
                  <a:gd name="T20" fmla="*/ 2147483646 w 20"/>
                  <a:gd name="T21" fmla="*/ 2147483646 h 21"/>
                  <a:gd name="T22" fmla="*/ 2147483646 w 20"/>
                  <a:gd name="T23" fmla="*/ 2147483646 h 21"/>
                  <a:gd name="T24" fmla="*/ 2147483646 w 20"/>
                  <a:gd name="T25" fmla="*/ 2147483646 h 21"/>
                  <a:gd name="T26" fmla="*/ 2147483646 w 20"/>
                  <a:gd name="T27" fmla="*/ 0 h 21"/>
                  <a:gd name="T28" fmla="*/ 2147483646 w 20"/>
                  <a:gd name="T29" fmla="*/ 0 h 21"/>
                  <a:gd name="T30" fmla="*/ 2147483646 w 20"/>
                  <a:gd name="T31" fmla="*/ 2147483646 h 21"/>
                  <a:gd name="T32" fmla="*/ 2147483646 w 20"/>
                  <a:gd name="T33" fmla="*/ 2147483646 h 21"/>
                  <a:gd name="T34" fmla="*/ 2147483646 w 20"/>
                  <a:gd name="T35" fmla="*/ 2147483646 h 21"/>
                  <a:gd name="T36" fmla="*/ 2147483646 w 20"/>
                  <a:gd name="T37" fmla="*/ 2147483646 h 21"/>
                  <a:gd name="T38" fmla="*/ 2147483646 w 20"/>
                  <a:gd name="T39" fmla="*/ 2147483646 h 21"/>
                  <a:gd name="T40" fmla="*/ 2147483646 w 20"/>
                  <a:gd name="T41" fmla="*/ 2147483646 h 21"/>
                  <a:gd name="T42" fmla="*/ 2147483646 w 20"/>
                  <a:gd name="T43" fmla="*/ 2147483646 h 21"/>
                  <a:gd name="T44" fmla="*/ 2147483646 w 20"/>
                  <a:gd name="T45" fmla="*/ 2147483646 h 21"/>
                  <a:gd name="T46" fmla="*/ 0 w 20"/>
                  <a:gd name="T47" fmla="*/ 2147483646 h 21"/>
                  <a:gd name="T48" fmla="*/ 2147483646 w 20"/>
                  <a:gd name="T49" fmla="*/ 2147483646 h 21"/>
                  <a:gd name="T50" fmla="*/ 2147483646 w 20"/>
                  <a:gd name="T51" fmla="*/ 2147483646 h 21"/>
                  <a:gd name="T52" fmla="*/ 2147483646 w 20"/>
                  <a:gd name="T53" fmla="*/ 2147483646 h 21"/>
                  <a:gd name="T54" fmla="*/ 2147483646 w 20"/>
                  <a:gd name="T55" fmla="*/ 2147483646 h 21"/>
                  <a:gd name="T56" fmla="*/ 2147483646 w 20"/>
                  <a:gd name="T57" fmla="*/ 2147483646 h 21"/>
                  <a:gd name="T58" fmla="*/ 2147483646 w 20"/>
                  <a:gd name="T59" fmla="*/ 2147483646 h 21"/>
                  <a:gd name="T60" fmla="*/ 2147483646 w 20"/>
                  <a:gd name="T61" fmla="*/ 2147483646 h 21"/>
                  <a:gd name="T62" fmla="*/ 2147483646 w 20"/>
                  <a:gd name="T63" fmla="*/ 2147483646 h 21"/>
                  <a:gd name="T64" fmla="*/ 2147483646 w 20"/>
                  <a:gd name="T65" fmla="*/ 2147483646 h 2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0" h="21">
                    <a:moveTo>
                      <a:pt x="17" y="14"/>
                    </a:move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5" y="13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6" y="9"/>
                      <a:pt x="14" y="9"/>
                      <a:pt x="14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4"/>
                      <a:pt x="11" y="7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0" y="9"/>
                      <a:pt x="10" y="9"/>
                    </a:cubicBezTo>
                    <a:cubicBezTo>
                      <a:pt x="4" y="7"/>
                      <a:pt x="4" y="2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1" y="7"/>
                      <a:pt x="8" y="9"/>
                      <a:pt x="9" y="10"/>
                    </a:cubicBezTo>
                    <a:cubicBezTo>
                      <a:pt x="10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1"/>
                    </a:cubicBezTo>
                    <a:cubicBezTo>
                      <a:pt x="12" y="12"/>
                      <a:pt x="8" y="15"/>
                      <a:pt x="7" y="16"/>
                    </a:cubicBezTo>
                    <a:cubicBezTo>
                      <a:pt x="6" y="17"/>
                      <a:pt x="3" y="18"/>
                      <a:pt x="3" y="18"/>
                    </a:cubicBezTo>
                    <a:cubicBezTo>
                      <a:pt x="4" y="12"/>
                      <a:pt x="2" y="10"/>
                      <a:pt x="2" y="10"/>
                    </a:cubicBezTo>
                    <a:cubicBezTo>
                      <a:pt x="4" y="14"/>
                      <a:pt x="1" y="17"/>
                      <a:pt x="1" y="17"/>
                    </a:cubicBezTo>
                    <a:cubicBezTo>
                      <a:pt x="0" y="15"/>
                      <a:pt x="1" y="11"/>
                      <a:pt x="1" y="11"/>
                    </a:cubicBezTo>
                    <a:cubicBezTo>
                      <a:pt x="0" y="13"/>
                      <a:pt x="0" y="16"/>
                      <a:pt x="0" y="18"/>
                    </a:cubicBezTo>
                    <a:cubicBezTo>
                      <a:pt x="1" y="19"/>
                      <a:pt x="2" y="19"/>
                      <a:pt x="2" y="20"/>
                    </a:cubicBezTo>
                    <a:cubicBezTo>
                      <a:pt x="3" y="21"/>
                      <a:pt x="4" y="21"/>
                      <a:pt x="4" y="21"/>
                    </a:cubicBezTo>
                    <a:cubicBezTo>
                      <a:pt x="4" y="21"/>
                      <a:pt x="5" y="19"/>
                      <a:pt x="5" y="19"/>
                    </a:cubicBezTo>
                    <a:cubicBezTo>
                      <a:pt x="5" y="20"/>
                      <a:pt x="10" y="16"/>
                      <a:pt x="11" y="16"/>
                    </a:cubicBezTo>
                    <a:cubicBezTo>
                      <a:pt x="12" y="15"/>
                      <a:pt x="13" y="14"/>
                      <a:pt x="13" y="14"/>
                    </a:cubicBezTo>
                    <a:cubicBezTo>
                      <a:pt x="13" y="14"/>
                      <a:pt x="17" y="16"/>
                      <a:pt x="18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9" y="15"/>
                      <a:pt x="20" y="14"/>
                      <a:pt x="20" y="14"/>
                    </a:cubicBezTo>
                    <a:cubicBezTo>
                      <a:pt x="20" y="14"/>
                      <a:pt x="17" y="14"/>
                      <a:pt x="17" y="14"/>
                    </a:cubicBezTo>
                    <a:close/>
                  </a:path>
                </a:pathLst>
              </a:custGeom>
              <a:solidFill>
                <a:srgbClr val="D2D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Freeform 176@|5FFC:15724527|FBC:16777215|LFC:0|LBC:16777215"/>
              <p:cNvSpPr/>
              <p:nvPr/>
            </p:nvSpPr>
            <p:spPr bwMode="auto">
              <a:xfrm>
                <a:off x="1252537" y="234950"/>
                <a:ext cx="77788" cy="233363"/>
              </a:xfrm>
              <a:custGeom>
                <a:avLst/>
                <a:gdLst>
                  <a:gd name="T0" fmla="*/ 0 w 2"/>
                  <a:gd name="T1" fmla="*/ 2147483646 h 6"/>
                  <a:gd name="T2" fmla="*/ 2147483646 w 2"/>
                  <a:gd name="T3" fmla="*/ 2147483646 h 6"/>
                  <a:gd name="T4" fmla="*/ 2147483646 w 2"/>
                  <a:gd name="T5" fmla="*/ 2147483646 h 6"/>
                  <a:gd name="T6" fmla="*/ 2147483646 w 2"/>
                  <a:gd name="T7" fmla="*/ 0 h 6"/>
                  <a:gd name="T8" fmla="*/ 0 w 2"/>
                  <a:gd name="T9" fmla="*/ 0 h 6"/>
                  <a:gd name="T10" fmla="*/ 0 w 2"/>
                  <a:gd name="T11" fmla="*/ 214748364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0" y="5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Freeform 177@|5FFC:328965|FBC:16777215|LFC:0|LBC:16777215"/>
              <p:cNvSpPr/>
              <p:nvPr/>
            </p:nvSpPr>
            <p:spPr bwMode="auto">
              <a:xfrm>
                <a:off x="1212850" y="623888"/>
                <a:ext cx="79375" cy="466725"/>
              </a:xfrm>
              <a:custGeom>
                <a:avLst/>
                <a:gdLst>
                  <a:gd name="T0" fmla="*/ 0 w 2"/>
                  <a:gd name="T1" fmla="*/ 2147483646 h 12"/>
                  <a:gd name="T2" fmla="*/ 2147483646 w 2"/>
                  <a:gd name="T3" fmla="*/ 2147483646 h 12"/>
                  <a:gd name="T4" fmla="*/ 2147483646 w 2"/>
                  <a:gd name="T5" fmla="*/ 0 h 12"/>
                  <a:gd name="T6" fmla="*/ 2147483646 w 2"/>
                  <a:gd name="T7" fmla="*/ 0 h 12"/>
                  <a:gd name="T8" fmla="*/ 0 w 2"/>
                  <a:gd name="T9" fmla="*/ 214748364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2">
                    <a:moveTo>
                      <a:pt x="0" y="12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1"/>
                      <a:pt x="0" y="12"/>
                    </a:cubicBezTo>
                    <a:close/>
                  </a:path>
                </a:pathLst>
              </a:custGeom>
              <a:solidFill>
                <a:srgbClr val="0505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Freeform 178@|5FFC:328965|FBC:16777215|LFC:0|LBC:16777215"/>
              <p:cNvSpPr/>
              <p:nvPr/>
            </p:nvSpPr>
            <p:spPr bwMode="auto">
              <a:xfrm>
                <a:off x="1212850" y="468313"/>
                <a:ext cx="117475" cy="739775"/>
              </a:xfrm>
              <a:custGeom>
                <a:avLst/>
                <a:gdLst>
                  <a:gd name="T0" fmla="*/ 2147483646 w 3"/>
                  <a:gd name="T1" fmla="*/ 2147483646 h 19"/>
                  <a:gd name="T2" fmla="*/ 2147483646 w 3"/>
                  <a:gd name="T3" fmla="*/ 2147483646 h 19"/>
                  <a:gd name="T4" fmla="*/ 2147483646 w 3"/>
                  <a:gd name="T5" fmla="*/ 2147483646 h 19"/>
                  <a:gd name="T6" fmla="*/ 2147483646 w 3"/>
                  <a:gd name="T7" fmla="*/ 0 h 19"/>
                  <a:gd name="T8" fmla="*/ 2147483646 w 3"/>
                  <a:gd name="T9" fmla="*/ 0 h 19"/>
                  <a:gd name="T10" fmla="*/ 2147483646 w 3"/>
                  <a:gd name="T11" fmla="*/ 2147483646 h 19"/>
                  <a:gd name="T12" fmla="*/ 2147483646 w 3"/>
                  <a:gd name="T13" fmla="*/ 2147483646 h 19"/>
                  <a:gd name="T14" fmla="*/ 0 w 3"/>
                  <a:gd name="T15" fmla="*/ 2147483646 h 19"/>
                  <a:gd name="T16" fmla="*/ 2147483646 w 3"/>
                  <a:gd name="T17" fmla="*/ 2147483646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" h="19">
                    <a:moveTo>
                      <a:pt x="1" y="19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3" y="4"/>
                      <a:pt x="3" y="2"/>
                    </a:cubicBezTo>
                    <a:cubicBezTo>
                      <a:pt x="3" y="2"/>
                      <a:pt x="3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2" y="4"/>
                      <a:pt x="0" y="16"/>
                      <a:pt x="0" y="18"/>
                    </a:cubicBezTo>
                    <a:lnTo>
                      <a:pt x="1" y="19"/>
                    </a:lnTo>
                    <a:close/>
                  </a:path>
                </a:pathLst>
              </a:custGeom>
              <a:solidFill>
                <a:srgbClr val="0505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1" name="Freeform 179@|5FFC:0|FBC:16777215|LFC:0|LBC:16777215"/>
              <p:cNvSpPr/>
              <p:nvPr/>
            </p:nvSpPr>
            <p:spPr bwMode="auto">
              <a:xfrm>
                <a:off x="1292225" y="77788"/>
                <a:ext cx="390525" cy="312738"/>
              </a:xfrm>
              <a:custGeom>
                <a:avLst/>
                <a:gdLst>
                  <a:gd name="T0" fmla="*/ 2147483646 w 10"/>
                  <a:gd name="T1" fmla="*/ 2147483646 h 8"/>
                  <a:gd name="T2" fmla="*/ 2147483646 w 10"/>
                  <a:gd name="T3" fmla="*/ 2147483646 h 8"/>
                  <a:gd name="T4" fmla="*/ 2147483646 w 10"/>
                  <a:gd name="T5" fmla="*/ 2147483646 h 8"/>
                  <a:gd name="T6" fmla="*/ 2147483646 w 10"/>
                  <a:gd name="T7" fmla="*/ 2147483646 h 8"/>
                  <a:gd name="T8" fmla="*/ 2147483646 w 10"/>
                  <a:gd name="T9" fmla="*/ 2147483646 h 8"/>
                  <a:gd name="T10" fmla="*/ 2147483646 w 10"/>
                  <a:gd name="T11" fmla="*/ 2147483646 h 8"/>
                  <a:gd name="T12" fmla="*/ 2147483646 w 10"/>
                  <a:gd name="T13" fmla="*/ 0 h 8"/>
                  <a:gd name="T14" fmla="*/ 2147483646 w 10"/>
                  <a:gd name="T15" fmla="*/ 0 h 8"/>
                  <a:gd name="T16" fmla="*/ 2147483646 w 10"/>
                  <a:gd name="T17" fmla="*/ 0 h 8"/>
                  <a:gd name="T18" fmla="*/ 0 w 10"/>
                  <a:gd name="T19" fmla="*/ 2147483646 h 8"/>
                  <a:gd name="T20" fmla="*/ 2147483646 w 10"/>
                  <a:gd name="T21" fmla="*/ 2147483646 h 8"/>
                  <a:gd name="T22" fmla="*/ 2147483646 w 10"/>
                  <a:gd name="T23" fmla="*/ 2147483646 h 8"/>
                  <a:gd name="T24" fmla="*/ 2147483646 w 10"/>
                  <a:gd name="T25" fmla="*/ 2147483646 h 8"/>
                  <a:gd name="T26" fmla="*/ 2147483646 w 10"/>
                  <a:gd name="T27" fmla="*/ 2147483646 h 8"/>
                  <a:gd name="T28" fmla="*/ 2147483646 w 10"/>
                  <a:gd name="T29" fmla="*/ 2147483646 h 8"/>
                  <a:gd name="T30" fmla="*/ 2147483646 w 10"/>
                  <a:gd name="T31" fmla="*/ 2147483646 h 8"/>
                  <a:gd name="T32" fmla="*/ 2147483646 w 10"/>
                  <a:gd name="T33" fmla="*/ 2147483646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" h="8">
                    <a:moveTo>
                      <a:pt x="5" y="7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6"/>
                      <a:pt x="6" y="5"/>
                    </a:cubicBezTo>
                    <a:cubicBezTo>
                      <a:pt x="6" y="5"/>
                      <a:pt x="7" y="4"/>
                      <a:pt x="8" y="4"/>
                    </a:cubicBezTo>
                    <a:cubicBezTo>
                      <a:pt x="8" y="4"/>
                      <a:pt x="9" y="5"/>
                      <a:pt x="9" y="4"/>
                    </a:cubicBezTo>
                    <a:cubicBezTo>
                      <a:pt x="9" y="4"/>
                      <a:pt x="10" y="4"/>
                      <a:pt x="10" y="4"/>
                    </a:cubicBezTo>
                    <a:cubicBezTo>
                      <a:pt x="10" y="4"/>
                      <a:pt x="8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0" y="6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5" y="6"/>
                    </a:cubicBez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2" name="TextBox 13"/>
            <p:cNvSpPr txBox="1">
              <a:spLocks noChangeArrowheads="1"/>
            </p:cNvSpPr>
            <p:nvPr/>
          </p:nvSpPr>
          <p:spPr bwMode="auto">
            <a:xfrm>
              <a:off x="10685" y="6601"/>
              <a:ext cx="125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老板助手</a:t>
              </a:r>
              <a:endParaRPr lang="zh-CN" altLang="en-US" sz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73" name="图片 172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5"/>
          <p:cNvSpPr/>
          <p:nvPr/>
        </p:nvSpPr>
        <p:spPr>
          <a:xfrm>
            <a:off x="784" y="2211710"/>
            <a:ext cx="9144000" cy="2931790"/>
          </a:xfrm>
          <a:custGeom>
            <a:avLst/>
            <a:gdLst/>
            <a:ahLst/>
            <a:cxnLst/>
            <a:rect l="l" t="t" r="r" b="b"/>
            <a:pathLst>
              <a:path w="9144000" h="2931790">
                <a:moveTo>
                  <a:pt x="0" y="0"/>
                </a:moveTo>
                <a:lnTo>
                  <a:pt x="3824456" y="0"/>
                </a:lnTo>
                <a:cubicBezTo>
                  <a:pt x="3824456" y="26976"/>
                  <a:pt x="3831542" y="51749"/>
                  <a:pt x="3844079" y="73220"/>
                </a:cubicBezTo>
                <a:lnTo>
                  <a:pt x="4145508" y="600620"/>
                </a:lnTo>
                <a:cubicBezTo>
                  <a:pt x="4157500" y="622091"/>
                  <a:pt x="4175488" y="640258"/>
                  <a:pt x="4197836" y="653470"/>
                </a:cubicBezTo>
                <a:cubicBezTo>
                  <a:pt x="4220185" y="666683"/>
                  <a:pt x="4245258" y="672739"/>
                  <a:pt x="4269242" y="672739"/>
                </a:cubicBezTo>
                <a:lnTo>
                  <a:pt x="4869920" y="672739"/>
                </a:lnTo>
                <a:cubicBezTo>
                  <a:pt x="4895539" y="673289"/>
                  <a:pt x="4921158" y="667233"/>
                  <a:pt x="4944596" y="653470"/>
                </a:cubicBezTo>
                <a:cubicBezTo>
                  <a:pt x="4966945" y="640258"/>
                  <a:pt x="4984387" y="622091"/>
                  <a:pt x="4996924" y="601171"/>
                </a:cubicBezTo>
                <a:lnTo>
                  <a:pt x="5296718" y="75972"/>
                </a:lnTo>
                <a:cubicBezTo>
                  <a:pt x="5310345" y="53951"/>
                  <a:pt x="5317976" y="28077"/>
                  <a:pt x="5317976" y="0"/>
                </a:cubicBezTo>
                <a:lnTo>
                  <a:pt x="9144000" y="0"/>
                </a:lnTo>
                <a:lnTo>
                  <a:pt x="9144000" y="2931790"/>
                </a:lnTo>
                <a:lnTo>
                  <a:pt x="0" y="2931790"/>
                </a:lnTo>
                <a:close/>
              </a:path>
            </a:pathLst>
          </a:custGeom>
          <a:solidFill>
            <a:schemeClr val="accent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9"/>
          <p:cNvSpPr txBox="1"/>
          <p:nvPr/>
        </p:nvSpPr>
        <p:spPr>
          <a:xfrm>
            <a:off x="2851151" y="2944120"/>
            <a:ext cx="3441700" cy="62230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产品介绍</a:t>
            </a:r>
            <a:endParaRPr lang="zh-CN" altLang="en-US" sz="36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Freeform 5"/>
          <p:cNvSpPr/>
          <p:nvPr/>
        </p:nvSpPr>
        <p:spPr bwMode="auto">
          <a:xfrm>
            <a:off x="3901440" y="1607124"/>
            <a:ext cx="1341120" cy="120917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文本框 9"/>
          <p:cNvSpPr txBox="1"/>
          <p:nvPr/>
        </p:nvSpPr>
        <p:spPr>
          <a:xfrm>
            <a:off x="4184787" y="3640058"/>
            <a:ext cx="1167799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anose="05000000000000000000" pitchFamily="2" charset="2"/>
              <a:buChar char="l"/>
            </a:pPr>
            <a:r>
              <a: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设计方案</a:t>
            </a:r>
            <a:endParaRPr lang="zh-CN" altLang="en-US" sz="1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9"/>
          <p:cNvSpPr txBox="1"/>
          <p:nvPr/>
        </p:nvSpPr>
        <p:spPr>
          <a:xfrm>
            <a:off x="4184786" y="3864323"/>
            <a:ext cx="1167799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anose="05000000000000000000" pitchFamily="2" charset="2"/>
              <a:buChar char="l"/>
            </a:pPr>
            <a:r>
              <a: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产品亮点</a:t>
            </a:r>
            <a:endParaRPr lang="zh-CN" altLang="en-US" sz="1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9"/>
          <p:cNvSpPr txBox="1"/>
          <p:nvPr/>
        </p:nvSpPr>
        <p:spPr>
          <a:xfrm>
            <a:off x="4184787" y="4088588"/>
            <a:ext cx="1167799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anose="05000000000000000000" pitchFamily="2" charset="2"/>
              <a:buChar char="l"/>
            </a:pPr>
            <a:r>
              <a: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功能介绍</a:t>
            </a:r>
            <a:endParaRPr lang="zh-CN" altLang="en-US" sz="1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KSO_Shape"/>
          <p:cNvSpPr/>
          <p:nvPr/>
        </p:nvSpPr>
        <p:spPr bwMode="auto">
          <a:xfrm>
            <a:off x="4209022" y="1880662"/>
            <a:ext cx="725956" cy="617062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" name="图片 1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9"/>
          <p:cNvSpPr txBox="1"/>
          <p:nvPr/>
        </p:nvSpPr>
        <p:spPr>
          <a:xfrm>
            <a:off x="2851151" y="2401195"/>
            <a:ext cx="3441700" cy="62230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36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01 </a:t>
            </a:r>
            <a:r>
              <a:rPr lang="zh-CN" altLang="en-US" sz="36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设计方案</a:t>
            </a:r>
            <a:endParaRPr lang="zh-CN" altLang="en-US" sz="3600" b="1" spc="300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产品概述</a:t>
            </a:r>
            <a:endParaRPr lang="zh-CN" altLang="en-US" dirty="0" smtClean="0"/>
          </a:p>
        </p:txBody>
      </p:sp>
      <p:sp>
        <p:nvSpPr>
          <p:cNvPr id="16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1181100" y="893445"/>
            <a:ext cx="6955155" cy="3841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just">
              <a:lnSpc>
                <a:spcPts val="1500"/>
              </a:lnSpc>
            </a:pPr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“秤心管家”集合了门店进销存、连锁管理、称重为一体，专门针对食品、果蔬等称重行业专卖店量身定制设计的一体化信息化系统。</a:t>
            </a:r>
            <a:endParaRPr lang="zh-CN" altLang="en-US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970" y="1488440"/>
            <a:ext cx="4596765" cy="3448685"/>
          </a:xfrm>
          <a:prstGeom prst="rect">
            <a:avLst/>
          </a:prstGeom>
        </p:spPr>
      </p:pic>
      <p:grpSp>
        <p:nvGrpSpPr>
          <p:cNvPr id="86" name="组合 85"/>
          <p:cNvGrpSpPr/>
          <p:nvPr/>
        </p:nvGrpSpPr>
        <p:grpSpPr>
          <a:xfrm>
            <a:off x="803910" y="2160905"/>
            <a:ext cx="3066415" cy="2491105"/>
            <a:chOff x="1266" y="3629"/>
            <a:chExt cx="4829" cy="3923"/>
          </a:xfrm>
        </p:grpSpPr>
        <p:sp>
          <p:nvSpPr>
            <p:cNvPr id="77" name="TextBox 4"/>
            <p:cNvSpPr txBox="1"/>
            <p:nvPr/>
          </p:nvSpPr>
          <p:spPr>
            <a:xfrm>
              <a:off x="2430" y="3911"/>
              <a:ext cx="3665" cy="3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ts val="1600"/>
                </a:lnSpc>
                <a:defRPr sz="1200" b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zh-CN" altLang="en-US" sz="1000" dirty="0">
                  <a:latin typeface="+mn-ea"/>
                  <a:sym typeface="+mn-ea"/>
                </a:rPr>
                <a:t>水果店、生鲜超市、奶茶店、果汁店等</a:t>
              </a:r>
              <a:endParaRPr lang="zh-CN" altLang="en-US" sz="1000" dirty="0">
                <a:latin typeface="+mn-ea"/>
                <a:sym typeface="+mn-ea"/>
              </a:endParaRPr>
            </a:p>
          </p:txBody>
        </p:sp>
        <p:sp>
          <p:nvSpPr>
            <p:cNvPr id="78" name="TextBox 5"/>
            <p:cNvSpPr txBox="1"/>
            <p:nvPr/>
          </p:nvSpPr>
          <p:spPr>
            <a:xfrm>
              <a:off x="2430" y="4902"/>
              <a:ext cx="3665" cy="3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ts val="1800"/>
                </a:lnSpc>
                <a:defRPr sz="1600" b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zh-CN" altLang="en-US" sz="1000" dirty="0">
                  <a:latin typeface="+mn-ea"/>
                  <a:sym typeface="+mn-ea"/>
                </a:rPr>
                <a:t>特产店、小吃零食店、槟榔铺、坚果店等</a:t>
              </a:r>
              <a:endParaRPr lang="zh-CN" altLang="en-US" sz="1000" dirty="0">
                <a:latin typeface="+mn-ea"/>
                <a:sym typeface="+mn-ea"/>
              </a:endParaRPr>
            </a:p>
          </p:txBody>
        </p:sp>
        <p:sp>
          <p:nvSpPr>
            <p:cNvPr id="79" name="TextBox 6"/>
            <p:cNvSpPr txBox="1"/>
            <p:nvPr/>
          </p:nvSpPr>
          <p:spPr>
            <a:xfrm>
              <a:off x="2430" y="5915"/>
              <a:ext cx="3665" cy="3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ts val="1800"/>
                </a:lnSpc>
                <a:defRPr sz="1400" b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zh-CN" altLang="en-US" sz="1000" dirty="0">
                  <a:latin typeface="+mn-ea"/>
                  <a:sym typeface="+mn-ea"/>
                </a:rPr>
                <a:t>肉类店、海鲜店、卤味店、腊味店等</a:t>
              </a:r>
              <a:endParaRPr lang="zh-CN" altLang="en-US" sz="1000" dirty="0">
                <a:latin typeface="+mn-ea"/>
                <a:sym typeface="+mn-ea"/>
              </a:endParaRPr>
            </a:p>
          </p:txBody>
        </p:sp>
        <p:sp>
          <p:nvSpPr>
            <p:cNvPr id="80" name="Oval 13"/>
            <p:cNvSpPr>
              <a:spLocks noChangeArrowheads="1"/>
            </p:cNvSpPr>
            <p:nvPr/>
          </p:nvSpPr>
          <p:spPr bwMode="auto">
            <a:xfrm>
              <a:off x="1266" y="3629"/>
              <a:ext cx="886" cy="886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 algn="ctr"/>
              <a:r>
                <a:rPr lang="zh-CN" altLang="en-US" sz="1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生鲜果蔬</a:t>
              </a:r>
              <a:endPara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Oval 13"/>
            <p:cNvSpPr>
              <a:spLocks noChangeArrowheads="1"/>
            </p:cNvSpPr>
            <p:nvPr/>
          </p:nvSpPr>
          <p:spPr bwMode="auto">
            <a:xfrm>
              <a:off x="1266" y="4641"/>
              <a:ext cx="886" cy="886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 algn="ctr"/>
              <a:r>
                <a:rPr lang="zh-CN" altLang="en-US" sz="1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干货零食</a:t>
              </a:r>
              <a:endPara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Oval 13"/>
            <p:cNvSpPr>
              <a:spLocks noChangeArrowheads="1"/>
            </p:cNvSpPr>
            <p:nvPr/>
          </p:nvSpPr>
          <p:spPr bwMode="auto">
            <a:xfrm>
              <a:off x="1266" y="5654"/>
              <a:ext cx="886" cy="886"/>
            </a:xfrm>
            <a:prstGeom prst="ellipse">
              <a:avLst/>
            </a:prstGeom>
            <a:solidFill>
              <a:schemeClr val="accent6"/>
            </a:solidFill>
            <a:ln w="19050"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 algn="ctr"/>
              <a:r>
                <a:rPr lang="zh-CN" altLang="en-US" sz="1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卤肉熟食</a:t>
              </a:r>
              <a:endPara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Oval 13"/>
            <p:cNvSpPr>
              <a:spLocks noChangeArrowheads="1"/>
            </p:cNvSpPr>
            <p:nvPr/>
          </p:nvSpPr>
          <p:spPr bwMode="auto">
            <a:xfrm>
              <a:off x="1266" y="6666"/>
              <a:ext cx="886" cy="886"/>
            </a:xfrm>
            <a:prstGeom prst="ellipse">
              <a:avLst/>
            </a:prstGeom>
            <a:solidFill>
              <a:schemeClr val="accent3"/>
            </a:solidFill>
            <a:ln w="19050"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 algn="ctr"/>
              <a:r>
                <a:rPr lang="zh-CN" altLang="en-US" sz="1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智慧农贸</a:t>
              </a:r>
              <a:endPara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TextBox 30"/>
            <p:cNvSpPr txBox="1"/>
            <p:nvPr/>
          </p:nvSpPr>
          <p:spPr>
            <a:xfrm>
              <a:off x="2430" y="6746"/>
              <a:ext cx="3665" cy="7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ts val="1800"/>
                </a:lnSpc>
                <a:defRPr sz="1400" b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zh-CN" altLang="en-US" sz="1000" dirty="0">
                  <a:latin typeface="+mn-ea"/>
                  <a:sym typeface="+mn-ea"/>
                </a:rPr>
                <a:t>水果批发市场、蔬菜批发市场、海鲜批发市场、智慧农贸市场等</a:t>
              </a:r>
              <a:endParaRPr lang="zh-CN" altLang="en-US" sz="1000" dirty="0">
                <a:latin typeface="+mn-ea"/>
                <a:sym typeface="+mn-ea"/>
              </a:endParaRPr>
            </a:p>
          </p:txBody>
        </p:sp>
      </p:grpSp>
      <p:sp>
        <p:nvSpPr>
          <p:cNvPr id="87" name="TextBox 13"/>
          <p:cNvSpPr txBox="1"/>
          <p:nvPr/>
        </p:nvSpPr>
        <p:spPr>
          <a:xfrm>
            <a:off x="734060" y="1849755"/>
            <a:ext cx="833120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微软雅黑" panose="020B0503020204020204" pitchFamily="34" charset="-122"/>
              </a:rPr>
              <a:t>产品定位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产品架构</a:t>
            </a:r>
            <a:endParaRPr lang="zh-CN" altLang="en-US" dirty="0" smtClean="0"/>
          </a:p>
        </p:txBody>
      </p:sp>
      <p:sp>
        <p:nvSpPr>
          <p:cNvPr id="16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456690" y="1744980"/>
            <a:ext cx="762000" cy="760095"/>
            <a:chOff x="3085" y="3539"/>
            <a:chExt cx="1200" cy="1197"/>
          </a:xfrm>
        </p:grpSpPr>
        <p:sp>
          <p:nvSpPr>
            <p:cNvPr id="17" name=" 17"/>
            <p:cNvSpPr>
              <a:spLocks noChangeAspect="1"/>
            </p:cNvSpPr>
            <p:nvPr/>
          </p:nvSpPr>
          <p:spPr bwMode="auto">
            <a:xfrm>
              <a:off x="3231" y="3539"/>
              <a:ext cx="907" cy="907"/>
            </a:xfrm>
            <a:custGeom>
              <a:avLst/>
              <a:gdLst>
                <a:gd name="T0" fmla="*/ 354414 w 2295525"/>
                <a:gd name="T1" fmla="*/ 1437494 h 1735138"/>
                <a:gd name="T2" fmla="*/ 223983 w 2295525"/>
                <a:gd name="T3" fmla="*/ 1389407 h 1735138"/>
                <a:gd name="T4" fmla="*/ 200120 w 2295525"/>
                <a:gd name="T5" fmla="*/ 1433678 h 1735138"/>
                <a:gd name="T6" fmla="*/ 1871799 w 2295525"/>
                <a:gd name="T7" fmla="*/ 1202082 h 1735138"/>
                <a:gd name="T8" fmla="*/ 1862595 w 2295525"/>
                <a:gd name="T9" fmla="*/ 1430571 h 1735138"/>
                <a:gd name="T10" fmla="*/ 1585813 w 2295525"/>
                <a:gd name="T11" fmla="*/ 1207999 h 1735138"/>
                <a:gd name="T12" fmla="*/ 1490656 w 2295525"/>
                <a:gd name="T13" fmla="*/ 1402297 h 1735138"/>
                <a:gd name="T14" fmla="*/ 1152749 w 2295525"/>
                <a:gd name="T15" fmla="*/ 1383558 h 1735138"/>
                <a:gd name="T16" fmla="*/ 1090837 w 2295525"/>
                <a:gd name="T17" fmla="*/ 1220821 h 1735138"/>
                <a:gd name="T18" fmla="*/ 783516 w 2295525"/>
                <a:gd name="T19" fmla="*/ 1424982 h 1735138"/>
                <a:gd name="T20" fmla="*/ 1483025 w 2295525"/>
                <a:gd name="T21" fmla="*/ 1122300 h 1735138"/>
                <a:gd name="T22" fmla="*/ 1518730 w 2295525"/>
                <a:gd name="T23" fmla="*/ 1215802 h 1735138"/>
                <a:gd name="T24" fmla="*/ 1183050 w 2295525"/>
                <a:gd name="T25" fmla="*/ 1170419 h 1735138"/>
                <a:gd name="T26" fmla="*/ 1093135 w 2295525"/>
                <a:gd name="T27" fmla="*/ 1129269 h 1735138"/>
                <a:gd name="T28" fmla="*/ 556942 w 2295525"/>
                <a:gd name="T29" fmla="*/ 1349470 h 1735138"/>
                <a:gd name="T30" fmla="*/ 575056 w 2295525"/>
                <a:gd name="T31" fmla="*/ 1122300 h 1735138"/>
                <a:gd name="T32" fmla="*/ 1862842 w 2295525"/>
                <a:gd name="T33" fmla="*/ 1073163 h 1735138"/>
                <a:gd name="T34" fmla="*/ 1818708 w 2295525"/>
                <a:gd name="T35" fmla="*/ 1141187 h 1735138"/>
                <a:gd name="T36" fmla="*/ 1616812 w 2295525"/>
                <a:gd name="T37" fmla="*/ 1141187 h 1735138"/>
                <a:gd name="T38" fmla="*/ 1710350 w 2295525"/>
                <a:gd name="T39" fmla="*/ 973592 h 1735138"/>
                <a:gd name="T40" fmla="*/ 1049969 w 2295525"/>
                <a:gd name="T41" fmla="*/ 1053775 h 1735138"/>
                <a:gd name="T42" fmla="*/ 1014682 w 2295525"/>
                <a:gd name="T43" fmla="*/ 1139873 h 1735138"/>
                <a:gd name="T44" fmla="*/ 810877 w 2295525"/>
                <a:gd name="T45" fmla="*/ 1148088 h 1735138"/>
                <a:gd name="T46" fmla="*/ 894641 w 2295525"/>
                <a:gd name="T47" fmla="*/ 977206 h 1735138"/>
                <a:gd name="T48" fmla="*/ 1442943 w 2295525"/>
                <a:gd name="T49" fmla="*/ 1075103 h 1735138"/>
                <a:gd name="T50" fmla="*/ 1436373 w 2295525"/>
                <a:gd name="T51" fmla="*/ 1150050 h 1735138"/>
                <a:gd name="T52" fmla="*/ 1208721 w 2295525"/>
                <a:gd name="T53" fmla="*/ 1078390 h 1735138"/>
                <a:gd name="T54" fmla="*/ 1323368 w 2295525"/>
                <a:gd name="T55" fmla="*/ 948876 h 1735138"/>
                <a:gd name="T56" fmla="*/ 1621695 w 2295525"/>
                <a:gd name="T57" fmla="*/ 933562 h 1735138"/>
                <a:gd name="T58" fmla="*/ 1479674 w 2295525"/>
                <a:gd name="T59" fmla="*/ 1082709 h 1735138"/>
                <a:gd name="T60" fmla="*/ 1414939 w 2295525"/>
                <a:gd name="T61" fmla="*/ 921326 h 1735138"/>
                <a:gd name="T62" fmla="*/ 734217 w 2295525"/>
                <a:gd name="T63" fmla="*/ 885923 h 1735138"/>
                <a:gd name="T64" fmla="*/ 821379 w 2295525"/>
                <a:gd name="T65" fmla="*/ 995880 h 1735138"/>
                <a:gd name="T66" fmla="*/ 569798 w 2295525"/>
                <a:gd name="T67" fmla="*/ 1011399 h 1735138"/>
                <a:gd name="T68" fmla="*/ 708465 w 2295525"/>
                <a:gd name="T69" fmla="*/ 874696 h 1735138"/>
                <a:gd name="T70" fmla="*/ 1179427 w 2295525"/>
                <a:gd name="T71" fmla="*/ 987627 h 1735138"/>
                <a:gd name="T72" fmla="*/ 1053942 w 2295525"/>
                <a:gd name="T73" fmla="*/ 998854 h 1735138"/>
                <a:gd name="T74" fmla="*/ 1081279 w 2295525"/>
                <a:gd name="T75" fmla="*/ 872390 h 1735138"/>
                <a:gd name="T76" fmla="*/ 630962 w 2295525"/>
                <a:gd name="T77" fmla="*/ 582190 h 1735138"/>
                <a:gd name="T78" fmla="*/ 650134 w 2295525"/>
                <a:gd name="T79" fmla="*/ 606180 h 1735138"/>
                <a:gd name="T80" fmla="*/ 568156 w 2295525"/>
                <a:gd name="T81" fmla="*/ 576931 h 1735138"/>
                <a:gd name="T82" fmla="*/ 423066 w 2295525"/>
                <a:gd name="T83" fmla="*/ 442769 h 1735138"/>
                <a:gd name="T84" fmla="*/ 467582 w 2295525"/>
                <a:gd name="T85" fmla="*/ 701168 h 1735138"/>
                <a:gd name="T86" fmla="*/ 431639 w 2295525"/>
                <a:gd name="T87" fmla="*/ 840254 h 1735138"/>
                <a:gd name="T88" fmla="*/ 233461 w 2295525"/>
                <a:gd name="T89" fmla="*/ 1059432 h 1735138"/>
                <a:gd name="T90" fmla="*/ 24401 w 2295525"/>
                <a:gd name="T91" fmla="*/ 753902 h 1735138"/>
                <a:gd name="T92" fmla="*/ 24071 w 2295525"/>
                <a:gd name="T93" fmla="*/ 496162 h 1735138"/>
                <a:gd name="T94" fmla="*/ 271712 w 2295525"/>
                <a:gd name="T95" fmla="*/ 589107 h 1735138"/>
                <a:gd name="T96" fmla="*/ 114945 w 2295525"/>
                <a:gd name="T97" fmla="*/ 167158 h 1735138"/>
                <a:gd name="T98" fmla="*/ 805855 w 2295525"/>
                <a:gd name="T99" fmla="*/ 635663 h 1735138"/>
                <a:gd name="T100" fmla="*/ 259204 w 2295525"/>
                <a:gd name="T101" fmla="*/ 33300 h 1735138"/>
                <a:gd name="T102" fmla="*/ 328699 w 2295525"/>
                <a:gd name="T103" fmla="*/ 129902 h 1735138"/>
                <a:gd name="T104" fmla="*/ 367892 w 2295525"/>
                <a:gd name="T105" fmla="*/ 169466 h 1735138"/>
                <a:gd name="T106" fmla="*/ 336932 w 2295525"/>
                <a:gd name="T107" fmla="*/ 328712 h 1735138"/>
                <a:gd name="T108" fmla="*/ 211447 w 2295525"/>
                <a:gd name="T109" fmla="*/ 381464 h 1735138"/>
                <a:gd name="T110" fmla="*/ 106711 w 2295525"/>
                <a:gd name="T111" fmla="*/ 261452 h 1735138"/>
                <a:gd name="T112" fmla="*/ 105065 w 2295525"/>
                <a:gd name="T113" fmla="*/ 98581 h 1735138"/>
                <a:gd name="T114" fmla="*/ 1739362 w 2295525"/>
                <a:gd name="T115" fmla="*/ 11210 h 1735138"/>
                <a:gd name="T116" fmla="*/ 1780178 w 2295525"/>
                <a:gd name="T117" fmla="*/ 665335 h 1735138"/>
                <a:gd name="T118" fmla="*/ 801905 w 2295525"/>
                <a:gd name="T119" fmla="*/ 719736 h 1735138"/>
                <a:gd name="T120" fmla="*/ 728501 w 2295525"/>
                <a:gd name="T121" fmla="*/ 578954 h 1735138"/>
                <a:gd name="T122" fmla="*/ 797296 w 2295525"/>
                <a:gd name="T123" fmla="*/ 2967 h 17351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295525" h="1735138">
                  <a:moveTo>
                    <a:pt x="350837" y="1671638"/>
                  </a:moveTo>
                  <a:lnTo>
                    <a:pt x="438244" y="1671638"/>
                  </a:lnTo>
                  <a:lnTo>
                    <a:pt x="442634" y="1674019"/>
                  </a:lnTo>
                  <a:lnTo>
                    <a:pt x="452213" y="1680766"/>
                  </a:lnTo>
                  <a:lnTo>
                    <a:pt x="458599" y="1685132"/>
                  </a:lnTo>
                  <a:lnTo>
                    <a:pt x="465384" y="1690291"/>
                  </a:lnTo>
                  <a:lnTo>
                    <a:pt x="472169" y="1695847"/>
                  </a:lnTo>
                  <a:lnTo>
                    <a:pt x="478156" y="1701404"/>
                  </a:lnTo>
                  <a:lnTo>
                    <a:pt x="483743" y="1706960"/>
                  </a:lnTo>
                  <a:lnTo>
                    <a:pt x="488533" y="1712913"/>
                  </a:lnTo>
                  <a:lnTo>
                    <a:pt x="490129" y="1715691"/>
                  </a:lnTo>
                  <a:lnTo>
                    <a:pt x="490928" y="1718072"/>
                  </a:lnTo>
                  <a:lnTo>
                    <a:pt x="491726" y="1720454"/>
                  </a:lnTo>
                  <a:lnTo>
                    <a:pt x="492125" y="1723232"/>
                  </a:lnTo>
                  <a:lnTo>
                    <a:pt x="491726" y="1725216"/>
                  </a:lnTo>
                  <a:lnTo>
                    <a:pt x="490928" y="1727201"/>
                  </a:lnTo>
                  <a:lnTo>
                    <a:pt x="489331" y="1729582"/>
                  </a:lnTo>
                  <a:lnTo>
                    <a:pt x="486537" y="1730772"/>
                  </a:lnTo>
                  <a:lnTo>
                    <a:pt x="483743" y="1732360"/>
                  </a:lnTo>
                  <a:lnTo>
                    <a:pt x="479752" y="1733551"/>
                  </a:lnTo>
                  <a:lnTo>
                    <a:pt x="475362" y="1734344"/>
                  </a:lnTo>
                  <a:lnTo>
                    <a:pt x="469774" y="1734741"/>
                  </a:lnTo>
                  <a:lnTo>
                    <a:pt x="462590" y="1735138"/>
                  </a:lnTo>
                  <a:lnTo>
                    <a:pt x="455805" y="1735138"/>
                  </a:lnTo>
                  <a:lnTo>
                    <a:pt x="449419" y="1734741"/>
                  </a:lnTo>
                  <a:lnTo>
                    <a:pt x="443432" y="1733947"/>
                  </a:lnTo>
                  <a:lnTo>
                    <a:pt x="437446" y="1733154"/>
                  </a:lnTo>
                  <a:lnTo>
                    <a:pt x="431858" y="1731566"/>
                  </a:lnTo>
                  <a:lnTo>
                    <a:pt x="427069" y="1730376"/>
                  </a:lnTo>
                  <a:lnTo>
                    <a:pt x="421481" y="1727994"/>
                  </a:lnTo>
                  <a:lnTo>
                    <a:pt x="416691" y="1726010"/>
                  </a:lnTo>
                  <a:lnTo>
                    <a:pt x="411902" y="1724026"/>
                  </a:lnTo>
                  <a:lnTo>
                    <a:pt x="402722" y="1718866"/>
                  </a:lnTo>
                  <a:lnTo>
                    <a:pt x="394341" y="1712913"/>
                  </a:lnTo>
                  <a:lnTo>
                    <a:pt x="385560" y="1706960"/>
                  </a:lnTo>
                  <a:lnTo>
                    <a:pt x="381968" y="1704579"/>
                  </a:lnTo>
                  <a:lnTo>
                    <a:pt x="379573" y="1703785"/>
                  </a:lnTo>
                  <a:lnTo>
                    <a:pt x="377578" y="1703785"/>
                  </a:lnTo>
                  <a:lnTo>
                    <a:pt x="376780" y="1704182"/>
                  </a:lnTo>
                  <a:lnTo>
                    <a:pt x="376380" y="1705372"/>
                  </a:lnTo>
                  <a:lnTo>
                    <a:pt x="375582" y="1706563"/>
                  </a:lnTo>
                  <a:lnTo>
                    <a:pt x="375183" y="1707357"/>
                  </a:lnTo>
                  <a:lnTo>
                    <a:pt x="373986" y="1707754"/>
                  </a:lnTo>
                  <a:lnTo>
                    <a:pt x="364008" y="1707357"/>
                  </a:lnTo>
                  <a:lnTo>
                    <a:pt x="358420" y="1706563"/>
                  </a:lnTo>
                  <a:lnTo>
                    <a:pt x="356425" y="1706166"/>
                  </a:lnTo>
                  <a:lnTo>
                    <a:pt x="355227" y="1705769"/>
                  </a:lnTo>
                  <a:lnTo>
                    <a:pt x="353232" y="1697435"/>
                  </a:lnTo>
                  <a:lnTo>
                    <a:pt x="352433" y="1690688"/>
                  </a:lnTo>
                  <a:lnTo>
                    <a:pt x="351635" y="1685132"/>
                  </a:lnTo>
                  <a:lnTo>
                    <a:pt x="351236" y="1680766"/>
                  </a:lnTo>
                  <a:lnTo>
                    <a:pt x="351635" y="1677988"/>
                  </a:lnTo>
                  <a:lnTo>
                    <a:pt x="351635" y="1676004"/>
                  </a:lnTo>
                  <a:lnTo>
                    <a:pt x="352433" y="1674019"/>
                  </a:lnTo>
                  <a:lnTo>
                    <a:pt x="350837" y="1671638"/>
                  </a:lnTo>
                  <a:close/>
                  <a:moveTo>
                    <a:pt x="168275" y="1670050"/>
                  </a:moveTo>
                  <a:lnTo>
                    <a:pt x="265566" y="1670050"/>
                  </a:lnTo>
                  <a:lnTo>
                    <a:pt x="269899" y="1672491"/>
                  </a:lnTo>
                  <a:lnTo>
                    <a:pt x="281322" y="1679406"/>
                  </a:lnTo>
                  <a:lnTo>
                    <a:pt x="288018" y="1683881"/>
                  </a:lnTo>
                  <a:lnTo>
                    <a:pt x="295502" y="1689170"/>
                  </a:lnTo>
                  <a:lnTo>
                    <a:pt x="302986" y="1694458"/>
                  </a:lnTo>
                  <a:lnTo>
                    <a:pt x="309682" y="1700560"/>
                  </a:lnTo>
                  <a:lnTo>
                    <a:pt x="315984" y="1706255"/>
                  </a:lnTo>
                  <a:lnTo>
                    <a:pt x="318742" y="1709510"/>
                  </a:lnTo>
                  <a:lnTo>
                    <a:pt x="321105" y="1711950"/>
                  </a:lnTo>
                  <a:lnTo>
                    <a:pt x="322681" y="1714798"/>
                  </a:lnTo>
                  <a:lnTo>
                    <a:pt x="323862" y="1717646"/>
                  </a:lnTo>
                  <a:lnTo>
                    <a:pt x="325044" y="1720086"/>
                  </a:lnTo>
                  <a:lnTo>
                    <a:pt x="325438" y="1722934"/>
                  </a:lnTo>
                  <a:lnTo>
                    <a:pt x="325044" y="1724968"/>
                  </a:lnTo>
                  <a:lnTo>
                    <a:pt x="323862" y="1727002"/>
                  </a:lnTo>
                  <a:lnTo>
                    <a:pt x="321893" y="1728629"/>
                  </a:lnTo>
                  <a:lnTo>
                    <a:pt x="319529" y="1730663"/>
                  </a:lnTo>
                  <a:lnTo>
                    <a:pt x="315984" y="1732290"/>
                  </a:lnTo>
                  <a:lnTo>
                    <a:pt x="312046" y="1733104"/>
                  </a:lnTo>
                  <a:lnTo>
                    <a:pt x="306531" y="1734324"/>
                  </a:lnTo>
                  <a:lnTo>
                    <a:pt x="300229" y="1734731"/>
                  </a:lnTo>
                  <a:lnTo>
                    <a:pt x="292351" y="1735138"/>
                  </a:lnTo>
                  <a:lnTo>
                    <a:pt x="285261" y="1735138"/>
                  </a:lnTo>
                  <a:lnTo>
                    <a:pt x="278171" y="1734731"/>
                  </a:lnTo>
                  <a:lnTo>
                    <a:pt x="271475" y="1733918"/>
                  </a:lnTo>
                  <a:lnTo>
                    <a:pt x="264778" y="1732697"/>
                  </a:lnTo>
                  <a:lnTo>
                    <a:pt x="258476" y="1731477"/>
                  </a:lnTo>
                  <a:lnTo>
                    <a:pt x="252568" y="1729850"/>
                  </a:lnTo>
                  <a:lnTo>
                    <a:pt x="247053" y="1727816"/>
                  </a:lnTo>
                  <a:lnTo>
                    <a:pt x="241145" y="1725782"/>
                  </a:lnTo>
                  <a:lnTo>
                    <a:pt x="236024" y="1723748"/>
                  </a:lnTo>
                  <a:lnTo>
                    <a:pt x="225783" y="1718052"/>
                  </a:lnTo>
                  <a:lnTo>
                    <a:pt x="215936" y="1712357"/>
                  </a:lnTo>
                  <a:lnTo>
                    <a:pt x="206876" y="1706255"/>
                  </a:lnTo>
                  <a:lnTo>
                    <a:pt x="202543" y="1703814"/>
                  </a:lnTo>
                  <a:lnTo>
                    <a:pt x="200180" y="1703001"/>
                  </a:lnTo>
                  <a:lnTo>
                    <a:pt x="198211" y="1703001"/>
                  </a:lnTo>
                  <a:lnTo>
                    <a:pt x="197423" y="1703408"/>
                  </a:lnTo>
                  <a:lnTo>
                    <a:pt x="196241" y="1704628"/>
                  </a:lnTo>
                  <a:lnTo>
                    <a:pt x="195847" y="1705848"/>
                  </a:lnTo>
                  <a:lnTo>
                    <a:pt x="195060" y="1706662"/>
                  </a:lnTo>
                  <a:lnTo>
                    <a:pt x="193878" y="1707069"/>
                  </a:lnTo>
                  <a:lnTo>
                    <a:pt x="182455" y="1706662"/>
                  </a:lnTo>
                  <a:lnTo>
                    <a:pt x="176941" y="1705848"/>
                  </a:lnTo>
                  <a:lnTo>
                    <a:pt x="174183" y="1705442"/>
                  </a:lnTo>
                  <a:lnTo>
                    <a:pt x="173002" y="1705035"/>
                  </a:lnTo>
                  <a:lnTo>
                    <a:pt x="171032" y="1696492"/>
                  </a:lnTo>
                  <a:lnTo>
                    <a:pt x="169457" y="1689576"/>
                  </a:lnTo>
                  <a:lnTo>
                    <a:pt x="169063" y="1683881"/>
                  </a:lnTo>
                  <a:lnTo>
                    <a:pt x="168669" y="1679406"/>
                  </a:lnTo>
                  <a:lnTo>
                    <a:pt x="169063" y="1676152"/>
                  </a:lnTo>
                  <a:lnTo>
                    <a:pt x="169063" y="1674118"/>
                  </a:lnTo>
                  <a:lnTo>
                    <a:pt x="169457" y="1672491"/>
                  </a:lnTo>
                  <a:lnTo>
                    <a:pt x="168275" y="1670050"/>
                  </a:lnTo>
                  <a:close/>
                  <a:moveTo>
                    <a:pt x="1942197" y="1444625"/>
                  </a:moveTo>
                  <a:lnTo>
                    <a:pt x="2238486" y="1444625"/>
                  </a:lnTo>
                  <a:lnTo>
                    <a:pt x="2244427" y="1445021"/>
                  </a:lnTo>
                  <a:lnTo>
                    <a:pt x="2249973" y="1445812"/>
                  </a:lnTo>
                  <a:lnTo>
                    <a:pt x="2255518" y="1447000"/>
                  </a:lnTo>
                  <a:lnTo>
                    <a:pt x="2260272" y="1448978"/>
                  </a:lnTo>
                  <a:lnTo>
                    <a:pt x="2265421" y="1451748"/>
                  </a:lnTo>
                  <a:lnTo>
                    <a:pt x="2270174" y="1454123"/>
                  </a:lnTo>
                  <a:lnTo>
                    <a:pt x="2274532" y="1457289"/>
                  </a:lnTo>
                  <a:lnTo>
                    <a:pt x="2278493" y="1461246"/>
                  </a:lnTo>
                  <a:lnTo>
                    <a:pt x="2282454" y="1465204"/>
                  </a:lnTo>
                  <a:lnTo>
                    <a:pt x="2285623" y="1469557"/>
                  </a:lnTo>
                  <a:lnTo>
                    <a:pt x="2287999" y="1474306"/>
                  </a:lnTo>
                  <a:lnTo>
                    <a:pt x="2290772" y="1479451"/>
                  </a:lnTo>
                  <a:lnTo>
                    <a:pt x="2292356" y="1484200"/>
                  </a:lnTo>
                  <a:lnTo>
                    <a:pt x="2293941" y="1489740"/>
                  </a:lnTo>
                  <a:lnTo>
                    <a:pt x="2294733" y="1495280"/>
                  </a:lnTo>
                  <a:lnTo>
                    <a:pt x="2295525" y="1501217"/>
                  </a:lnTo>
                  <a:lnTo>
                    <a:pt x="2295525" y="1665451"/>
                  </a:lnTo>
                  <a:lnTo>
                    <a:pt x="2294733" y="1671387"/>
                  </a:lnTo>
                  <a:lnTo>
                    <a:pt x="2293941" y="1676927"/>
                  </a:lnTo>
                  <a:lnTo>
                    <a:pt x="2292356" y="1682468"/>
                  </a:lnTo>
                  <a:lnTo>
                    <a:pt x="2290772" y="1688008"/>
                  </a:lnTo>
                  <a:lnTo>
                    <a:pt x="2287999" y="1692361"/>
                  </a:lnTo>
                  <a:lnTo>
                    <a:pt x="2285623" y="1697110"/>
                  </a:lnTo>
                  <a:lnTo>
                    <a:pt x="2282454" y="1701859"/>
                  </a:lnTo>
                  <a:lnTo>
                    <a:pt x="2278493" y="1705421"/>
                  </a:lnTo>
                  <a:lnTo>
                    <a:pt x="2274532" y="1709378"/>
                  </a:lnTo>
                  <a:lnTo>
                    <a:pt x="2270174" y="1712544"/>
                  </a:lnTo>
                  <a:lnTo>
                    <a:pt x="2265421" y="1715315"/>
                  </a:lnTo>
                  <a:lnTo>
                    <a:pt x="2260272" y="1717689"/>
                  </a:lnTo>
                  <a:lnTo>
                    <a:pt x="2255518" y="1719668"/>
                  </a:lnTo>
                  <a:lnTo>
                    <a:pt x="2249973" y="1720855"/>
                  </a:lnTo>
                  <a:lnTo>
                    <a:pt x="2244427" y="1722042"/>
                  </a:lnTo>
                  <a:lnTo>
                    <a:pt x="2238486" y="1722438"/>
                  </a:lnTo>
                  <a:lnTo>
                    <a:pt x="1942197" y="1722438"/>
                  </a:lnTo>
                  <a:lnTo>
                    <a:pt x="1936652" y="1722042"/>
                  </a:lnTo>
                  <a:lnTo>
                    <a:pt x="1931106" y="1720855"/>
                  </a:lnTo>
                  <a:lnTo>
                    <a:pt x="1925561" y="1719668"/>
                  </a:lnTo>
                  <a:lnTo>
                    <a:pt x="1920412" y="1717689"/>
                  </a:lnTo>
                  <a:lnTo>
                    <a:pt x="1915262" y="1715315"/>
                  </a:lnTo>
                  <a:lnTo>
                    <a:pt x="1910905" y="1712544"/>
                  </a:lnTo>
                  <a:lnTo>
                    <a:pt x="1906548" y="1709378"/>
                  </a:lnTo>
                  <a:lnTo>
                    <a:pt x="1902191" y="1705421"/>
                  </a:lnTo>
                  <a:lnTo>
                    <a:pt x="1899022" y="1701859"/>
                  </a:lnTo>
                  <a:lnTo>
                    <a:pt x="1895457" y="1697110"/>
                  </a:lnTo>
                  <a:lnTo>
                    <a:pt x="1892684" y="1692361"/>
                  </a:lnTo>
                  <a:lnTo>
                    <a:pt x="1890307" y="1688008"/>
                  </a:lnTo>
                  <a:lnTo>
                    <a:pt x="1888327" y="1682468"/>
                  </a:lnTo>
                  <a:lnTo>
                    <a:pt x="1887139" y="1676927"/>
                  </a:lnTo>
                  <a:lnTo>
                    <a:pt x="1886346" y="1671387"/>
                  </a:lnTo>
                  <a:lnTo>
                    <a:pt x="1885950" y="1665451"/>
                  </a:lnTo>
                  <a:lnTo>
                    <a:pt x="1885950" y="1501217"/>
                  </a:lnTo>
                  <a:lnTo>
                    <a:pt x="1886346" y="1495280"/>
                  </a:lnTo>
                  <a:lnTo>
                    <a:pt x="1887139" y="1489740"/>
                  </a:lnTo>
                  <a:lnTo>
                    <a:pt x="1888327" y="1484200"/>
                  </a:lnTo>
                  <a:lnTo>
                    <a:pt x="1890307" y="1479451"/>
                  </a:lnTo>
                  <a:lnTo>
                    <a:pt x="1892684" y="1474306"/>
                  </a:lnTo>
                  <a:lnTo>
                    <a:pt x="1895457" y="1469557"/>
                  </a:lnTo>
                  <a:lnTo>
                    <a:pt x="1899022" y="1465204"/>
                  </a:lnTo>
                  <a:lnTo>
                    <a:pt x="1902191" y="1461246"/>
                  </a:lnTo>
                  <a:lnTo>
                    <a:pt x="1906548" y="1457289"/>
                  </a:lnTo>
                  <a:lnTo>
                    <a:pt x="1910905" y="1454123"/>
                  </a:lnTo>
                  <a:lnTo>
                    <a:pt x="1915262" y="1451748"/>
                  </a:lnTo>
                  <a:lnTo>
                    <a:pt x="1920412" y="1448978"/>
                  </a:lnTo>
                  <a:lnTo>
                    <a:pt x="1925561" y="1447000"/>
                  </a:lnTo>
                  <a:lnTo>
                    <a:pt x="1931106" y="1445812"/>
                  </a:lnTo>
                  <a:lnTo>
                    <a:pt x="1936652" y="1445021"/>
                  </a:lnTo>
                  <a:lnTo>
                    <a:pt x="1942197" y="1444625"/>
                  </a:lnTo>
                  <a:close/>
                  <a:moveTo>
                    <a:pt x="1445637" y="1444625"/>
                  </a:moveTo>
                  <a:lnTo>
                    <a:pt x="1743650" y="1444625"/>
                  </a:lnTo>
                  <a:lnTo>
                    <a:pt x="1749627" y="1445021"/>
                  </a:lnTo>
                  <a:lnTo>
                    <a:pt x="1755204" y="1445812"/>
                  </a:lnTo>
                  <a:lnTo>
                    <a:pt x="1760384" y="1447000"/>
                  </a:lnTo>
                  <a:lnTo>
                    <a:pt x="1765563" y="1448978"/>
                  </a:lnTo>
                  <a:lnTo>
                    <a:pt x="1770743" y="1451748"/>
                  </a:lnTo>
                  <a:lnTo>
                    <a:pt x="1775524" y="1454123"/>
                  </a:lnTo>
                  <a:lnTo>
                    <a:pt x="1779508" y="1457289"/>
                  </a:lnTo>
                  <a:lnTo>
                    <a:pt x="1783890" y="1461246"/>
                  </a:lnTo>
                  <a:lnTo>
                    <a:pt x="1787476" y="1465204"/>
                  </a:lnTo>
                  <a:lnTo>
                    <a:pt x="1790663" y="1469557"/>
                  </a:lnTo>
                  <a:lnTo>
                    <a:pt x="1793452" y="1474306"/>
                  </a:lnTo>
                  <a:lnTo>
                    <a:pt x="1796241" y="1479451"/>
                  </a:lnTo>
                  <a:lnTo>
                    <a:pt x="1797835" y="1484200"/>
                  </a:lnTo>
                  <a:lnTo>
                    <a:pt x="1799428" y="1489740"/>
                  </a:lnTo>
                  <a:lnTo>
                    <a:pt x="1800225" y="1495280"/>
                  </a:lnTo>
                  <a:lnTo>
                    <a:pt x="1800225" y="1501217"/>
                  </a:lnTo>
                  <a:lnTo>
                    <a:pt x="1800225" y="1665451"/>
                  </a:lnTo>
                  <a:lnTo>
                    <a:pt x="1800225" y="1671387"/>
                  </a:lnTo>
                  <a:lnTo>
                    <a:pt x="1799428" y="1676927"/>
                  </a:lnTo>
                  <a:lnTo>
                    <a:pt x="1797835" y="1682468"/>
                  </a:lnTo>
                  <a:lnTo>
                    <a:pt x="1796241" y="1688008"/>
                  </a:lnTo>
                  <a:lnTo>
                    <a:pt x="1793452" y="1692361"/>
                  </a:lnTo>
                  <a:lnTo>
                    <a:pt x="1790663" y="1697110"/>
                  </a:lnTo>
                  <a:lnTo>
                    <a:pt x="1787476" y="1701859"/>
                  </a:lnTo>
                  <a:lnTo>
                    <a:pt x="1783890" y="1705421"/>
                  </a:lnTo>
                  <a:lnTo>
                    <a:pt x="1779508" y="1709378"/>
                  </a:lnTo>
                  <a:lnTo>
                    <a:pt x="1775524" y="1712544"/>
                  </a:lnTo>
                  <a:lnTo>
                    <a:pt x="1770743" y="1715315"/>
                  </a:lnTo>
                  <a:lnTo>
                    <a:pt x="1765563" y="1717689"/>
                  </a:lnTo>
                  <a:lnTo>
                    <a:pt x="1760384" y="1719668"/>
                  </a:lnTo>
                  <a:lnTo>
                    <a:pt x="1755204" y="1720855"/>
                  </a:lnTo>
                  <a:lnTo>
                    <a:pt x="1749627" y="1722042"/>
                  </a:lnTo>
                  <a:lnTo>
                    <a:pt x="1743650" y="1722438"/>
                  </a:lnTo>
                  <a:lnTo>
                    <a:pt x="1445637" y="1722438"/>
                  </a:lnTo>
                  <a:lnTo>
                    <a:pt x="1439661" y="1722042"/>
                  </a:lnTo>
                  <a:lnTo>
                    <a:pt x="1434083" y="1720855"/>
                  </a:lnTo>
                  <a:lnTo>
                    <a:pt x="1428904" y="1719668"/>
                  </a:lnTo>
                  <a:lnTo>
                    <a:pt x="1423724" y="1717689"/>
                  </a:lnTo>
                  <a:lnTo>
                    <a:pt x="1418545" y="1715315"/>
                  </a:lnTo>
                  <a:lnTo>
                    <a:pt x="1413764" y="1712544"/>
                  </a:lnTo>
                  <a:lnTo>
                    <a:pt x="1409780" y="1709378"/>
                  </a:lnTo>
                  <a:lnTo>
                    <a:pt x="1405397" y="1705421"/>
                  </a:lnTo>
                  <a:lnTo>
                    <a:pt x="1401811" y="1701859"/>
                  </a:lnTo>
                  <a:lnTo>
                    <a:pt x="1398624" y="1697110"/>
                  </a:lnTo>
                  <a:lnTo>
                    <a:pt x="1395835" y="1692361"/>
                  </a:lnTo>
                  <a:lnTo>
                    <a:pt x="1393046" y="1688008"/>
                  </a:lnTo>
                  <a:lnTo>
                    <a:pt x="1391453" y="1682468"/>
                  </a:lnTo>
                  <a:lnTo>
                    <a:pt x="1389859" y="1676927"/>
                  </a:lnTo>
                  <a:lnTo>
                    <a:pt x="1389062" y="1671387"/>
                  </a:lnTo>
                  <a:lnTo>
                    <a:pt x="1389062" y="1665451"/>
                  </a:lnTo>
                  <a:lnTo>
                    <a:pt x="1389062" y="1501217"/>
                  </a:lnTo>
                  <a:lnTo>
                    <a:pt x="1389062" y="1495280"/>
                  </a:lnTo>
                  <a:lnTo>
                    <a:pt x="1389859" y="1489740"/>
                  </a:lnTo>
                  <a:lnTo>
                    <a:pt x="1391453" y="1484200"/>
                  </a:lnTo>
                  <a:lnTo>
                    <a:pt x="1393046" y="1479451"/>
                  </a:lnTo>
                  <a:lnTo>
                    <a:pt x="1395835" y="1474306"/>
                  </a:lnTo>
                  <a:lnTo>
                    <a:pt x="1398624" y="1469557"/>
                  </a:lnTo>
                  <a:lnTo>
                    <a:pt x="1401811" y="1465204"/>
                  </a:lnTo>
                  <a:lnTo>
                    <a:pt x="1405397" y="1461246"/>
                  </a:lnTo>
                  <a:lnTo>
                    <a:pt x="1409780" y="1457289"/>
                  </a:lnTo>
                  <a:lnTo>
                    <a:pt x="1413764" y="1454123"/>
                  </a:lnTo>
                  <a:lnTo>
                    <a:pt x="1418545" y="1451748"/>
                  </a:lnTo>
                  <a:lnTo>
                    <a:pt x="1423724" y="1448978"/>
                  </a:lnTo>
                  <a:lnTo>
                    <a:pt x="1428904" y="1447000"/>
                  </a:lnTo>
                  <a:lnTo>
                    <a:pt x="1434083" y="1445812"/>
                  </a:lnTo>
                  <a:lnTo>
                    <a:pt x="1439661" y="1445021"/>
                  </a:lnTo>
                  <a:lnTo>
                    <a:pt x="1445637" y="1444625"/>
                  </a:lnTo>
                  <a:close/>
                  <a:moveTo>
                    <a:pt x="971098" y="1444625"/>
                  </a:moveTo>
                  <a:lnTo>
                    <a:pt x="1267674" y="1444625"/>
                  </a:lnTo>
                  <a:lnTo>
                    <a:pt x="1273224" y="1445021"/>
                  </a:lnTo>
                  <a:lnTo>
                    <a:pt x="1278775" y="1445812"/>
                  </a:lnTo>
                  <a:lnTo>
                    <a:pt x="1284326" y="1447000"/>
                  </a:lnTo>
                  <a:lnTo>
                    <a:pt x="1289481" y="1448978"/>
                  </a:lnTo>
                  <a:lnTo>
                    <a:pt x="1294635" y="1451748"/>
                  </a:lnTo>
                  <a:lnTo>
                    <a:pt x="1298996" y="1454123"/>
                  </a:lnTo>
                  <a:lnTo>
                    <a:pt x="1303358" y="1457289"/>
                  </a:lnTo>
                  <a:lnTo>
                    <a:pt x="1307719" y="1461246"/>
                  </a:lnTo>
                  <a:lnTo>
                    <a:pt x="1311288" y="1465204"/>
                  </a:lnTo>
                  <a:lnTo>
                    <a:pt x="1314459" y="1469557"/>
                  </a:lnTo>
                  <a:lnTo>
                    <a:pt x="1317235" y="1474306"/>
                  </a:lnTo>
                  <a:lnTo>
                    <a:pt x="1319614" y="1479451"/>
                  </a:lnTo>
                  <a:lnTo>
                    <a:pt x="1321596" y="1484200"/>
                  </a:lnTo>
                  <a:lnTo>
                    <a:pt x="1323182" y="1489740"/>
                  </a:lnTo>
                  <a:lnTo>
                    <a:pt x="1323975" y="1495280"/>
                  </a:lnTo>
                  <a:lnTo>
                    <a:pt x="1323975" y="1501217"/>
                  </a:lnTo>
                  <a:lnTo>
                    <a:pt x="1323975" y="1665451"/>
                  </a:lnTo>
                  <a:lnTo>
                    <a:pt x="1323975" y="1671387"/>
                  </a:lnTo>
                  <a:lnTo>
                    <a:pt x="1323182" y="1676927"/>
                  </a:lnTo>
                  <a:lnTo>
                    <a:pt x="1321596" y="1682468"/>
                  </a:lnTo>
                  <a:lnTo>
                    <a:pt x="1319614" y="1688008"/>
                  </a:lnTo>
                  <a:lnTo>
                    <a:pt x="1317235" y="1692361"/>
                  </a:lnTo>
                  <a:lnTo>
                    <a:pt x="1314459" y="1697110"/>
                  </a:lnTo>
                  <a:lnTo>
                    <a:pt x="1311288" y="1701859"/>
                  </a:lnTo>
                  <a:lnTo>
                    <a:pt x="1307719" y="1705421"/>
                  </a:lnTo>
                  <a:lnTo>
                    <a:pt x="1303358" y="1709378"/>
                  </a:lnTo>
                  <a:lnTo>
                    <a:pt x="1298996" y="1712544"/>
                  </a:lnTo>
                  <a:lnTo>
                    <a:pt x="1294635" y="1715315"/>
                  </a:lnTo>
                  <a:lnTo>
                    <a:pt x="1289481" y="1717689"/>
                  </a:lnTo>
                  <a:lnTo>
                    <a:pt x="1284326" y="1719668"/>
                  </a:lnTo>
                  <a:lnTo>
                    <a:pt x="1278775" y="1720855"/>
                  </a:lnTo>
                  <a:lnTo>
                    <a:pt x="1273224" y="1722042"/>
                  </a:lnTo>
                  <a:lnTo>
                    <a:pt x="1267674" y="1722438"/>
                  </a:lnTo>
                  <a:lnTo>
                    <a:pt x="971098" y="1722438"/>
                  </a:lnTo>
                  <a:lnTo>
                    <a:pt x="965151" y="1722042"/>
                  </a:lnTo>
                  <a:lnTo>
                    <a:pt x="959600" y="1720855"/>
                  </a:lnTo>
                  <a:lnTo>
                    <a:pt x="954049" y="1719668"/>
                  </a:lnTo>
                  <a:lnTo>
                    <a:pt x="949291" y="1717689"/>
                  </a:lnTo>
                  <a:lnTo>
                    <a:pt x="944137" y="1715315"/>
                  </a:lnTo>
                  <a:lnTo>
                    <a:pt x="939379" y="1712544"/>
                  </a:lnTo>
                  <a:lnTo>
                    <a:pt x="935414" y="1709378"/>
                  </a:lnTo>
                  <a:lnTo>
                    <a:pt x="931053" y="1705421"/>
                  </a:lnTo>
                  <a:lnTo>
                    <a:pt x="927088" y="1701859"/>
                  </a:lnTo>
                  <a:lnTo>
                    <a:pt x="924312" y="1697110"/>
                  </a:lnTo>
                  <a:lnTo>
                    <a:pt x="921140" y="1692361"/>
                  </a:lnTo>
                  <a:lnTo>
                    <a:pt x="918762" y="1688008"/>
                  </a:lnTo>
                  <a:lnTo>
                    <a:pt x="917176" y="1682468"/>
                  </a:lnTo>
                  <a:lnTo>
                    <a:pt x="915590" y="1676927"/>
                  </a:lnTo>
                  <a:lnTo>
                    <a:pt x="914400" y="1671387"/>
                  </a:lnTo>
                  <a:lnTo>
                    <a:pt x="914400" y="1665451"/>
                  </a:lnTo>
                  <a:lnTo>
                    <a:pt x="914400" y="1501217"/>
                  </a:lnTo>
                  <a:lnTo>
                    <a:pt x="914400" y="1495280"/>
                  </a:lnTo>
                  <a:lnTo>
                    <a:pt x="915590" y="1489740"/>
                  </a:lnTo>
                  <a:lnTo>
                    <a:pt x="917176" y="1484200"/>
                  </a:lnTo>
                  <a:lnTo>
                    <a:pt x="918762" y="1479451"/>
                  </a:lnTo>
                  <a:lnTo>
                    <a:pt x="921140" y="1474306"/>
                  </a:lnTo>
                  <a:lnTo>
                    <a:pt x="924312" y="1469557"/>
                  </a:lnTo>
                  <a:lnTo>
                    <a:pt x="927088" y="1465204"/>
                  </a:lnTo>
                  <a:lnTo>
                    <a:pt x="931053" y="1461246"/>
                  </a:lnTo>
                  <a:lnTo>
                    <a:pt x="935414" y="1457289"/>
                  </a:lnTo>
                  <a:lnTo>
                    <a:pt x="939379" y="1454123"/>
                  </a:lnTo>
                  <a:lnTo>
                    <a:pt x="944137" y="1451748"/>
                  </a:lnTo>
                  <a:lnTo>
                    <a:pt x="949291" y="1448978"/>
                  </a:lnTo>
                  <a:lnTo>
                    <a:pt x="954049" y="1447000"/>
                  </a:lnTo>
                  <a:lnTo>
                    <a:pt x="959600" y="1445812"/>
                  </a:lnTo>
                  <a:lnTo>
                    <a:pt x="965151" y="1445021"/>
                  </a:lnTo>
                  <a:lnTo>
                    <a:pt x="971098" y="1444625"/>
                  </a:lnTo>
                  <a:close/>
                  <a:moveTo>
                    <a:pt x="1787045" y="1350963"/>
                  </a:moveTo>
                  <a:lnTo>
                    <a:pt x="1913358" y="1350963"/>
                  </a:lnTo>
                  <a:lnTo>
                    <a:pt x="1913358" y="1366815"/>
                  </a:lnTo>
                  <a:lnTo>
                    <a:pt x="1914148" y="1381479"/>
                  </a:lnTo>
                  <a:lnTo>
                    <a:pt x="1915332" y="1395746"/>
                  </a:lnTo>
                  <a:lnTo>
                    <a:pt x="1917700" y="1409617"/>
                  </a:lnTo>
                  <a:lnTo>
                    <a:pt x="1910200" y="1412391"/>
                  </a:lnTo>
                  <a:lnTo>
                    <a:pt x="1903095" y="1414769"/>
                  </a:lnTo>
                  <a:lnTo>
                    <a:pt x="1896385" y="1418732"/>
                  </a:lnTo>
                  <a:lnTo>
                    <a:pt x="1890069" y="1422299"/>
                  </a:lnTo>
                  <a:lnTo>
                    <a:pt x="1883753" y="1427055"/>
                  </a:lnTo>
                  <a:lnTo>
                    <a:pt x="1877833" y="1431810"/>
                  </a:lnTo>
                  <a:lnTo>
                    <a:pt x="1872306" y="1437359"/>
                  </a:lnTo>
                  <a:lnTo>
                    <a:pt x="1867570" y="1442907"/>
                  </a:lnTo>
                  <a:lnTo>
                    <a:pt x="1863228" y="1448852"/>
                  </a:lnTo>
                  <a:lnTo>
                    <a:pt x="1859280" y="1455589"/>
                  </a:lnTo>
                  <a:lnTo>
                    <a:pt x="1856122" y="1462326"/>
                  </a:lnTo>
                  <a:lnTo>
                    <a:pt x="1852965" y="1469460"/>
                  </a:lnTo>
                  <a:lnTo>
                    <a:pt x="1850596" y="1476990"/>
                  </a:lnTo>
                  <a:lnTo>
                    <a:pt x="1849017" y="1484916"/>
                  </a:lnTo>
                  <a:lnTo>
                    <a:pt x="1847833" y="1492842"/>
                  </a:lnTo>
                  <a:lnTo>
                    <a:pt x="1847438" y="1500768"/>
                  </a:lnTo>
                  <a:lnTo>
                    <a:pt x="1847438" y="1628776"/>
                  </a:lnTo>
                  <a:lnTo>
                    <a:pt x="1837570" y="1628776"/>
                  </a:lnTo>
                  <a:lnTo>
                    <a:pt x="1837570" y="1500768"/>
                  </a:lnTo>
                  <a:lnTo>
                    <a:pt x="1837175" y="1492842"/>
                  </a:lnTo>
                  <a:lnTo>
                    <a:pt x="1836386" y="1485312"/>
                  </a:lnTo>
                  <a:lnTo>
                    <a:pt x="1834412" y="1478178"/>
                  </a:lnTo>
                  <a:lnTo>
                    <a:pt x="1832439" y="1470252"/>
                  </a:lnTo>
                  <a:lnTo>
                    <a:pt x="1830070" y="1463515"/>
                  </a:lnTo>
                  <a:lnTo>
                    <a:pt x="1826518" y="1456778"/>
                  </a:lnTo>
                  <a:lnTo>
                    <a:pt x="1822965" y="1450833"/>
                  </a:lnTo>
                  <a:lnTo>
                    <a:pt x="1818623" y="1444888"/>
                  </a:lnTo>
                  <a:lnTo>
                    <a:pt x="1813886" y="1438944"/>
                  </a:lnTo>
                  <a:lnTo>
                    <a:pt x="1809150" y="1433792"/>
                  </a:lnTo>
                  <a:lnTo>
                    <a:pt x="1803623" y="1428640"/>
                  </a:lnTo>
                  <a:lnTo>
                    <a:pt x="1798097" y="1424280"/>
                  </a:lnTo>
                  <a:lnTo>
                    <a:pt x="1791781" y="1420317"/>
                  </a:lnTo>
                  <a:lnTo>
                    <a:pt x="1785466" y="1416354"/>
                  </a:lnTo>
                  <a:lnTo>
                    <a:pt x="1778755" y="1413580"/>
                  </a:lnTo>
                  <a:lnTo>
                    <a:pt x="1771650" y="1411202"/>
                  </a:lnTo>
                  <a:lnTo>
                    <a:pt x="1774808" y="1406446"/>
                  </a:lnTo>
                  <a:lnTo>
                    <a:pt x="1777571" y="1401294"/>
                  </a:lnTo>
                  <a:lnTo>
                    <a:pt x="1779940" y="1394953"/>
                  </a:lnTo>
                  <a:lnTo>
                    <a:pt x="1782308" y="1388216"/>
                  </a:lnTo>
                  <a:lnTo>
                    <a:pt x="1784282" y="1380290"/>
                  </a:lnTo>
                  <a:lnTo>
                    <a:pt x="1785466" y="1371571"/>
                  </a:lnTo>
                  <a:lnTo>
                    <a:pt x="1786650" y="1361663"/>
                  </a:lnTo>
                  <a:lnTo>
                    <a:pt x="1787045" y="1350963"/>
                  </a:lnTo>
                  <a:close/>
                  <a:moveTo>
                    <a:pt x="1316831" y="1350963"/>
                  </a:moveTo>
                  <a:lnTo>
                    <a:pt x="1412875" y="1350963"/>
                  </a:lnTo>
                  <a:lnTo>
                    <a:pt x="1413272" y="1360950"/>
                  </a:lnTo>
                  <a:lnTo>
                    <a:pt x="1414066" y="1370138"/>
                  </a:lnTo>
                  <a:lnTo>
                    <a:pt x="1415653" y="1378527"/>
                  </a:lnTo>
                  <a:lnTo>
                    <a:pt x="1416844" y="1386116"/>
                  </a:lnTo>
                  <a:lnTo>
                    <a:pt x="1418828" y="1392907"/>
                  </a:lnTo>
                  <a:lnTo>
                    <a:pt x="1420813" y="1398900"/>
                  </a:lnTo>
                  <a:lnTo>
                    <a:pt x="1423194" y="1404492"/>
                  </a:lnTo>
                  <a:lnTo>
                    <a:pt x="1425575" y="1408886"/>
                  </a:lnTo>
                  <a:lnTo>
                    <a:pt x="1419622" y="1410884"/>
                  </a:lnTo>
                  <a:lnTo>
                    <a:pt x="1413272" y="1412881"/>
                  </a:lnTo>
                  <a:lnTo>
                    <a:pt x="1407716" y="1414878"/>
                  </a:lnTo>
                  <a:lnTo>
                    <a:pt x="1402556" y="1418074"/>
                  </a:lnTo>
                  <a:lnTo>
                    <a:pt x="1397000" y="1420870"/>
                  </a:lnTo>
                  <a:lnTo>
                    <a:pt x="1391841" y="1424466"/>
                  </a:lnTo>
                  <a:lnTo>
                    <a:pt x="1386681" y="1427661"/>
                  </a:lnTo>
                  <a:lnTo>
                    <a:pt x="1382316" y="1432056"/>
                  </a:lnTo>
                  <a:lnTo>
                    <a:pt x="1377950" y="1436050"/>
                  </a:lnTo>
                  <a:lnTo>
                    <a:pt x="1374378" y="1440844"/>
                  </a:lnTo>
                  <a:lnTo>
                    <a:pt x="1370410" y="1445638"/>
                  </a:lnTo>
                  <a:lnTo>
                    <a:pt x="1366441" y="1450431"/>
                  </a:lnTo>
                  <a:lnTo>
                    <a:pt x="1363663" y="1456024"/>
                  </a:lnTo>
                  <a:lnTo>
                    <a:pt x="1360885" y="1461616"/>
                  </a:lnTo>
                  <a:lnTo>
                    <a:pt x="1358106" y="1467209"/>
                  </a:lnTo>
                  <a:lnTo>
                    <a:pt x="1356519" y="1473201"/>
                  </a:lnTo>
                  <a:lnTo>
                    <a:pt x="1352947" y="1464413"/>
                  </a:lnTo>
                  <a:lnTo>
                    <a:pt x="1348978" y="1456423"/>
                  </a:lnTo>
                  <a:lnTo>
                    <a:pt x="1344216" y="1448833"/>
                  </a:lnTo>
                  <a:lnTo>
                    <a:pt x="1339056" y="1441643"/>
                  </a:lnTo>
                  <a:lnTo>
                    <a:pt x="1332706" y="1434852"/>
                  </a:lnTo>
                  <a:lnTo>
                    <a:pt x="1325960" y="1428860"/>
                  </a:lnTo>
                  <a:lnTo>
                    <a:pt x="1318816" y="1423267"/>
                  </a:lnTo>
                  <a:lnTo>
                    <a:pt x="1311275" y="1418873"/>
                  </a:lnTo>
                  <a:lnTo>
                    <a:pt x="1314053" y="1401696"/>
                  </a:lnTo>
                  <a:lnTo>
                    <a:pt x="1316038" y="1384918"/>
                  </a:lnTo>
                  <a:lnTo>
                    <a:pt x="1316435" y="1376130"/>
                  </a:lnTo>
                  <a:lnTo>
                    <a:pt x="1316831" y="1367741"/>
                  </a:lnTo>
                  <a:lnTo>
                    <a:pt x="1317228" y="1359352"/>
                  </a:lnTo>
                  <a:lnTo>
                    <a:pt x="1316831" y="1350963"/>
                  </a:lnTo>
                  <a:close/>
                  <a:moveTo>
                    <a:pt x="692943" y="1350963"/>
                  </a:moveTo>
                  <a:lnTo>
                    <a:pt x="941785" y="1350963"/>
                  </a:lnTo>
                  <a:lnTo>
                    <a:pt x="941785" y="1366815"/>
                  </a:lnTo>
                  <a:lnTo>
                    <a:pt x="942578" y="1381479"/>
                  </a:lnTo>
                  <a:lnTo>
                    <a:pt x="944166" y="1395746"/>
                  </a:lnTo>
                  <a:lnTo>
                    <a:pt x="946150" y="1409617"/>
                  </a:lnTo>
                  <a:lnTo>
                    <a:pt x="938610" y="1412391"/>
                  </a:lnTo>
                  <a:lnTo>
                    <a:pt x="931466" y="1414769"/>
                  </a:lnTo>
                  <a:lnTo>
                    <a:pt x="924719" y="1418732"/>
                  </a:lnTo>
                  <a:lnTo>
                    <a:pt x="917972" y="1422299"/>
                  </a:lnTo>
                  <a:lnTo>
                    <a:pt x="912019" y="1427055"/>
                  </a:lnTo>
                  <a:lnTo>
                    <a:pt x="906066" y="1431810"/>
                  </a:lnTo>
                  <a:lnTo>
                    <a:pt x="900906" y="1437359"/>
                  </a:lnTo>
                  <a:lnTo>
                    <a:pt x="896144" y="1442907"/>
                  </a:lnTo>
                  <a:lnTo>
                    <a:pt x="891381" y="1448852"/>
                  </a:lnTo>
                  <a:lnTo>
                    <a:pt x="887809" y="1455589"/>
                  </a:lnTo>
                  <a:lnTo>
                    <a:pt x="883841" y="1462326"/>
                  </a:lnTo>
                  <a:lnTo>
                    <a:pt x="881459" y="1469460"/>
                  </a:lnTo>
                  <a:lnTo>
                    <a:pt x="878681" y="1476990"/>
                  </a:lnTo>
                  <a:lnTo>
                    <a:pt x="877094" y="1484916"/>
                  </a:lnTo>
                  <a:lnTo>
                    <a:pt x="876300" y="1492842"/>
                  </a:lnTo>
                  <a:lnTo>
                    <a:pt x="875903" y="1500768"/>
                  </a:lnTo>
                  <a:lnTo>
                    <a:pt x="875903" y="1628776"/>
                  </a:lnTo>
                  <a:lnTo>
                    <a:pt x="692943" y="1628776"/>
                  </a:lnTo>
                  <a:lnTo>
                    <a:pt x="686990" y="1628776"/>
                  </a:lnTo>
                  <a:lnTo>
                    <a:pt x="681434" y="1627983"/>
                  </a:lnTo>
                  <a:lnTo>
                    <a:pt x="675878" y="1626002"/>
                  </a:lnTo>
                  <a:lnTo>
                    <a:pt x="671115" y="1624417"/>
                  </a:lnTo>
                  <a:lnTo>
                    <a:pt x="665956" y="1622039"/>
                  </a:lnTo>
                  <a:lnTo>
                    <a:pt x="661193" y="1618868"/>
                  </a:lnTo>
                  <a:lnTo>
                    <a:pt x="657224" y="1616094"/>
                  </a:lnTo>
                  <a:lnTo>
                    <a:pt x="652859" y="1612131"/>
                  </a:lnTo>
                  <a:lnTo>
                    <a:pt x="648890" y="1608168"/>
                  </a:lnTo>
                  <a:lnTo>
                    <a:pt x="646112" y="1603809"/>
                  </a:lnTo>
                  <a:lnTo>
                    <a:pt x="643334" y="1599053"/>
                  </a:lnTo>
                  <a:lnTo>
                    <a:pt x="640556" y="1594297"/>
                  </a:lnTo>
                  <a:lnTo>
                    <a:pt x="638968" y="1589145"/>
                  </a:lnTo>
                  <a:lnTo>
                    <a:pt x="637381" y="1583597"/>
                  </a:lnTo>
                  <a:lnTo>
                    <a:pt x="636587" y="1578048"/>
                  </a:lnTo>
                  <a:lnTo>
                    <a:pt x="636587" y="1572104"/>
                  </a:lnTo>
                  <a:lnTo>
                    <a:pt x="636587" y="1407635"/>
                  </a:lnTo>
                  <a:lnTo>
                    <a:pt x="636587" y="1401691"/>
                  </a:lnTo>
                  <a:lnTo>
                    <a:pt x="637381" y="1396142"/>
                  </a:lnTo>
                  <a:lnTo>
                    <a:pt x="638968" y="1390990"/>
                  </a:lnTo>
                  <a:lnTo>
                    <a:pt x="640556" y="1385442"/>
                  </a:lnTo>
                  <a:lnTo>
                    <a:pt x="643334" y="1380686"/>
                  </a:lnTo>
                  <a:lnTo>
                    <a:pt x="646112" y="1375534"/>
                  </a:lnTo>
                  <a:lnTo>
                    <a:pt x="648890" y="1371571"/>
                  </a:lnTo>
                  <a:lnTo>
                    <a:pt x="652859" y="1367608"/>
                  </a:lnTo>
                  <a:lnTo>
                    <a:pt x="657224" y="1364041"/>
                  </a:lnTo>
                  <a:lnTo>
                    <a:pt x="661193" y="1360474"/>
                  </a:lnTo>
                  <a:lnTo>
                    <a:pt x="665956" y="1357700"/>
                  </a:lnTo>
                  <a:lnTo>
                    <a:pt x="671115" y="1355322"/>
                  </a:lnTo>
                  <a:lnTo>
                    <a:pt x="675878" y="1353341"/>
                  </a:lnTo>
                  <a:lnTo>
                    <a:pt x="681434" y="1352152"/>
                  </a:lnTo>
                  <a:lnTo>
                    <a:pt x="686990" y="1351359"/>
                  </a:lnTo>
                  <a:lnTo>
                    <a:pt x="692943" y="1350963"/>
                  </a:lnTo>
                  <a:close/>
                  <a:moveTo>
                    <a:pt x="2082006" y="1166813"/>
                  </a:moveTo>
                  <a:lnTo>
                    <a:pt x="2083990" y="1169978"/>
                  </a:lnTo>
                  <a:lnTo>
                    <a:pt x="2086768" y="1172747"/>
                  </a:lnTo>
                  <a:lnTo>
                    <a:pt x="2089547" y="1175120"/>
                  </a:lnTo>
                  <a:lnTo>
                    <a:pt x="2093515" y="1176702"/>
                  </a:lnTo>
                  <a:lnTo>
                    <a:pt x="2096293" y="1177494"/>
                  </a:lnTo>
                  <a:lnTo>
                    <a:pt x="2100262" y="1177494"/>
                  </a:lnTo>
                  <a:lnTo>
                    <a:pt x="2107803" y="1177098"/>
                  </a:lnTo>
                  <a:lnTo>
                    <a:pt x="2116137" y="1176702"/>
                  </a:lnTo>
                  <a:lnTo>
                    <a:pt x="2125662" y="1177098"/>
                  </a:lnTo>
                  <a:lnTo>
                    <a:pt x="2135584" y="1177889"/>
                  </a:lnTo>
                  <a:lnTo>
                    <a:pt x="2144315" y="1179076"/>
                  </a:lnTo>
                  <a:lnTo>
                    <a:pt x="2152650" y="1180658"/>
                  </a:lnTo>
                  <a:lnTo>
                    <a:pt x="2161381" y="1183427"/>
                  </a:lnTo>
                  <a:lnTo>
                    <a:pt x="2169318" y="1186196"/>
                  </a:lnTo>
                  <a:lnTo>
                    <a:pt x="2176462" y="1189756"/>
                  </a:lnTo>
                  <a:lnTo>
                    <a:pt x="2183606" y="1193317"/>
                  </a:lnTo>
                  <a:lnTo>
                    <a:pt x="2190353" y="1197668"/>
                  </a:lnTo>
                  <a:lnTo>
                    <a:pt x="2196703" y="1202810"/>
                  </a:lnTo>
                  <a:lnTo>
                    <a:pt x="2202656" y="1208348"/>
                  </a:lnTo>
                  <a:lnTo>
                    <a:pt x="2207815" y="1213886"/>
                  </a:lnTo>
                  <a:lnTo>
                    <a:pt x="2212975" y="1220611"/>
                  </a:lnTo>
                  <a:lnTo>
                    <a:pt x="2217737" y="1227731"/>
                  </a:lnTo>
                  <a:lnTo>
                    <a:pt x="2222500" y="1234852"/>
                  </a:lnTo>
                  <a:lnTo>
                    <a:pt x="2226072" y="1243554"/>
                  </a:lnTo>
                  <a:lnTo>
                    <a:pt x="2231628" y="1256213"/>
                  </a:lnTo>
                  <a:lnTo>
                    <a:pt x="2236787" y="1268476"/>
                  </a:lnTo>
                  <a:lnTo>
                    <a:pt x="2240756" y="1280343"/>
                  </a:lnTo>
                  <a:lnTo>
                    <a:pt x="2244725" y="1291814"/>
                  </a:lnTo>
                  <a:lnTo>
                    <a:pt x="2247503" y="1302890"/>
                  </a:lnTo>
                  <a:lnTo>
                    <a:pt x="2250281" y="1313175"/>
                  </a:lnTo>
                  <a:lnTo>
                    <a:pt x="2252265" y="1323460"/>
                  </a:lnTo>
                  <a:lnTo>
                    <a:pt x="2253853" y="1333350"/>
                  </a:lnTo>
                  <a:lnTo>
                    <a:pt x="2254647" y="1342843"/>
                  </a:lnTo>
                  <a:lnTo>
                    <a:pt x="2255043" y="1352337"/>
                  </a:lnTo>
                  <a:lnTo>
                    <a:pt x="2255837" y="1361831"/>
                  </a:lnTo>
                  <a:lnTo>
                    <a:pt x="2255043" y="1371325"/>
                  </a:lnTo>
                  <a:lnTo>
                    <a:pt x="2254647" y="1380027"/>
                  </a:lnTo>
                  <a:lnTo>
                    <a:pt x="2253853" y="1389126"/>
                  </a:lnTo>
                  <a:lnTo>
                    <a:pt x="2252662" y="1398619"/>
                  </a:lnTo>
                  <a:lnTo>
                    <a:pt x="2251075" y="1408113"/>
                  </a:lnTo>
                  <a:lnTo>
                    <a:pt x="2245122" y="1407322"/>
                  </a:lnTo>
                  <a:lnTo>
                    <a:pt x="2239168" y="1406926"/>
                  </a:lnTo>
                  <a:lnTo>
                    <a:pt x="2220118" y="1406926"/>
                  </a:lnTo>
                  <a:lnTo>
                    <a:pt x="2219722" y="1396246"/>
                  </a:lnTo>
                  <a:lnTo>
                    <a:pt x="2219325" y="1385961"/>
                  </a:lnTo>
                  <a:lnTo>
                    <a:pt x="2218928" y="1382401"/>
                  </a:lnTo>
                  <a:lnTo>
                    <a:pt x="2218134" y="1379632"/>
                  </a:lnTo>
                  <a:lnTo>
                    <a:pt x="2216547" y="1377258"/>
                  </a:lnTo>
                  <a:lnTo>
                    <a:pt x="2214165" y="1374489"/>
                  </a:lnTo>
                  <a:lnTo>
                    <a:pt x="2212181" y="1372907"/>
                  </a:lnTo>
                  <a:lnTo>
                    <a:pt x="2209403" y="1371325"/>
                  </a:lnTo>
                  <a:lnTo>
                    <a:pt x="2206228" y="1370534"/>
                  </a:lnTo>
                  <a:lnTo>
                    <a:pt x="2203053" y="1369742"/>
                  </a:lnTo>
                  <a:lnTo>
                    <a:pt x="2199878" y="1369742"/>
                  </a:lnTo>
                  <a:lnTo>
                    <a:pt x="2196703" y="1370929"/>
                  </a:lnTo>
                  <a:lnTo>
                    <a:pt x="2193925" y="1372116"/>
                  </a:lnTo>
                  <a:lnTo>
                    <a:pt x="2191543" y="1373698"/>
                  </a:lnTo>
                  <a:lnTo>
                    <a:pt x="2189559" y="1376072"/>
                  </a:lnTo>
                  <a:lnTo>
                    <a:pt x="2187178" y="1378841"/>
                  </a:lnTo>
                  <a:lnTo>
                    <a:pt x="2185987" y="1381214"/>
                  </a:lnTo>
                  <a:lnTo>
                    <a:pt x="2185590" y="1384774"/>
                  </a:lnTo>
                  <a:lnTo>
                    <a:pt x="2184003" y="1395455"/>
                  </a:lnTo>
                  <a:lnTo>
                    <a:pt x="2182018" y="1406926"/>
                  </a:lnTo>
                  <a:lnTo>
                    <a:pt x="2013743" y="1406926"/>
                  </a:lnTo>
                  <a:lnTo>
                    <a:pt x="2010965" y="1399015"/>
                  </a:lnTo>
                  <a:lnTo>
                    <a:pt x="2009775" y="1395850"/>
                  </a:lnTo>
                  <a:lnTo>
                    <a:pt x="2008584" y="1393477"/>
                  </a:lnTo>
                  <a:lnTo>
                    <a:pt x="2006600" y="1391499"/>
                  </a:lnTo>
                  <a:lnTo>
                    <a:pt x="2003822" y="1389126"/>
                  </a:lnTo>
                  <a:lnTo>
                    <a:pt x="2001440" y="1387939"/>
                  </a:lnTo>
                  <a:lnTo>
                    <a:pt x="1998662" y="1387148"/>
                  </a:lnTo>
                  <a:lnTo>
                    <a:pt x="1995090" y="1386752"/>
                  </a:lnTo>
                  <a:lnTo>
                    <a:pt x="1992312" y="1386752"/>
                  </a:lnTo>
                  <a:lnTo>
                    <a:pt x="1988740" y="1387543"/>
                  </a:lnTo>
                  <a:lnTo>
                    <a:pt x="1986359" y="1388730"/>
                  </a:lnTo>
                  <a:lnTo>
                    <a:pt x="1983581" y="1390708"/>
                  </a:lnTo>
                  <a:lnTo>
                    <a:pt x="1981597" y="1393081"/>
                  </a:lnTo>
                  <a:lnTo>
                    <a:pt x="1980009" y="1395455"/>
                  </a:lnTo>
                  <a:lnTo>
                    <a:pt x="1978818" y="1398224"/>
                  </a:lnTo>
                  <a:lnTo>
                    <a:pt x="1978025" y="1400993"/>
                  </a:lnTo>
                  <a:lnTo>
                    <a:pt x="1978025" y="1404553"/>
                  </a:lnTo>
                  <a:lnTo>
                    <a:pt x="1978025" y="1406926"/>
                  </a:lnTo>
                  <a:lnTo>
                    <a:pt x="1952625" y="1406926"/>
                  </a:lnTo>
                  <a:lnTo>
                    <a:pt x="1949847" y="1390708"/>
                  </a:lnTo>
                  <a:lnTo>
                    <a:pt x="1949053" y="1382005"/>
                  </a:lnTo>
                  <a:lnTo>
                    <a:pt x="1948259" y="1373698"/>
                  </a:lnTo>
                  <a:lnTo>
                    <a:pt x="1947862" y="1364996"/>
                  </a:lnTo>
                  <a:lnTo>
                    <a:pt x="1947862" y="1355897"/>
                  </a:lnTo>
                  <a:lnTo>
                    <a:pt x="1948259" y="1346404"/>
                  </a:lnTo>
                  <a:lnTo>
                    <a:pt x="1949053" y="1337305"/>
                  </a:lnTo>
                  <a:lnTo>
                    <a:pt x="1950243" y="1327020"/>
                  </a:lnTo>
                  <a:lnTo>
                    <a:pt x="1952228" y="1316736"/>
                  </a:lnTo>
                  <a:lnTo>
                    <a:pt x="1954609" y="1305659"/>
                  </a:lnTo>
                  <a:lnTo>
                    <a:pt x="1958181" y="1294188"/>
                  </a:lnTo>
                  <a:lnTo>
                    <a:pt x="1961356" y="1282716"/>
                  </a:lnTo>
                  <a:lnTo>
                    <a:pt x="1966118" y="1270453"/>
                  </a:lnTo>
                  <a:lnTo>
                    <a:pt x="1971675" y="1257399"/>
                  </a:lnTo>
                  <a:lnTo>
                    <a:pt x="1977231" y="1243554"/>
                  </a:lnTo>
                  <a:lnTo>
                    <a:pt x="1980803" y="1237225"/>
                  </a:lnTo>
                  <a:lnTo>
                    <a:pt x="1984772" y="1230896"/>
                  </a:lnTo>
                  <a:lnTo>
                    <a:pt x="1988740" y="1224567"/>
                  </a:lnTo>
                  <a:lnTo>
                    <a:pt x="1993106" y="1218238"/>
                  </a:lnTo>
                  <a:lnTo>
                    <a:pt x="1994693" y="1215864"/>
                  </a:lnTo>
                  <a:lnTo>
                    <a:pt x="1996281" y="1213491"/>
                  </a:lnTo>
                  <a:lnTo>
                    <a:pt x="2001440" y="1208744"/>
                  </a:lnTo>
                  <a:lnTo>
                    <a:pt x="2006600" y="1203601"/>
                  </a:lnTo>
                  <a:lnTo>
                    <a:pt x="2011362" y="1198855"/>
                  </a:lnTo>
                  <a:lnTo>
                    <a:pt x="2016522" y="1194899"/>
                  </a:lnTo>
                  <a:lnTo>
                    <a:pt x="2022078" y="1190943"/>
                  </a:lnTo>
                  <a:lnTo>
                    <a:pt x="2027634" y="1186987"/>
                  </a:lnTo>
                  <a:lnTo>
                    <a:pt x="2033190" y="1184218"/>
                  </a:lnTo>
                  <a:lnTo>
                    <a:pt x="2038350" y="1181449"/>
                  </a:lnTo>
                  <a:lnTo>
                    <a:pt x="2043906" y="1178285"/>
                  </a:lnTo>
                  <a:lnTo>
                    <a:pt x="2049859" y="1176307"/>
                  </a:lnTo>
                  <a:lnTo>
                    <a:pt x="2060972" y="1171956"/>
                  </a:lnTo>
                  <a:lnTo>
                    <a:pt x="2071290" y="1169187"/>
                  </a:lnTo>
                  <a:lnTo>
                    <a:pt x="2082006" y="1166813"/>
                  </a:lnTo>
                  <a:close/>
                  <a:moveTo>
                    <a:pt x="1110232" y="1166813"/>
                  </a:moveTo>
                  <a:lnTo>
                    <a:pt x="1112219" y="1169978"/>
                  </a:lnTo>
                  <a:lnTo>
                    <a:pt x="1115000" y="1172747"/>
                  </a:lnTo>
                  <a:lnTo>
                    <a:pt x="1118179" y="1175120"/>
                  </a:lnTo>
                  <a:lnTo>
                    <a:pt x="1121359" y="1176702"/>
                  </a:lnTo>
                  <a:lnTo>
                    <a:pt x="1124935" y="1177494"/>
                  </a:lnTo>
                  <a:lnTo>
                    <a:pt x="1128114" y="1177494"/>
                  </a:lnTo>
                  <a:lnTo>
                    <a:pt x="1136062" y="1177098"/>
                  </a:lnTo>
                  <a:lnTo>
                    <a:pt x="1144407" y="1176702"/>
                  </a:lnTo>
                  <a:lnTo>
                    <a:pt x="1154342" y="1177098"/>
                  </a:lnTo>
                  <a:lnTo>
                    <a:pt x="1163879" y="1177889"/>
                  </a:lnTo>
                  <a:lnTo>
                    <a:pt x="1173019" y="1179076"/>
                  </a:lnTo>
                  <a:lnTo>
                    <a:pt x="1181364" y="1180658"/>
                  </a:lnTo>
                  <a:lnTo>
                    <a:pt x="1189709" y="1183427"/>
                  </a:lnTo>
                  <a:lnTo>
                    <a:pt x="1197259" y="1186196"/>
                  </a:lnTo>
                  <a:lnTo>
                    <a:pt x="1204810" y="1189756"/>
                  </a:lnTo>
                  <a:lnTo>
                    <a:pt x="1211963" y="1193317"/>
                  </a:lnTo>
                  <a:lnTo>
                    <a:pt x="1218718" y="1197668"/>
                  </a:lnTo>
                  <a:lnTo>
                    <a:pt x="1225077" y="1202810"/>
                  </a:lnTo>
                  <a:lnTo>
                    <a:pt x="1231037" y="1208348"/>
                  </a:lnTo>
                  <a:lnTo>
                    <a:pt x="1236601" y="1213886"/>
                  </a:lnTo>
                  <a:lnTo>
                    <a:pt x="1241767" y="1220611"/>
                  </a:lnTo>
                  <a:lnTo>
                    <a:pt x="1246138" y="1227731"/>
                  </a:lnTo>
                  <a:lnTo>
                    <a:pt x="1250907" y="1234852"/>
                  </a:lnTo>
                  <a:lnTo>
                    <a:pt x="1254881" y="1243554"/>
                  </a:lnTo>
                  <a:lnTo>
                    <a:pt x="1260444" y="1256213"/>
                  </a:lnTo>
                  <a:lnTo>
                    <a:pt x="1265213" y="1268476"/>
                  </a:lnTo>
                  <a:lnTo>
                    <a:pt x="1269584" y="1280343"/>
                  </a:lnTo>
                  <a:lnTo>
                    <a:pt x="1273160" y="1291814"/>
                  </a:lnTo>
                  <a:lnTo>
                    <a:pt x="1276339" y="1302890"/>
                  </a:lnTo>
                  <a:lnTo>
                    <a:pt x="1278724" y="1313175"/>
                  </a:lnTo>
                  <a:lnTo>
                    <a:pt x="1281108" y="1323460"/>
                  </a:lnTo>
                  <a:lnTo>
                    <a:pt x="1282300" y="1333350"/>
                  </a:lnTo>
                  <a:lnTo>
                    <a:pt x="1283492" y="1342843"/>
                  </a:lnTo>
                  <a:lnTo>
                    <a:pt x="1283890" y="1352337"/>
                  </a:lnTo>
                  <a:lnTo>
                    <a:pt x="1284287" y="1361831"/>
                  </a:lnTo>
                  <a:lnTo>
                    <a:pt x="1283890" y="1371325"/>
                  </a:lnTo>
                  <a:lnTo>
                    <a:pt x="1283492" y="1380027"/>
                  </a:lnTo>
                  <a:lnTo>
                    <a:pt x="1282300" y="1389126"/>
                  </a:lnTo>
                  <a:lnTo>
                    <a:pt x="1281506" y="1398619"/>
                  </a:lnTo>
                  <a:lnTo>
                    <a:pt x="1279519" y="1408113"/>
                  </a:lnTo>
                  <a:lnTo>
                    <a:pt x="1273558" y="1407322"/>
                  </a:lnTo>
                  <a:lnTo>
                    <a:pt x="1267994" y="1406926"/>
                  </a:lnTo>
                  <a:lnTo>
                    <a:pt x="1248920" y="1406926"/>
                  </a:lnTo>
                  <a:lnTo>
                    <a:pt x="1248125" y="1385961"/>
                  </a:lnTo>
                  <a:lnTo>
                    <a:pt x="1247728" y="1382401"/>
                  </a:lnTo>
                  <a:lnTo>
                    <a:pt x="1246138" y="1379632"/>
                  </a:lnTo>
                  <a:lnTo>
                    <a:pt x="1244946" y="1377258"/>
                  </a:lnTo>
                  <a:lnTo>
                    <a:pt x="1242959" y="1374489"/>
                  </a:lnTo>
                  <a:lnTo>
                    <a:pt x="1240575" y="1372907"/>
                  </a:lnTo>
                  <a:lnTo>
                    <a:pt x="1237793" y="1371325"/>
                  </a:lnTo>
                  <a:lnTo>
                    <a:pt x="1235011" y="1370534"/>
                  </a:lnTo>
                  <a:lnTo>
                    <a:pt x="1231435" y="1369742"/>
                  </a:lnTo>
                  <a:lnTo>
                    <a:pt x="1228653" y="1369742"/>
                  </a:lnTo>
                  <a:lnTo>
                    <a:pt x="1225077" y="1370929"/>
                  </a:lnTo>
                  <a:lnTo>
                    <a:pt x="1222692" y="1372116"/>
                  </a:lnTo>
                  <a:lnTo>
                    <a:pt x="1220308" y="1373698"/>
                  </a:lnTo>
                  <a:lnTo>
                    <a:pt x="1217526" y="1376072"/>
                  </a:lnTo>
                  <a:lnTo>
                    <a:pt x="1215937" y="1378841"/>
                  </a:lnTo>
                  <a:lnTo>
                    <a:pt x="1214745" y="1381214"/>
                  </a:lnTo>
                  <a:lnTo>
                    <a:pt x="1214347" y="1384774"/>
                  </a:lnTo>
                  <a:lnTo>
                    <a:pt x="1211963" y="1395455"/>
                  </a:lnTo>
                  <a:lnTo>
                    <a:pt x="1209976" y="1406926"/>
                  </a:lnTo>
                  <a:lnTo>
                    <a:pt x="1041881" y="1406926"/>
                  </a:lnTo>
                  <a:lnTo>
                    <a:pt x="1039497" y="1399015"/>
                  </a:lnTo>
                  <a:lnTo>
                    <a:pt x="1038305" y="1395850"/>
                  </a:lnTo>
                  <a:lnTo>
                    <a:pt x="1036715" y="1393477"/>
                  </a:lnTo>
                  <a:lnTo>
                    <a:pt x="1034728" y="1391499"/>
                  </a:lnTo>
                  <a:lnTo>
                    <a:pt x="1032344" y="1389126"/>
                  </a:lnTo>
                  <a:lnTo>
                    <a:pt x="1029960" y="1387939"/>
                  </a:lnTo>
                  <a:lnTo>
                    <a:pt x="1026780" y="1387148"/>
                  </a:lnTo>
                  <a:lnTo>
                    <a:pt x="1023601" y="1386752"/>
                  </a:lnTo>
                  <a:lnTo>
                    <a:pt x="1020422" y="1386752"/>
                  </a:lnTo>
                  <a:lnTo>
                    <a:pt x="1017243" y="1387543"/>
                  </a:lnTo>
                  <a:lnTo>
                    <a:pt x="1014461" y="1388730"/>
                  </a:lnTo>
                  <a:lnTo>
                    <a:pt x="1012077" y="1390708"/>
                  </a:lnTo>
                  <a:lnTo>
                    <a:pt x="1010090" y="1393081"/>
                  </a:lnTo>
                  <a:lnTo>
                    <a:pt x="1008103" y="1395455"/>
                  </a:lnTo>
                  <a:lnTo>
                    <a:pt x="1006911" y="1398224"/>
                  </a:lnTo>
                  <a:lnTo>
                    <a:pt x="1006116" y="1400993"/>
                  </a:lnTo>
                  <a:lnTo>
                    <a:pt x="1006116" y="1404553"/>
                  </a:lnTo>
                  <a:lnTo>
                    <a:pt x="1006116" y="1406926"/>
                  </a:lnTo>
                  <a:lnTo>
                    <a:pt x="980684" y="1406926"/>
                  </a:lnTo>
                  <a:lnTo>
                    <a:pt x="978299" y="1390708"/>
                  </a:lnTo>
                  <a:lnTo>
                    <a:pt x="977107" y="1382005"/>
                  </a:lnTo>
                  <a:lnTo>
                    <a:pt x="976710" y="1373698"/>
                  </a:lnTo>
                  <a:lnTo>
                    <a:pt x="976312" y="1364996"/>
                  </a:lnTo>
                  <a:lnTo>
                    <a:pt x="976312" y="1355897"/>
                  </a:lnTo>
                  <a:lnTo>
                    <a:pt x="976710" y="1346404"/>
                  </a:lnTo>
                  <a:lnTo>
                    <a:pt x="977504" y="1337305"/>
                  </a:lnTo>
                  <a:lnTo>
                    <a:pt x="978697" y="1327020"/>
                  </a:lnTo>
                  <a:lnTo>
                    <a:pt x="980286" y="1316736"/>
                  </a:lnTo>
                  <a:lnTo>
                    <a:pt x="983068" y="1305659"/>
                  </a:lnTo>
                  <a:lnTo>
                    <a:pt x="985850" y="1294188"/>
                  </a:lnTo>
                  <a:lnTo>
                    <a:pt x="989823" y="1282716"/>
                  </a:lnTo>
                  <a:lnTo>
                    <a:pt x="994195" y="1270453"/>
                  </a:lnTo>
                  <a:lnTo>
                    <a:pt x="999758" y="1257399"/>
                  </a:lnTo>
                  <a:lnTo>
                    <a:pt x="1005719" y="1243554"/>
                  </a:lnTo>
                  <a:lnTo>
                    <a:pt x="1008898" y="1237225"/>
                  </a:lnTo>
                  <a:lnTo>
                    <a:pt x="1012872" y="1230500"/>
                  </a:lnTo>
                  <a:lnTo>
                    <a:pt x="1016846" y="1224567"/>
                  </a:lnTo>
                  <a:lnTo>
                    <a:pt x="1021217" y="1218238"/>
                  </a:lnTo>
                  <a:lnTo>
                    <a:pt x="1023204" y="1215864"/>
                  </a:lnTo>
                  <a:lnTo>
                    <a:pt x="1024793" y="1213491"/>
                  </a:lnTo>
                  <a:lnTo>
                    <a:pt x="1029960" y="1208744"/>
                  </a:lnTo>
                  <a:lnTo>
                    <a:pt x="1034331" y="1203601"/>
                  </a:lnTo>
                  <a:lnTo>
                    <a:pt x="1039894" y="1198855"/>
                  </a:lnTo>
                  <a:lnTo>
                    <a:pt x="1045060" y="1194899"/>
                  </a:lnTo>
                  <a:lnTo>
                    <a:pt x="1050624" y="1190943"/>
                  </a:lnTo>
                  <a:lnTo>
                    <a:pt x="1055790" y="1186987"/>
                  </a:lnTo>
                  <a:lnTo>
                    <a:pt x="1061353" y="1184218"/>
                  </a:lnTo>
                  <a:lnTo>
                    <a:pt x="1066917" y="1181449"/>
                  </a:lnTo>
                  <a:lnTo>
                    <a:pt x="1072480" y="1178285"/>
                  </a:lnTo>
                  <a:lnTo>
                    <a:pt x="1078043" y="1176307"/>
                  </a:lnTo>
                  <a:lnTo>
                    <a:pt x="1089170" y="1171956"/>
                  </a:lnTo>
                  <a:lnTo>
                    <a:pt x="1099900" y="1169187"/>
                  </a:lnTo>
                  <a:lnTo>
                    <a:pt x="1110232" y="1166813"/>
                  </a:lnTo>
                  <a:close/>
                  <a:moveTo>
                    <a:pt x="1601784" y="1141413"/>
                  </a:moveTo>
                  <a:lnTo>
                    <a:pt x="1608513" y="1141413"/>
                  </a:lnTo>
                  <a:lnTo>
                    <a:pt x="1616826" y="1141413"/>
                  </a:lnTo>
                  <a:lnTo>
                    <a:pt x="1628701" y="1141809"/>
                  </a:lnTo>
                  <a:lnTo>
                    <a:pt x="1639785" y="1142996"/>
                  </a:lnTo>
                  <a:lnTo>
                    <a:pt x="1644139" y="1143392"/>
                  </a:lnTo>
                  <a:lnTo>
                    <a:pt x="1656410" y="1145766"/>
                  </a:lnTo>
                  <a:lnTo>
                    <a:pt x="1668285" y="1149327"/>
                  </a:lnTo>
                  <a:lnTo>
                    <a:pt x="1673431" y="1150910"/>
                  </a:lnTo>
                  <a:lnTo>
                    <a:pt x="1682140" y="1154075"/>
                  </a:lnTo>
                  <a:lnTo>
                    <a:pt x="1690453" y="1157241"/>
                  </a:lnTo>
                  <a:lnTo>
                    <a:pt x="1694807" y="1158823"/>
                  </a:lnTo>
                  <a:lnTo>
                    <a:pt x="1703516" y="1163572"/>
                  </a:lnTo>
                  <a:lnTo>
                    <a:pt x="1711828" y="1167924"/>
                  </a:lnTo>
                  <a:lnTo>
                    <a:pt x="1714995" y="1169903"/>
                  </a:lnTo>
                  <a:lnTo>
                    <a:pt x="1726079" y="1177421"/>
                  </a:lnTo>
                  <a:lnTo>
                    <a:pt x="1729245" y="1179399"/>
                  </a:lnTo>
                  <a:lnTo>
                    <a:pt x="1739142" y="1186918"/>
                  </a:lnTo>
                  <a:lnTo>
                    <a:pt x="1740329" y="1188105"/>
                  </a:lnTo>
                  <a:lnTo>
                    <a:pt x="1745475" y="1192853"/>
                  </a:lnTo>
                  <a:lnTo>
                    <a:pt x="1747058" y="1194436"/>
                  </a:lnTo>
                  <a:lnTo>
                    <a:pt x="1748642" y="1196018"/>
                  </a:lnTo>
                  <a:lnTo>
                    <a:pt x="1743100" y="1240732"/>
                  </a:lnTo>
                  <a:lnTo>
                    <a:pt x="1739142" y="1274761"/>
                  </a:lnTo>
                  <a:lnTo>
                    <a:pt x="1736766" y="1296128"/>
                  </a:lnTo>
                  <a:lnTo>
                    <a:pt x="1738746" y="1294150"/>
                  </a:lnTo>
                  <a:lnTo>
                    <a:pt x="1739537" y="1293358"/>
                  </a:lnTo>
                  <a:lnTo>
                    <a:pt x="1740725" y="1293358"/>
                  </a:lnTo>
                  <a:lnTo>
                    <a:pt x="1741912" y="1293754"/>
                  </a:lnTo>
                  <a:lnTo>
                    <a:pt x="1743100" y="1294150"/>
                  </a:lnTo>
                  <a:lnTo>
                    <a:pt x="1744288" y="1295733"/>
                  </a:lnTo>
                  <a:lnTo>
                    <a:pt x="1745079" y="1297315"/>
                  </a:lnTo>
                  <a:lnTo>
                    <a:pt x="1747454" y="1301668"/>
                  </a:lnTo>
                  <a:lnTo>
                    <a:pt x="1749038" y="1307603"/>
                  </a:lnTo>
                  <a:lnTo>
                    <a:pt x="1750621" y="1315121"/>
                  </a:lnTo>
                  <a:lnTo>
                    <a:pt x="1751809" y="1323827"/>
                  </a:lnTo>
                  <a:lnTo>
                    <a:pt x="1752204" y="1332928"/>
                  </a:lnTo>
                  <a:lnTo>
                    <a:pt x="1752600" y="1343216"/>
                  </a:lnTo>
                  <a:lnTo>
                    <a:pt x="1752204" y="1352712"/>
                  </a:lnTo>
                  <a:lnTo>
                    <a:pt x="1751809" y="1361813"/>
                  </a:lnTo>
                  <a:lnTo>
                    <a:pt x="1750621" y="1370518"/>
                  </a:lnTo>
                  <a:lnTo>
                    <a:pt x="1749038" y="1378036"/>
                  </a:lnTo>
                  <a:lnTo>
                    <a:pt x="1747454" y="1383972"/>
                  </a:lnTo>
                  <a:lnTo>
                    <a:pt x="1745079" y="1388324"/>
                  </a:lnTo>
                  <a:lnTo>
                    <a:pt x="1744288" y="1390303"/>
                  </a:lnTo>
                  <a:lnTo>
                    <a:pt x="1743100" y="1391490"/>
                  </a:lnTo>
                  <a:lnTo>
                    <a:pt x="1741912" y="1391886"/>
                  </a:lnTo>
                  <a:lnTo>
                    <a:pt x="1740725" y="1392281"/>
                  </a:lnTo>
                  <a:lnTo>
                    <a:pt x="1739142" y="1391886"/>
                  </a:lnTo>
                  <a:lnTo>
                    <a:pt x="1737954" y="1391094"/>
                  </a:lnTo>
                  <a:lnTo>
                    <a:pt x="1736766" y="1389511"/>
                  </a:lnTo>
                  <a:lnTo>
                    <a:pt x="1735975" y="1387929"/>
                  </a:lnTo>
                  <a:lnTo>
                    <a:pt x="1733996" y="1382785"/>
                  </a:lnTo>
                  <a:lnTo>
                    <a:pt x="1731620" y="1376849"/>
                  </a:lnTo>
                  <a:lnTo>
                    <a:pt x="1730829" y="1384367"/>
                  </a:lnTo>
                  <a:lnTo>
                    <a:pt x="1729641" y="1391886"/>
                  </a:lnTo>
                  <a:lnTo>
                    <a:pt x="1725683" y="1406526"/>
                  </a:lnTo>
                  <a:lnTo>
                    <a:pt x="1475905" y="1406526"/>
                  </a:lnTo>
                  <a:lnTo>
                    <a:pt x="1471551" y="1394260"/>
                  </a:lnTo>
                  <a:lnTo>
                    <a:pt x="1469968" y="1388324"/>
                  </a:lnTo>
                  <a:lnTo>
                    <a:pt x="1467592" y="1381993"/>
                  </a:lnTo>
                  <a:lnTo>
                    <a:pt x="1466009" y="1387137"/>
                  </a:lnTo>
                  <a:lnTo>
                    <a:pt x="1464426" y="1391490"/>
                  </a:lnTo>
                  <a:lnTo>
                    <a:pt x="1463238" y="1392677"/>
                  </a:lnTo>
                  <a:lnTo>
                    <a:pt x="1462051" y="1393864"/>
                  </a:lnTo>
                  <a:lnTo>
                    <a:pt x="1460863" y="1394260"/>
                  </a:lnTo>
                  <a:lnTo>
                    <a:pt x="1459676" y="1394655"/>
                  </a:lnTo>
                  <a:lnTo>
                    <a:pt x="1458884" y="1394260"/>
                  </a:lnTo>
                  <a:lnTo>
                    <a:pt x="1457696" y="1393468"/>
                  </a:lnTo>
                  <a:lnTo>
                    <a:pt x="1456509" y="1392281"/>
                  </a:lnTo>
                  <a:lnTo>
                    <a:pt x="1454925" y="1391094"/>
                  </a:lnTo>
                  <a:lnTo>
                    <a:pt x="1452946" y="1386346"/>
                  </a:lnTo>
                  <a:lnTo>
                    <a:pt x="1451363" y="1380015"/>
                  </a:lnTo>
                  <a:lnTo>
                    <a:pt x="1450175" y="1372892"/>
                  </a:lnTo>
                  <a:lnTo>
                    <a:pt x="1448592" y="1364583"/>
                  </a:lnTo>
                  <a:lnTo>
                    <a:pt x="1447800" y="1355086"/>
                  </a:lnTo>
                  <a:lnTo>
                    <a:pt x="1447800" y="1345194"/>
                  </a:lnTo>
                  <a:lnTo>
                    <a:pt x="1447800" y="1334906"/>
                  </a:lnTo>
                  <a:lnTo>
                    <a:pt x="1448592" y="1325805"/>
                  </a:lnTo>
                  <a:lnTo>
                    <a:pt x="1450175" y="1317496"/>
                  </a:lnTo>
                  <a:lnTo>
                    <a:pt x="1451363" y="1310373"/>
                  </a:lnTo>
                  <a:lnTo>
                    <a:pt x="1452946" y="1304438"/>
                  </a:lnTo>
                  <a:lnTo>
                    <a:pt x="1454925" y="1299689"/>
                  </a:lnTo>
                  <a:lnTo>
                    <a:pt x="1456509" y="1298107"/>
                  </a:lnTo>
                  <a:lnTo>
                    <a:pt x="1457696" y="1296920"/>
                  </a:lnTo>
                  <a:lnTo>
                    <a:pt x="1458884" y="1296128"/>
                  </a:lnTo>
                  <a:lnTo>
                    <a:pt x="1459676" y="1296128"/>
                  </a:lnTo>
                  <a:lnTo>
                    <a:pt x="1460467" y="1296128"/>
                  </a:lnTo>
                  <a:lnTo>
                    <a:pt x="1461259" y="1296524"/>
                  </a:lnTo>
                  <a:lnTo>
                    <a:pt x="1462051" y="1283466"/>
                  </a:lnTo>
                  <a:lnTo>
                    <a:pt x="1462446" y="1277531"/>
                  </a:lnTo>
                  <a:lnTo>
                    <a:pt x="1464030" y="1271991"/>
                  </a:lnTo>
                  <a:lnTo>
                    <a:pt x="1462051" y="1258142"/>
                  </a:lnTo>
                  <a:lnTo>
                    <a:pt x="1460071" y="1245480"/>
                  </a:lnTo>
                  <a:lnTo>
                    <a:pt x="1456905" y="1223717"/>
                  </a:lnTo>
                  <a:lnTo>
                    <a:pt x="1453738" y="1208681"/>
                  </a:lnTo>
                  <a:lnTo>
                    <a:pt x="1452550" y="1203537"/>
                  </a:lnTo>
                  <a:lnTo>
                    <a:pt x="1458488" y="1199975"/>
                  </a:lnTo>
                  <a:lnTo>
                    <a:pt x="1465217" y="1196018"/>
                  </a:lnTo>
                  <a:lnTo>
                    <a:pt x="1471551" y="1191270"/>
                  </a:lnTo>
                  <a:lnTo>
                    <a:pt x="1477884" y="1186522"/>
                  </a:lnTo>
                  <a:lnTo>
                    <a:pt x="1489760" y="1177421"/>
                  </a:lnTo>
                  <a:lnTo>
                    <a:pt x="1495302" y="1173464"/>
                  </a:lnTo>
                  <a:lnTo>
                    <a:pt x="1500843" y="1170299"/>
                  </a:lnTo>
                  <a:lnTo>
                    <a:pt x="1515490" y="1163176"/>
                  </a:lnTo>
                  <a:lnTo>
                    <a:pt x="1530136" y="1157241"/>
                  </a:lnTo>
                  <a:lnTo>
                    <a:pt x="1539636" y="1154075"/>
                  </a:lnTo>
                  <a:lnTo>
                    <a:pt x="1548741" y="1150910"/>
                  </a:lnTo>
                  <a:lnTo>
                    <a:pt x="1558241" y="1148536"/>
                  </a:lnTo>
                  <a:lnTo>
                    <a:pt x="1568533" y="1145766"/>
                  </a:lnTo>
                  <a:lnTo>
                    <a:pt x="1576450" y="1144183"/>
                  </a:lnTo>
                  <a:lnTo>
                    <a:pt x="1583971" y="1142996"/>
                  </a:lnTo>
                  <a:lnTo>
                    <a:pt x="1594658" y="1142204"/>
                  </a:lnTo>
                  <a:lnTo>
                    <a:pt x="1601784" y="1141413"/>
                  </a:lnTo>
                  <a:close/>
                  <a:moveTo>
                    <a:pt x="1832358" y="1052513"/>
                  </a:moveTo>
                  <a:lnTo>
                    <a:pt x="1843104" y="1052513"/>
                  </a:lnTo>
                  <a:lnTo>
                    <a:pt x="1847083" y="1052911"/>
                  </a:lnTo>
                  <a:lnTo>
                    <a:pt x="1839522" y="1055300"/>
                  </a:lnTo>
                  <a:lnTo>
                    <a:pt x="1831960" y="1058882"/>
                  </a:lnTo>
                  <a:lnTo>
                    <a:pt x="1825194" y="1062067"/>
                  </a:lnTo>
                  <a:lnTo>
                    <a:pt x="1818428" y="1065650"/>
                  </a:lnTo>
                  <a:lnTo>
                    <a:pt x="1820418" y="1066446"/>
                  </a:lnTo>
                  <a:lnTo>
                    <a:pt x="1828776" y="1066048"/>
                  </a:lnTo>
                  <a:lnTo>
                    <a:pt x="1837532" y="1065650"/>
                  </a:lnTo>
                  <a:lnTo>
                    <a:pt x="1846685" y="1066048"/>
                  </a:lnTo>
                  <a:lnTo>
                    <a:pt x="1856237" y="1066446"/>
                  </a:lnTo>
                  <a:lnTo>
                    <a:pt x="1865789" y="1067640"/>
                  </a:lnTo>
                  <a:lnTo>
                    <a:pt x="1876137" y="1069631"/>
                  </a:lnTo>
                  <a:lnTo>
                    <a:pt x="1885688" y="1072417"/>
                  </a:lnTo>
                  <a:lnTo>
                    <a:pt x="1895638" y="1075602"/>
                  </a:lnTo>
                  <a:lnTo>
                    <a:pt x="1905588" y="1079981"/>
                  </a:lnTo>
                  <a:lnTo>
                    <a:pt x="1910761" y="1082369"/>
                  </a:lnTo>
                  <a:lnTo>
                    <a:pt x="1915139" y="1085156"/>
                  </a:lnTo>
                  <a:lnTo>
                    <a:pt x="1919915" y="1088340"/>
                  </a:lnTo>
                  <a:lnTo>
                    <a:pt x="1924691" y="1091525"/>
                  </a:lnTo>
                  <a:lnTo>
                    <a:pt x="1929069" y="1095506"/>
                  </a:lnTo>
                  <a:lnTo>
                    <a:pt x="1933845" y="1099487"/>
                  </a:lnTo>
                  <a:lnTo>
                    <a:pt x="1938223" y="1103468"/>
                  </a:lnTo>
                  <a:lnTo>
                    <a:pt x="1942202" y="1108245"/>
                  </a:lnTo>
                  <a:lnTo>
                    <a:pt x="1946580" y="1112623"/>
                  </a:lnTo>
                  <a:lnTo>
                    <a:pt x="1950162" y="1118197"/>
                  </a:lnTo>
                  <a:lnTo>
                    <a:pt x="1954142" y="1123770"/>
                  </a:lnTo>
                  <a:lnTo>
                    <a:pt x="1957724" y="1129741"/>
                  </a:lnTo>
                  <a:lnTo>
                    <a:pt x="1960908" y="1136110"/>
                  </a:lnTo>
                  <a:lnTo>
                    <a:pt x="1964490" y="1142878"/>
                  </a:lnTo>
                  <a:lnTo>
                    <a:pt x="1968868" y="1152830"/>
                  </a:lnTo>
                  <a:lnTo>
                    <a:pt x="1972847" y="1163180"/>
                  </a:lnTo>
                  <a:lnTo>
                    <a:pt x="1979613" y="1182288"/>
                  </a:lnTo>
                  <a:lnTo>
                    <a:pt x="1975633" y="1185871"/>
                  </a:lnTo>
                  <a:lnTo>
                    <a:pt x="1972051" y="1190249"/>
                  </a:lnTo>
                  <a:lnTo>
                    <a:pt x="1967674" y="1192638"/>
                  </a:lnTo>
                  <a:lnTo>
                    <a:pt x="1965684" y="1193832"/>
                  </a:lnTo>
                  <a:lnTo>
                    <a:pt x="1963694" y="1195823"/>
                  </a:lnTo>
                  <a:lnTo>
                    <a:pt x="1962102" y="1197415"/>
                  </a:lnTo>
                  <a:lnTo>
                    <a:pt x="1961306" y="1199007"/>
                  </a:lnTo>
                  <a:lnTo>
                    <a:pt x="1960112" y="1201396"/>
                  </a:lnTo>
                  <a:lnTo>
                    <a:pt x="1959316" y="1202988"/>
                  </a:lnTo>
                  <a:lnTo>
                    <a:pt x="1958918" y="1205377"/>
                  </a:lnTo>
                  <a:lnTo>
                    <a:pt x="1958918" y="1207367"/>
                  </a:lnTo>
                  <a:lnTo>
                    <a:pt x="1952152" y="1218115"/>
                  </a:lnTo>
                  <a:lnTo>
                    <a:pt x="1946580" y="1229262"/>
                  </a:lnTo>
                  <a:lnTo>
                    <a:pt x="1941008" y="1240806"/>
                  </a:lnTo>
                  <a:lnTo>
                    <a:pt x="1936233" y="1252350"/>
                  </a:lnTo>
                  <a:lnTo>
                    <a:pt x="1932253" y="1263895"/>
                  </a:lnTo>
                  <a:lnTo>
                    <a:pt x="1928273" y="1274245"/>
                  </a:lnTo>
                  <a:lnTo>
                    <a:pt x="1925089" y="1284993"/>
                  </a:lnTo>
                  <a:lnTo>
                    <a:pt x="1921905" y="1294945"/>
                  </a:lnTo>
                  <a:lnTo>
                    <a:pt x="1919915" y="1304897"/>
                  </a:lnTo>
                  <a:lnTo>
                    <a:pt x="1917925" y="1314451"/>
                  </a:lnTo>
                  <a:lnTo>
                    <a:pt x="1784997" y="1314451"/>
                  </a:lnTo>
                  <a:lnTo>
                    <a:pt x="1783007" y="1303305"/>
                  </a:lnTo>
                  <a:lnTo>
                    <a:pt x="1780222" y="1293353"/>
                  </a:lnTo>
                  <a:lnTo>
                    <a:pt x="1778630" y="1288974"/>
                  </a:lnTo>
                  <a:lnTo>
                    <a:pt x="1777038" y="1284993"/>
                  </a:lnTo>
                  <a:lnTo>
                    <a:pt x="1775446" y="1281410"/>
                  </a:lnTo>
                  <a:lnTo>
                    <a:pt x="1773058" y="1278226"/>
                  </a:lnTo>
                  <a:lnTo>
                    <a:pt x="1782609" y="1200202"/>
                  </a:lnTo>
                  <a:lnTo>
                    <a:pt x="1783007" y="1196619"/>
                  </a:lnTo>
                  <a:lnTo>
                    <a:pt x="1783007" y="1192638"/>
                  </a:lnTo>
                  <a:lnTo>
                    <a:pt x="1782211" y="1189453"/>
                  </a:lnTo>
                  <a:lnTo>
                    <a:pt x="1781416" y="1185472"/>
                  </a:lnTo>
                  <a:lnTo>
                    <a:pt x="1779824" y="1182288"/>
                  </a:lnTo>
                  <a:lnTo>
                    <a:pt x="1778232" y="1178705"/>
                  </a:lnTo>
                  <a:lnTo>
                    <a:pt x="1776242" y="1175919"/>
                  </a:lnTo>
                  <a:lnTo>
                    <a:pt x="1774252" y="1172734"/>
                  </a:lnTo>
                  <a:lnTo>
                    <a:pt x="1767884" y="1166763"/>
                  </a:lnTo>
                  <a:lnTo>
                    <a:pt x="1761516" y="1161588"/>
                  </a:lnTo>
                  <a:lnTo>
                    <a:pt x="1752362" y="1154422"/>
                  </a:lnTo>
                  <a:lnTo>
                    <a:pt x="1741219" y="1146460"/>
                  </a:lnTo>
                  <a:lnTo>
                    <a:pt x="1734851" y="1142480"/>
                  </a:lnTo>
                  <a:lnTo>
                    <a:pt x="1728085" y="1138101"/>
                  </a:lnTo>
                  <a:lnTo>
                    <a:pt x="1720921" y="1134518"/>
                  </a:lnTo>
                  <a:lnTo>
                    <a:pt x="1712564" y="1130139"/>
                  </a:lnTo>
                  <a:lnTo>
                    <a:pt x="1704206" y="1126158"/>
                  </a:lnTo>
                  <a:lnTo>
                    <a:pt x="1695450" y="1122576"/>
                  </a:lnTo>
                  <a:lnTo>
                    <a:pt x="1698236" y="1118197"/>
                  </a:lnTo>
                  <a:lnTo>
                    <a:pt x="1701420" y="1114216"/>
                  </a:lnTo>
                  <a:lnTo>
                    <a:pt x="1697440" y="1114614"/>
                  </a:lnTo>
                  <a:lnTo>
                    <a:pt x="1701420" y="1111827"/>
                  </a:lnTo>
                  <a:lnTo>
                    <a:pt x="1705002" y="1109041"/>
                  </a:lnTo>
                  <a:lnTo>
                    <a:pt x="1710176" y="1103069"/>
                  </a:lnTo>
                  <a:lnTo>
                    <a:pt x="1715748" y="1097894"/>
                  </a:lnTo>
                  <a:lnTo>
                    <a:pt x="1721319" y="1093117"/>
                  </a:lnTo>
                  <a:lnTo>
                    <a:pt x="1726891" y="1088340"/>
                  </a:lnTo>
                  <a:lnTo>
                    <a:pt x="1732463" y="1083962"/>
                  </a:lnTo>
                  <a:lnTo>
                    <a:pt x="1738035" y="1080379"/>
                  </a:lnTo>
                  <a:lnTo>
                    <a:pt x="1744005" y="1076398"/>
                  </a:lnTo>
                  <a:lnTo>
                    <a:pt x="1749975" y="1073611"/>
                  </a:lnTo>
                  <a:lnTo>
                    <a:pt x="1755944" y="1070427"/>
                  </a:lnTo>
                  <a:lnTo>
                    <a:pt x="1761914" y="1067640"/>
                  </a:lnTo>
                  <a:lnTo>
                    <a:pt x="1773456" y="1063261"/>
                  </a:lnTo>
                  <a:lnTo>
                    <a:pt x="1784997" y="1059679"/>
                  </a:lnTo>
                  <a:lnTo>
                    <a:pt x="1796539" y="1056892"/>
                  </a:lnTo>
                  <a:lnTo>
                    <a:pt x="1806489" y="1054902"/>
                  </a:lnTo>
                  <a:lnTo>
                    <a:pt x="1816438" y="1053707"/>
                  </a:lnTo>
                  <a:lnTo>
                    <a:pt x="1824796" y="1052911"/>
                  </a:lnTo>
                  <a:lnTo>
                    <a:pt x="1832358" y="1052513"/>
                  </a:lnTo>
                  <a:close/>
                  <a:moveTo>
                    <a:pt x="861259" y="1052513"/>
                  </a:moveTo>
                  <a:lnTo>
                    <a:pt x="871603" y="1052513"/>
                  </a:lnTo>
                  <a:lnTo>
                    <a:pt x="875581" y="1052911"/>
                  </a:lnTo>
                  <a:lnTo>
                    <a:pt x="868022" y="1055295"/>
                  </a:lnTo>
                  <a:lnTo>
                    <a:pt x="860861" y="1058873"/>
                  </a:lnTo>
                  <a:lnTo>
                    <a:pt x="854098" y="1062053"/>
                  </a:lnTo>
                  <a:lnTo>
                    <a:pt x="847335" y="1065630"/>
                  </a:lnTo>
                  <a:lnTo>
                    <a:pt x="849324" y="1066425"/>
                  </a:lnTo>
                  <a:lnTo>
                    <a:pt x="857281" y="1066027"/>
                  </a:lnTo>
                  <a:lnTo>
                    <a:pt x="866033" y="1065630"/>
                  </a:lnTo>
                  <a:lnTo>
                    <a:pt x="875183" y="1066027"/>
                  </a:lnTo>
                  <a:lnTo>
                    <a:pt x="884732" y="1066425"/>
                  </a:lnTo>
                  <a:lnTo>
                    <a:pt x="894678" y="1067617"/>
                  </a:lnTo>
                  <a:lnTo>
                    <a:pt x="904624" y="1069605"/>
                  </a:lnTo>
                  <a:lnTo>
                    <a:pt x="914172" y="1072387"/>
                  </a:lnTo>
                  <a:lnTo>
                    <a:pt x="924516" y="1075567"/>
                  </a:lnTo>
                  <a:lnTo>
                    <a:pt x="934064" y="1079939"/>
                  </a:lnTo>
                  <a:lnTo>
                    <a:pt x="939236" y="1082324"/>
                  </a:lnTo>
                  <a:lnTo>
                    <a:pt x="944010" y="1085106"/>
                  </a:lnTo>
                  <a:lnTo>
                    <a:pt x="948784" y="1088286"/>
                  </a:lnTo>
                  <a:lnTo>
                    <a:pt x="953160" y="1091466"/>
                  </a:lnTo>
                  <a:lnTo>
                    <a:pt x="957934" y="1095441"/>
                  </a:lnTo>
                  <a:lnTo>
                    <a:pt x="962708" y="1099415"/>
                  </a:lnTo>
                  <a:lnTo>
                    <a:pt x="966687" y="1103390"/>
                  </a:lnTo>
                  <a:lnTo>
                    <a:pt x="971063" y="1108160"/>
                  </a:lnTo>
                  <a:lnTo>
                    <a:pt x="974644" y="1112532"/>
                  </a:lnTo>
                  <a:lnTo>
                    <a:pt x="979020" y="1118097"/>
                  </a:lnTo>
                  <a:lnTo>
                    <a:pt x="982998" y="1123662"/>
                  </a:lnTo>
                  <a:lnTo>
                    <a:pt x="986181" y="1129624"/>
                  </a:lnTo>
                  <a:lnTo>
                    <a:pt x="989762" y="1135983"/>
                  </a:lnTo>
                  <a:lnTo>
                    <a:pt x="992944" y="1142741"/>
                  </a:lnTo>
                  <a:lnTo>
                    <a:pt x="997321" y="1152678"/>
                  </a:lnTo>
                  <a:lnTo>
                    <a:pt x="1001299" y="1163012"/>
                  </a:lnTo>
                  <a:lnTo>
                    <a:pt x="1008062" y="1182091"/>
                  </a:lnTo>
                  <a:lnTo>
                    <a:pt x="1004482" y="1185668"/>
                  </a:lnTo>
                  <a:lnTo>
                    <a:pt x="1000105" y="1190040"/>
                  </a:lnTo>
                  <a:lnTo>
                    <a:pt x="996525" y="1192425"/>
                  </a:lnTo>
                  <a:lnTo>
                    <a:pt x="994138" y="1193618"/>
                  </a:lnTo>
                  <a:lnTo>
                    <a:pt x="992546" y="1195605"/>
                  </a:lnTo>
                  <a:lnTo>
                    <a:pt x="990955" y="1197195"/>
                  </a:lnTo>
                  <a:lnTo>
                    <a:pt x="989762" y="1198785"/>
                  </a:lnTo>
                  <a:lnTo>
                    <a:pt x="988568" y="1201170"/>
                  </a:lnTo>
                  <a:lnTo>
                    <a:pt x="987772" y="1202760"/>
                  </a:lnTo>
                  <a:lnTo>
                    <a:pt x="987375" y="1205145"/>
                  </a:lnTo>
                  <a:lnTo>
                    <a:pt x="987375" y="1207132"/>
                  </a:lnTo>
                  <a:lnTo>
                    <a:pt x="980611" y="1217864"/>
                  </a:lnTo>
                  <a:lnTo>
                    <a:pt x="975041" y="1228993"/>
                  </a:lnTo>
                  <a:lnTo>
                    <a:pt x="969870" y="1240520"/>
                  </a:lnTo>
                  <a:lnTo>
                    <a:pt x="965095" y="1252047"/>
                  </a:lnTo>
                  <a:lnTo>
                    <a:pt x="960321" y="1263574"/>
                  </a:lnTo>
                  <a:lnTo>
                    <a:pt x="956741" y="1273908"/>
                  </a:lnTo>
                  <a:lnTo>
                    <a:pt x="953558" y="1284640"/>
                  </a:lnTo>
                  <a:lnTo>
                    <a:pt x="950773" y="1294577"/>
                  </a:lnTo>
                  <a:lnTo>
                    <a:pt x="948784" y="1304514"/>
                  </a:lnTo>
                  <a:lnTo>
                    <a:pt x="946397" y="1314054"/>
                  </a:lnTo>
                  <a:lnTo>
                    <a:pt x="746283" y="1314054"/>
                  </a:lnTo>
                  <a:lnTo>
                    <a:pt x="745487" y="1310874"/>
                  </a:lnTo>
                  <a:lnTo>
                    <a:pt x="745487" y="1314054"/>
                  </a:lnTo>
                  <a:lnTo>
                    <a:pt x="692972" y="1314054"/>
                  </a:lnTo>
                  <a:lnTo>
                    <a:pt x="688994" y="1314054"/>
                  </a:lnTo>
                  <a:lnTo>
                    <a:pt x="685811" y="1314451"/>
                  </a:lnTo>
                  <a:lnTo>
                    <a:pt x="683026" y="1296565"/>
                  </a:lnTo>
                  <a:lnTo>
                    <a:pt x="681833" y="1287423"/>
                  </a:lnTo>
                  <a:lnTo>
                    <a:pt x="681435" y="1278281"/>
                  </a:lnTo>
                  <a:lnTo>
                    <a:pt x="681037" y="1268344"/>
                  </a:lnTo>
                  <a:lnTo>
                    <a:pt x="681435" y="1258804"/>
                  </a:lnTo>
                  <a:lnTo>
                    <a:pt x="681833" y="1249265"/>
                  </a:lnTo>
                  <a:lnTo>
                    <a:pt x="682628" y="1238930"/>
                  </a:lnTo>
                  <a:lnTo>
                    <a:pt x="684617" y="1228596"/>
                  </a:lnTo>
                  <a:lnTo>
                    <a:pt x="686607" y="1217466"/>
                  </a:lnTo>
                  <a:lnTo>
                    <a:pt x="688994" y="1205940"/>
                  </a:lnTo>
                  <a:lnTo>
                    <a:pt x="692176" y="1194810"/>
                  </a:lnTo>
                  <a:lnTo>
                    <a:pt x="696155" y="1182488"/>
                  </a:lnTo>
                  <a:lnTo>
                    <a:pt x="700929" y="1169769"/>
                  </a:lnTo>
                  <a:lnTo>
                    <a:pt x="706499" y="1156255"/>
                  </a:lnTo>
                  <a:lnTo>
                    <a:pt x="712466" y="1142741"/>
                  </a:lnTo>
                  <a:lnTo>
                    <a:pt x="716445" y="1134791"/>
                  </a:lnTo>
                  <a:lnTo>
                    <a:pt x="720821" y="1127636"/>
                  </a:lnTo>
                  <a:lnTo>
                    <a:pt x="725595" y="1120482"/>
                  </a:lnTo>
                  <a:lnTo>
                    <a:pt x="729971" y="1114122"/>
                  </a:lnTo>
                  <a:lnTo>
                    <a:pt x="726391" y="1114520"/>
                  </a:lnTo>
                  <a:lnTo>
                    <a:pt x="729971" y="1111737"/>
                  </a:lnTo>
                  <a:lnTo>
                    <a:pt x="733950" y="1108955"/>
                  </a:lnTo>
                  <a:lnTo>
                    <a:pt x="739122" y="1102993"/>
                  </a:lnTo>
                  <a:lnTo>
                    <a:pt x="744294" y="1097826"/>
                  </a:lnTo>
                  <a:lnTo>
                    <a:pt x="749863" y="1093056"/>
                  </a:lnTo>
                  <a:lnTo>
                    <a:pt x="755433" y="1088286"/>
                  </a:lnTo>
                  <a:lnTo>
                    <a:pt x="761401" y="1083914"/>
                  </a:lnTo>
                  <a:lnTo>
                    <a:pt x="766970" y="1080337"/>
                  </a:lnTo>
                  <a:lnTo>
                    <a:pt x="772938" y="1076362"/>
                  </a:lnTo>
                  <a:lnTo>
                    <a:pt x="778508" y="1073579"/>
                  </a:lnTo>
                  <a:lnTo>
                    <a:pt x="784475" y="1070400"/>
                  </a:lnTo>
                  <a:lnTo>
                    <a:pt x="790443" y="1067617"/>
                  </a:lnTo>
                  <a:lnTo>
                    <a:pt x="802378" y="1063245"/>
                  </a:lnTo>
                  <a:lnTo>
                    <a:pt x="813916" y="1059668"/>
                  </a:lnTo>
                  <a:lnTo>
                    <a:pt x="824658" y="1056885"/>
                  </a:lnTo>
                  <a:lnTo>
                    <a:pt x="835399" y="1054898"/>
                  </a:lnTo>
                  <a:lnTo>
                    <a:pt x="844947" y="1053705"/>
                  </a:lnTo>
                  <a:lnTo>
                    <a:pt x="853700" y="1052911"/>
                  </a:lnTo>
                  <a:lnTo>
                    <a:pt x="861259" y="1052513"/>
                  </a:lnTo>
                  <a:close/>
                  <a:moveTo>
                    <a:pt x="1326357" y="1047750"/>
                  </a:moveTo>
                  <a:lnTo>
                    <a:pt x="1337469" y="1047750"/>
                  </a:lnTo>
                  <a:lnTo>
                    <a:pt x="1348582" y="1048148"/>
                  </a:lnTo>
                  <a:lnTo>
                    <a:pt x="1358901" y="1048942"/>
                  </a:lnTo>
                  <a:lnTo>
                    <a:pt x="1368822" y="1050532"/>
                  </a:lnTo>
                  <a:lnTo>
                    <a:pt x="1378347" y="1052520"/>
                  </a:lnTo>
                  <a:lnTo>
                    <a:pt x="1387476" y="1054904"/>
                  </a:lnTo>
                  <a:lnTo>
                    <a:pt x="1396604" y="1057289"/>
                  </a:lnTo>
                  <a:lnTo>
                    <a:pt x="1404541" y="1060469"/>
                  </a:lnTo>
                  <a:lnTo>
                    <a:pt x="1412479" y="1063251"/>
                  </a:lnTo>
                  <a:lnTo>
                    <a:pt x="1419623" y="1066828"/>
                  </a:lnTo>
                  <a:lnTo>
                    <a:pt x="1426766" y="1070008"/>
                  </a:lnTo>
                  <a:lnTo>
                    <a:pt x="1433116" y="1073983"/>
                  </a:lnTo>
                  <a:lnTo>
                    <a:pt x="1444626" y="1081137"/>
                  </a:lnTo>
                  <a:lnTo>
                    <a:pt x="1454151" y="1087894"/>
                  </a:lnTo>
                  <a:lnTo>
                    <a:pt x="1461691" y="1093856"/>
                  </a:lnTo>
                  <a:lnTo>
                    <a:pt x="1466851" y="1098228"/>
                  </a:lnTo>
                  <a:lnTo>
                    <a:pt x="1471613" y="1102600"/>
                  </a:lnTo>
                  <a:lnTo>
                    <a:pt x="1465660" y="1153079"/>
                  </a:lnTo>
                  <a:lnTo>
                    <a:pt x="1458913" y="1157848"/>
                  </a:lnTo>
                  <a:lnTo>
                    <a:pt x="1447404" y="1166195"/>
                  </a:lnTo>
                  <a:lnTo>
                    <a:pt x="1441848" y="1170170"/>
                  </a:lnTo>
                  <a:lnTo>
                    <a:pt x="1437482" y="1172555"/>
                  </a:lnTo>
                  <a:lnTo>
                    <a:pt x="1434704" y="1174542"/>
                  </a:lnTo>
                  <a:lnTo>
                    <a:pt x="1432323" y="1175734"/>
                  </a:lnTo>
                  <a:lnTo>
                    <a:pt x="1427560" y="1179311"/>
                  </a:lnTo>
                  <a:lnTo>
                    <a:pt x="1424385" y="1184081"/>
                  </a:lnTo>
                  <a:lnTo>
                    <a:pt x="1421210" y="1188851"/>
                  </a:lnTo>
                  <a:lnTo>
                    <a:pt x="1419226" y="1194018"/>
                  </a:lnTo>
                  <a:lnTo>
                    <a:pt x="1418035" y="1199582"/>
                  </a:lnTo>
                  <a:lnTo>
                    <a:pt x="1418035" y="1205544"/>
                  </a:lnTo>
                  <a:lnTo>
                    <a:pt x="1418432" y="1208724"/>
                  </a:lnTo>
                  <a:lnTo>
                    <a:pt x="1418829" y="1211506"/>
                  </a:lnTo>
                  <a:lnTo>
                    <a:pt x="1419623" y="1216673"/>
                  </a:lnTo>
                  <a:lnTo>
                    <a:pt x="1422401" y="1229392"/>
                  </a:lnTo>
                  <a:lnTo>
                    <a:pt x="1425576" y="1248073"/>
                  </a:lnTo>
                  <a:lnTo>
                    <a:pt x="1427163" y="1259202"/>
                  </a:lnTo>
                  <a:lnTo>
                    <a:pt x="1429148" y="1271524"/>
                  </a:lnTo>
                  <a:lnTo>
                    <a:pt x="1427560" y="1279076"/>
                  </a:lnTo>
                  <a:lnTo>
                    <a:pt x="1425973" y="1282255"/>
                  </a:lnTo>
                  <a:lnTo>
                    <a:pt x="1423988" y="1285832"/>
                  </a:lnTo>
                  <a:lnTo>
                    <a:pt x="1422401" y="1289807"/>
                  </a:lnTo>
                  <a:lnTo>
                    <a:pt x="1420416" y="1293782"/>
                  </a:lnTo>
                  <a:lnTo>
                    <a:pt x="1418035" y="1303718"/>
                  </a:lnTo>
                  <a:lnTo>
                    <a:pt x="1416051" y="1314450"/>
                  </a:lnTo>
                  <a:lnTo>
                    <a:pt x="1312863" y="1314450"/>
                  </a:lnTo>
                  <a:lnTo>
                    <a:pt x="1310879" y="1304911"/>
                  </a:lnTo>
                  <a:lnTo>
                    <a:pt x="1308894" y="1294974"/>
                  </a:lnTo>
                  <a:lnTo>
                    <a:pt x="1305719" y="1285038"/>
                  </a:lnTo>
                  <a:lnTo>
                    <a:pt x="1302544" y="1274306"/>
                  </a:lnTo>
                  <a:lnTo>
                    <a:pt x="1298972" y="1263972"/>
                  </a:lnTo>
                  <a:lnTo>
                    <a:pt x="1295004" y="1252843"/>
                  </a:lnTo>
                  <a:lnTo>
                    <a:pt x="1290241" y="1240919"/>
                  </a:lnTo>
                  <a:lnTo>
                    <a:pt x="1285082" y="1229392"/>
                  </a:lnTo>
                  <a:lnTo>
                    <a:pt x="1280319" y="1219456"/>
                  </a:lnTo>
                  <a:lnTo>
                    <a:pt x="1275160" y="1210711"/>
                  </a:lnTo>
                  <a:lnTo>
                    <a:pt x="1270000" y="1202365"/>
                  </a:lnTo>
                  <a:lnTo>
                    <a:pt x="1264047" y="1194813"/>
                  </a:lnTo>
                  <a:lnTo>
                    <a:pt x="1258094" y="1188056"/>
                  </a:lnTo>
                  <a:lnTo>
                    <a:pt x="1251744" y="1181696"/>
                  </a:lnTo>
                  <a:lnTo>
                    <a:pt x="1244997" y="1175734"/>
                  </a:lnTo>
                  <a:lnTo>
                    <a:pt x="1238250" y="1170567"/>
                  </a:lnTo>
                  <a:lnTo>
                    <a:pt x="1231503" y="1165400"/>
                  </a:lnTo>
                  <a:lnTo>
                    <a:pt x="1224757" y="1161823"/>
                  </a:lnTo>
                  <a:lnTo>
                    <a:pt x="1217613" y="1157848"/>
                  </a:lnTo>
                  <a:lnTo>
                    <a:pt x="1210469" y="1154669"/>
                  </a:lnTo>
                  <a:lnTo>
                    <a:pt x="1202928" y="1151886"/>
                  </a:lnTo>
                  <a:lnTo>
                    <a:pt x="1195785" y="1149501"/>
                  </a:lnTo>
                  <a:lnTo>
                    <a:pt x="1188641" y="1147912"/>
                  </a:lnTo>
                  <a:lnTo>
                    <a:pt x="1181497" y="1145924"/>
                  </a:lnTo>
                  <a:lnTo>
                    <a:pt x="1179116" y="1131218"/>
                  </a:lnTo>
                  <a:lnTo>
                    <a:pt x="1176735" y="1120486"/>
                  </a:lnTo>
                  <a:lnTo>
                    <a:pt x="1174750" y="1110152"/>
                  </a:lnTo>
                  <a:lnTo>
                    <a:pt x="1180703" y="1106973"/>
                  </a:lnTo>
                  <a:lnTo>
                    <a:pt x="1187053" y="1102998"/>
                  </a:lnTo>
                  <a:lnTo>
                    <a:pt x="1193800" y="1098228"/>
                  </a:lnTo>
                  <a:lnTo>
                    <a:pt x="1200150" y="1093856"/>
                  </a:lnTo>
                  <a:lnTo>
                    <a:pt x="1212453" y="1084317"/>
                  </a:lnTo>
                  <a:lnTo>
                    <a:pt x="1217613" y="1080342"/>
                  </a:lnTo>
                  <a:lnTo>
                    <a:pt x="1223169" y="1077163"/>
                  </a:lnTo>
                  <a:lnTo>
                    <a:pt x="1237060" y="1070406"/>
                  </a:lnTo>
                  <a:lnTo>
                    <a:pt x="1250950" y="1064444"/>
                  </a:lnTo>
                  <a:lnTo>
                    <a:pt x="1264444" y="1059674"/>
                  </a:lnTo>
                  <a:lnTo>
                    <a:pt x="1277541" y="1055699"/>
                  </a:lnTo>
                  <a:lnTo>
                    <a:pt x="1290241" y="1052520"/>
                  </a:lnTo>
                  <a:lnTo>
                    <a:pt x="1302941" y="1050135"/>
                  </a:lnTo>
                  <a:lnTo>
                    <a:pt x="1314847" y="1048545"/>
                  </a:lnTo>
                  <a:lnTo>
                    <a:pt x="1326357" y="1047750"/>
                  </a:lnTo>
                  <a:close/>
                  <a:moveTo>
                    <a:pt x="525022" y="1035050"/>
                  </a:moveTo>
                  <a:lnTo>
                    <a:pt x="554037" y="1036676"/>
                  </a:lnTo>
                  <a:lnTo>
                    <a:pt x="512762" y="1068388"/>
                  </a:lnTo>
                  <a:lnTo>
                    <a:pt x="525022" y="1035050"/>
                  </a:lnTo>
                  <a:close/>
                  <a:moveTo>
                    <a:pt x="174832" y="915044"/>
                  </a:moveTo>
                  <a:lnTo>
                    <a:pt x="50860" y="916631"/>
                  </a:lnTo>
                  <a:lnTo>
                    <a:pt x="57218" y="934484"/>
                  </a:lnTo>
                  <a:lnTo>
                    <a:pt x="174832" y="915044"/>
                  </a:lnTo>
                  <a:close/>
                  <a:moveTo>
                    <a:pt x="403703" y="711119"/>
                  </a:moveTo>
                  <a:lnTo>
                    <a:pt x="403703" y="723418"/>
                  </a:lnTo>
                  <a:lnTo>
                    <a:pt x="512179" y="715086"/>
                  </a:lnTo>
                  <a:lnTo>
                    <a:pt x="403703" y="711119"/>
                  </a:lnTo>
                  <a:close/>
                  <a:moveTo>
                    <a:pt x="773852" y="677863"/>
                  </a:moveTo>
                  <a:lnTo>
                    <a:pt x="777038" y="678259"/>
                  </a:lnTo>
                  <a:lnTo>
                    <a:pt x="778632" y="678259"/>
                  </a:lnTo>
                  <a:lnTo>
                    <a:pt x="779428" y="679050"/>
                  </a:lnTo>
                  <a:lnTo>
                    <a:pt x="780225" y="679446"/>
                  </a:lnTo>
                  <a:lnTo>
                    <a:pt x="780623" y="680632"/>
                  </a:lnTo>
                  <a:lnTo>
                    <a:pt x="780623" y="681423"/>
                  </a:lnTo>
                  <a:lnTo>
                    <a:pt x="780225" y="682215"/>
                  </a:lnTo>
                  <a:lnTo>
                    <a:pt x="779428" y="684588"/>
                  </a:lnTo>
                  <a:lnTo>
                    <a:pt x="777038" y="687357"/>
                  </a:lnTo>
                  <a:lnTo>
                    <a:pt x="774648" y="689731"/>
                  </a:lnTo>
                  <a:lnTo>
                    <a:pt x="771860" y="692500"/>
                  </a:lnTo>
                  <a:lnTo>
                    <a:pt x="767877" y="695665"/>
                  </a:lnTo>
                  <a:lnTo>
                    <a:pt x="763894" y="698038"/>
                  </a:lnTo>
                  <a:lnTo>
                    <a:pt x="760309" y="700808"/>
                  </a:lnTo>
                  <a:lnTo>
                    <a:pt x="755927" y="702785"/>
                  </a:lnTo>
                  <a:lnTo>
                    <a:pt x="752342" y="704368"/>
                  </a:lnTo>
                  <a:lnTo>
                    <a:pt x="748758" y="705555"/>
                  </a:lnTo>
                  <a:lnTo>
                    <a:pt x="745969" y="705950"/>
                  </a:lnTo>
                  <a:lnTo>
                    <a:pt x="742783" y="706346"/>
                  </a:lnTo>
                  <a:lnTo>
                    <a:pt x="740791" y="706741"/>
                  </a:lnTo>
                  <a:lnTo>
                    <a:pt x="738800" y="707928"/>
                  </a:lnTo>
                  <a:lnTo>
                    <a:pt x="737605" y="708719"/>
                  </a:lnTo>
                  <a:lnTo>
                    <a:pt x="736011" y="709906"/>
                  </a:lnTo>
                  <a:lnTo>
                    <a:pt x="735215" y="711093"/>
                  </a:lnTo>
                  <a:lnTo>
                    <a:pt x="734816" y="712280"/>
                  </a:lnTo>
                  <a:lnTo>
                    <a:pt x="734816" y="713467"/>
                  </a:lnTo>
                  <a:lnTo>
                    <a:pt x="735215" y="715049"/>
                  </a:lnTo>
                  <a:lnTo>
                    <a:pt x="736011" y="716236"/>
                  </a:lnTo>
                  <a:lnTo>
                    <a:pt x="738003" y="717027"/>
                  </a:lnTo>
                  <a:lnTo>
                    <a:pt x="739596" y="717818"/>
                  </a:lnTo>
                  <a:lnTo>
                    <a:pt x="741986" y="718609"/>
                  </a:lnTo>
                  <a:lnTo>
                    <a:pt x="745173" y="719005"/>
                  </a:lnTo>
                  <a:lnTo>
                    <a:pt x="748359" y="719400"/>
                  </a:lnTo>
                  <a:lnTo>
                    <a:pt x="752342" y="719005"/>
                  </a:lnTo>
                  <a:lnTo>
                    <a:pt x="760707" y="719005"/>
                  </a:lnTo>
                  <a:lnTo>
                    <a:pt x="763894" y="719400"/>
                  </a:lnTo>
                  <a:lnTo>
                    <a:pt x="767877" y="719796"/>
                  </a:lnTo>
                  <a:lnTo>
                    <a:pt x="770665" y="720983"/>
                  </a:lnTo>
                  <a:lnTo>
                    <a:pt x="773852" y="722169"/>
                  </a:lnTo>
                  <a:lnTo>
                    <a:pt x="776640" y="723356"/>
                  </a:lnTo>
                  <a:lnTo>
                    <a:pt x="779428" y="724939"/>
                  </a:lnTo>
                  <a:lnTo>
                    <a:pt x="781420" y="726917"/>
                  </a:lnTo>
                  <a:lnTo>
                    <a:pt x="783411" y="729686"/>
                  </a:lnTo>
                  <a:lnTo>
                    <a:pt x="785403" y="732455"/>
                  </a:lnTo>
                  <a:lnTo>
                    <a:pt x="786598" y="736015"/>
                  </a:lnTo>
                  <a:lnTo>
                    <a:pt x="787793" y="739180"/>
                  </a:lnTo>
                  <a:lnTo>
                    <a:pt x="788191" y="743531"/>
                  </a:lnTo>
                  <a:lnTo>
                    <a:pt x="788988" y="747883"/>
                  </a:lnTo>
                  <a:lnTo>
                    <a:pt x="788988" y="752630"/>
                  </a:lnTo>
                  <a:lnTo>
                    <a:pt x="788590" y="756982"/>
                  </a:lnTo>
                  <a:lnTo>
                    <a:pt x="787793" y="760542"/>
                  </a:lnTo>
                  <a:lnTo>
                    <a:pt x="786200" y="764102"/>
                  </a:lnTo>
                  <a:lnTo>
                    <a:pt x="783810" y="767267"/>
                  </a:lnTo>
                  <a:lnTo>
                    <a:pt x="781420" y="770827"/>
                  </a:lnTo>
                  <a:lnTo>
                    <a:pt x="778632" y="773596"/>
                  </a:lnTo>
                  <a:lnTo>
                    <a:pt x="775445" y="776761"/>
                  </a:lnTo>
                  <a:lnTo>
                    <a:pt x="771860" y="779135"/>
                  </a:lnTo>
                  <a:lnTo>
                    <a:pt x="767479" y="781113"/>
                  </a:lnTo>
                  <a:lnTo>
                    <a:pt x="763097" y="783486"/>
                  </a:lnTo>
                  <a:lnTo>
                    <a:pt x="753936" y="787442"/>
                  </a:lnTo>
                  <a:lnTo>
                    <a:pt x="744376" y="790607"/>
                  </a:lnTo>
                  <a:lnTo>
                    <a:pt x="734020" y="792980"/>
                  </a:lnTo>
                  <a:lnTo>
                    <a:pt x="724062" y="795354"/>
                  </a:lnTo>
                  <a:lnTo>
                    <a:pt x="714104" y="796936"/>
                  </a:lnTo>
                  <a:lnTo>
                    <a:pt x="704942" y="798123"/>
                  </a:lnTo>
                  <a:lnTo>
                    <a:pt x="696179" y="798914"/>
                  </a:lnTo>
                  <a:lnTo>
                    <a:pt x="684230" y="799705"/>
                  </a:lnTo>
                  <a:lnTo>
                    <a:pt x="679450" y="800101"/>
                  </a:lnTo>
                  <a:lnTo>
                    <a:pt x="682636" y="698830"/>
                  </a:lnTo>
                  <a:lnTo>
                    <a:pt x="683433" y="697247"/>
                  </a:lnTo>
                  <a:lnTo>
                    <a:pt x="683831" y="695665"/>
                  </a:lnTo>
                  <a:lnTo>
                    <a:pt x="684628" y="694478"/>
                  </a:lnTo>
                  <a:lnTo>
                    <a:pt x="685425" y="692896"/>
                  </a:lnTo>
                  <a:lnTo>
                    <a:pt x="688213" y="690522"/>
                  </a:lnTo>
                  <a:lnTo>
                    <a:pt x="692196" y="688940"/>
                  </a:lnTo>
                  <a:lnTo>
                    <a:pt x="696976" y="687357"/>
                  </a:lnTo>
                  <a:lnTo>
                    <a:pt x="701756" y="685775"/>
                  </a:lnTo>
                  <a:lnTo>
                    <a:pt x="707731" y="684588"/>
                  </a:lnTo>
                  <a:lnTo>
                    <a:pt x="714104" y="683797"/>
                  </a:lnTo>
                  <a:lnTo>
                    <a:pt x="727647" y="682610"/>
                  </a:lnTo>
                  <a:lnTo>
                    <a:pt x="741588" y="681819"/>
                  </a:lnTo>
                  <a:lnTo>
                    <a:pt x="755529" y="680632"/>
                  </a:lnTo>
                  <a:lnTo>
                    <a:pt x="762300" y="679446"/>
                  </a:lnTo>
                  <a:lnTo>
                    <a:pt x="768275" y="678654"/>
                  </a:lnTo>
                  <a:lnTo>
                    <a:pt x="773852" y="677863"/>
                  </a:lnTo>
                  <a:close/>
                  <a:moveTo>
                    <a:pt x="425557" y="466725"/>
                  </a:moveTo>
                  <a:lnTo>
                    <a:pt x="429928" y="467122"/>
                  </a:lnTo>
                  <a:lnTo>
                    <a:pt x="434299" y="467519"/>
                  </a:lnTo>
                  <a:lnTo>
                    <a:pt x="438272" y="467915"/>
                  </a:lnTo>
                  <a:lnTo>
                    <a:pt x="442643" y="468709"/>
                  </a:lnTo>
                  <a:lnTo>
                    <a:pt x="446219" y="470296"/>
                  </a:lnTo>
                  <a:lnTo>
                    <a:pt x="453769" y="473073"/>
                  </a:lnTo>
                  <a:lnTo>
                    <a:pt x="461716" y="477040"/>
                  </a:lnTo>
                  <a:lnTo>
                    <a:pt x="468471" y="481801"/>
                  </a:lnTo>
                  <a:lnTo>
                    <a:pt x="475225" y="487356"/>
                  </a:lnTo>
                  <a:lnTo>
                    <a:pt x="481980" y="493307"/>
                  </a:lnTo>
                  <a:lnTo>
                    <a:pt x="487543" y="500052"/>
                  </a:lnTo>
                  <a:lnTo>
                    <a:pt x="493503" y="507590"/>
                  </a:lnTo>
                  <a:lnTo>
                    <a:pt x="499066" y="515524"/>
                  </a:lnTo>
                  <a:lnTo>
                    <a:pt x="504629" y="524253"/>
                  </a:lnTo>
                  <a:lnTo>
                    <a:pt x="509795" y="532981"/>
                  </a:lnTo>
                  <a:lnTo>
                    <a:pt x="514165" y="542106"/>
                  </a:lnTo>
                  <a:lnTo>
                    <a:pt x="518933" y="552025"/>
                  </a:lnTo>
                  <a:lnTo>
                    <a:pt x="523304" y="561943"/>
                  </a:lnTo>
                  <a:lnTo>
                    <a:pt x="526880" y="572259"/>
                  </a:lnTo>
                  <a:lnTo>
                    <a:pt x="530854" y="582177"/>
                  </a:lnTo>
                  <a:lnTo>
                    <a:pt x="534033" y="592889"/>
                  </a:lnTo>
                  <a:lnTo>
                    <a:pt x="540390" y="613520"/>
                  </a:lnTo>
                  <a:lnTo>
                    <a:pt x="545953" y="634150"/>
                  </a:lnTo>
                  <a:lnTo>
                    <a:pt x="550721" y="653988"/>
                  </a:lnTo>
                  <a:lnTo>
                    <a:pt x="554297" y="673031"/>
                  </a:lnTo>
                  <a:lnTo>
                    <a:pt x="557873" y="690091"/>
                  </a:lnTo>
                  <a:lnTo>
                    <a:pt x="559860" y="705167"/>
                  </a:lnTo>
                  <a:lnTo>
                    <a:pt x="592045" y="701597"/>
                  </a:lnTo>
                  <a:lnTo>
                    <a:pt x="621449" y="697629"/>
                  </a:lnTo>
                  <a:lnTo>
                    <a:pt x="647673" y="694455"/>
                  </a:lnTo>
                  <a:lnTo>
                    <a:pt x="669925" y="690488"/>
                  </a:lnTo>
                  <a:lnTo>
                    <a:pt x="669527" y="696042"/>
                  </a:lnTo>
                  <a:lnTo>
                    <a:pt x="669130" y="702390"/>
                  </a:lnTo>
                  <a:lnTo>
                    <a:pt x="668733" y="716276"/>
                  </a:lnTo>
                  <a:lnTo>
                    <a:pt x="668733" y="750396"/>
                  </a:lnTo>
                  <a:lnTo>
                    <a:pt x="669130" y="768646"/>
                  </a:lnTo>
                  <a:lnTo>
                    <a:pt x="668733" y="786103"/>
                  </a:lnTo>
                  <a:lnTo>
                    <a:pt x="667938" y="803559"/>
                  </a:lnTo>
                  <a:lnTo>
                    <a:pt x="667143" y="811494"/>
                  </a:lnTo>
                  <a:lnTo>
                    <a:pt x="666349" y="819032"/>
                  </a:lnTo>
                  <a:lnTo>
                    <a:pt x="645289" y="825380"/>
                  </a:lnTo>
                  <a:lnTo>
                    <a:pt x="620654" y="831331"/>
                  </a:lnTo>
                  <a:lnTo>
                    <a:pt x="593237" y="837679"/>
                  </a:lnTo>
                  <a:lnTo>
                    <a:pt x="563436" y="844027"/>
                  </a:lnTo>
                  <a:lnTo>
                    <a:pt x="561052" y="872593"/>
                  </a:lnTo>
                  <a:lnTo>
                    <a:pt x="558668" y="896000"/>
                  </a:lnTo>
                  <a:lnTo>
                    <a:pt x="557873" y="905125"/>
                  </a:lnTo>
                  <a:lnTo>
                    <a:pt x="557079" y="916631"/>
                  </a:lnTo>
                  <a:lnTo>
                    <a:pt x="556681" y="928930"/>
                  </a:lnTo>
                  <a:lnTo>
                    <a:pt x="556284" y="942022"/>
                  </a:lnTo>
                  <a:lnTo>
                    <a:pt x="556284" y="955908"/>
                  </a:lnTo>
                  <a:lnTo>
                    <a:pt x="556284" y="970588"/>
                  </a:lnTo>
                  <a:lnTo>
                    <a:pt x="557079" y="984474"/>
                  </a:lnTo>
                  <a:lnTo>
                    <a:pt x="558271" y="997566"/>
                  </a:lnTo>
                  <a:lnTo>
                    <a:pt x="558668" y="1004311"/>
                  </a:lnTo>
                  <a:lnTo>
                    <a:pt x="558668" y="1009469"/>
                  </a:lnTo>
                  <a:lnTo>
                    <a:pt x="558271" y="1014626"/>
                  </a:lnTo>
                  <a:lnTo>
                    <a:pt x="557079" y="1018991"/>
                  </a:lnTo>
                  <a:lnTo>
                    <a:pt x="555489" y="1022164"/>
                  </a:lnTo>
                  <a:lnTo>
                    <a:pt x="553900" y="1024942"/>
                  </a:lnTo>
                  <a:lnTo>
                    <a:pt x="552310" y="1026925"/>
                  </a:lnTo>
                  <a:lnTo>
                    <a:pt x="549926" y="1028512"/>
                  </a:lnTo>
                  <a:lnTo>
                    <a:pt x="547145" y="1029306"/>
                  </a:lnTo>
                  <a:lnTo>
                    <a:pt x="544761" y="1030099"/>
                  </a:lnTo>
                  <a:lnTo>
                    <a:pt x="541582" y="1030496"/>
                  </a:lnTo>
                  <a:lnTo>
                    <a:pt x="538801" y="1030496"/>
                  </a:lnTo>
                  <a:lnTo>
                    <a:pt x="532046" y="1030099"/>
                  </a:lnTo>
                  <a:lnTo>
                    <a:pt x="525688" y="1028909"/>
                  </a:lnTo>
                  <a:lnTo>
                    <a:pt x="524894" y="1028512"/>
                  </a:lnTo>
                  <a:lnTo>
                    <a:pt x="524099" y="1027719"/>
                  </a:lnTo>
                  <a:lnTo>
                    <a:pt x="522510" y="1023751"/>
                  </a:lnTo>
                  <a:lnTo>
                    <a:pt x="520920" y="1018594"/>
                  </a:lnTo>
                  <a:lnTo>
                    <a:pt x="520125" y="1011452"/>
                  </a:lnTo>
                  <a:lnTo>
                    <a:pt x="519331" y="1002327"/>
                  </a:lnTo>
                  <a:lnTo>
                    <a:pt x="518536" y="992409"/>
                  </a:lnTo>
                  <a:lnTo>
                    <a:pt x="517741" y="968207"/>
                  </a:lnTo>
                  <a:lnTo>
                    <a:pt x="517344" y="941229"/>
                  </a:lnTo>
                  <a:lnTo>
                    <a:pt x="516947" y="911870"/>
                  </a:lnTo>
                  <a:lnTo>
                    <a:pt x="516549" y="853152"/>
                  </a:lnTo>
                  <a:lnTo>
                    <a:pt x="513768" y="853549"/>
                  </a:lnTo>
                  <a:lnTo>
                    <a:pt x="513768" y="976142"/>
                  </a:lnTo>
                  <a:lnTo>
                    <a:pt x="508602" y="1036050"/>
                  </a:lnTo>
                  <a:lnTo>
                    <a:pt x="504232" y="1082469"/>
                  </a:lnTo>
                  <a:lnTo>
                    <a:pt x="500258" y="1124127"/>
                  </a:lnTo>
                  <a:lnTo>
                    <a:pt x="499861" y="1128095"/>
                  </a:lnTo>
                  <a:lnTo>
                    <a:pt x="497874" y="1134443"/>
                  </a:lnTo>
                  <a:lnTo>
                    <a:pt x="495490" y="1141187"/>
                  </a:lnTo>
                  <a:lnTo>
                    <a:pt x="492311" y="1147535"/>
                  </a:lnTo>
                  <a:lnTo>
                    <a:pt x="489530" y="1153883"/>
                  </a:lnTo>
                  <a:lnTo>
                    <a:pt x="485954" y="1160231"/>
                  </a:lnTo>
                  <a:lnTo>
                    <a:pt x="482378" y="1166579"/>
                  </a:lnTo>
                  <a:lnTo>
                    <a:pt x="474828" y="1178481"/>
                  </a:lnTo>
                  <a:lnTo>
                    <a:pt x="438670" y="1654175"/>
                  </a:lnTo>
                  <a:lnTo>
                    <a:pt x="342512" y="1654175"/>
                  </a:lnTo>
                  <a:lnTo>
                    <a:pt x="294433" y="1276080"/>
                  </a:lnTo>
                  <a:lnTo>
                    <a:pt x="288473" y="1276873"/>
                  </a:lnTo>
                  <a:lnTo>
                    <a:pt x="282115" y="1277270"/>
                  </a:lnTo>
                  <a:lnTo>
                    <a:pt x="281718" y="1276873"/>
                  </a:lnTo>
                  <a:lnTo>
                    <a:pt x="281321" y="1276873"/>
                  </a:lnTo>
                  <a:lnTo>
                    <a:pt x="282115" y="1275683"/>
                  </a:lnTo>
                  <a:lnTo>
                    <a:pt x="282115" y="1275286"/>
                  </a:lnTo>
                  <a:lnTo>
                    <a:pt x="281321" y="1275286"/>
                  </a:lnTo>
                  <a:lnTo>
                    <a:pt x="281321" y="1276873"/>
                  </a:lnTo>
                  <a:lnTo>
                    <a:pt x="282910" y="1650208"/>
                  </a:lnTo>
                  <a:lnTo>
                    <a:pt x="170859" y="1653778"/>
                  </a:lnTo>
                  <a:lnTo>
                    <a:pt x="119998" y="1254655"/>
                  </a:lnTo>
                  <a:lnTo>
                    <a:pt x="116422" y="1253069"/>
                  </a:lnTo>
                  <a:lnTo>
                    <a:pt x="112846" y="1251482"/>
                  </a:lnTo>
                  <a:lnTo>
                    <a:pt x="109667" y="1249498"/>
                  </a:lnTo>
                  <a:lnTo>
                    <a:pt x="106489" y="1246721"/>
                  </a:lnTo>
                  <a:lnTo>
                    <a:pt x="103707" y="1243943"/>
                  </a:lnTo>
                  <a:lnTo>
                    <a:pt x="100528" y="1240373"/>
                  </a:lnTo>
                  <a:lnTo>
                    <a:pt x="98144" y="1236802"/>
                  </a:lnTo>
                  <a:lnTo>
                    <a:pt x="96158" y="1232438"/>
                  </a:lnTo>
                  <a:lnTo>
                    <a:pt x="91389" y="1223710"/>
                  </a:lnTo>
                  <a:lnTo>
                    <a:pt x="87416" y="1214188"/>
                  </a:lnTo>
                  <a:lnTo>
                    <a:pt x="84237" y="1203872"/>
                  </a:lnTo>
                  <a:lnTo>
                    <a:pt x="81853" y="1193557"/>
                  </a:lnTo>
                  <a:lnTo>
                    <a:pt x="79072" y="1182845"/>
                  </a:lnTo>
                  <a:lnTo>
                    <a:pt x="77085" y="1172133"/>
                  </a:lnTo>
                  <a:lnTo>
                    <a:pt x="73906" y="1153486"/>
                  </a:lnTo>
                  <a:lnTo>
                    <a:pt x="71522" y="1137616"/>
                  </a:lnTo>
                  <a:lnTo>
                    <a:pt x="70330" y="1132062"/>
                  </a:lnTo>
                  <a:lnTo>
                    <a:pt x="69535" y="1128491"/>
                  </a:lnTo>
                  <a:lnTo>
                    <a:pt x="69138" y="1124127"/>
                  </a:lnTo>
                  <a:lnTo>
                    <a:pt x="63178" y="1061839"/>
                  </a:lnTo>
                  <a:lnTo>
                    <a:pt x="56820" y="994392"/>
                  </a:lnTo>
                  <a:lnTo>
                    <a:pt x="50065" y="909490"/>
                  </a:lnTo>
                  <a:lnTo>
                    <a:pt x="42119" y="909490"/>
                  </a:lnTo>
                  <a:lnTo>
                    <a:pt x="35364" y="908299"/>
                  </a:lnTo>
                  <a:lnTo>
                    <a:pt x="29403" y="907506"/>
                  </a:lnTo>
                  <a:lnTo>
                    <a:pt x="24238" y="906316"/>
                  </a:lnTo>
                  <a:lnTo>
                    <a:pt x="20662" y="905125"/>
                  </a:lnTo>
                  <a:lnTo>
                    <a:pt x="17880" y="903935"/>
                  </a:lnTo>
                  <a:lnTo>
                    <a:pt x="17086" y="902745"/>
                  </a:lnTo>
                  <a:lnTo>
                    <a:pt x="16688" y="901555"/>
                  </a:lnTo>
                  <a:lnTo>
                    <a:pt x="16291" y="900761"/>
                  </a:lnTo>
                  <a:lnTo>
                    <a:pt x="16291" y="899571"/>
                  </a:lnTo>
                  <a:lnTo>
                    <a:pt x="14702" y="894413"/>
                  </a:lnTo>
                  <a:lnTo>
                    <a:pt x="12318" y="887669"/>
                  </a:lnTo>
                  <a:lnTo>
                    <a:pt x="10331" y="879734"/>
                  </a:lnTo>
                  <a:lnTo>
                    <a:pt x="8344" y="870212"/>
                  </a:lnTo>
                  <a:lnTo>
                    <a:pt x="6755" y="859103"/>
                  </a:lnTo>
                  <a:lnTo>
                    <a:pt x="4768" y="847201"/>
                  </a:lnTo>
                  <a:lnTo>
                    <a:pt x="3179" y="834109"/>
                  </a:lnTo>
                  <a:lnTo>
                    <a:pt x="1987" y="819826"/>
                  </a:lnTo>
                  <a:lnTo>
                    <a:pt x="795" y="805146"/>
                  </a:lnTo>
                  <a:lnTo>
                    <a:pt x="397" y="789277"/>
                  </a:lnTo>
                  <a:lnTo>
                    <a:pt x="0" y="773010"/>
                  </a:lnTo>
                  <a:lnTo>
                    <a:pt x="0" y="756347"/>
                  </a:lnTo>
                  <a:lnTo>
                    <a:pt x="795" y="738494"/>
                  </a:lnTo>
                  <a:lnTo>
                    <a:pt x="1987" y="721434"/>
                  </a:lnTo>
                  <a:lnTo>
                    <a:pt x="3576" y="703184"/>
                  </a:lnTo>
                  <a:lnTo>
                    <a:pt x="5563" y="684934"/>
                  </a:lnTo>
                  <a:lnTo>
                    <a:pt x="9139" y="667477"/>
                  </a:lnTo>
                  <a:lnTo>
                    <a:pt x="12715" y="649227"/>
                  </a:lnTo>
                  <a:lnTo>
                    <a:pt x="17483" y="631770"/>
                  </a:lnTo>
                  <a:lnTo>
                    <a:pt x="22649" y="614313"/>
                  </a:lnTo>
                  <a:lnTo>
                    <a:pt x="25430" y="605982"/>
                  </a:lnTo>
                  <a:lnTo>
                    <a:pt x="29006" y="597253"/>
                  </a:lnTo>
                  <a:lnTo>
                    <a:pt x="32185" y="588922"/>
                  </a:lnTo>
                  <a:lnTo>
                    <a:pt x="36158" y="580987"/>
                  </a:lnTo>
                  <a:lnTo>
                    <a:pt x="40132" y="573052"/>
                  </a:lnTo>
                  <a:lnTo>
                    <a:pt x="44503" y="565117"/>
                  </a:lnTo>
                  <a:lnTo>
                    <a:pt x="48873" y="557579"/>
                  </a:lnTo>
                  <a:lnTo>
                    <a:pt x="53244" y="549644"/>
                  </a:lnTo>
                  <a:lnTo>
                    <a:pt x="58410" y="542503"/>
                  </a:lnTo>
                  <a:lnTo>
                    <a:pt x="63973" y="535362"/>
                  </a:lnTo>
                  <a:lnTo>
                    <a:pt x="69535" y="528617"/>
                  </a:lnTo>
                  <a:lnTo>
                    <a:pt x="75496" y="522269"/>
                  </a:lnTo>
                  <a:lnTo>
                    <a:pt x="81456" y="515921"/>
                  </a:lnTo>
                  <a:lnTo>
                    <a:pt x="87416" y="509970"/>
                  </a:lnTo>
                  <a:lnTo>
                    <a:pt x="94171" y="504416"/>
                  </a:lnTo>
                  <a:lnTo>
                    <a:pt x="101720" y="498861"/>
                  </a:lnTo>
                  <a:lnTo>
                    <a:pt x="108873" y="493704"/>
                  </a:lnTo>
                  <a:lnTo>
                    <a:pt x="116422" y="488943"/>
                  </a:lnTo>
                  <a:lnTo>
                    <a:pt x="124369" y="484579"/>
                  </a:lnTo>
                  <a:lnTo>
                    <a:pt x="132713" y="480611"/>
                  </a:lnTo>
                  <a:lnTo>
                    <a:pt x="141455" y="477040"/>
                  </a:lnTo>
                  <a:lnTo>
                    <a:pt x="150594" y="473470"/>
                  </a:lnTo>
                  <a:lnTo>
                    <a:pt x="159733" y="470693"/>
                  </a:lnTo>
                  <a:lnTo>
                    <a:pt x="169667" y="467915"/>
                  </a:lnTo>
                  <a:lnTo>
                    <a:pt x="172845" y="467915"/>
                  </a:lnTo>
                  <a:lnTo>
                    <a:pt x="179998" y="468312"/>
                  </a:lnTo>
                  <a:lnTo>
                    <a:pt x="200262" y="469502"/>
                  </a:lnTo>
                  <a:lnTo>
                    <a:pt x="231652" y="471883"/>
                  </a:lnTo>
                  <a:lnTo>
                    <a:pt x="312711" y="730162"/>
                  </a:lnTo>
                  <a:lnTo>
                    <a:pt x="329400" y="728575"/>
                  </a:lnTo>
                  <a:lnTo>
                    <a:pt x="327413" y="709135"/>
                  </a:lnTo>
                  <a:lnTo>
                    <a:pt x="322247" y="527427"/>
                  </a:lnTo>
                  <a:lnTo>
                    <a:pt x="315492" y="509970"/>
                  </a:lnTo>
                  <a:lnTo>
                    <a:pt x="329002" y="486959"/>
                  </a:lnTo>
                  <a:lnTo>
                    <a:pt x="359598" y="486562"/>
                  </a:lnTo>
                  <a:lnTo>
                    <a:pt x="371916" y="509970"/>
                  </a:lnTo>
                  <a:lnTo>
                    <a:pt x="366353" y="530601"/>
                  </a:lnTo>
                  <a:lnTo>
                    <a:pt x="393372" y="722624"/>
                  </a:lnTo>
                  <a:lnTo>
                    <a:pt x="402114" y="721831"/>
                  </a:lnTo>
                  <a:lnTo>
                    <a:pt x="397346" y="476247"/>
                  </a:lnTo>
                  <a:lnTo>
                    <a:pt x="403703" y="473073"/>
                  </a:lnTo>
                  <a:lnTo>
                    <a:pt x="408869" y="470693"/>
                  </a:lnTo>
                  <a:lnTo>
                    <a:pt x="411253" y="468709"/>
                  </a:lnTo>
                  <a:lnTo>
                    <a:pt x="412047" y="467915"/>
                  </a:lnTo>
                  <a:lnTo>
                    <a:pt x="416816" y="467122"/>
                  </a:lnTo>
                  <a:lnTo>
                    <a:pt x="421584" y="467122"/>
                  </a:lnTo>
                  <a:lnTo>
                    <a:pt x="425557" y="466725"/>
                  </a:lnTo>
                  <a:close/>
                  <a:moveTo>
                    <a:pt x="2003425" y="196850"/>
                  </a:moveTo>
                  <a:lnTo>
                    <a:pt x="2003425" y="720725"/>
                  </a:lnTo>
                  <a:lnTo>
                    <a:pt x="1071562" y="720328"/>
                  </a:lnTo>
                  <a:lnTo>
                    <a:pt x="1251744" y="585391"/>
                  </a:lnTo>
                  <a:lnTo>
                    <a:pt x="1404144" y="665163"/>
                  </a:lnTo>
                  <a:lnTo>
                    <a:pt x="1657350" y="399256"/>
                  </a:lnTo>
                  <a:lnTo>
                    <a:pt x="1796653" y="458788"/>
                  </a:lnTo>
                  <a:lnTo>
                    <a:pt x="2003425" y="196850"/>
                  </a:lnTo>
                  <a:close/>
                  <a:moveTo>
                    <a:pt x="140097" y="182563"/>
                  </a:moveTo>
                  <a:lnTo>
                    <a:pt x="138509" y="201216"/>
                  </a:lnTo>
                  <a:lnTo>
                    <a:pt x="137319" y="215107"/>
                  </a:lnTo>
                  <a:lnTo>
                    <a:pt x="137716" y="215504"/>
                  </a:lnTo>
                  <a:lnTo>
                    <a:pt x="138509" y="201216"/>
                  </a:lnTo>
                  <a:lnTo>
                    <a:pt x="139303" y="194469"/>
                  </a:lnTo>
                  <a:lnTo>
                    <a:pt x="140097" y="188516"/>
                  </a:lnTo>
                  <a:lnTo>
                    <a:pt x="140097" y="182563"/>
                  </a:lnTo>
                  <a:close/>
                  <a:moveTo>
                    <a:pt x="164306" y="111125"/>
                  </a:moveTo>
                  <a:lnTo>
                    <a:pt x="162719" y="111522"/>
                  </a:lnTo>
                  <a:lnTo>
                    <a:pt x="161131" y="111919"/>
                  </a:lnTo>
                  <a:lnTo>
                    <a:pt x="159544" y="112713"/>
                  </a:lnTo>
                  <a:lnTo>
                    <a:pt x="158353" y="113507"/>
                  </a:lnTo>
                  <a:lnTo>
                    <a:pt x="155972" y="117078"/>
                  </a:lnTo>
                  <a:lnTo>
                    <a:pt x="153591" y="120650"/>
                  </a:lnTo>
                  <a:lnTo>
                    <a:pt x="158353" y="115491"/>
                  </a:lnTo>
                  <a:lnTo>
                    <a:pt x="161131" y="113110"/>
                  </a:lnTo>
                  <a:lnTo>
                    <a:pt x="164306" y="111125"/>
                  </a:lnTo>
                  <a:close/>
                  <a:moveTo>
                    <a:pt x="988111" y="91679"/>
                  </a:moveTo>
                  <a:lnTo>
                    <a:pt x="984541" y="92075"/>
                  </a:lnTo>
                  <a:lnTo>
                    <a:pt x="980971" y="93266"/>
                  </a:lnTo>
                  <a:lnTo>
                    <a:pt x="977798" y="94853"/>
                  </a:lnTo>
                  <a:lnTo>
                    <a:pt x="975022" y="97632"/>
                  </a:lnTo>
                  <a:lnTo>
                    <a:pt x="972642" y="100013"/>
                  </a:lnTo>
                  <a:lnTo>
                    <a:pt x="971055" y="103188"/>
                  </a:lnTo>
                  <a:lnTo>
                    <a:pt x="970262" y="106760"/>
                  </a:lnTo>
                  <a:lnTo>
                    <a:pt x="969865" y="110332"/>
                  </a:lnTo>
                  <a:lnTo>
                    <a:pt x="969865" y="578644"/>
                  </a:lnTo>
                  <a:lnTo>
                    <a:pt x="1457734" y="287338"/>
                  </a:lnTo>
                  <a:lnTo>
                    <a:pt x="1494622" y="333375"/>
                  </a:lnTo>
                  <a:lnTo>
                    <a:pt x="969865" y="642938"/>
                  </a:lnTo>
                  <a:lnTo>
                    <a:pt x="969865" y="758032"/>
                  </a:lnTo>
                  <a:lnTo>
                    <a:pt x="970262" y="762001"/>
                  </a:lnTo>
                  <a:lnTo>
                    <a:pt x="971055" y="765176"/>
                  </a:lnTo>
                  <a:lnTo>
                    <a:pt x="972642" y="768747"/>
                  </a:lnTo>
                  <a:lnTo>
                    <a:pt x="975022" y="771129"/>
                  </a:lnTo>
                  <a:lnTo>
                    <a:pt x="977798" y="773510"/>
                  </a:lnTo>
                  <a:lnTo>
                    <a:pt x="980971" y="775494"/>
                  </a:lnTo>
                  <a:lnTo>
                    <a:pt x="984541" y="776685"/>
                  </a:lnTo>
                  <a:lnTo>
                    <a:pt x="988111" y="776685"/>
                  </a:lnTo>
                  <a:lnTo>
                    <a:pt x="2043178" y="776685"/>
                  </a:lnTo>
                  <a:lnTo>
                    <a:pt x="2047144" y="776685"/>
                  </a:lnTo>
                  <a:lnTo>
                    <a:pt x="2050714" y="775494"/>
                  </a:lnTo>
                  <a:lnTo>
                    <a:pt x="2053887" y="773510"/>
                  </a:lnTo>
                  <a:lnTo>
                    <a:pt x="2056663" y="771129"/>
                  </a:lnTo>
                  <a:lnTo>
                    <a:pt x="2059043" y="768747"/>
                  </a:lnTo>
                  <a:lnTo>
                    <a:pt x="2060630" y="765176"/>
                  </a:lnTo>
                  <a:lnTo>
                    <a:pt x="2061820" y="762001"/>
                  </a:lnTo>
                  <a:lnTo>
                    <a:pt x="2062216" y="758032"/>
                  </a:lnTo>
                  <a:lnTo>
                    <a:pt x="2062216" y="110332"/>
                  </a:lnTo>
                  <a:lnTo>
                    <a:pt x="2061820" y="106760"/>
                  </a:lnTo>
                  <a:lnTo>
                    <a:pt x="2060630" y="103188"/>
                  </a:lnTo>
                  <a:lnTo>
                    <a:pt x="2059043" y="100013"/>
                  </a:lnTo>
                  <a:lnTo>
                    <a:pt x="2056663" y="97632"/>
                  </a:lnTo>
                  <a:lnTo>
                    <a:pt x="2053887" y="94853"/>
                  </a:lnTo>
                  <a:lnTo>
                    <a:pt x="2050714" y="93266"/>
                  </a:lnTo>
                  <a:lnTo>
                    <a:pt x="2047144" y="92075"/>
                  </a:lnTo>
                  <a:lnTo>
                    <a:pt x="2043178" y="91679"/>
                  </a:lnTo>
                  <a:lnTo>
                    <a:pt x="988111" y="91679"/>
                  </a:lnTo>
                  <a:close/>
                  <a:moveTo>
                    <a:pt x="273050" y="38100"/>
                  </a:moveTo>
                  <a:lnTo>
                    <a:pt x="286544" y="38497"/>
                  </a:lnTo>
                  <a:lnTo>
                    <a:pt x="299641" y="38894"/>
                  </a:lnTo>
                  <a:lnTo>
                    <a:pt x="312341" y="40085"/>
                  </a:lnTo>
                  <a:lnTo>
                    <a:pt x="323850" y="42466"/>
                  </a:lnTo>
                  <a:lnTo>
                    <a:pt x="335756" y="44847"/>
                  </a:lnTo>
                  <a:lnTo>
                    <a:pt x="347266" y="47229"/>
                  </a:lnTo>
                  <a:lnTo>
                    <a:pt x="357981" y="50800"/>
                  </a:lnTo>
                  <a:lnTo>
                    <a:pt x="368697" y="53975"/>
                  </a:lnTo>
                  <a:lnTo>
                    <a:pt x="378222" y="57944"/>
                  </a:lnTo>
                  <a:lnTo>
                    <a:pt x="387747" y="61516"/>
                  </a:lnTo>
                  <a:lnTo>
                    <a:pt x="396478" y="65881"/>
                  </a:lnTo>
                  <a:lnTo>
                    <a:pt x="404813" y="70247"/>
                  </a:lnTo>
                  <a:lnTo>
                    <a:pt x="412750" y="74216"/>
                  </a:lnTo>
                  <a:lnTo>
                    <a:pt x="419894" y="78582"/>
                  </a:lnTo>
                  <a:lnTo>
                    <a:pt x="432197" y="86519"/>
                  </a:lnTo>
                  <a:lnTo>
                    <a:pt x="442516" y="93266"/>
                  </a:lnTo>
                  <a:lnTo>
                    <a:pt x="449660" y="99219"/>
                  </a:lnTo>
                  <a:lnTo>
                    <a:pt x="455613" y="104378"/>
                  </a:lnTo>
                  <a:lnTo>
                    <a:pt x="454025" y="107553"/>
                  </a:lnTo>
                  <a:lnTo>
                    <a:pt x="451644" y="111522"/>
                  </a:lnTo>
                  <a:lnTo>
                    <a:pt x="448866" y="116285"/>
                  </a:lnTo>
                  <a:lnTo>
                    <a:pt x="444897" y="122238"/>
                  </a:lnTo>
                  <a:lnTo>
                    <a:pt x="440532" y="128588"/>
                  </a:lnTo>
                  <a:lnTo>
                    <a:pt x="434578" y="134938"/>
                  </a:lnTo>
                  <a:lnTo>
                    <a:pt x="427832" y="141288"/>
                  </a:lnTo>
                  <a:lnTo>
                    <a:pt x="423863" y="144066"/>
                  </a:lnTo>
                  <a:lnTo>
                    <a:pt x="420291" y="146844"/>
                  </a:lnTo>
                  <a:lnTo>
                    <a:pt x="415925" y="149225"/>
                  </a:lnTo>
                  <a:lnTo>
                    <a:pt x="411163" y="151607"/>
                  </a:lnTo>
                  <a:lnTo>
                    <a:pt x="406797" y="153591"/>
                  </a:lnTo>
                  <a:lnTo>
                    <a:pt x="401638" y="155179"/>
                  </a:lnTo>
                  <a:lnTo>
                    <a:pt x="396082" y="156369"/>
                  </a:lnTo>
                  <a:lnTo>
                    <a:pt x="390525" y="157560"/>
                  </a:lnTo>
                  <a:lnTo>
                    <a:pt x="384572" y="157957"/>
                  </a:lnTo>
                  <a:lnTo>
                    <a:pt x="379016" y="157957"/>
                  </a:lnTo>
                  <a:lnTo>
                    <a:pt x="372666" y="157560"/>
                  </a:lnTo>
                  <a:lnTo>
                    <a:pt x="365919" y="155973"/>
                  </a:lnTo>
                  <a:lnTo>
                    <a:pt x="358775" y="154385"/>
                  </a:lnTo>
                  <a:lnTo>
                    <a:pt x="351235" y="152003"/>
                  </a:lnTo>
                  <a:lnTo>
                    <a:pt x="343694" y="148828"/>
                  </a:lnTo>
                  <a:lnTo>
                    <a:pt x="335756" y="145257"/>
                  </a:lnTo>
                  <a:lnTo>
                    <a:pt x="327025" y="140891"/>
                  </a:lnTo>
                  <a:lnTo>
                    <a:pt x="317103" y="136525"/>
                  </a:lnTo>
                  <a:lnTo>
                    <a:pt x="355203" y="155179"/>
                  </a:lnTo>
                  <a:lnTo>
                    <a:pt x="373063" y="163116"/>
                  </a:lnTo>
                  <a:lnTo>
                    <a:pt x="381397" y="166688"/>
                  </a:lnTo>
                  <a:lnTo>
                    <a:pt x="389335" y="169466"/>
                  </a:lnTo>
                  <a:lnTo>
                    <a:pt x="397272" y="172244"/>
                  </a:lnTo>
                  <a:lnTo>
                    <a:pt x="404813" y="173832"/>
                  </a:lnTo>
                  <a:lnTo>
                    <a:pt x="411957" y="175023"/>
                  </a:lnTo>
                  <a:lnTo>
                    <a:pt x="418703" y="175419"/>
                  </a:lnTo>
                  <a:lnTo>
                    <a:pt x="425053" y="175023"/>
                  </a:lnTo>
                  <a:lnTo>
                    <a:pt x="428228" y="174625"/>
                  </a:lnTo>
                  <a:lnTo>
                    <a:pt x="431007" y="173832"/>
                  </a:lnTo>
                  <a:lnTo>
                    <a:pt x="434182" y="173038"/>
                  </a:lnTo>
                  <a:lnTo>
                    <a:pt x="436563" y="171847"/>
                  </a:lnTo>
                  <a:lnTo>
                    <a:pt x="438944" y="169863"/>
                  </a:lnTo>
                  <a:lnTo>
                    <a:pt x="441722" y="168276"/>
                  </a:lnTo>
                  <a:lnTo>
                    <a:pt x="442913" y="180976"/>
                  </a:lnTo>
                  <a:lnTo>
                    <a:pt x="443310" y="192882"/>
                  </a:lnTo>
                  <a:lnTo>
                    <a:pt x="443310" y="203994"/>
                  </a:lnTo>
                  <a:lnTo>
                    <a:pt x="442913" y="215107"/>
                  </a:lnTo>
                  <a:lnTo>
                    <a:pt x="444500" y="213122"/>
                  </a:lnTo>
                  <a:lnTo>
                    <a:pt x="445691" y="212328"/>
                  </a:lnTo>
                  <a:lnTo>
                    <a:pt x="446882" y="212328"/>
                  </a:lnTo>
                  <a:lnTo>
                    <a:pt x="447675" y="212726"/>
                  </a:lnTo>
                  <a:lnTo>
                    <a:pt x="448072" y="213519"/>
                  </a:lnTo>
                  <a:lnTo>
                    <a:pt x="448866" y="216297"/>
                  </a:lnTo>
                  <a:lnTo>
                    <a:pt x="448866" y="221457"/>
                  </a:lnTo>
                  <a:lnTo>
                    <a:pt x="448866" y="228204"/>
                  </a:lnTo>
                  <a:lnTo>
                    <a:pt x="447675" y="244079"/>
                  </a:lnTo>
                  <a:lnTo>
                    <a:pt x="445294" y="262335"/>
                  </a:lnTo>
                  <a:lnTo>
                    <a:pt x="443310" y="279797"/>
                  </a:lnTo>
                  <a:lnTo>
                    <a:pt x="440928" y="294482"/>
                  </a:lnTo>
                  <a:lnTo>
                    <a:pt x="439738" y="300038"/>
                  </a:lnTo>
                  <a:lnTo>
                    <a:pt x="438547" y="303213"/>
                  </a:lnTo>
                  <a:lnTo>
                    <a:pt x="437753" y="304800"/>
                  </a:lnTo>
                  <a:lnTo>
                    <a:pt x="437357" y="304800"/>
                  </a:lnTo>
                  <a:lnTo>
                    <a:pt x="436960" y="304007"/>
                  </a:lnTo>
                  <a:lnTo>
                    <a:pt x="435769" y="313929"/>
                  </a:lnTo>
                  <a:lnTo>
                    <a:pt x="434182" y="323057"/>
                  </a:lnTo>
                  <a:lnTo>
                    <a:pt x="432197" y="332185"/>
                  </a:lnTo>
                  <a:lnTo>
                    <a:pt x="429816" y="341313"/>
                  </a:lnTo>
                  <a:lnTo>
                    <a:pt x="427435" y="349647"/>
                  </a:lnTo>
                  <a:lnTo>
                    <a:pt x="424260" y="357982"/>
                  </a:lnTo>
                  <a:lnTo>
                    <a:pt x="421482" y="365919"/>
                  </a:lnTo>
                  <a:lnTo>
                    <a:pt x="417513" y="373460"/>
                  </a:lnTo>
                  <a:lnTo>
                    <a:pt x="413941" y="381397"/>
                  </a:lnTo>
                  <a:lnTo>
                    <a:pt x="409972" y="388938"/>
                  </a:lnTo>
                  <a:lnTo>
                    <a:pt x="406003" y="395685"/>
                  </a:lnTo>
                  <a:lnTo>
                    <a:pt x="401241" y="402432"/>
                  </a:lnTo>
                  <a:lnTo>
                    <a:pt x="396875" y="408782"/>
                  </a:lnTo>
                  <a:lnTo>
                    <a:pt x="391716" y="415132"/>
                  </a:lnTo>
                  <a:lnTo>
                    <a:pt x="386953" y="420688"/>
                  </a:lnTo>
                  <a:lnTo>
                    <a:pt x="381794" y="426244"/>
                  </a:lnTo>
                  <a:lnTo>
                    <a:pt x="376635" y="431801"/>
                  </a:lnTo>
                  <a:lnTo>
                    <a:pt x="371078" y="436563"/>
                  </a:lnTo>
                  <a:lnTo>
                    <a:pt x="365919" y="440929"/>
                  </a:lnTo>
                  <a:lnTo>
                    <a:pt x="360363" y="445691"/>
                  </a:lnTo>
                  <a:lnTo>
                    <a:pt x="354806" y="449660"/>
                  </a:lnTo>
                  <a:lnTo>
                    <a:pt x="349250" y="453232"/>
                  </a:lnTo>
                  <a:lnTo>
                    <a:pt x="343297" y="456804"/>
                  </a:lnTo>
                  <a:lnTo>
                    <a:pt x="337741" y="459582"/>
                  </a:lnTo>
                  <a:lnTo>
                    <a:pt x="332185" y="462757"/>
                  </a:lnTo>
                  <a:lnTo>
                    <a:pt x="326628" y="464741"/>
                  </a:lnTo>
                  <a:lnTo>
                    <a:pt x="320675" y="466726"/>
                  </a:lnTo>
                  <a:lnTo>
                    <a:pt x="315119" y="468313"/>
                  </a:lnTo>
                  <a:lnTo>
                    <a:pt x="309563" y="469901"/>
                  </a:lnTo>
                  <a:lnTo>
                    <a:pt x="304403" y="470694"/>
                  </a:lnTo>
                  <a:lnTo>
                    <a:pt x="298847" y="471091"/>
                  </a:lnTo>
                  <a:lnTo>
                    <a:pt x="293688" y="471488"/>
                  </a:lnTo>
                  <a:lnTo>
                    <a:pt x="288925" y="471091"/>
                  </a:lnTo>
                  <a:lnTo>
                    <a:pt x="284956" y="470694"/>
                  </a:lnTo>
                  <a:lnTo>
                    <a:pt x="280194" y="469901"/>
                  </a:lnTo>
                  <a:lnTo>
                    <a:pt x="275034" y="467916"/>
                  </a:lnTo>
                  <a:lnTo>
                    <a:pt x="270669" y="466329"/>
                  </a:lnTo>
                  <a:lnTo>
                    <a:pt x="265509" y="464344"/>
                  </a:lnTo>
                  <a:lnTo>
                    <a:pt x="259953" y="462360"/>
                  </a:lnTo>
                  <a:lnTo>
                    <a:pt x="254794" y="459185"/>
                  </a:lnTo>
                  <a:lnTo>
                    <a:pt x="244078" y="452438"/>
                  </a:lnTo>
                  <a:lnTo>
                    <a:pt x="232966" y="444898"/>
                  </a:lnTo>
                  <a:lnTo>
                    <a:pt x="221853" y="435769"/>
                  </a:lnTo>
                  <a:lnTo>
                    <a:pt x="211534" y="425450"/>
                  </a:lnTo>
                  <a:lnTo>
                    <a:pt x="200819" y="413941"/>
                  </a:lnTo>
                  <a:lnTo>
                    <a:pt x="190500" y="402035"/>
                  </a:lnTo>
                  <a:lnTo>
                    <a:pt x="185737" y="395685"/>
                  </a:lnTo>
                  <a:lnTo>
                    <a:pt x="180578" y="388938"/>
                  </a:lnTo>
                  <a:lnTo>
                    <a:pt x="176609" y="381794"/>
                  </a:lnTo>
                  <a:lnTo>
                    <a:pt x="171847" y="374651"/>
                  </a:lnTo>
                  <a:lnTo>
                    <a:pt x="167481" y="367507"/>
                  </a:lnTo>
                  <a:lnTo>
                    <a:pt x="163512" y="359569"/>
                  </a:lnTo>
                  <a:lnTo>
                    <a:pt x="159544" y="351632"/>
                  </a:lnTo>
                  <a:lnTo>
                    <a:pt x="156369" y="343694"/>
                  </a:lnTo>
                  <a:lnTo>
                    <a:pt x="152797" y="335757"/>
                  </a:lnTo>
                  <a:lnTo>
                    <a:pt x="150019" y="327422"/>
                  </a:lnTo>
                  <a:lnTo>
                    <a:pt x="147241" y="318691"/>
                  </a:lnTo>
                  <a:lnTo>
                    <a:pt x="144859" y="310357"/>
                  </a:lnTo>
                  <a:lnTo>
                    <a:pt x="142875" y="316310"/>
                  </a:lnTo>
                  <a:lnTo>
                    <a:pt x="140494" y="320676"/>
                  </a:lnTo>
                  <a:lnTo>
                    <a:pt x="139700" y="322263"/>
                  </a:lnTo>
                  <a:lnTo>
                    <a:pt x="138509" y="323057"/>
                  </a:lnTo>
                  <a:lnTo>
                    <a:pt x="137319" y="323851"/>
                  </a:lnTo>
                  <a:lnTo>
                    <a:pt x="136128" y="324247"/>
                  </a:lnTo>
                  <a:lnTo>
                    <a:pt x="134541" y="323851"/>
                  </a:lnTo>
                  <a:lnTo>
                    <a:pt x="133350" y="323057"/>
                  </a:lnTo>
                  <a:lnTo>
                    <a:pt x="132159" y="321866"/>
                  </a:lnTo>
                  <a:lnTo>
                    <a:pt x="130969" y="319485"/>
                  </a:lnTo>
                  <a:lnTo>
                    <a:pt x="128587" y="314722"/>
                  </a:lnTo>
                  <a:lnTo>
                    <a:pt x="126603" y="308372"/>
                  </a:lnTo>
                  <a:lnTo>
                    <a:pt x="125016" y="300038"/>
                  </a:lnTo>
                  <a:lnTo>
                    <a:pt x="123825" y="290513"/>
                  </a:lnTo>
                  <a:lnTo>
                    <a:pt x="123031" y="280591"/>
                  </a:lnTo>
                  <a:lnTo>
                    <a:pt x="122634" y="269478"/>
                  </a:lnTo>
                  <a:lnTo>
                    <a:pt x="123031" y="259557"/>
                  </a:lnTo>
                  <a:lnTo>
                    <a:pt x="123428" y="250032"/>
                  </a:lnTo>
                  <a:lnTo>
                    <a:pt x="124619" y="241300"/>
                  </a:lnTo>
                  <a:lnTo>
                    <a:pt x="125809" y="233760"/>
                  </a:lnTo>
                  <a:lnTo>
                    <a:pt x="127397" y="227013"/>
                  </a:lnTo>
                  <a:lnTo>
                    <a:pt x="129778" y="221854"/>
                  </a:lnTo>
                  <a:lnTo>
                    <a:pt x="131762" y="217488"/>
                  </a:lnTo>
                  <a:lnTo>
                    <a:pt x="132953" y="216297"/>
                  </a:lnTo>
                  <a:lnTo>
                    <a:pt x="134144" y="215504"/>
                  </a:lnTo>
                  <a:lnTo>
                    <a:pt x="130572" y="211138"/>
                  </a:lnTo>
                  <a:lnTo>
                    <a:pt x="127000" y="207169"/>
                  </a:lnTo>
                  <a:lnTo>
                    <a:pt x="124619" y="202407"/>
                  </a:lnTo>
                  <a:lnTo>
                    <a:pt x="122634" y="197247"/>
                  </a:lnTo>
                  <a:lnTo>
                    <a:pt x="120253" y="192485"/>
                  </a:lnTo>
                  <a:lnTo>
                    <a:pt x="119062" y="186928"/>
                  </a:lnTo>
                  <a:lnTo>
                    <a:pt x="118269" y="181372"/>
                  </a:lnTo>
                  <a:lnTo>
                    <a:pt x="117475" y="175816"/>
                  </a:lnTo>
                  <a:lnTo>
                    <a:pt x="117475" y="170260"/>
                  </a:lnTo>
                  <a:lnTo>
                    <a:pt x="117475" y="164704"/>
                  </a:lnTo>
                  <a:lnTo>
                    <a:pt x="117872" y="158751"/>
                  </a:lnTo>
                  <a:lnTo>
                    <a:pt x="118269" y="152797"/>
                  </a:lnTo>
                  <a:lnTo>
                    <a:pt x="120253" y="140891"/>
                  </a:lnTo>
                  <a:lnTo>
                    <a:pt x="123428" y="129381"/>
                  </a:lnTo>
                  <a:lnTo>
                    <a:pt x="126603" y="118666"/>
                  </a:lnTo>
                  <a:lnTo>
                    <a:pt x="130969" y="107951"/>
                  </a:lnTo>
                  <a:lnTo>
                    <a:pt x="135334" y="98426"/>
                  </a:lnTo>
                  <a:lnTo>
                    <a:pt x="139700" y="90091"/>
                  </a:lnTo>
                  <a:lnTo>
                    <a:pt x="144066" y="82154"/>
                  </a:lnTo>
                  <a:lnTo>
                    <a:pt x="148034" y="76597"/>
                  </a:lnTo>
                  <a:lnTo>
                    <a:pt x="152003" y="72231"/>
                  </a:lnTo>
                  <a:lnTo>
                    <a:pt x="153194" y="70644"/>
                  </a:lnTo>
                  <a:lnTo>
                    <a:pt x="154781" y="69850"/>
                  </a:lnTo>
                  <a:lnTo>
                    <a:pt x="170656" y="61913"/>
                  </a:lnTo>
                  <a:lnTo>
                    <a:pt x="186134" y="55960"/>
                  </a:lnTo>
                  <a:lnTo>
                    <a:pt x="201216" y="50403"/>
                  </a:lnTo>
                  <a:lnTo>
                    <a:pt x="216297" y="46038"/>
                  </a:lnTo>
                  <a:lnTo>
                    <a:pt x="230981" y="42863"/>
                  </a:lnTo>
                  <a:lnTo>
                    <a:pt x="245269" y="40482"/>
                  </a:lnTo>
                  <a:lnTo>
                    <a:pt x="259556" y="38894"/>
                  </a:lnTo>
                  <a:lnTo>
                    <a:pt x="273050" y="38100"/>
                  </a:lnTo>
                  <a:close/>
                  <a:moveTo>
                    <a:pt x="982954" y="0"/>
                  </a:moveTo>
                  <a:lnTo>
                    <a:pt x="988111" y="0"/>
                  </a:lnTo>
                  <a:lnTo>
                    <a:pt x="2043178" y="0"/>
                  </a:lnTo>
                  <a:lnTo>
                    <a:pt x="2049127" y="0"/>
                  </a:lnTo>
                  <a:lnTo>
                    <a:pt x="2054680" y="397"/>
                  </a:lnTo>
                  <a:lnTo>
                    <a:pt x="2060233" y="1191"/>
                  </a:lnTo>
                  <a:lnTo>
                    <a:pt x="2065786" y="1985"/>
                  </a:lnTo>
                  <a:lnTo>
                    <a:pt x="2070942" y="3572"/>
                  </a:lnTo>
                  <a:lnTo>
                    <a:pt x="2076099" y="5160"/>
                  </a:lnTo>
                  <a:lnTo>
                    <a:pt x="2081255" y="6747"/>
                  </a:lnTo>
                  <a:lnTo>
                    <a:pt x="2086411" y="8732"/>
                  </a:lnTo>
                  <a:lnTo>
                    <a:pt x="2091171" y="11113"/>
                  </a:lnTo>
                  <a:lnTo>
                    <a:pt x="2095931" y="13494"/>
                  </a:lnTo>
                  <a:lnTo>
                    <a:pt x="2100691" y="16272"/>
                  </a:lnTo>
                  <a:lnTo>
                    <a:pt x="2105054" y="19050"/>
                  </a:lnTo>
                  <a:lnTo>
                    <a:pt x="2109417" y="21828"/>
                  </a:lnTo>
                  <a:lnTo>
                    <a:pt x="2113780" y="25401"/>
                  </a:lnTo>
                  <a:lnTo>
                    <a:pt x="2121713" y="32544"/>
                  </a:lnTo>
                  <a:lnTo>
                    <a:pt x="2128852" y="40085"/>
                  </a:lnTo>
                  <a:lnTo>
                    <a:pt x="2131629" y="44451"/>
                  </a:lnTo>
                  <a:lnTo>
                    <a:pt x="2135198" y="48816"/>
                  </a:lnTo>
                  <a:lnTo>
                    <a:pt x="2137578" y="53182"/>
                  </a:lnTo>
                  <a:lnTo>
                    <a:pt x="2140751" y="57944"/>
                  </a:lnTo>
                  <a:lnTo>
                    <a:pt x="2143131" y="62707"/>
                  </a:lnTo>
                  <a:lnTo>
                    <a:pt x="2145114" y="67469"/>
                  </a:lnTo>
                  <a:lnTo>
                    <a:pt x="2147494" y="72628"/>
                  </a:lnTo>
                  <a:lnTo>
                    <a:pt x="2149081" y="77788"/>
                  </a:lnTo>
                  <a:lnTo>
                    <a:pt x="2150271" y="82947"/>
                  </a:lnTo>
                  <a:lnTo>
                    <a:pt x="2151461" y="88107"/>
                  </a:lnTo>
                  <a:lnTo>
                    <a:pt x="2152254" y="93663"/>
                  </a:lnTo>
                  <a:lnTo>
                    <a:pt x="2153444" y="99219"/>
                  </a:lnTo>
                  <a:lnTo>
                    <a:pt x="2153841" y="105172"/>
                  </a:lnTo>
                  <a:lnTo>
                    <a:pt x="2154237" y="110332"/>
                  </a:lnTo>
                  <a:lnTo>
                    <a:pt x="2154237" y="758032"/>
                  </a:lnTo>
                  <a:lnTo>
                    <a:pt x="2153841" y="763588"/>
                  </a:lnTo>
                  <a:lnTo>
                    <a:pt x="2153444" y="769144"/>
                  </a:lnTo>
                  <a:lnTo>
                    <a:pt x="2152254" y="775097"/>
                  </a:lnTo>
                  <a:lnTo>
                    <a:pt x="2151461" y="779860"/>
                  </a:lnTo>
                  <a:lnTo>
                    <a:pt x="2150271" y="785416"/>
                  </a:lnTo>
                  <a:lnTo>
                    <a:pt x="2149081" y="790972"/>
                  </a:lnTo>
                  <a:lnTo>
                    <a:pt x="2147494" y="796132"/>
                  </a:lnTo>
                  <a:lnTo>
                    <a:pt x="2145114" y="800894"/>
                  </a:lnTo>
                  <a:lnTo>
                    <a:pt x="2143131" y="805657"/>
                  </a:lnTo>
                  <a:lnTo>
                    <a:pt x="2140751" y="810816"/>
                  </a:lnTo>
                  <a:lnTo>
                    <a:pt x="2137578" y="815579"/>
                  </a:lnTo>
                  <a:lnTo>
                    <a:pt x="2135198" y="819547"/>
                  </a:lnTo>
                  <a:lnTo>
                    <a:pt x="2131629" y="824310"/>
                  </a:lnTo>
                  <a:lnTo>
                    <a:pt x="2128852" y="827882"/>
                  </a:lnTo>
                  <a:lnTo>
                    <a:pt x="2124886" y="832247"/>
                  </a:lnTo>
                  <a:lnTo>
                    <a:pt x="2121713" y="836216"/>
                  </a:lnTo>
                  <a:lnTo>
                    <a:pt x="2117350" y="839788"/>
                  </a:lnTo>
                  <a:lnTo>
                    <a:pt x="2113780" y="843360"/>
                  </a:lnTo>
                  <a:lnTo>
                    <a:pt x="2109417" y="846535"/>
                  </a:lnTo>
                  <a:lnTo>
                    <a:pt x="2105054" y="849710"/>
                  </a:lnTo>
                  <a:lnTo>
                    <a:pt x="2100691" y="852488"/>
                  </a:lnTo>
                  <a:lnTo>
                    <a:pt x="2095931" y="854869"/>
                  </a:lnTo>
                  <a:lnTo>
                    <a:pt x="2091171" y="857647"/>
                  </a:lnTo>
                  <a:lnTo>
                    <a:pt x="2086411" y="859632"/>
                  </a:lnTo>
                  <a:lnTo>
                    <a:pt x="2081255" y="861616"/>
                  </a:lnTo>
                  <a:lnTo>
                    <a:pt x="2076099" y="863601"/>
                  </a:lnTo>
                  <a:lnTo>
                    <a:pt x="2070942" y="865188"/>
                  </a:lnTo>
                  <a:lnTo>
                    <a:pt x="2065786" y="866379"/>
                  </a:lnTo>
                  <a:lnTo>
                    <a:pt x="2060233" y="867172"/>
                  </a:lnTo>
                  <a:lnTo>
                    <a:pt x="2054680" y="867966"/>
                  </a:lnTo>
                  <a:lnTo>
                    <a:pt x="2049127" y="868363"/>
                  </a:lnTo>
                  <a:lnTo>
                    <a:pt x="2043178" y="868363"/>
                  </a:lnTo>
                  <a:lnTo>
                    <a:pt x="988111" y="868363"/>
                  </a:lnTo>
                  <a:lnTo>
                    <a:pt x="982954" y="868363"/>
                  </a:lnTo>
                  <a:lnTo>
                    <a:pt x="977401" y="867966"/>
                  </a:lnTo>
                  <a:lnTo>
                    <a:pt x="971452" y="867172"/>
                  </a:lnTo>
                  <a:lnTo>
                    <a:pt x="966295" y="866379"/>
                  </a:lnTo>
                  <a:lnTo>
                    <a:pt x="960742" y="865188"/>
                  </a:lnTo>
                  <a:lnTo>
                    <a:pt x="955586" y="863601"/>
                  </a:lnTo>
                  <a:lnTo>
                    <a:pt x="950430" y="861616"/>
                  </a:lnTo>
                  <a:lnTo>
                    <a:pt x="945273" y="859632"/>
                  </a:lnTo>
                  <a:lnTo>
                    <a:pt x="940514" y="857647"/>
                  </a:lnTo>
                  <a:lnTo>
                    <a:pt x="935754" y="854869"/>
                  </a:lnTo>
                  <a:lnTo>
                    <a:pt x="930994" y="852488"/>
                  </a:lnTo>
                  <a:lnTo>
                    <a:pt x="926631" y="849710"/>
                  </a:lnTo>
                  <a:lnTo>
                    <a:pt x="922268" y="846535"/>
                  </a:lnTo>
                  <a:lnTo>
                    <a:pt x="918302" y="843360"/>
                  </a:lnTo>
                  <a:lnTo>
                    <a:pt x="913939" y="839788"/>
                  </a:lnTo>
                  <a:lnTo>
                    <a:pt x="910369" y="836216"/>
                  </a:lnTo>
                  <a:lnTo>
                    <a:pt x="906402" y="832247"/>
                  </a:lnTo>
                  <a:lnTo>
                    <a:pt x="903229" y="827882"/>
                  </a:lnTo>
                  <a:lnTo>
                    <a:pt x="899659" y="824310"/>
                  </a:lnTo>
                  <a:lnTo>
                    <a:pt x="896883" y="819547"/>
                  </a:lnTo>
                  <a:lnTo>
                    <a:pt x="893710" y="815579"/>
                  </a:lnTo>
                  <a:lnTo>
                    <a:pt x="891330" y="810816"/>
                  </a:lnTo>
                  <a:lnTo>
                    <a:pt x="888950" y="805657"/>
                  </a:lnTo>
                  <a:lnTo>
                    <a:pt x="886570" y="800894"/>
                  </a:lnTo>
                  <a:lnTo>
                    <a:pt x="884587" y="796132"/>
                  </a:lnTo>
                  <a:lnTo>
                    <a:pt x="883001" y="790972"/>
                  </a:lnTo>
                  <a:lnTo>
                    <a:pt x="881414" y="785416"/>
                  </a:lnTo>
                  <a:lnTo>
                    <a:pt x="879827" y="779860"/>
                  </a:lnTo>
                  <a:lnTo>
                    <a:pt x="879034" y="775097"/>
                  </a:lnTo>
                  <a:lnTo>
                    <a:pt x="878241" y="769144"/>
                  </a:lnTo>
                  <a:lnTo>
                    <a:pt x="877844" y="763588"/>
                  </a:lnTo>
                  <a:lnTo>
                    <a:pt x="877844" y="758032"/>
                  </a:lnTo>
                  <a:lnTo>
                    <a:pt x="877844" y="696913"/>
                  </a:lnTo>
                  <a:lnTo>
                    <a:pt x="833420" y="723504"/>
                  </a:lnTo>
                  <a:lnTo>
                    <a:pt x="804862" y="676672"/>
                  </a:lnTo>
                  <a:lnTo>
                    <a:pt x="877844" y="633413"/>
                  </a:lnTo>
                  <a:lnTo>
                    <a:pt x="877844" y="110332"/>
                  </a:lnTo>
                  <a:lnTo>
                    <a:pt x="877844" y="105172"/>
                  </a:lnTo>
                  <a:lnTo>
                    <a:pt x="878241" y="99219"/>
                  </a:lnTo>
                  <a:lnTo>
                    <a:pt x="879034" y="93663"/>
                  </a:lnTo>
                  <a:lnTo>
                    <a:pt x="879827" y="88107"/>
                  </a:lnTo>
                  <a:lnTo>
                    <a:pt x="881414" y="82947"/>
                  </a:lnTo>
                  <a:lnTo>
                    <a:pt x="883001" y="77788"/>
                  </a:lnTo>
                  <a:lnTo>
                    <a:pt x="884587" y="72628"/>
                  </a:lnTo>
                  <a:lnTo>
                    <a:pt x="886570" y="67469"/>
                  </a:lnTo>
                  <a:lnTo>
                    <a:pt x="888950" y="62707"/>
                  </a:lnTo>
                  <a:lnTo>
                    <a:pt x="891330" y="57944"/>
                  </a:lnTo>
                  <a:lnTo>
                    <a:pt x="893710" y="53182"/>
                  </a:lnTo>
                  <a:lnTo>
                    <a:pt x="896883" y="48816"/>
                  </a:lnTo>
                  <a:lnTo>
                    <a:pt x="899659" y="44451"/>
                  </a:lnTo>
                  <a:lnTo>
                    <a:pt x="903229" y="40085"/>
                  </a:lnTo>
                  <a:lnTo>
                    <a:pt x="910369" y="32544"/>
                  </a:lnTo>
                  <a:lnTo>
                    <a:pt x="918302" y="25401"/>
                  </a:lnTo>
                  <a:lnTo>
                    <a:pt x="922268" y="21828"/>
                  </a:lnTo>
                  <a:lnTo>
                    <a:pt x="926631" y="19050"/>
                  </a:lnTo>
                  <a:lnTo>
                    <a:pt x="930994" y="16272"/>
                  </a:lnTo>
                  <a:lnTo>
                    <a:pt x="935754" y="13494"/>
                  </a:lnTo>
                  <a:lnTo>
                    <a:pt x="940514" y="11113"/>
                  </a:lnTo>
                  <a:lnTo>
                    <a:pt x="945273" y="8732"/>
                  </a:lnTo>
                  <a:lnTo>
                    <a:pt x="950430" y="6747"/>
                  </a:lnTo>
                  <a:lnTo>
                    <a:pt x="955586" y="5160"/>
                  </a:lnTo>
                  <a:lnTo>
                    <a:pt x="960742" y="3572"/>
                  </a:lnTo>
                  <a:lnTo>
                    <a:pt x="966295" y="1985"/>
                  </a:lnTo>
                  <a:lnTo>
                    <a:pt x="971452" y="1191"/>
                  </a:lnTo>
                  <a:lnTo>
                    <a:pt x="977401" y="397"/>
                  </a:lnTo>
                  <a:lnTo>
                    <a:pt x="9829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085" y="4446"/>
              <a:ext cx="1200" cy="2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总部工作站</a:t>
              </a:r>
              <a:endPara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553970" y="3651885"/>
            <a:ext cx="575310" cy="774065"/>
            <a:chOff x="3231" y="5751"/>
            <a:chExt cx="906" cy="1219"/>
          </a:xfrm>
        </p:grpSpPr>
        <p:sp>
          <p:nvSpPr>
            <p:cNvPr id="18" name=" 18"/>
            <p:cNvSpPr>
              <a:spLocks noChangeAspect="1"/>
            </p:cNvSpPr>
            <p:nvPr/>
          </p:nvSpPr>
          <p:spPr bwMode="auto">
            <a:xfrm>
              <a:off x="3231" y="5751"/>
              <a:ext cx="907" cy="907"/>
            </a:xfrm>
            <a:custGeom>
              <a:avLst/>
              <a:gdLst>
                <a:gd name="T0" fmla="*/ 151004 w 5185"/>
                <a:gd name="T1" fmla="*/ 1065477 h 3880"/>
                <a:gd name="T2" fmla="*/ 1873403 w 5185"/>
                <a:gd name="T3" fmla="*/ 1297678 h 3880"/>
                <a:gd name="T4" fmla="*/ 751713 w 5185"/>
                <a:gd name="T5" fmla="*/ 1241832 h 3880"/>
                <a:gd name="T6" fmla="*/ 1108464 w 5185"/>
                <a:gd name="T7" fmla="*/ 1148144 h 3880"/>
                <a:gd name="T8" fmla="*/ 751713 w 5185"/>
                <a:gd name="T9" fmla="*/ 1241832 h 3880"/>
                <a:gd name="T10" fmla="*/ 1726808 w 5185"/>
                <a:gd name="T11" fmla="*/ 1012203 h 3880"/>
                <a:gd name="T12" fmla="*/ 1726073 w 5185"/>
                <a:gd name="T13" fmla="*/ 1007794 h 3880"/>
                <a:gd name="T14" fmla="*/ 1726808 w 5185"/>
                <a:gd name="T15" fmla="*/ 44089 h 3880"/>
                <a:gd name="T16" fmla="*/ 1726441 w 5185"/>
                <a:gd name="T17" fmla="*/ 39680 h 3880"/>
                <a:gd name="T18" fmla="*/ 1724604 w 5185"/>
                <a:gd name="T19" fmla="*/ 30862 h 3880"/>
                <a:gd name="T20" fmla="*/ 1721297 w 5185"/>
                <a:gd name="T21" fmla="*/ 23147 h 3880"/>
                <a:gd name="T22" fmla="*/ 1716888 w 5185"/>
                <a:gd name="T23" fmla="*/ 15798 h 3880"/>
                <a:gd name="T24" fmla="*/ 1711010 w 5185"/>
                <a:gd name="T25" fmla="*/ 9920 h 3880"/>
                <a:gd name="T26" fmla="*/ 1703662 w 5185"/>
                <a:gd name="T27" fmla="*/ 5144 h 3880"/>
                <a:gd name="T28" fmla="*/ 1695946 w 5185"/>
                <a:gd name="T29" fmla="*/ 1837 h 3880"/>
                <a:gd name="T30" fmla="*/ 1687128 w 5185"/>
                <a:gd name="T31" fmla="*/ 367 h 3880"/>
                <a:gd name="T32" fmla="*/ 222281 w 5185"/>
                <a:gd name="T33" fmla="*/ 0 h 3880"/>
                <a:gd name="T34" fmla="*/ 217872 w 5185"/>
                <a:gd name="T35" fmla="*/ 367 h 3880"/>
                <a:gd name="T36" fmla="*/ 209054 w 5185"/>
                <a:gd name="T37" fmla="*/ 1837 h 3880"/>
                <a:gd name="T38" fmla="*/ 201338 w 5185"/>
                <a:gd name="T39" fmla="*/ 5144 h 3880"/>
                <a:gd name="T40" fmla="*/ 194358 w 5185"/>
                <a:gd name="T41" fmla="*/ 9920 h 3880"/>
                <a:gd name="T42" fmla="*/ 188112 w 5185"/>
                <a:gd name="T43" fmla="*/ 15798 h 3880"/>
                <a:gd name="T44" fmla="*/ 183336 w 5185"/>
                <a:gd name="T45" fmla="*/ 23147 h 3880"/>
                <a:gd name="T46" fmla="*/ 180029 w 5185"/>
                <a:gd name="T47" fmla="*/ 30862 h 3880"/>
                <a:gd name="T48" fmla="*/ 178559 w 5185"/>
                <a:gd name="T49" fmla="*/ 39680 h 3880"/>
                <a:gd name="T50" fmla="*/ 178192 w 5185"/>
                <a:gd name="T51" fmla="*/ 1003386 h 3880"/>
                <a:gd name="T52" fmla="*/ 178559 w 5185"/>
                <a:gd name="T53" fmla="*/ 1007794 h 3880"/>
                <a:gd name="T54" fmla="*/ 178192 w 5185"/>
                <a:gd name="T55" fmla="*/ 1012203 h 3880"/>
                <a:gd name="T56" fmla="*/ 1727176 w 5185"/>
                <a:gd name="T57" fmla="*/ 1012571 h 3880"/>
                <a:gd name="T58" fmla="*/ 1616954 w 5185"/>
                <a:gd name="T59" fmla="*/ 937620 h 3880"/>
                <a:gd name="T60" fmla="*/ 288046 w 5185"/>
                <a:gd name="T61" fmla="*/ 109854 h 3880"/>
                <a:gd name="T62" fmla="*/ 1616954 w 5185"/>
                <a:gd name="T63" fmla="*/ 937620 h 3880"/>
                <a:gd name="T64" fmla="*/ 4409 w 5185"/>
                <a:gd name="T65" fmla="*/ 1350584 h 3880"/>
                <a:gd name="T66" fmla="*/ 0 w 5185"/>
                <a:gd name="T67" fmla="*/ 1359402 h 3880"/>
                <a:gd name="T68" fmla="*/ 735 w 5185"/>
                <a:gd name="T69" fmla="*/ 1369322 h 3880"/>
                <a:gd name="T70" fmla="*/ 3307 w 5185"/>
                <a:gd name="T71" fmla="*/ 1379977 h 3880"/>
                <a:gd name="T72" fmla="*/ 7348 w 5185"/>
                <a:gd name="T73" fmla="*/ 1390999 h 3880"/>
                <a:gd name="T74" fmla="*/ 13227 w 5185"/>
                <a:gd name="T75" fmla="*/ 1401654 h 3880"/>
                <a:gd name="T76" fmla="*/ 19473 w 5185"/>
                <a:gd name="T77" fmla="*/ 1411206 h 3880"/>
                <a:gd name="T78" fmla="*/ 26821 w 5185"/>
                <a:gd name="T79" fmla="*/ 1418554 h 3880"/>
                <a:gd name="T80" fmla="*/ 35271 w 5185"/>
                <a:gd name="T81" fmla="*/ 1423698 h 3880"/>
                <a:gd name="T82" fmla="*/ 41884 w 5185"/>
                <a:gd name="T83" fmla="*/ 1425168 h 3880"/>
                <a:gd name="T84" fmla="*/ 1860911 w 5185"/>
                <a:gd name="T85" fmla="*/ 1425535 h 3880"/>
                <a:gd name="T86" fmla="*/ 1863116 w 5185"/>
                <a:gd name="T87" fmla="*/ 1425168 h 3880"/>
                <a:gd name="T88" fmla="*/ 1869729 w 5185"/>
                <a:gd name="T89" fmla="*/ 1423698 h 3880"/>
                <a:gd name="T90" fmla="*/ 1878179 w 5185"/>
                <a:gd name="T91" fmla="*/ 1418554 h 3880"/>
                <a:gd name="T92" fmla="*/ 1885527 w 5185"/>
                <a:gd name="T93" fmla="*/ 1411206 h 3880"/>
                <a:gd name="T94" fmla="*/ 1892141 w 5185"/>
                <a:gd name="T95" fmla="*/ 1401654 h 3880"/>
                <a:gd name="T96" fmla="*/ 1897652 w 5185"/>
                <a:gd name="T97" fmla="*/ 1390999 h 3880"/>
                <a:gd name="T98" fmla="*/ 1901693 w 5185"/>
                <a:gd name="T99" fmla="*/ 1379977 h 3880"/>
                <a:gd name="T100" fmla="*/ 1903898 w 5185"/>
                <a:gd name="T101" fmla="*/ 1369322 h 3880"/>
                <a:gd name="T102" fmla="*/ 1905000 w 5185"/>
                <a:gd name="T103" fmla="*/ 1359402 h 38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185" h="3880">
                  <a:moveTo>
                    <a:pt x="4775" y="2900"/>
                  </a:moveTo>
                  <a:lnTo>
                    <a:pt x="411" y="2900"/>
                  </a:lnTo>
                  <a:lnTo>
                    <a:pt x="87" y="3532"/>
                  </a:lnTo>
                  <a:lnTo>
                    <a:pt x="5099" y="3532"/>
                  </a:lnTo>
                  <a:lnTo>
                    <a:pt x="4775" y="2900"/>
                  </a:lnTo>
                  <a:close/>
                  <a:moveTo>
                    <a:pt x="2046" y="3380"/>
                  </a:moveTo>
                  <a:lnTo>
                    <a:pt x="2181" y="3125"/>
                  </a:lnTo>
                  <a:lnTo>
                    <a:pt x="3017" y="3125"/>
                  </a:lnTo>
                  <a:lnTo>
                    <a:pt x="3139" y="3380"/>
                  </a:lnTo>
                  <a:lnTo>
                    <a:pt x="2046" y="3380"/>
                  </a:lnTo>
                  <a:close/>
                  <a:moveTo>
                    <a:pt x="4700" y="2755"/>
                  </a:moveTo>
                  <a:lnTo>
                    <a:pt x="4700" y="2755"/>
                  </a:lnTo>
                  <a:lnTo>
                    <a:pt x="4698" y="2743"/>
                  </a:lnTo>
                  <a:lnTo>
                    <a:pt x="4700" y="2731"/>
                  </a:lnTo>
                  <a:lnTo>
                    <a:pt x="4700" y="120"/>
                  </a:lnTo>
                  <a:lnTo>
                    <a:pt x="4699" y="108"/>
                  </a:lnTo>
                  <a:lnTo>
                    <a:pt x="4697" y="95"/>
                  </a:lnTo>
                  <a:lnTo>
                    <a:pt x="4694" y="84"/>
                  </a:lnTo>
                  <a:lnTo>
                    <a:pt x="4690" y="73"/>
                  </a:lnTo>
                  <a:lnTo>
                    <a:pt x="4685" y="63"/>
                  </a:lnTo>
                  <a:lnTo>
                    <a:pt x="4680" y="53"/>
                  </a:lnTo>
                  <a:lnTo>
                    <a:pt x="4673" y="43"/>
                  </a:lnTo>
                  <a:lnTo>
                    <a:pt x="4665" y="34"/>
                  </a:lnTo>
                  <a:lnTo>
                    <a:pt x="4657" y="27"/>
                  </a:lnTo>
                  <a:lnTo>
                    <a:pt x="4647" y="20"/>
                  </a:lnTo>
                  <a:lnTo>
                    <a:pt x="4637" y="14"/>
                  </a:lnTo>
                  <a:lnTo>
                    <a:pt x="4627" y="9"/>
                  </a:lnTo>
                  <a:lnTo>
                    <a:pt x="4616" y="5"/>
                  </a:lnTo>
                  <a:lnTo>
                    <a:pt x="4605" y="2"/>
                  </a:lnTo>
                  <a:lnTo>
                    <a:pt x="4592" y="1"/>
                  </a:lnTo>
                  <a:lnTo>
                    <a:pt x="4580" y="0"/>
                  </a:lnTo>
                  <a:lnTo>
                    <a:pt x="605" y="0"/>
                  </a:lnTo>
                  <a:lnTo>
                    <a:pt x="593" y="1"/>
                  </a:lnTo>
                  <a:lnTo>
                    <a:pt x="581" y="2"/>
                  </a:lnTo>
                  <a:lnTo>
                    <a:pt x="569" y="5"/>
                  </a:lnTo>
                  <a:lnTo>
                    <a:pt x="558" y="9"/>
                  </a:lnTo>
                  <a:lnTo>
                    <a:pt x="548" y="14"/>
                  </a:lnTo>
                  <a:lnTo>
                    <a:pt x="538" y="20"/>
                  </a:lnTo>
                  <a:lnTo>
                    <a:pt x="529" y="27"/>
                  </a:lnTo>
                  <a:lnTo>
                    <a:pt x="521" y="34"/>
                  </a:lnTo>
                  <a:lnTo>
                    <a:pt x="512" y="43"/>
                  </a:lnTo>
                  <a:lnTo>
                    <a:pt x="505" y="53"/>
                  </a:lnTo>
                  <a:lnTo>
                    <a:pt x="499" y="63"/>
                  </a:lnTo>
                  <a:lnTo>
                    <a:pt x="494" y="73"/>
                  </a:lnTo>
                  <a:lnTo>
                    <a:pt x="490" y="84"/>
                  </a:lnTo>
                  <a:lnTo>
                    <a:pt x="488" y="95"/>
                  </a:lnTo>
                  <a:lnTo>
                    <a:pt x="486" y="108"/>
                  </a:lnTo>
                  <a:lnTo>
                    <a:pt x="485" y="120"/>
                  </a:lnTo>
                  <a:lnTo>
                    <a:pt x="485" y="2731"/>
                  </a:lnTo>
                  <a:lnTo>
                    <a:pt x="486" y="2743"/>
                  </a:lnTo>
                  <a:lnTo>
                    <a:pt x="485" y="2755"/>
                  </a:lnTo>
                  <a:lnTo>
                    <a:pt x="484" y="2756"/>
                  </a:lnTo>
                  <a:lnTo>
                    <a:pt x="4701" y="2756"/>
                  </a:lnTo>
                  <a:lnTo>
                    <a:pt x="4700" y="2755"/>
                  </a:lnTo>
                  <a:close/>
                  <a:moveTo>
                    <a:pt x="4401" y="2552"/>
                  </a:moveTo>
                  <a:lnTo>
                    <a:pt x="784" y="2552"/>
                  </a:lnTo>
                  <a:lnTo>
                    <a:pt x="784" y="299"/>
                  </a:lnTo>
                  <a:lnTo>
                    <a:pt x="4401" y="299"/>
                  </a:lnTo>
                  <a:lnTo>
                    <a:pt x="4401" y="2552"/>
                  </a:lnTo>
                  <a:close/>
                  <a:moveTo>
                    <a:pt x="5172" y="3676"/>
                  </a:moveTo>
                  <a:lnTo>
                    <a:pt x="12" y="3676"/>
                  </a:lnTo>
                  <a:lnTo>
                    <a:pt x="0" y="3700"/>
                  </a:lnTo>
                  <a:lnTo>
                    <a:pt x="1" y="3713"/>
                  </a:lnTo>
                  <a:lnTo>
                    <a:pt x="2" y="3727"/>
                  </a:lnTo>
                  <a:lnTo>
                    <a:pt x="5" y="3741"/>
                  </a:lnTo>
                  <a:lnTo>
                    <a:pt x="9" y="3756"/>
                  </a:lnTo>
                  <a:lnTo>
                    <a:pt x="14" y="3771"/>
                  </a:lnTo>
                  <a:lnTo>
                    <a:pt x="20" y="3786"/>
                  </a:lnTo>
                  <a:lnTo>
                    <a:pt x="28" y="3801"/>
                  </a:lnTo>
                  <a:lnTo>
                    <a:pt x="36" y="3815"/>
                  </a:lnTo>
                  <a:lnTo>
                    <a:pt x="44" y="3828"/>
                  </a:lnTo>
                  <a:lnTo>
                    <a:pt x="53" y="3841"/>
                  </a:lnTo>
                  <a:lnTo>
                    <a:pt x="63" y="3852"/>
                  </a:lnTo>
                  <a:lnTo>
                    <a:pt x="73" y="3861"/>
                  </a:lnTo>
                  <a:lnTo>
                    <a:pt x="85" y="3869"/>
                  </a:lnTo>
                  <a:lnTo>
                    <a:pt x="96" y="3875"/>
                  </a:lnTo>
                  <a:lnTo>
                    <a:pt x="108" y="3878"/>
                  </a:lnTo>
                  <a:lnTo>
                    <a:pt x="114" y="3879"/>
                  </a:lnTo>
                  <a:lnTo>
                    <a:pt x="120" y="3880"/>
                  </a:lnTo>
                  <a:lnTo>
                    <a:pt x="5065" y="3880"/>
                  </a:lnTo>
                  <a:lnTo>
                    <a:pt x="5071" y="3879"/>
                  </a:lnTo>
                  <a:lnTo>
                    <a:pt x="5077" y="3878"/>
                  </a:lnTo>
                  <a:lnTo>
                    <a:pt x="5089" y="3875"/>
                  </a:lnTo>
                  <a:lnTo>
                    <a:pt x="5101" y="3869"/>
                  </a:lnTo>
                  <a:lnTo>
                    <a:pt x="5112" y="3861"/>
                  </a:lnTo>
                  <a:lnTo>
                    <a:pt x="5122" y="3852"/>
                  </a:lnTo>
                  <a:lnTo>
                    <a:pt x="5132" y="3841"/>
                  </a:lnTo>
                  <a:lnTo>
                    <a:pt x="5141" y="3828"/>
                  </a:lnTo>
                  <a:lnTo>
                    <a:pt x="5150" y="3815"/>
                  </a:lnTo>
                  <a:lnTo>
                    <a:pt x="5158" y="3801"/>
                  </a:lnTo>
                  <a:lnTo>
                    <a:pt x="5165" y="3786"/>
                  </a:lnTo>
                  <a:lnTo>
                    <a:pt x="5171" y="3771"/>
                  </a:lnTo>
                  <a:lnTo>
                    <a:pt x="5176" y="3756"/>
                  </a:lnTo>
                  <a:lnTo>
                    <a:pt x="5180" y="3741"/>
                  </a:lnTo>
                  <a:lnTo>
                    <a:pt x="5182" y="3727"/>
                  </a:lnTo>
                  <a:lnTo>
                    <a:pt x="5184" y="3713"/>
                  </a:lnTo>
                  <a:lnTo>
                    <a:pt x="5185" y="3700"/>
                  </a:lnTo>
                  <a:lnTo>
                    <a:pt x="5172" y="36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bIns="360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324" y="6680"/>
              <a:ext cx="720" cy="2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自营店</a:t>
              </a:r>
              <a:endPara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185795" y="1421130"/>
            <a:ext cx="762000" cy="760095"/>
            <a:chOff x="6147" y="3029"/>
            <a:chExt cx="1200" cy="1197"/>
          </a:xfrm>
        </p:grpSpPr>
        <p:sp>
          <p:nvSpPr>
            <p:cNvPr id="11" name=" 11"/>
            <p:cNvSpPr>
              <a:spLocks noChangeAspect="1"/>
            </p:cNvSpPr>
            <p:nvPr/>
          </p:nvSpPr>
          <p:spPr bwMode="auto">
            <a:xfrm>
              <a:off x="6293" y="3029"/>
              <a:ext cx="907" cy="907"/>
            </a:xfrm>
            <a:custGeom>
              <a:avLst/>
              <a:gdLst/>
              <a:ahLst/>
              <a:cxnLst/>
              <a:rect l="0" t="0" r="r" b="b"/>
              <a:pathLst>
                <a:path w="1903412" h="1563688">
                  <a:moveTo>
                    <a:pt x="872180" y="1544638"/>
                  </a:moveTo>
                  <a:lnTo>
                    <a:pt x="875675" y="1544638"/>
                  </a:lnTo>
                  <a:lnTo>
                    <a:pt x="1859905" y="1544638"/>
                  </a:lnTo>
                  <a:lnTo>
                    <a:pt x="1863400" y="1544638"/>
                  </a:lnTo>
                  <a:lnTo>
                    <a:pt x="1866577" y="1545233"/>
                  </a:lnTo>
                  <a:lnTo>
                    <a:pt x="1869118" y="1545829"/>
                  </a:lnTo>
                  <a:lnTo>
                    <a:pt x="1871660" y="1546722"/>
                  </a:lnTo>
                  <a:lnTo>
                    <a:pt x="1873884" y="1547912"/>
                  </a:lnTo>
                  <a:lnTo>
                    <a:pt x="1875154" y="1549103"/>
                  </a:lnTo>
                  <a:lnTo>
                    <a:pt x="1876107" y="1550591"/>
                  </a:lnTo>
                  <a:lnTo>
                    <a:pt x="1876425" y="1552079"/>
                  </a:lnTo>
                  <a:lnTo>
                    <a:pt x="1876425" y="1555651"/>
                  </a:lnTo>
                  <a:lnTo>
                    <a:pt x="1876107" y="1557140"/>
                  </a:lnTo>
                  <a:lnTo>
                    <a:pt x="1875154" y="1558926"/>
                  </a:lnTo>
                  <a:lnTo>
                    <a:pt x="1873884" y="1560116"/>
                  </a:lnTo>
                  <a:lnTo>
                    <a:pt x="1871660" y="1561307"/>
                  </a:lnTo>
                  <a:lnTo>
                    <a:pt x="1869118" y="1562200"/>
                  </a:lnTo>
                  <a:lnTo>
                    <a:pt x="1866577" y="1563093"/>
                  </a:lnTo>
                  <a:lnTo>
                    <a:pt x="1863400" y="1563390"/>
                  </a:lnTo>
                  <a:lnTo>
                    <a:pt x="1859905" y="1563688"/>
                  </a:lnTo>
                  <a:lnTo>
                    <a:pt x="875675" y="1563688"/>
                  </a:lnTo>
                  <a:lnTo>
                    <a:pt x="872180" y="1563390"/>
                  </a:lnTo>
                  <a:lnTo>
                    <a:pt x="869003" y="1563093"/>
                  </a:lnTo>
                  <a:lnTo>
                    <a:pt x="866144" y="1562200"/>
                  </a:lnTo>
                  <a:lnTo>
                    <a:pt x="863603" y="1561307"/>
                  </a:lnTo>
                  <a:lnTo>
                    <a:pt x="861696" y="1560116"/>
                  </a:lnTo>
                  <a:lnTo>
                    <a:pt x="860108" y="1558926"/>
                  </a:lnTo>
                  <a:lnTo>
                    <a:pt x="859155" y="1557140"/>
                  </a:lnTo>
                  <a:lnTo>
                    <a:pt x="858837" y="1555651"/>
                  </a:lnTo>
                  <a:lnTo>
                    <a:pt x="858837" y="1552079"/>
                  </a:lnTo>
                  <a:lnTo>
                    <a:pt x="859155" y="1550591"/>
                  </a:lnTo>
                  <a:lnTo>
                    <a:pt x="860108" y="1549103"/>
                  </a:lnTo>
                  <a:lnTo>
                    <a:pt x="861696" y="1547912"/>
                  </a:lnTo>
                  <a:lnTo>
                    <a:pt x="863603" y="1546722"/>
                  </a:lnTo>
                  <a:lnTo>
                    <a:pt x="866144" y="1545829"/>
                  </a:lnTo>
                  <a:lnTo>
                    <a:pt x="869003" y="1545233"/>
                  </a:lnTo>
                  <a:lnTo>
                    <a:pt x="872180" y="1544638"/>
                  </a:lnTo>
                  <a:close/>
                  <a:moveTo>
                    <a:pt x="1255848" y="1415770"/>
                  </a:moveTo>
                  <a:lnTo>
                    <a:pt x="1252677" y="1416407"/>
                  </a:lnTo>
                  <a:lnTo>
                    <a:pt x="1249823" y="1417361"/>
                  </a:lnTo>
                  <a:lnTo>
                    <a:pt x="1247286" y="1419271"/>
                  </a:lnTo>
                  <a:lnTo>
                    <a:pt x="1245383" y="1420862"/>
                  </a:lnTo>
                  <a:lnTo>
                    <a:pt x="1243797" y="1422771"/>
                  </a:lnTo>
                  <a:lnTo>
                    <a:pt x="1242529" y="1424680"/>
                  </a:lnTo>
                  <a:lnTo>
                    <a:pt x="1242212" y="1426908"/>
                  </a:lnTo>
                  <a:lnTo>
                    <a:pt x="1235235" y="1522691"/>
                  </a:lnTo>
                  <a:lnTo>
                    <a:pt x="1235235" y="1525237"/>
                  </a:lnTo>
                  <a:lnTo>
                    <a:pt x="1236186" y="1527146"/>
                  </a:lnTo>
                  <a:lnTo>
                    <a:pt x="1237772" y="1529056"/>
                  </a:lnTo>
                  <a:lnTo>
                    <a:pt x="1239675" y="1530647"/>
                  </a:lnTo>
                  <a:lnTo>
                    <a:pt x="1242212" y="1532238"/>
                  </a:lnTo>
                  <a:lnTo>
                    <a:pt x="1245066" y="1533193"/>
                  </a:lnTo>
                  <a:lnTo>
                    <a:pt x="1247920" y="1533829"/>
                  </a:lnTo>
                  <a:lnTo>
                    <a:pt x="1251408" y="1534147"/>
                  </a:lnTo>
                  <a:lnTo>
                    <a:pt x="1488299" y="1535738"/>
                  </a:lnTo>
                  <a:lnTo>
                    <a:pt x="1491787" y="1535738"/>
                  </a:lnTo>
                  <a:lnTo>
                    <a:pt x="1494641" y="1535102"/>
                  </a:lnTo>
                  <a:lnTo>
                    <a:pt x="1497813" y="1533829"/>
                  </a:lnTo>
                  <a:lnTo>
                    <a:pt x="1500032" y="1532556"/>
                  </a:lnTo>
                  <a:lnTo>
                    <a:pt x="1502252" y="1530965"/>
                  </a:lnTo>
                  <a:lnTo>
                    <a:pt x="1503521" y="1529056"/>
                  </a:lnTo>
                  <a:lnTo>
                    <a:pt x="1504472" y="1526828"/>
                  </a:lnTo>
                  <a:lnTo>
                    <a:pt x="1504789" y="1524601"/>
                  </a:lnTo>
                  <a:lnTo>
                    <a:pt x="1499715" y="1428181"/>
                  </a:lnTo>
                  <a:lnTo>
                    <a:pt x="1499398" y="1425953"/>
                  </a:lnTo>
                  <a:lnTo>
                    <a:pt x="1498130" y="1424044"/>
                  </a:lnTo>
                  <a:lnTo>
                    <a:pt x="1496227" y="1422134"/>
                  </a:lnTo>
                  <a:lnTo>
                    <a:pt x="1494324" y="1420543"/>
                  </a:lnTo>
                  <a:lnTo>
                    <a:pt x="1491787" y="1418952"/>
                  </a:lnTo>
                  <a:lnTo>
                    <a:pt x="1489250" y="1417679"/>
                  </a:lnTo>
                  <a:lnTo>
                    <a:pt x="1486396" y="1417043"/>
                  </a:lnTo>
                  <a:lnTo>
                    <a:pt x="1483225" y="1416725"/>
                  </a:lnTo>
                  <a:lnTo>
                    <a:pt x="1259019" y="1415770"/>
                  </a:lnTo>
                  <a:lnTo>
                    <a:pt x="1255848" y="1415770"/>
                  </a:lnTo>
                  <a:close/>
                  <a:moveTo>
                    <a:pt x="1699820" y="1377902"/>
                  </a:moveTo>
                  <a:lnTo>
                    <a:pt x="1703942" y="1405269"/>
                  </a:lnTo>
                  <a:lnTo>
                    <a:pt x="1750876" y="1405587"/>
                  </a:lnTo>
                  <a:lnTo>
                    <a:pt x="1746437" y="1378220"/>
                  </a:lnTo>
                  <a:lnTo>
                    <a:pt x="1699820" y="1377902"/>
                  </a:lnTo>
                  <a:close/>
                  <a:moveTo>
                    <a:pt x="1636078" y="1377902"/>
                  </a:moveTo>
                  <a:lnTo>
                    <a:pt x="1639249" y="1404951"/>
                  </a:lnTo>
                  <a:lnTo>
                    <a:pt x="1686183" y="1405269"/>
                  </a:lnTo>
                  <a:lnTo>
                    <a:pt x="1682378" y="1377902"/>
                  </a:lnTo>
                  <a:lnTo>
                    <a:pt x="1636078" y="1377902"/>
                  </a:lnTo>
                  <a:close/>
                  <a:moveTo>
                    <a:pt x="1572019" y="1377584"/>
                  </a:moveTo>
                  <a:lnTo>
                    <a:pt x="1574239" y="1404633"/>
                  </a:lnTo>
                  <a:lnTo>
                    <a:pt x="1621490" y="1404951"/>
                  </a:lnTo>
                  <a:lnTo>
                    <a:pt x="1618636" y="1377584"/>
                  </a:lnTo>
                  <a:lnTo>
                    <a:pt x="1572019" y="1377584"/>
                  </a:lnTo>
                  <a:close/>
                  <a:moveTo>
                    <a:pt x="1507960" y="1377266"/>
                  </a:moveTo>
                  <a:lnTo>
                    <a:pt x="1509546" y="1404314"/>
                  </a:lnTo>
                  <a:lnTo>
                    <a:pt x="1556797" y="1404633"/>
                  </a:lnTo>
                  <a:lnTo>
                    <a:pt x="1554577" y="1377266"/>
                  </a:lnTo>
                  <a:lnTo>
                    <a:pt x="1507960" y="1377266"/>
                  </a:lnTo>
                  <a:close/>
                  <a:moveTo>
                    <a:pt x="1443902" y="1376948"/>
                  </a:moveTo>
                  <a:lnTo>
                    <a:pt x="1444853" y="1403996"/>
                  </a:lnTo>
                  <a:lnTo>
                    <a:pt x="1491787" y="1403996"/>
                  </a:lnTo>
                  <a:lnTo>
                    <a:pt x="1490519" y="1377266"/>
                  </a:lnTo>
                  <a:lnTo>
                    <a:pt x="1443902" y="1376948"/>
                  </a:lnTo>
                  <a:close/>
                  <a:moveTo>
                    <a:pt x="1380160" y="1376629"/>
                  </a:moveTo>
                  <a:lnTo>
                    <a:pt x="1379843" y="1403678"/>
                  </a:lnTo>
                  <a:lnTo>
                    <a:pt x="1426777" y="1403996"/>
                  </a:lnTo>
                  <a:lnTo>
                    <a:pt x="1426460" y="1376948"/>
                  </a:lnTo>
                  <a:lnTo>
                    <a:pt x="1380160" y="1376629"/>
                  </a:lnTo>
                  <a:close/>
                  <a:moveTo>
                    <a:pt x="1316101" y="1376311"/>
                  </a:moveTo>
                  <a:lnTo>
                    <a:pt x="1315150" y="1403360"/>
                  </a:lnTo>
                  <a:lnTo>
                    <a:pt x="1362401" y="1403360"/>
                  </a:lnTo>
                  <a:lnTo>
                    <a:pt x="1362718" y="1376629"/>
                  </a:lnTo>
                  <a:lnTo>
                    <a:pt x="1316101" y="1376311"/>
                  </a:lnTo>
                  <a:close/>
                  <a:moveTo>
                    <a:pt x="1252043" y="1375993"/>
                  </a:moveTo>
                  <a:lnTo>
                    <a:pt x="1250140" y="1403041"/>
                  </a:lnTo>
                  <a:lnTo>
                    <a:pt x="1297391" y="1403041"/>
                  </a:lnTo>
                  <a:lnTo>
                    <a:pt x="1298660" y="1376311"/>
                  </a:lnTo>
                  <a:lnTo>
                    <a:pt x="1252043" y="1375993"/>
                  </a:lnTo>
                  <a:close/>
                  <a:moveTo>
                    <a:pt x="1188301" y="1375675"/>
                  </a:moveTo>
                  <a:lnTo>
                    <a:pt x="1185764" y="1402723"/>
                  </a:lnTo>
                  <a:lnTo>
                    <a:pt x="1232698" y="1402723"/>
                  </a:lnTo>
                  <a:lnTo>
                    <a:pt x="1234601" y="1375993"/>
                  </a:lnTo>
                  <a:lnTo>
                    <a:pt x="1188301" y="1375675"/>
                  </a:lnTo>
                  <a:close/>
                  <a:moveTo>
                    <a:pt x="1124242" y="1375356"/>
                  </a:moveTo>
                  <a:lnTo>
                    <a:pt x="1120754" y="1402405"/>
                  </a:lnTo>
                  <a:lnTo>
                    <a:pt x="1167688" y="1402405"/>
                  </a:lnTo>
                  <a:lnTo>
                    <a:pt x="1170859" y="1375675"/>
                  </a:lnTo>
                  <a:lnTo>
                    <a:pt x="1124242" y="1375356"/>
                  </a:lnTo>
                  <a:close/>
                  <a:moveTo>
                    <a:pt x="1060183" y="1375038"/>
                  </a:moveTo>
                  <a:lnTo>
                    <a:pt x="1056061" y="1402087"/>
                  </a:lnTo>
                  <a:lnTo>
                    <a:pt x="1102995" y="1402087"/>
                  </a:lnTo>
                  <a:lnTo>
                    <a:pt x="1106800" y="1375356"/>
                  </a:lnTo>
                  <a:lnTo>
                    <a:pt x="1060183" y="1375038"/>
                  </a:lnTo>
                  <a:close/>
                  <a:moveTo>
                    <a:pt x="996442" y="1374720"/>
                  </a:moveTo>
                  <a:lnTo>
                    <a:pt x="991051" y="1401769"/>
                  </a:lnTo>
                  <a:lnTo>
                    <a:pt x="1038302" y="1401769"/>
                  </a:lnTo>
                  <a:lnTo>
                    <a:pt x="1042742" y="1375038"/>
                  </a:lnTo>
                  <a:lnTo>
                    <a:pt x="996442" y="1374720"/>
                  </a:lnTo>
                  <a:close/>
                  <a:moveTo>
                    <a:pt x="394079" y="1340803"/>
                  </a:moveTo>
                  <a:lnTo>
                    <a:pt x="364253" y="1348105"/>
                  </a:lnTo>
                  <a:lnTo>
                    <a:pt x="354734" y="1351280"/>
                  </a:lnTo>
                  <a:lnTo>
                    <a:pt x="367743" y="1359853"/>
                  </a:lnTo>
                  <a:lnTo>
                    <a:pt x="380752" y="1368743"/>
                  </a:lnTo>
                  <a:lnTo>
                    <a:pt x="393761" y="1376998"/>
                  </a:lnTo>
                  <a:lnTo>
                    <a:pt x="407088" y="1385571"/>
                  </a:lnTo>
                  <a:lnTo>
                    <a:pt x="420414" y="1393191"/>
                  </a:lnTo>
                  <a:lnTo>
                    <a:pt x="434375" y="1400493"/>
                  </a:lnTo>
                  <a:lnTo>
                    <a:pt x="448336" y="1408113"/>
                  </a:lnTo>
                  <a:lnTo>
                    <a:pt x="462297" y="1415098"/>
                  </a:lnTo>
                  <a:lnTo>
                    <a:pt x="453095" y="1406526"/>
                  </a:lnTo>
                  <a:lnTo>
                    <a:pt x="444528" y="1397636"/>
                  </a:lnTo>
                  <a:lnTo>
                    <a:pt x="435644" y="1389063"/>
                  </a:lnTo>
                  <a:lnTo>
                    <a:pt x="427077" y="1379538"/>
                  </a:lnTo>
                  <a:lnTo>
                    <a:pt x="418510" y="1370331"/>
                  </a:lnTo>
                  <a:lnTo>
                    <a:pt x="410261" y="1360488"/>
                  </a:lnTo>
                  <a:lnTo>
                    <a:pt x="402011" y="1350963"/>
                  </a:lnTo>
                  <a:lnTo>
                    <a:pt x="394079" y="1340803"/>
                  </a:lnTo>
                  <a:close/>
                  <a:moveTo>
                    <a:pt x="1694111" y="1340353"/>
                  </a:moveTo>
                  <a:lnTo>
                    <a:pt x="1698234" y="1367401"/>
                  </a:lnTo>
                  <a:lnTo>
                    <a:pt x="1744534" y="1367719"/>
                  </a:lnTo>
                  <a:lnTo>
                    <a:pt x="1739777" y="1340671"/>
                  </a:lnTo>
                  <a:lnTo>
                    <a:pt x="1694111" y="1340353"/>
                  </a:lnTo>
                  <a:close/>
                  <a:moveTo>
                    <a:pt x="1631321" y="1340034"/>
                  </a:moveTo>
                  <a:lnTo>
                    <a:pt x="1634809" y="1367083"/>
                  </a:lnTo>
                  <a:lnTo>
                    <a:pt x="1680792" y="1367401"/>
                  </a:lnTo>
                  <a:lnTo>
                    <a:pt x="1676987" y="1340353"/>
                  </a:lnTo>
                  <a:lnTo>
                    <a:pt x="1631321" y="1340034"/>
                  </a:lnTo>
                  <a:close/>
                  <a:moveTo>
                    <a:pt x="1568531" y="1339716"/>
                  </a:moveTo>
                  <a:lnTo>
                    <a:pt x="1571068" y="1366765"/>
                  </a:lnTo>
                  <a:lnTo>
                    <a:pt x="1617051" y="1367083"/>
                  </a:lnTo>
                  <a:lnTo>
                    <a:pt x="1614196" y="1340034"/>
                  </a:lnTo>
                  <a:lnTo>
                    <a:pt x="1568531" y="1339716"/>
                  </a:lnTo>
                  <a:close/>
                  <a:moveTo>
                    <a:pt x="1505741" y="1339716"/>
                  </a:moveTo>
                  <a:lnTo>
                    <a:pt x="1507326" y="1366765"/>
                  </a:lnTo>
                  <a:lnTo>
                    <a:pt x="1553626" y="1366765"/>
                  </a:lnTo>
                  <a:lnTo>
                    <a:pt x="1551406" y="1339716"/>
                  </a:lnTo>
                  <a:lnTo>
                    <a:pt x="1505741" y="1339716"/>
                  </a:lnTo>
                  <a:close/>
                  <a:moveTo>
                    <a:pt x="1442950" y="1339398"/>
                  </a:moveTo>
                  <a:lnTo>
                    <a:pt x="1443585" y="1366128"/>
                  </a:lnTo>
                  <a:lnTo>
                    <a:pt x="1489884" y="1366128"/>
                  </a:lnTo>
                  <a:lnTo>
                    <a:pt x="1488616" y="1339398"/>
                  </a:lnTo>
                  <a:lnTo>
                    <a:pt x="1442950" y="1339398"/>
                  </a:lnTo>
                  <a:close/>
                  <a:moveTo>
                    <a:pt x="1380160" y="1339080"/>
                  </a:moveTo>
                  <a:lnTo>
                    <a:pt x="1380160" y="1365810"/>
                  </a:lnTo>
                  <a:lnTo>
                    <a:pt x="1426143" y="1365810"/>
                  </a:lnTo>
                  <a:lnTo>
                    <a:pt x="1425826" y="1339398"/>
                  </a:lnTo>
                  <a:lnTo>
                    <a:pt x="1380160" y="1339080"/>
                  </a:lnTo>
                  <a:close/>
                  <a:moveTo>
                    <a:pt x="1317370" y="1338761"/>
                  </a:moveTo>
                  <a:lnTo>
                    <a:pt x="1316418" y="1365492"/>
                  </a:lnTo>
                  <a:lnTo>
                    <a:pt x="1362718" y="1365492"/>
                  </a:lnTo>
                  <a:lnTo>
                    <a:pt x="1363035" y="1339080"/>
                  </a:lnTo>
                  <a:lnTo>
                    <a:pt x="1317370" y="1338761"/>
                  </a:lnTo>
                  <a:close/>
                  <a:moveTo>
                    <a:pt x="1254897" y="1338443"/>
                  </a:moveTo>
                  <a:lnTo>
                    <a:pt x="1252677" y="1365174"/>
                  </a:lnTo>
                  <a:lnTo>
                    <a:pt x="1298977" y="1365492"/>
                  </a:lnTo>
                  <a:lnTo>
                    <a:pt x="1300245" y="1338761"/>
                  </a:lnTo>
                  <a:lnTo>
                    <a:pt x="1254897" y="1338443"/>
                  </a:lnTo>
                  <a:close/>
                  <a:moveTo>
                    <a:pt x="1192106" y="1338443"/>
                  </a:moveTo>
                  <a:lnTo>
                    <a:pt x="1189252" y="1364855"/>
                  </a:lnTo>
                  <a:lnTo>
                    <a:pt x="1235235" y="1365174"/>
                  </a:lnTo>
                  <a:lnTo>
                    <a:pt x="1237772" y="1338443"/>
                  </a:lnTo>
                  <a:lnTo>
                    <a:pt x="1192106" y="1338443"/>
                  </a:lnTo>
                  <a:close/>
                  <a:moveTo>
                    <a:pt x="1128999" y="1338125"/>
                  </a:moveTo>
                  <a:lnTo>
                    <a:pt x="1125511" y="1364537"/>
                  </a:lnTo>
                  <a:lnTo>
                    <a:pt x="1172128" y="1364855"/>
                  </a:lnTo>
                  <a:lnTo>
                    <a:pt x="1174665" y="1338125"/>
                  </a:lnTo>
                  <a:lnTo>
                    <a:pt x="1128999" y="1338125"/>
                  </a:lnTo>
                  <a:close/>
                  <a:moveTo>
                    <a:pt x="1066526" y="1337807"/>
                  </a:moveTo>
                  <a:lnTo>
                    <a:pt x="1061769" y="1364219"/>
                  </a:lnTo>
                  <a:lnTo>
                    <a:pt x="1108386" y="1364537"/>
                  </a:lnTo>
                  <a:lnTo>
                    <a:pt x="1111874" y="1338125"/>
                  </a:lnTo>
                  <a:lnTo>
                    <a:pt x="1066526" y="1337807"/>
                  </a:lnTo>
                  <a:close/>
                  <a:moveTo>
                    <a:pt x="1003419" y="1337489"/>
                  </a:moveTo>
                  <a:lnTo>
                    <a:pt x="998345" y="1363901"/>
                  </a:lnTo>
                  <a:lnTo>
                    <a:pt x="1044644" y="1364219"/>
                  </a:lnTo>
                  <a:lnTo>
                    <a:pt x="1049401" y="1337807"/>
                  </a:lnTo>
                  <a:lnTo>
                    <a:pt x="1003419" y="1337489"/>
                  </a:lnTo>
                  <a:close/>
                  <a:moveTo>
                    <a:pt x="538764" y="1314450"/>
                  </a:moveTo>
                  <a:lnTo>
                    <a:pt x="518458" y="1317308"/>
                  </a:lnTo>
                  <a:lnTo>
                    <a:pt x="498468" y="1320165"/>
                  </a:lnTo>
                  <a:lnTo>
                    <a:pt x="478479" y="1323340"/>
                  </a:lnTo>
                  <a:lnTo>
                    <a:pt x="458807" y="1326833"/>
                  </a:lnTo>
                  <a:lnTo>
                    <a:pt x="467691" y="1336675"/>
                  </a:lnTo>
                  <a:lnTo>
                    <a:pt x="476258" y="1346200"/>
                  </a:lnTo>
                  <a:lnTo>
                    <a:pt x="485142" y="1355408"/>
                  </a:lnTo>
                  <a:lnTo>
                    <a:pt x="494343" y="1364298"/>
                  </a:lnTo>
                  <a:lnTo>
                    <a:pt x="503228" y="1372871"/>
                  </a:lnTo>
                  <a:lnTo>
                    <a:pt x="512746" y="1381126"/>
                  </a:lnTo>
                  <a:lnTo>
                    <a:pt x="521948" y="1389381"/>
                  </a:lnTo>
                  <a:lnTo>
                    <a:pt x="531784" y="1397001"/>
                  </a:lnTo>
                  <a:lnTo>
                    <a:pt x="540986" y="1404621"/>
                  </a:lnTo>
                  <a:lnTo>
                    <a:pt x="551139" y="1411606"/>
                  </a:lnTo>
                  <a:lnTo>
                    <a:pt x="560658" y="1418273"/>
                  </a:lnTo>
                  <a:lnTo>
                    <a:pt x="570811" y="1424941"/>
                  </a:lnTo>
                  <a:lnTo>
                    <a:pt x="580965" y="1430973"/>
                  </a:lnTo>
                  <a:lnTo>
                    <a:pt x="591118" y="1437323"/>
                  </a:lnTo>
                  <a:lnTo>
                    <a:pt x="601589" y="1442721"/>
                  </a:lnTo>
                  <a:lnTo>
                    <a:pt x="611742" y="1447801"/>
                  </a:lnTo>
                  <a:lnTo>
                    <a:pt x="601589" y="1433831"/>
                  </a:lnTo>
                  <a:lnTo>
                    <a:pt x="591753" y="1419226"/>
                  </a:lnTo>
                  <a:lnTo>
                    <a:pt x="582234" y="1403351"/>
                  </a:lnTo>
                  <a:lnTo>
                    <a:pt x="573032" y="1387158"/>
                  </a:lnTo>
                  <a:lnTo>
                    <a:pt x="564148" y="1370013"/>
                  </a:lnTo>
                  <a:lnTo>
                    <a:pt x="555264" y="1352233"/>
                  </a:lnTo>
                  <a:lnTo>
                    <a:pt x="547014" y="1333500"/>
                  </a:lnTo>
                  <a:lnTo>
                    <a:pt x="538764" y="1314450"/>
                  </a:lnTo>
                  <a:close/>
                  <a:moveTo>
                    <a:pt x="1688403" y="1302485"/>
                  </a:moveTo>
                  <a:lnTo>
                    <a:pt x="1692526" y="1329215"/>
                  </a:lnTo>
                  <a:lnTo>
                    <a:pt x="1737557" y="1329533"/>
                  </a:lnTo>
                  <a:lnTo>
                    <a:pt x="1733117" y="1302803"/>
                  </a:lnTo>
                  <a:lnTo>
                    <a:pt x="1688403" y="1302485"/>
                  </a:lnTo>
                  <a:close/>
                  <a:moveTo>
                    <a:pt x="1626881" y="1302166"/>
                  </a:moveTo>
                  <a:lnTo>
                    <a:pt x="1630053" y="1329215"/>
                  </a:lnTo>
                  <a:lnTo>
                    <a:pt x="1675401" y="1329215"/>
                  </a:lnTo>
                  <a:lnTo>
                    <a:pt x="1671596" y="1302485"/>
                  </a:lnTo>
                  <a:lnTo>
                    <a:pt x="1626881" y="1302166"/>
                  </a:lnTo>
                  <a:close/>
                  <a:moveTo>
                    <a:pt x="1565042" y="1302166"/>
                  </a:moveTo>
                  <a:lnTo>
                    <a:pt x="1567579" y="1328897"/>
                  </a:lnTo>
                  <a:lnTo>
                    <a:pt x="1612928" y="1329215"/>
                  </a:lnTo>
                  <a:lnTo>
                    <a:pt x="1610074" y="1302166"/>
                  </a:lnTo>
                  <a:lnTo>
                    <a:pt x="1565042" y="1302166"/>
                  </a:lnTo>
                  <a:close/>
                  <a:moveTo>
                    <a:pt x="1503521" y="1301848"/>
                  </a:moveTo>
                  <a:lnTo>
                    <a:pt x="1505106" y="1328578"/>
                  </a:lnTo>
                  <a:lnTo>
                    <a:pt x="1550772" y="1328897"/>
                  </a:lnTo>
                  <a:lnTo>
                    <a:pt x="1548552" y="1302166"/>
                  </a:lnTo>
                  <a:lnTo>
                    <a:pt x="1503521" y="1301848"/>
                  </a:lnTo>
                  <a:close/>
                  <a:moveTo>
                    <a:pt x="1441999" y="1301848"/>
                  </a:moveTo>
                  <a:lnTo>
                    <a:pt x="1442633" y="1328260"/>
                  </a:lnTo>
                  <a:lnTo>
                    <a:pt x="1487982" y="1328578"/>
                  </a:lnTo>
                  <a:lnTo>
                    <a:pt x="1486713" y="1301848"/>
                  </a:lnTo>
                  <a:lnTo>
                    <a:pt x="1441999" y="1301848"/>
                  </a:lnTo>
                  <a:close/>
                  <a:moveTo>
                    <a:pt x="1380477" y="1301530"/>
                  </a:moveTo>
                  <a:lnTo>
                    <a:pt x="1380477" y="1328260"/>
                  </a:lnTo>
                  <a:lnTo>
                    <a:pt x="1425509" y="1328260"/>
                  </a:lnTo>
                  <a:lnTo>
                    <a:pt x="1425191" y="1301530"/>
                  </a:lnTo>
                  <a:lnTo>
                    <a:pt x="1380477" y="1301530"/>
                  </a:lnTo>
                  <a:close/>
                  <a:moveTo>
                    <a:pt x="1318638" y="1301212"/>
                  </a:moveTo>
                  <a:lnTo>
                    <a:pt x="1317687" y="1327942"/>
                  </a:lnTo>
                  <a:lnTo>
                    <a:pt x="1363353" y="1328260"/>
                  </a:lnTo>
                  <a:lnTo>
                    <a:pt x="1363670" y="1301530"/>
                  </a:lnTo>
                  <a:lnTo>
                    <a:pt x="1318638" y="1301212"/>
                  </a:lnTo>
                  <a:close/>
                  <a:moveTo>
                    <a:pt x="1257434" y="1301212"/>
                  </a:moveTo>
                  <a:lnTo>
                    <a:pt x="1255531" y="1327624"/>
                  </a:lnTo>
                  <a:lnTo>
                    <a:pt x="1300879" y="1327942"/>
                  </a:lnTo>
                  <a:lnTo>
                    <a:pt x="1301831" y="1301212"/>
                  </a:lnTo>
                  <a:lnTo>
                    <a:pt x="1257434" y="1301212"/>
                  </a:lnTo>
                  <a:close/>
                  <a:moveTo>
                    <a:pt x="1195595" y="1300894"/>
                  </a:moveTo>
                  <a:lnTo>
                    <a:pt x="1193058" y="1327306"/>
                  </a:lnTo>
                  <a:lnTo>
                    <a:pt x="1238406" y="1327624"/>
                  </a:lnTo>
                  <a:lnTo>
                    <a:pt x="1240626" y="1300894"/>
                  </a:lnTo>
                  <a:lnTo>
                    <a:pt x="1195595" y="1300894"/>
                  </a:lnTo>
                  <a:close/>
                  <a:moveTo>
                    <a:pt x="1134073" y="1300575"/>
                  </a:moveTo>
                  <a:lnTo>
                    <a:pt x="1130268" y="1327306"/>
                  </a:lnTo>
                  <a:lnTo>
                    <a:pt x="1175933" y="1327306"/>
                  </a:lnTo>
                  <a:lnTo>
                    <a:pt x="1178787" y="1300894"/>
                  </a:lnTo>
                  <a:lnTo>
                    <a:pt x="1134073" y="1300575"/>
                  </a:lnTo>
                  <a:close/>
                  <a:moveTo>
                    <a:pt x="1072551" y="1300575"/>
                  </a:moveTo>
                  <a:lnTo>
                    <a:pt x="1068112" y="1326987"/>
                  </a:lnTo>
                  <a:lnTo>
                    <a:pt x="1113460" y="1326987"/>
                  </a:lnTo>
                  <a:lnTo>
                    <a:pt x="1117266" y="1300575"/>
                  </a:lnTo>
                  <a:lnTo>
                    <a:pt x="1072551" y="1300575"/>
                  </a:lnTo>
                  <a:close/>
                  <a:moveTo>
                    <a:pt x="1010712" y="1300257"/>
                  </a:moveTo>
                  <a:lnTo>
                    <a:pt x="1005638" y="1326669"/>
                  </a:lnTo>
                  <a:lnTo>
                    <a:pt x="1050987" y="1326987"/>
                  </a:lnTo>
                  <a:lnTo>
                    <a:pt x="1055744" y="1300575"/>
                  </a:lnTo>
                  <a:lnTo>
                    <a:pt x="1010712" y="1300257"/>
                  </a:lnTo>
                  <a:close/>
                  <a:moveTo>
                    <a:pt x="742467" y="1299528"/>
                  </a:moveTo>
                  <a:lnTo>
                    <a:pt x="705978" y="1300480"/>
                  </a:lnTo>
                  <a:lnTo>
                    <a:pt x="670124" y="1302068"/>
                  </a:lnTo>
                  <a:lnTo>
                    <a:pt x="634587" y="1304290"/>
                  </a:lnTo>
                  <a:lnTo>
                    <a:pt x="600002" y="1307148"/>
                  </a:lnTo>
                  <a:lnTo>
                    <a:pt x="608886" y="1327150"/>
                  </a:lnTo>
                  <a:lnTo>
                    <a:pt x="618088" y="1346518"/>
                  </a:lnTo>
                  <a:lnTo>
                    <a:pt x="627607" y="1364298"/>
                  </a:lnTo>
                  <a:lnTo>
                    <a:pt x="632683" y="1373188"/>
                  </a:lnTo>
                  <a:lnTo>
                    <a:pt x="637760" y="1381126"/>
                  </a:lnTo>
                  <a:lnTo>
                    <a:pt x="642519" y="1389381"/>
                  </a:lnTo>
                  <a:lnTo>
                    <a:pt x="647596" y="1397001"/>
                  </a:lnTo>
                  <a:lnTo>
                    <a:pt x="652673" y="1404621"/>
                  </a:lnTo>
                  <a:lnTo>
                    <a:pt x="657750" y="1411288"/>
                  </a:lnTo>
                  <a:lnTo>
                    <a:pt x="662826" y="1417956"/>
                  </a:lnTo>
                  <a:lnTo>
                    <a:pt x="668220" y="1424623"/>
                  </a:lnTo>
                  <a:lnTo>
                    <a:pt x="673614" y="1430656"/>
                  </a:lnTo>
                  <a:lnTo>
                    <a:pt x="678691" y="1436688"/>
                  </a:lnTo>
                  <a:lnTo>
                    <a:pt x="686941" y="1444626"/>
                  </a:lnTo>
                  <a:lnTo>
                    <a:pt x="694873" y="1451928"/>
                  </a:lnTo>
                  <a:lnTo>
                    <a:pt x="703123" y="1458913"/>
                  </a:lnTo>
                  <a:lnTo>
                    <a:pt x="711055" y="1464628"/>
                  </a:lnTo>
                  <a:lnTo>
                    <a:pt x="718987" y="1469708"/>
                  </a:lnTo>
                  <a:lnTo>
                    <a:pt x="726920" y="1474153"/>
                  </a:lnTo>
                  <a:lnTo>
                    <a:pt x="734535" y="1477963"/>
                  </a:lnTo>
                  <a:lnTo>
                    <a:pt x="742467" y="1480821"/>
                  </a:lnTo>
                  <a:lnTo>
                    <a:pt x="742467" y="1299528"/>
                  </a:lnTo>
                  <a:close/>
                  <a:moveTo>
                    <a:pt x="1682695" y="1264935"/>
                  </a:moveTo>
                  <a:lnTo>
                    <a:pt x="1686818" y="1291665"/>
                  </a:lnTo>
                  <a:lnTo>
                    <a:pt x="1731215" y="1291665"/>
                  </a:lnTo>
                  <a:lnTo>
                    <a:pt x="1726775" y="1264935"/>
                  </a:lnTo>
                  <a:lnTo>
                    <a:pt x="1682695" y="1264935"/>
                  </a:lnTo>
                  <a:close/>
                  <a:moveTo>
                    <a:pt x="1622442" y="1264617"/>
                  </a:moveTo>
                  <a:lnTo>
                    <a:pt x="1625613" y="1291347"/>
                  </a:lnTo>
                  <a:lnTo>
                    <a:pt x="1670327" y="1291665"/>
                  </a:lnTo>
                  <a:lnTo>
                    <a:pt x="1666205" y="1264617"/>
                  </a:lnTo>
                  <a:lnTo>
                    <a:pt x="1622442" y="1264617"/>
                  </a:lnTo>
                  <a:close/>
                  <a:moveTo>
                    <a:pt x="1561871" y="1264617"/>
                  </a:moveTo>
                  <a:lnTo>
                    <a:pt x="1564091" y="1291347"/>
                  </a:lnTo>
                  <a:lnTo>
                    <a:pt x="1608805" y="1291347"/>
                  </a:lnTo>
                  <a:lnTo>
                    <a:pt x="1605951" y="1264617"/>
                  </a:lnTo>
                  <a:lnTo>
                    <a:pt x="1561871" y="1264617"/>
                  </a:lnTo>
                  <a:close/>
                  <a:moveTo>
                    <a:pt x="1501618" y="1264298"/>
                  </a:moveTo>
                  <a:lnTo>
                    <a:pt x="1502886" y="1291029"/>
                  </a:lnTo>
                  <a:lnTo>
                    <a:pt x="1547284" y="1291029"/>
                  </a:lnTo>
                  <a:lnTo>
                    <a:pt x="1545381" y="1264298"/>
                  </a:lnTo>
                  <a:lnTo>
                    <a:pt x="1501618" y="1264298"/>
                  </a:lnTo>
                  <a:close/>
                  <a:moveTo>
                    <a:pt x="1441048" y="1263980"/>
                  </a:moveTo>
                  <a:lnTo>
                    <a:pt x="1441682" y="1290711"/>
                  </a:lnTo>
                  <a:lnTo>
                    <a:pt x="1486396" y="1291029"/>
                  </a:lnTo>
                  <a:lnTo>
                    <a:pt x="1485128" y="1264298"/>
                  </a:lnTo>
                  <a:lnTo>
                    <a:pt x="1441048" y="1263980"/>
                  </a:lnTo>
                  <a:close/>
                  <a:moveTo>
                    <a:pt x="1380794" y="1263980"/>
                  </a:moveTo>
                  <a:lnTo>
                    <a:pt x="1380477" y="1290711"/>
                  </a:lnTo>
                  <a:lnTo>
                    <a:pt x="1424874" y="1290711"/>
                  </a:lnTo>
                  <a:lnTo>
                    <a:pt x="1424557" y="1263980"/>
                  </a:lnTo>
                  <a:lnTo>
                    <a:pt x="1380794" y="1263980"/>
                  </a:lnTo>
                  <a:close/>
                  <a:moveTo>
                    <a:pt x="1320224" y="1263662"/>
                  </a:moveTo>
                  <a:lnTo>
                    <a:pt x="1319273" y="1290392"/>
                  </a:lnTo>
                  <a:lnTo>
                    <a:pt x="1363670" y="1290711"/>
                  </a:lnTo>
                  <a:lnTo>
                    <a:pt x="1363987" y="1263980"/>
                  </a:lnTo>
                  <a:lnTo>
                    <a:pt x="1320224" y="1263662"/>
                  </a:lnTo>
                  <a:close/>
                  <a:moveTo>
                    <a:pt x="1259654" y="1263662"/>
                  </a:moveTo>
                  <a:lnTo>
                    <a:pt x="1258068" y="1290392"/>
                  </a:lnTo>
                  <a:lnTo>
                    <a:pt x="1302465" y="1290392"/>
                  </a:lnTo>
                  <a:lnTo>
                    <a:pt x="1303416" y="1263662"/>
                  </a:lnTo>
                  <a:lnTo>
                    <a:pt x="1259654" y="1263662"/>
                  </a:lnTo>
                  <a:close/>
                  <a:moveTo>
                    <a:pt x="1199083" y="1263344"/>
                  </a:moveTo>
                  <a:lnTo>
                    <a:pt x="1196546" y="1290074"/>
                  </a:lnTo>
                  <a:lnTo>
                    <a:pt x="1241260" y="1290392"/>
                  </a:lnTo>
                  <a:lnTo>
                    <a:pt x="1243163" y="1263662"/>
                  </a:lnTo>
                  <a:lnTo>
                    <a:pt x="1199083" y="1263344"/>
                  </a:lnTo>
                  <a:close/>
                  <a:moveTo>
                    <a:pt x="1138830" y="1263344"/>
                  </a:moveTo>
                  <a:lnTo>
                    <a:pt x="1135659" y="1289756"/>
                  </a:lnTo>
                  <a:lnTo>
                    <a:pt x="1180056" y="1290074"/>
                  </a:lnTo>
                  <a:lnTo>
                    <a:pt x="1182593" y="1263344"/>
                  </a:lnTo>
                  <a:lnTo>
                    <a:pt x="1138830" y="1263344"/>
                  </a:lnTo>
                  <a:close/>
                  <a:moveTo>
                    <a:pt x="1078259" y="1263026"/>
                  </a:moveTo>
                  <a:lnTo>
                    <a:pt x="1074137" y="1289756"/>
                  </a:lnTo>
                  <a:lnTo>
                    <a:pt x="1118851" y="1289756"/>
                  </a:lnTo>
                  <a:lnTo>
                    <a:pt x="1122339" y="1263344"/>
                  </a:lnTo>
                  <a:lnTo>
                    <a:pt x="1078259" y="1263026"/>
                  </a:lnTo>
                  <a:close/>
                  <a:moveTo>
                    <a:pt x="1018006" y="1263026"/>
                  </a:moveTo>
                  <a:lnTo>
                    <a:pt x="1012615" y="1289438"/>
                  </a:lnTo>
                  <a:lnTo>
                    <a:pt x="1057329" y="1289756"/>
                  </a:lnTo>
                  <a:lnTo>
                    <a:pt x="1061769" y="1263026"/>
                  </a:lnTo>
                  <a:lnTo>
                    <a:pt x="1018006" y="1263026"/>
                  </a:lnTo>
                  <a:close/>
                  <a:moveTo>
                    <a:pt x="1676987" y="1227067"/>
                  </a:moveTo>
                  <a:lnTo>
                    <a:pt x="1681109" y="1253797"/>
                  </a:lnTo>
                  <a:lnTo>
                    <a:pt x="1724872" y="1254115"/>
                  </a:lnTo>
                  <a:lnTo>
                    <a:pt x="1719798" y="1227067"/>
                  </a:lnTo>
                  <a:lnTo>
                    <a:pt x="1676987" y="1227067"/>
                  </a:lnTo>
                  <a:close/>
                  <a:moveTo>
                    <a:pt x="1618002" y="1227067"/>
                  </a:moveTo>
                  <a:lnTo>
                    <a:pt x="1621173" y="1253797"/>
                  </a:lnTo>
                  <a:lnTo>
                    <a:pt x="1664619" y="1253797"/>
                  </a:lnTo>
                  <a:lnTo>
                    <a:pt x="1660813" y="1227067"/>
                  </a:lnTo>
                  <a:lnTo>
                    <a:pt x="1618002" y="1227067"/>
                  </a:lnTo>
                  <a:close/>
                  <a:moveTo>
                    <a:pt x="1558383" y="1226431"/>
                  </a:moveTo>
                  <a:lnTo>
                    <a:pt x="1560920" y="1253479"/>
                  </a:lnTo>
                  <a:lnTo>
                    <a:pt x="1604683" y="1253797"/>
                  </a:lnTo>
                  <a:lnTo>
                    <a:pt x="1601512" y="1226431"/>
                  </a:lnTo>
                  <a:lnTo>
                    <a:pt x="1558383" y="1226431"/>
                  </a:lnTo>
                  <a:close/>
                  <a:moveTo>
                    <a:pt x="1499398" y="1226431"/>
                  </a:moveTo>
                  <a:lnTo>
                    <a:pt x="1500984" y="1253479"/>
                  </a:lnTo>
                  <a:lnTo>
                    <a:pt x="1544430" y="1253479"/>
                  </a:lnTo>
                  <a:lnTo>
                    <a:pt x="1542210" y="1226431"/>
                  </a:lnTo>
                  <a:lnTo>
                    <a:pt x="1499398" y="1226431"/>
                  </a:lnTo>
                  <a:close/>
                  <a:moveTo>
                    <a:pt x="1439779" y="1226112"/>
                  </a:moveTo>
                  <a:lnTo>
                    <a:pt x="1440730" y="1253161"/>
                  </a:lnTo>
                  <a:lnTo>
                    <a:pt x="1484493" y="1253479"/>
                  </a:lnTo>
                  <a:lnTo>
                    <a:pt x="1483225" y="1226431"/>
                  </a:lnTo>
                  <a:lnTo>
                    <a:pt x="1439779" y="1226112"/>
                  </a:lnTo>
                  <a:close/>
                  <a:moveTo>
                    <a:pt x="1380794" y="1226112"/>
                  </a:moveTo>
                  <a:lnTo>
                    <a:pt x="1380794" y="1253161"/>
                  </a:lnTo>
                  <a:lnTo>
                    <a:pt x="1424240" y="1253161"/>
                  </a:lnTo>
                  <a:lnTo>
                    <a:pt x="1423606" y="1226112"/>
                  </a:lnTo>
                  <a:lnTo>
                    <a:pt x="1380794" y="1226112"/>
                  </a:lnTo>
                  <a:close/>
                  <a:moveTo>
                    <a:pt x="1321492" y="1226112"/>
                  </a:moveTo>
                  <a:lnTo>
                    <a:pt x="1320541" y="1252843"/>
                  </a:lnTo>
                  <a:lnTo>
                    <a:pt x="1364304" y="1253161"/>
                  </a:lnTo>
                  <a:lnTo>
                    <a:pt x="1364621" y="1226112"/>
                  </a:lnTo>
                  <a:lnTo>
                    <a:pt x="1321492" y="1226112"/>
                  </a:lnTo>
                  <a:close/>
                  <a:moveTo>
                    <a:pt x="1262190" y="1225794"/>
                  </a:moveTo>
                  <a:lnTo>
                    <a:pt x="1260605" y="1252843"/>
                  </a:lnTo>
                  <a:lnTo>
                    <a:pt x="1304051" y="1252843"/>
                  </a:lnTo>
                  <a:lnTo>
                    <a:pt x="1305319" y="1225794"/>
                  </a:lnTo>
                  <a:lnTo>
                    <a:pt x="1262190" y="1225794"/>
                  </a:lnTo>
                  <a:close/>
                  <a:moveTo>
                    <a:pt x="1203206" y="1225794"/>
                  </a:moveTo>
                  <a:lnTo>
                    <a:pt x="1200352" y="1252524"/>
                  </a:lnTo>
                  <a:lnTo>
                    <a:pt x="1244115" y="1252843"/>
                  </a:lnTo>
                  <a:lnTo>
                    <a:pt x="1246017" y="1225794"/>
                  </a:lnTo>
                  <a:lnTo>
                    <a:pt x="1203206" y="1225794"/>
                  </a:lnTo>
                  <a:close/>
                  <a:moveTo>
                    <a:pt x="1143904" y="1225476"/>
                  </a:moveTo>
                  <a:lnTo>
                    <a:pt x="1140415" y="1252524"/>
                  </a:lnTo>
                  <a:lnTo>
                    <a:pt x="1183861" y="1252524"/>
                  </a:lnTo>
                  <a:lnTo>
                    <a:pt x="1187032" y="1225794"/>
                  </a:lnTo>
                  <a:lnTo>
                    <a:pt x="1143904" y="1225476"/>
                  </a:lnTo>
                  <a:close/>
                  <a:moveTo>
                    <a:pt x="1084602" y="1225476"/>
                  </a:moveTo>
                  <a:lnTo>
                    <a:pt x="1080162" y="1252206"/>
                  </a:lnTo>
                  <a:lnTo>
                    <a:pt x="1123925" y="1252524"/>
                  </a:lnTo>
                  <a:lnTo>
                    <a:pt x="1127731" y="1225476"/>
                  </a:lnTo>
                  <a:lnTo>
                    <a:pt x="1084602" y="1225476"/>
                  </a:lnTo>
                  <a:close/>
                  <a:moveTo>
                    <a:pt x="1025300" y="1225476"/>
                  </a:moveTo>
                  <a:lnTo>
                    <a:pt x="1020226" y="1252206"/>
                  </a:lnTo>
                  <a:lnTo>
                    <a:pt x="1063672" y="1252206"/>
                  </a:lnTo>
                  <a:lnTo>
                    <a:pt x="1068429" y="1225476"/>
                  </a:lnTo>
                  <a:lnTo>
                    <a:pt x="1025300" y="1225476"/>
                  </a:lnTo>
                  <a:close/>
                  <a:moveTo>
                    <a:pt x="1671279" y="1188881"/>
                  </a:moveTo>
                  <a:lnTo>
                    <a:pt x="1675401" y="1216248"/>
                  </a:lnTo>
                  <a:lnTo>
                    <a:pt x="1718213" y="1216248"/>
                  </a:lnTo>
                  <a:lnTo>
                    <a:pt x="1713456" y="1188881"/>
                  </a:lnTo>
                  <a:lnTo>
                    <a:pt x="1671279" y="1188881"/>
                  </a:lnTo>
                  <a:close/>
                  <a:moveTo>
                    <a:pt x="1613245" y="1188881"/>
                  </a:moveTo>
                  <a:lnTo>
                    <a:pt x="1616416" y="1215929"/>
                  </a:lnTo>
                  <a:lnTo>
                    <a:pt x="1659228" y="1216248"/>
                  </a:lnTo>
                  <a:lnTo>
                    <a:pt x="1655422" y="1188881"/>
                  </a:lnTo>
                  <a:lnTo>
                    <a:pt x="1613245" y="1188881"/>
                  </a:lnTo>
                  <a:close/>
                  <a:moveTo>
                    <a:pt x="1555212" y="1188881"/>
                  </a:moveTo>
                  <a:lnTo>
                    <a:pt x="1557432" y="1215929"/>
                  </a:lnTo>
                  <a:lnTo>
                    <a:pt x="1600560" y="1215929"/>
                  </a:lnTo>
                  <a:lnTo>
                    <a:pt x="1597389" y="1188881"/>
                  </a:lnTo>
                  <a:lnTo>
                    <a:pt x="1555212" y="1188881"/>
                  </a:lnTo>
                  <a:close/>
                  <a:moveTo>
                    <a:pt x="1497178" y="1188881"/>
                  </a:moveTo>
                  <a:lnTo>
                    <a:pt x="1498764" y="1215929"/>
                  </a:lnTo>
                  <a:lnTo>
                    <a:pt x="1541575" y="1215929"/>
                  </a:lnTo>
                  <a:lnTo>
                    <a:pt x="1539356" y="1188881"/>
                  </a:lnTo>
                  <a:lnTo>
                    <a:pt x="1497178" y="1188881"/>
                  </a:lnTo>
                  <a:close/>
                  <a:moveTo>
                    <a:pt x="1438828" y="1188563"/>
                  </a:moveTo>
                  <a:lnTo>
                    <a:pt x="1439779" y="1215611"/>
                  </a:lnTo>
                  <a:lnTo>
                    <a:pt x="1482591" y="1215929"/>
                  </a:lnTo>
                  <a:lnTo>
                    <a:pt x="1481322" y="1188563"/>
                  </a:lnTo>
                  <a:lnTo>
                    <a:pt x="1438828" y="1188563"/>
                  </a:lnTo>
                  <a:close/>
                  <a:moveTo>
                    <a:pt x="1381111" y="1188563"/>
                  </a:moveTo>
                  <a:lnTo>
                    <a:pt x="1380794" y="1215611"/>
                  </a:lnTo>
                  <a:lnTo>
                    <a:pt x="1423606" y="1215611"/>
                  </a:lnTo>
                  <a:lnTo>
                    <a:pt x="1422972" y="1188563"/>
                  </a:lnTo>
                  <a:lnTo>
                    <a:pt x="1381111" y="1188563"/>
                  </a:lnTo>
                  <a:close/>
                  <a:moveTo>
                    <a:pt x="1322761" y="1188563"/>
                  </a:moveTo>
                  <a:lnTo>
                    <a:pt x="1321810" y="1215611"/>
                  </a:lnTo>
                  <a:lnTo>
                    <a:pt x="1364621" y="1215611"/>
                  </a:lnTo>
                  <a:lnTo>
                    <a:pt x="1365255" y="1188563"/>
                  </a:lnTo>
                  <a:lnTo>
                    <a:pt x="1322761" y="1188563"/>
                  </a:lnTo>
                  <a:close/>
                  <a:moveTo>
                    <a:pt x="1264727" y="1188563"/>
                  </a:moveTo>
                  <a:lnTo>
                    <a:pt x="1263142" y="1215293"/>
                  </a:lnTo>
                  <a:lnTo>
                    <a:pt x="1305636" y="1215293"/>
                  </a:lnTo>
                  <a:lnTo>
                    <a:pt x="1307222" y="1188563"/>
                  </a:lnTo>
                  <a:lnTo>
                    <a:pt x="1264727" y="1188563"/>
                  </a:lnTo>
                  <a:close/>
                  <a:moveTo>
                    <a:pt x="1206694" y="1188244"/>
                  </a:moveTo>
                  <a:lnTo>
                    <a:pt x="1204157" y="1215293"/>
                  </a:lnTo>
                  <a:lnTo>
                    <a:pt x="1246969" y="1215293"/>
                  </a:lnTo>
                  <a:lnTo>
                    <a:pt x="1248871" y="1188563"/>
                  </a:lnTo>
                  <a:lnTo>
                    <a:pt x="1206694" y="1188244"/>
                  </a:lnTo>
                  <a:close/>
                  <a:moveTo>
                    <a:pt x="1148661" y="1188244"/>
                  </a:moveTo>
                  <a:lnTo>
                    <a:pt x="1145172" y="1215293"/>
                  </a:lnTo>
                  <a:lnTo>
                    <a:pt x="1188301" y="1215293"/>
                  </a:lnTo>
                  <a:lnTo>
                    <a:pt x="1190838" y="1188244"/>
                  </a:lnTo>
                  <a:lnTo>
                    <a:pt x="1148661" y="1188244"/>
                  </a:lnTo>
                  <a:close/>
                  <a:moveTo>
                    <a:pt x="1090627" y="1188244"/>
                  </a:moveTo>
                  <a:lnTo>
                    <a:pt x="1086505" y="1214975"/>
                  </a:lnTo>
                  <a:lnTo>
                    <a:pt x="1128999" y="1214975"/>
                  </a:lnTo>
                  <a:lnTo>
                    <a:pt x="1132805" y="1188244"/>
                  </a:lnTo>
                  <a:lnTo>
                    <a:pt x="1090627" y="1188244"/>
                  </a:lnTo>
                  <a:close/>
                  <a:moveTo>
                    <a:pt x="1032594" y="1187926"/>
                  </a:moveTo>
                  <a:lnTo>
                    <a:pt x="1027203" y="1214975"/>
                  </a:lnTo>
                  <a:lnTo>
                    <a:pt x="1070331" y="1214975"/>
                  </a:lnTo>
                  <a:lnTo>
                    <a:pt x="1074771" y="1188244"/>
                  </a:lnTo>
                  <a:lnTo>
                    <a:pt x="1032594" y="1187926"/>
                  </a:lnTo>
                  <a:close/>
                  <a:moveTo>
                    <a:pt x="1740728" y="1132875"/>
                  </a:moveTo>
                  <a:lnTo>
                    <a:pt x="1737874" y="1133193"/>
                  </a:lnTo>
                  <a:lnTo>
                    <a:pt x="1735337" y="1133829"/>
                  </a:lnTo>
                  <a:lnTo>
                    <a:pt x="1733117" y="1134784"/>
                  </a:lnTo>
                  <a:lnTo>
                    <a:pt x="1731532" y="1136057"/>
                  </a:lnTo>
                  <a:lnTo>
                    <a:pt x="1730263" y="1137648"/>
                  </a:lnTo>
                  <a:lnTo>
                    <a:pt x="1729312" y="1139875"/>
                  </a:lnTo>
                  <a:lnTo>
                    <a:pt x="1728995" y="1142103"/>
                  </a:lnTo>
                  <a:lnTo>
                    <a:pt x="1728995" y="1144330"/>
                  </a:lnTo>
                  <a:lnTo>
                    <a:pt x="1730263" y="1151649"/>
                  </a:lnTo>
                  <a:lnTo>
                    <a:pt x="1731215" y="1153877"/>
                  </a:lnTo>
                  <a:lnTo>
                    <a:pt x="1732166" y="1156104"/>
                  </a:lnTo>
                  <a:lnTo>
                    <a:pt x="1734069" y="1158332"/>
                  </a:lnTo>
                  <a:lnTo>
                    <a:pt x="1735971" y="1159923"/>
                  </a:lnTo>
                  <a:lnTo>
                    <a:pt x="1738508" y="1161514"/>
                  </a:lnTo>
                  <a:lnTo>
                    <a:pt x="1741045" y="1162469"/>
                  </a:lnTo>
                  <a:lnTo>
                    <a:pt x="1743582" y="1163105"/>
                  </a:lnTo>
                  <a:lnTo>
                    <a:pt x="1746437" y="1163423"/>
                  </a:lnTo>
                  <a:lnTo>
                    <a:pt x="1772123" y="1163423"/>
                  </a:lnTo>
                  <a:lnTo>
                    <a:pt x="1775295" y="1163105"/>
                  </a:lnTo>
                  <a:lnTo>
                    <a:pt x="1777832" y="1162469"/>
                  </a:lnTo>
                  <a:lnTo>
                    <a:pt x="1779734" y="1161514"/>
                  </a:lnTo>
                  <a:lnTo>
                    <a:pt x="1781637" y="1159923"/>
                  </a:lnTo>
                  <a:lnTo>
                    <a:pt x="1782906" y="1158332"/>
                  </a:lnTo>
                  <a:lnTo>
                    <a:pt x="1783857" y="1156104"/>
                  </a:lnTo>
                  <a:lnTo>
                    <a:pt x="1784174" y="1154195"/>
                  </a:lnTo>
                  <a:lnTo>
                    <a:pt x="1783857" y="1151968"/>
                  </a:lnTo>
                  <a:lnTo>
                    <a:pt x="1782271" y="1144330"/>
                  </a:lnTo>
                  <a:lnTo>
                    <a:pt x="1781637" y="1142103"/>
                  </a:lnTo>
                  <a:lnTo>
                    <a:pt x="1780369" y="1139875"/>
                  </a:lnTo>
                  <a:lnTo>
                    <a:pt x="1778783" y="1137648"/>
                  </a:lnTo>
                  <a:lnTo>
                    <a:pt x="1776563" y="1136057"/>
                  </a:lnTo>
                  <a:lnTo>
                    <a:pt x="1774343" y="1134784"/>
                  </a:lnTo>
                  <a:lnTo>
                    <a:pt x="1771489" y="1133829"/>
                  </a:lnTo>
                  <a:lnTo>
                    <a:pt x="1768635" y="1133193"/>
                  </a:lnTo>
                  <a:lnTo>
                    <a:pt x="1766098" y="1132875"/>
                  </a:lnTo>
                  <a:lnTo>
                    <a:pt x="1740728" y="1132875"/>
                  </a:lnTo>
                  <a:close/>
                  <a:moveTo>
                    <a:pt x="1664619" y="1132875"/>
                  </a:moveTo>
                  <a:lnTo>
                    <a:pt x="1661765" y="1133193"/>
                  </a:lnTo>
                  <a:lnTo>
                    <a:pt x="1659545" y="1133829"/>
                  </a:lnTo>
                  <a:lnTo>
                    <a:pt x="1657325" y="1134784"/>
                  </a:lnTo>
                  <a:lnTo>
                    <a:pt x="1655422" y="1136057"/>
                  </a:lnTo>
                  <a:lnTo>
                    <a:pt x="1654154" y="1137648"/>
                  </a:lnTo>
                  <a:lnTo>
                    <a:pt x="1653203" y="1139875"/>
                  </a:lnTo>
                  <a:lnTo>
                    <a:pt x="1652568" y="1142103"/>
                  </a:lnTo>
                  <a:lnTo>
                    <a:pt x="1652568" y="1144330"/>
                  </a:lnTo>
                  <a:lnTo>
                    <a:pt x="1653837" y="1151649"/>
                  </a:lnTo>
                  <a:lnTo>
                    <a:pt x="1654471" y="1153877"/>
                  </a:lnTo>
                  <a:lnTo>
                    <a:pt x="1655422" y="1156104"/>
                  </a:lnTo>
                  <a:lnTo>
                    <a:pt x="1657008" y="1158332"/>
                  </a:lnTo>
                  <a:lnTo>
                    <a:pt x="1658911" y="1159923"/>
                  </a:lnTo>
                  <a:lnTo>
                    <a:pt x="1661131" y="1161196"/>
                  </a:lnTo>
                  <a:lnTo>
                    <a:pt x="1663668" y="1162469"/>
                  </a:lnTo>
                  <a:lnTo>
                    <a:pt x="1666205" y="1163105"/>
                  </a:lnTo>
                  <a:lnTo>
                    <a:pt x="1669376" y="1163105"/>
                  </a:lnTo>
                  <a:lnTo>
                    <a:pt x="1695063" y="1163423"/>
                  </a:lnTo>
                  <a:lnTo>
                    <a:pt x="1697917" y="1163105"/>
                  </a:lnTo>
                  <a:lnTo>
                    <a:pt x="1700137" y="1162469"/>
                  </a:lnTo>
                  <a:lnTo>
                    <a:pt x="1702357" y="1161514"/>
                  </a:lnTo>
                  <a:lnTo>
                    <a:pt x="1704576" y="1159923"/>
                  </a:lnTo>
                  <a:lnTo>
                    <a:pt x="1705845" y="1158332"/>
                  </a:lnTo>
                  <a:lnTo>
                    <a:pt x="1706796" y="1156104"/>
                  </a:lnTo>
                  <a:lnTo>
                    <a:pt x="1707430" y="1153877"/>
                  </a:lnTo>
                  <a:lnTo>
                    <a:pt x="1707113" y="1151649"/>
                  </a:lnTo>
                  <a:lnTo>
                    <a:pt x="1705845" y="1144330"/>
                  </a:lnTo>
                  <a:lnTo>
                    <a:pt x="1705211" y="1142103"/>
                  </a:lnTo>
                  <a:lnTo>
                    <a:pt x="1704259" y="1139875"/>
                  </a:lnTo>
                  <a:lnTo>
                    <a:pt x="1702357" y="1137648"/>
                  </a:lnTo>
                  <a:lnTo>
                    <a:pt x="1700137" y="1136057"/>
                  </a:lnTo>
                  <a:lnTo>
                    <a:pt x="1697917" y="1134784"/>
                  </a:lnTo>
                  <a:lnTo>
                    <a:pt x="1695697" y="1133829"/>
                  </a:lnTo>
                  <a:lnTo>
                    <a:pt x="1692843" y="1133193"/>
                  </a:lnTo>
                  <a:lnTo>
                    <a:pt x="1689989" y="1132875"/>
                  </a:lnTo>
                  <a:lnTo>
                    <a:pt x="1664619" y="1132875"/>
                  </a:lnTo>
                  <a:close/>
                  <a:moveTo>
                    <a:pt x="1586924" y="1132875"/>
                  </a:moveTo>
                  <a:lnTo>
                    <a:pt x="1584704" y="1133511"/>
                  </a:lnTo>
                  <a:lnTo>
                    <a:pt x="1582167" y="1134784"/>
                  </a:lnTo>
                  <a:lnTo>
                    <a:pt x="1580264" y="1136057"/>
                  </a:lnTo>
                  <a:lnTo>
                    <a:pt x="1578679" y="1137648"/>
                  </a:lnTo>
                  <a:lnTo>
                    <a:pt x="1577727" y="1139875"/>
                  </a:lnTo>
                  <a:lnTo>
                    <a:pt x="1577093" y="1142103"/>
                  </a:lnTo>
                  <a:lnTo>
                    <a:pt x="1577093" y="1144330"/>
                  </a:lnTo>
                  <a:lnTo>
                    <a:pt x="1578044" y="1151649"/>
                  </a:lnTo>
                  <a:lnTo>
                    <a:pt x="1578362" y="1153877"/>
                  </a:lnTo>
                  <a:lnTo>
                    <a:pt x="1579313" y="1156104"/>
                  </a:lnTo>
                  <a:lnTo>
                    <a:pt x="1580899" y="1158332"/>
                  </a:lnTo>
                  <a:lnTo>
                    <a:pt x="1583118" y="1159923"/>
                  </a:lnTo>
                  <a:lnTo>
                    <a:pt x="1585338" y="1161196"/>
                  </a:lnTo>
                  <a:lnTo>
                    <a:pt x="1587558" y="1162151"/>
                  </a:lnTo>
                  <a:lnTo>
                    <a:pt x="1590412" y="1162787"/>
                  </a:lnTo>
                  <a:lnTo>
                    <a:pt x="1593266" y="1163105"/>
                  </a:lnTo>
                  <a:lnTo>
                    <a:pt x="1618953" y="1163105"/>
                  </a:lnTo>
                  <a:lnTo>
                    <a:pt x="1621807" y="1163105"/>
                  </a:lnTo>
                  <a:lnTo>
                    <a:pt x="1624344" y="1162469"/>
                  </a:lnTo>
                  <a:lnTo>
                    <a:pt x="1626564" y="1161196"/>
                  </a:lnTo>
                  <a:lnTo>
                    <a:pt x="1628467" y="1159923"/>
                  </a:lnTo>
                  <a:lnTo>
                    <a:pt x="1629735" y="1158332"/>
                  </a:lnTo>
                  <a:lnTo>
                    <a:pt x="1631004" y="1156104"/>
                  </a:lnTo>
                  <a:lnTo>
                    <a:pt x="1631321" y="1153877"/>
                  </a:lnTo>
                  <a:lnTo>
                    <a:pt x="1631321" y="1151649"/>
                  </a:lnTo>
                  <a:lnTo>
                    <a:pt x="1630370" y="1144330"/>
                  </a:lnTo>
                  <a:lnTo>
                    <a:pt x="1629735" y="1142103"/>
                  </a:lnTo>
                  <a:lnTo>
                    <a:pt x="1628784" y="1139875"/>
                  </a:lnTo>
                  <a:lnTo>
                    <a:pt x="1627198" y="1137648"/>
                  </a:lnTo>
                  <a:lnTo>
                    <a:pt x="1625296" y="1136057"/>
                  </a:lnTo>
                  <a:lnTo>
                    <a:pt x="1623076" y="1134784"/>
                  </a:lnTo>
                  <a:lnTo>
                    <a:pt x="1620856" y="1133829"/>
                  </a:lnTo>
                  <a:lnTo>
                    <a:pt x="1618002" y="1132875"/>
                  </a:lnTo>
                  <a:lnTo>
                    <a:pt x="1615148" y="1132875"/>
                  </a:lnTo>
                  <a:lnTo>
                    <a:pt x="1589778" y="1132875"/>
                  </a:lnTo>
                  <a:lnTo>
                    <a:pt x="1586924" y="1132875"/>
                  </a:lnTo>
                  <a:close/>
                  <a:moveTo>
                    <a:pt x="1510815" y="1132875"/>
                  </a:moveTo>
                  <a:lnTo>
                    <a:pt x="1508278" y="1133511"/>
                  </a:lnTo>
                  <a:lnTo>
                    <a:pt x="1506058" y="1134784"/>
                  </a:lnTo>
                  <a:lnTo>
                    <a:pt x="1504155" y="1136057"/>
                  </a:lnTo>
                  <a:lnTo>
                    <a:pt x="1502569" y="1137648"/>
                  </a:lnTo>
                  <a:lnTo>
                    <a:pt x="1501618" y="1139875"/>
                  </a:lnTo>
                  <a:lnTo>
                    <a:pt x="1500984" y="1142103"/>
                  </a:lnTo>
                  <a:lnTo>
                    <a:pt x="1500667" y="1144330"/>
                  </a:lnTo>
                  <a:lnTo>
                    <a:pt x="1501301" y="1151649"/>
                  </a:lnTo>
                  <a:lnTo>
                    <a:pt x="1501618" y="1153877"/>
                  </a:lnTo>
                  <a:lnTo>
                    <a:pt x="1502569" y="1156104"/>
                  </a:lnTo>
                  <a:lnTo>
                    <a:pt x="1503838" y="1158332"/>
                  </a:lnTo>
                  <a:lnTo>
                    <a:pt x="1505741" y="1159923"/>
                  </a:lnTo>
                  <a:lnTo>
                    <a:pt x="1507960" y="1161196"/>
                  </a:lnTo>
                  <a:lnTo>
                    <a:pt x="1510180" y="1162151"/>
                  </a:lnTo>
                  <a:lnTo>
                    <a:pt x="1512717" y="1162787"/>
                  </a:lnTo>
                  <a:lnTo>
                    <a:pt x="1515888" y="1163105"/>
                  </a:lnTo>
                  <a:lnTo>
                    <a:pt x="1541575" y="1163105"/>
                  </a:lnTo>
                  <a:lnTo>
                    <a:pt x="1544430" y="1162787"/>
                  </a:lnTo>
                  <a:lnTo>
                    <a:pt x="1546966" y="1162151"/>
                  </a:lnTo>
                  <a:lnTo>
                    <a:pt x="1549503" y="1161196"/>
                  </a:lnTo>
                  <a:lnTo>
                    <a:pt x="1551406" y="1159923"/>
                  </a:lnTo>
                  <a:lnTo>
                    <a:pt x="1552992" y="1158332"/>
                  </a:lnTo>
                  <a:lnTo>
                    <a:pt x="1553943" y="1156104"/>
                  </a:lnTo>
                  <a:lnTo>
                    <a:pt x="1554577" y="1153877"/>
                  </a:lnTo>
                  <a:lnTo>
                    <a:pt x="1554577" y="1151649"/>
                  </a:lnTo>
                  <a:lnTo>
                    <a:pt x="1553943" y="1144330"/>
                  </a:lnTo>
                  <a:lnTo>
                    <a:pt x="1553626" y="1142103"/>
                  </a:lnTo>
                  <a:lnTo>
                    <a:pt x="1552675" y="1139875"/>
                  </a:lnTo>
                  <a:lnTo>
                    <a:pt x="1551089" y="1137648"/>
                  </a:lnTo>
                  <a:lnTo>
                    <a:pt x="1549186" y="1136057"/>
                  </a:lnTo>
                  <a:lnTo>
                    <a:pt x="1546966" y="1134784"/>
                  </a:lnTo>
                  <a:lnTo>
                    <a:pt x="1544430" y="1133511"/>
                  </a:lnTo>
                  <a:lnTo>
                    <a:pt x="1541893" y="1132875"/>
                  </a:lnTo>
                  <a:lnTo>
                    <a:pt x="1539038" y="1132875"/>
                  </a:lnTo>
                  <a:lnTo>
                    <a:pt x="1513986" y="1132875"/>
                  </a:lnTo>
                  <a:lnTo>
                    <a:pt x="1510815" y="1132875"/>
                  </a:lnTo>
                  <a:close/>
                  <a:moveTo>
                    <a:pt x="981854" y="1117600"/>
                  </a:moveTo>
                  <a:lnTo>
                    <a:pt x="1765464" y="1117600"/>
                  </a:lnTo>
                  <a:lnTo>
                    <a:pt x="1769904" y="1117918"/>
                  </a:lnTo>
                  <a:lnTo>
                    <a:pt x="1774978" y="1118236"/>
                  </a:lnTo>
                  <a:lnTo>
                    <a:pt x="1779417" y="1119191"/>
                  </a:lnTo>
                  <a:lnTo>
                    <a:pt x="1783857" y="1120464"/>
                  </a:lnTo>
                  <a:lnTo>
                    <a:pt x="1787980" y="1122373"/>
                  </a:lnTo>
                  <a:lnTo>
                    <a:pt x="1792736" y="1124283"/>
                  </a:lnTo>
                  <a:lnTo>
                    <a:pt x="1796542" y="1126510"/>
                  </a:lnTo>
                  <a:lnTo>
                    <a:pt x="1800347" y="1129056"/>
                  </a:lnTo>
                  <a:lnTo>
                    <a:pt x="1803836" y="1131602"/>
                  </a:lnTo>
                  <a:lnTo>
                    <a:pt x="1807007" y="1134466"/>
                  </a:lnTo>
                  <a:lnTo>
                    <a:pt x="1810495" y="1137648"/>
                  </a:lnTo>
                  <a:lnTo>
                    <a:pt x="1813032" y="1141148"/>
                  </a:lnTo>
                  <a:lnTo>
                    <a:pt x="1815252" y="1144649"/>
                  </a:lnTo>
                  <a:lnTo>
                    <a:pt x="1817155" y="1148149"/>
                  </a:lnTo>
                  <a:lnTo>
                    <a:pt x="1818740" y="1151649"/>
                  </a:lnTo>
                  <a:lnTo>
                    <a:pt x="1820009" y="1155468"/>
                  </a:lnTo>
                  <a:lnTo>
                    <a:pt x="1903095" y="1502007"/>
                  </a:lnTo>
                  <a:lnTo>
                    <a:pt x="1903412" y="1506144"/>
                  </a:lnTo>
                  <a:lnTo>
                    <a:pt x="1903412" y="1509963"/>
                  </a:lnTo>
                  <a:lnTo>
                    <a:pt x="1903095" y="1513463"/>
                  </a:lnTo>
                  <a:lnTo>
                    <a:pt x="1901827" y="1516963"/>
                  </a:lnTo>
                  <a:lnTo>
                    <a:pt x="1900241" y="1520146"/>
                  </a:lnTo>
                  <a:lnTo>
                    <a:pt x="1898338" y="1523646"/>
                  </a:lnTo>
                  <a:lnTo>
                    <a:pt x="1895801" y="1526510"/>
                  </a:lnTo>
                  <a:lnTo>
                    <a:pt x="1892313" y="1529056"/>
                  </a:lnTo>
                  <a:lnTo>
                    <a:pt x="1889142" y="1531283"/>
                  </a:lnTo>
                  <a:lnTo>
                    <a:pt x="1885336" y="1533511"/>
                  </a:lnTo>
                  <a:lnTo>
                    <a:pt x="1881214" y="1535420"/>
                  </a:lnTo>
                  <a:lnTo>
                    <a:pt x="1876774" y="1537011"/>
                  </a:lnTo>
                  <a:lnTo>
                    <a:pt x="1871700" y="1538284"/>
                  </a:lnTo>
                  <a:lnTo>
                    <a:pt x="1866626" y="1538920"/>
                  </a:lnTo>
                  <a:lnTo>
                    <a:pt x="1861235" y="1539557"/>
                  </a:lnTo>
                  <a:lnTo>
                    <a:pt x="1855210" y="1539875"/>
                  </a:lnTo>
                  <a:lnTo>
                    <a:pt x="884498" y="1539875"/>
                  </a:lnTo>
                  <a:lnTo>
                    <a:pt x="878789" y="1539557"/>
                  </a:lnTo>
                  <a:lnTo>
                    <a:pt x="873081" y="1538920"/>
                  </a:lnTo>
                  <a:lnTo>
                    <a:pt x="868007" y="1537966"/>
                  </a:lnTo>
                  <a:lnTo>
                    <a:pt x="863250" y="1536693"/>
                  </a:lnTo>
                  <a:lnTo>
                    <a:pt x="858811" y="1535102"/>
                  </a:lnTo>
                  <a:lnTo>
                    <a:pt x="854371" y="1533193"/>
                  </a:lnTo>
                  <a:lnTo>
                    <a:pt x="850566" y="1531283"/>
                  </a:lnTo>
                  <a:lnTo>
                    <a:pt x="847394" y="1528737"/>
                  </a:lnTo>
                  <a:lnTo>
                    <a:pt x="844223" y="1526192"/>
                  </a:lnTo>
                  <a:lnTo>
                    <a:pt x="842003" y="1523010"/>
                  </a:lnTo>
                  <a:lnTo>
                    <a:pt x="839466" y="1519827"/>
                  </a:lnTo>
                  <a:lnTo>
                    <a:pt x="837881" y="1516645"/>
                  </a:lnTo>
                  <a:lnTo>
                    <a:pt x="836929" y="1513463"/>
                  </a:lnTo>
                  <a:lnTo>
                    <a:pt x="836612" y="1509963"/>
                  </a:lnTo>
                  <a:lnTo>
                    <a:pt x="836612" y="1506144"/>
                  </a:lnTo>
                  <a:lnTo>
                    <a:pt x="837246" y="1502007"/>
                  </a:lnTo>
                  <a:lnTo>
                    <a:pt x="926675" y="1154832"/>
                  </a:lnTo>
                  <a:lnTo>
                    <a:pt x="927943" y="1151331"/>
                  </a:lnTo>
                  <a:lnTo>
                    <a:pt x="929529" y="1147513"/>
                  </a:lnTo>
                  <a:lnTo>
                    <a:pt x="931432" y="1144012"/>
                  </a:lnTo>
                  <a:lnTo>
                    <a:pt x="933969" y="1140830"/>
                  </a:lnTo>
                  <a:lnTo>
                    <a:pt x="936823" y="1137011"/>
                  </a:lnTo>
                  <a:lnTo>
                    <a:pt x="939677" y="1134147"/>
                  </a:lnTo>
                  <a:lnTo>
                    <a:pt x="943165" y="1131283"/>
                  </a:lnTo>
                  <a:lnTo>
                    <a:pt x="946971" y="1128738"/>
                  </a:lnTo>
                  <a:lnTo>
                    <a:pt x="950776" y="1126192"/>
                  </a:lnTo>
                  <a:lnTo>
                    <a:pt x="954582" y="1124283"/>
                  </a:lnTo>
                  <a:lnTo>
                    <a:pt x="959021" y="1122373"/>
                  </a:lnTo>
                  <a:lnTo>
                    <a:pt x="963461" y="1120464"/>
                  </a:lnTo>
                  <a:lnTo>
                    <a:pt x="967901" y="1119191"/>
                  </a:lnTo>
                  <a:lnTo>
                    <a:pt x="972341" y="1118236"/>
                  </a:lnTo>
                  <a:lnTo>
                    <a:pt x="977097" y="1117918"/>
                  </a:lnTo>
                  <a:lnTo>
                    <a:pt x="981854" y="1117600"/>
                  </a:lnTo>
                  <a:close/>
                  <a:moveTo>
                    <a:pt x="268430" y="1104583"/>
                  </a:moveTo>
                  <a:lnTo>
                    <a:pt x="254469" y="1109980"/>
                  </a:lnTo>
                  <a:lnTo>
                    <a:pt x="240826" y="1115695"/>
                  </a:lnTo>
                  <a:lnTo>
                    <a:pt x="227500" y="1121410"/>
                  </a:lnTo>
                  <a:lnTo>
                    <a:pt x="214808" y="1127443"/>
                  </a:lnTo>
                  <a:lnTo>
                    <a:pt x="202433" y="1133158"/>
                  </a:lnTo>
                  <a:lnTo>
                    <a:pt x="190693" y="1139190"/>
                  </a:lnTo>
                  <a:lnTo>
                    <a:pt x="178954" y="1145858"/>
                  </a:lnTo>
                  <a:lnTo>
                    <a:pt x="168483" y="1151890"/>
                  </a:lnTo>
                  <a:lnTo>
                    <a:pt x="178954" y="1168718"/>
                  </a:lnTo>
                  <a:lnTo>
                    <a:pt x="190376" y="1185228"/>
                  </a:lnTo>
                  <a:lnTo>
                    <a:pt x="202433" y="1201420"/>
                  </a:lnTo>
                  <a:lnTo>
                    <a:pt x="214490" y="1217295"/>
                  </a:lnTo>
                  <a:lnTo>
                    <a:pt x="227182" y="1232535"/>
                  </a:lnTo>
                  <a:lnTo>
                    <a:pt x="240191" y="1247775"/>
                  </a:lnTo>
                  <a:lnTo>
                    <a:pt x="253835" y="1262380"/>
                  </a:lnTo>
                  <a:lnTo>
                    <a:pt x="267479" y="1276668"/>
                  </a:lnTo>
                  <a:lnTo>
                    <a:pt x="283026" y="1291590"/>
                  </a:lnTo>
                  <a:lnTo>
                    <a:pt x="299208" y="1306195"/>
                  </a:lnTo>
                  <a:lnTo>
                    <a:pt x="313486" y="1301750"/>
                  </a:lnTo>
                  <a:lnTo>
                    <a:pt x="327764" y="1297623"/>
                  </a:lnTo>
                  <a:lnTo>
                    <a:pt x="357590" y="1289368"/>
                  </a:lnTo>
                  <a:lnTo>
                    <a:pt x="350609" y="1278890"/>
                  </a:lnTo>
                  <a:lnTo>
                    <a:pt x="344264" y="1268413"/>
                  </a:lnTo>
                  <a:lnTo>
                    <a:pt x="337600" y="1257618"/>
                  </a:lnTo>
                  <a:lnTo>
                    <a:pt x="331572" y="1246823"/>
                  </a:lnTo>
                  <a:lnTo>
                    <a:pt x="325543" y="1235710"/>
                  </a:lnTo>
                  <a:lnTo>
                    <a:pt x="319515" y="1224280"/>
                  </a:lnTo>
                  <a:lnTo>
                    <a:pt x="313803" y="1213168"/>
                  </a:lnTo>
                  <a:lnTo>
                    <a:pt x="308409" y="1201738"/>
                  </a:lnTo>
                  <a:lnTo>
                    <a:pt x="302381" y="1189990"/>
                  </a:lnTo>
                  <a:lnTo>
                    <a:pt x="297304" y="1178243"/>
                  </a:lnTo>
                  <a:lnTo>
                    <a:pt x="287151" y="1154113"/>
                  </a:lnTo>
                  <a:lnTo>
                    <a:pt x="277315" y="1129665"/>
                  </a:lnTo>
                  <a:lnTo>
                    <a:pt x="268430" y="1104583"/>
                  </a:lnTo>
                  <a:close/>
                  <a:moveTo>
                    <a:pt x="469277" y="1050290"/>
                  </a:moveTo>
                  <a:lnTo>
                    <a:pt x="441990" y="1055688"/>
                  </a:lnTo>
                  <a:lnTo>
                    <a:pt x="415337" y="1061403"/>
                  </a:lnTo>
                  <a:lnTo>
                    <a:pt x="389319" y="1067118"/>
                  </a:lnTo>
                  <a:lnTo>
                    <a:pt x="364253" y="1073785"/>
                  </a:lnTo>
                  <a:lnTo>
                    <a:pt x="343946" y="1079500"/>
                  </a:lnTo>
                  <a:lnTo>
                    <a:pt x="324274" y="1085215"/>
                  </a:lnTo>
                  <a:lnTo>
                    <a:pt x="328716" y="1098550"/>
                  </a:lnTo>
                  <a:lnTo>
                    <a:pt x="333476" y="1111568"/>
                  </a:lnTo>
                  <a:lnTo>
                    <a:pt x="338235" y="1124585"/>
                  </a:lnTo>
                  <a:lnTo>
                    <a:pt x="343629" y="1136968"/>
                  </a:lnTo>
                  <a:lnTo>
                    <a:pt x="349023" y="1149668"/>
                  </a:lnTo>
                  <a:lnTo>
                    <a:pt x="354417" y="1162050"/>
                  </a:lnTo>
                  <a:lnTo>
                    <a:pt x="360446" y="1174115"/>
                  </a:lnTo>
                  <a:lnTo>
                    <a:pt x="366157" y="1186180"/>
                  </a:lnTo>
                  <a:lnTo>
                    <a:pt x="371868" y="1197928"/>
                  </a:lnTo>
                  <a:lnTo>
                    <a:pt x="378531" y="1209358"/>
                  </a:lnTo>
                  <a:lnTo>
                    <a:pt x="384560" y="1220788"/>
                  </a:lnTo>
                  <a:lnTo>
                    <a:pt x="391223" y="1232218"/>
                  </a:lnTo>
                  <a:lnTo>
                    <a:pt x="397886" y="1243013"/>
                  </a:lnTo>
                  <a:lnTo>
                    <a:pt x="404549" y="1254125"/>
                  </a:lnTo>
                  <a:lnTo>
                    <a:pt x="411530" y="1264603"/>
                  </a:lnTo>
                  <a:lnTo>
                    <a:pt x="418510" y="1275080"/>
                  </a:lnTo>
                  <a:lnTo>
                    <a:pt x="442942" y="1270318"/>
                  </a:lnTo>
                  <a:lnTo>
                    <a:pt x="467373" y="1265873"/>
                  </a:lnTo>
                  <a:lnTo>
                    <a:pt x="492440" y="1261428"/>
                  </a:lnTo>
                  <a:lnTo>
                    <a:pt x="518140" y="1257618"/>
                  </a:lnTo>
                  <a:lnTo>
                    <a:pt x="510525" y="1234123"/>
                  </a:lnTo>
                  <a:lnTo>
                    <a:pt x="503545" y="1209993"/>
                  </a:lnTo>
                  <a:lnTo>
                    <a:pt x="496882" y="1184910"/>
                  </a:lnTo>
                  <a:lnTo>
                    <a:pt x="490219" y="1159193"/>
                  </a:lnTo>
                  <a:lnTo>
                    <a:pt x="484507" y="1132840"/>
                  </a:lnTo>
                  <a:lnTo>
                    <a:pt x="479113" y="1106170"/>
                  </a:lnTo>
                  <a:lnTo>
                    <a:pt x="473719" y="1078548"/>
                  </a:lnTo>
                  <a:lnTo>
                    <a:pt x="469277" y="1050290"/>
                  </a:lnTo>
                  <a:close/>
                  <a:moveTo>
                    <a:pt x="742467" y="1024890"/>
                  </a:moveTo>
                  <a:lnTo>
                    <a:pt x="714228" y="1025525"/>
                  </a:lnTo>
                  <a:lnTo>
                    <a:pt x="686623" y="1026478"/>
                  </a:lnTo>
                  <a:lnTo>
                    <a:pt x="659019" y="1028065"/>
                  </a:lnTo>
                  <a:lnTo>
                    <a:pt x="631731" y="1029653"/>
                  </a:lnTo>
                  <a:lnTo>
                    <a:pt x="605396" y="1031875"/>
                  </a:lnTo>
                  <a:lnTo>
                    <a:pt x="578743" y="1034733"/>
                  </a:lnTo>
                  <a:lnTo>
                    <a:pt x="553043" y="1037908"/>
                  </a:lnTo>
                  <a:lnTo>
                    <a:pt x="527025" y="1041083"/>
                  </a:lnTo>
                  <a:lnTo>
                    <a:pt x="530515" y="1059498"/>
                  </a:lnTo>
                  <a:lnTo>
                    <a:pt x="533688" y="1077595"/>
                  </a:lnTo>
                  <a:lnTo>
                    <a:pt x="536861" y="1095375"/>
                  </a:lnTo>
                  <a:lnTo>
                    <a:pt x="540351" y="1112838"/>
                  </a:lnTo>
                  <a:lnTo>
                    <a:pt x="543841" y="1130300"/>
                  </a:lnTo>
                  <a:lnTo>
                    <a:pt x="547966" y="1147128"/>
                  </a:lnTo>
                  <a:lnTo>
                    <a:pt x="552091" y="1163638"/>
                  </a:lnTo>
                  <a:lnTo>
                    <a:pt x="556216" y="1180148"/>
                  </a:lnTo>
                  <a:lnTo>
                    <a:pt x="561292" y="1198245"/>
                  </a:lnTo>
                  <a:lnTo>
                    <a:pt x="566686" y="1216025"/>
                  </a:lnTo>
                  <a:lnTo>
                    <a:pt x="572080" y="1233488"/>
                  </a:lnTo>
                  <a:lnTo>
                    <a:pt x="577792" y="1250315"/>
                  </a:lnTo>
                  <a:lnTo>
                    <a:pt x="597464" y="1248410"/>
                  </a:lnTo>
                  <a:lnTo>
                    <a:pt x="617771" y="1246823"/>
                  </a:lnTo>
                  <a:lnTo>
                    <a:pt x="638077" y="1245235"/>
                  </a:lnTo>
                  <a:lnTo>
                    <a:pt x="658701" y="1243648"/>
                  </a:lnTo>
                  <a:lnTo>
                    <a:pt x="679326" y="1242378"/>
                  </a:lnTo>
                  <a:lnTo>
                    <a:pt x="699950" y="1241425"/>
                  </a:lnTo>
                  <a:lnTo>
                    <a:pt x="721208" y="1240790"/>
                  </a:lnTo>
                  <a:lnTo>
                    <a:pt x="742467" y="1240473"/>
                  </a:lnTo>
                  <a:lnTo>
                    <a:pt x="742467" y="1024890"/>
                  </a:lnTo>
                  <a:close/>
                  <a:moveTo>
                    <a:pt x="507035" y="801688"/>
                  </a:moveTo>
                  <a:lnTo>
                    <a:pt x="507670" y="824865"/>
                  </a:lnTo>
                  <a:lnTo>
                    <a:pt x="508622" y="848360"/>
                  </a:lnTo>
                  <a:lnTo>
                    <a:pt x="509573" y="871538"/>
                  </a:lnTo>
                  <a:lnTo>
                    <a:pt x="510843" y="894080"/>
                  </a:lnTo>
                  <a:lnTo>
                    <a:pt x="512746" y="916940"/>
                  </a:lnTo>
                  <a:lnTo>
                    <a:pt x="514650" y="939165"/>
                  </a:lnTo>
                  <a:lnTo>
                    <a:pt x="516871" y="961073"/>
                  </a:lnTo>
                  <a:lnTo>
                    <a:pt x="519410" y="982663"/>
                  </a:lnTo>
                  <a:lnTo>
                    <a:pt x="546062" y="979170"/>
                  </a:lnTo>
                  <a:lnTo>
                    <a:pt x="572715" y="976313"/>
                  </a:lnTo>
                  <a:lnTo>
                    <a:pt x="600319" y="973455"/>
                  </a:lnTo>
                  <a:lnTo>
                    <a:pt x="627924" y="971233"/>
                  </a:lnTo>
                  <a:lnTo>
                    <a:pt x="656163" y="969328"/>
                  </a:lnTo>
                  <a:lnTo>
                    <a:pt x="684720" y="967740"/>
                  </a:lnTo>
                  <a:lnTo>
                    <a:pt x="713276" y="966788"/>
                  </a:lnTo>
                  <a:lnTo>
                    <a:pt x="742467" y="965835"/>
                  </a:lnTo>
                  <a:lnTo>
                    <a:pt x="742467" y="801688"/>
                  </a:lnTo>
                  <a:lnTo>
                    <a:pt x="507035" y="801688"/>
                  </a:lnTo>
                  <a:close/>
                  <a:moveTo>
                    <a:pt x="273824" y="801688"/>
                  </a:moveTo>
                  <a:lnTo>
                    <a:pt x="274142" y="816610"/>
                  </a:lnTo>
                  <a:lnTo>
                    <a:pt x="275094" y="831533"/>
                  </a:lnTo>
                  <a:lnTo>
                    <a:pt x="276045" y="846455"/>
                  </a:lnTo>
                  <a:lnTo>
                    <a:pt x="276997" y="860743"/>
                  </a:lnTo>
                  <a:lnTo>
                    <a:pt x="278584" y="875665"/>
                  </a:lnTo>
                  <a:lnTo>
                    <a:pt x="280170" y="889953"/>
                  </a:lnTo>
                  <a:lnTo>
                    <a:pt x="281757" y="904558"/>
                  </a:lnTo>
                  <a:lnTo>
                    <a:pt x="283660" y="918845"/>
                  </a:lnTo>
                  <a:lnTo>
                    <a:pt x="285882" y="933133"/>
                  </a:lnTo>
                  <a:lnTo>
                    <a:pt x="288737" y="947103"/>
                  </a:lnTo>
                  <a:lnTo>
                    <a:pt x="291276" y="961073"/>
                  </a:lnTo>
                  <a:lnTo>
                    <a:pt x="293814" y="975043"/>
                  </a:lnTo>
                  <a:lnTo>
                    <a:pt x="296670" y="988695"/>
                  </a:lnTo>
                  <a:lnTo>
                    <a:pt x="299842" y="1002665"/>
                  </a:lnTo>
                  <a:lnTo>
                    <a:pt x="303015" y="1015683"/>
                  </a:lnTo>
                  <a:lnTo>
                    <a:pt x="306823" y="1029335"/>
                  </a:lnTo>
                  <a:lnTo>
                    <a:pt x="324909" y="1023938"/>
                  </a:lnTo>
                  <a:lnTo>
                    <a:pt x="343312" y="1018858"/>
                  </a:lnTo>
                  <a:lnTo>
                    <a:pt x="362032" y="1013778"/>
                  </a:lnTo>
                  <a:lnTo>
                    <a:pt x="381070" y="1009015"/>
                  </a:lnTo>
                  <a:lnTo>
                    <a:pt x="400742" y="1004570"/>
                  </a:lnTo>
                  <a:lnTo>
                    <a:pt x="420414" y="1000125"/>
                  </a:lnTo>
                  <a:lnTo>
                    <a:pt x="440721" y="995998"/>
                  </a:lnTo>
                  <a:lnTo>
                    <a:pt x="461345" y="992188"/>
                  </a:lnTo>
                  <a:lnTo>
                    <a:pt x="458489" y="969328"/>
                  </a:lnTo>
                  <a:lnTo>
                    <a:pt x="456268" y="945833"/>
                  </a:lnTo>
                  <a:lnTo>
                    <a:pt x="454047" y="922655"/>
                  </a:lnTo>
                  <a:lnTo>
                    <a:pt x="452461" y="899160"/>
                  </a:lnTo>
                  <a:lnTo>
                    <a:pt x="451191" y="874713"/>
                  </a:lnTo>
                  <a:lnTo>
                    <a:pt x="449922" y="850900"/>
                  </a:lnTo>
                  <a:lnTo>
                    <a:pt x="448970" y="826135"/>
                  </a:lnTo>
                  <a:lnTo>
                    <a:pt x="448653" y="801688"/>
                  </a:lnTo>
                  <a:lnTo>
                    <a:pt x="273824" y="801688"/>
                  </a:lnTo>
                  <a:close/>
                  <a:moveTo>
                    <a:pt x="59334" y="801688"/>
                  </a:moveTo>
                  <a:lnTo>
                    <a:pt x="60286" y="821690"/>
                  </a:lnTo>
                  <a:lnTo>
                    <a:pt x="62507" y="841693"/>
                  </a:lnTo>
                  <a:lnTo>
                    <a:pt x="64411" y="861378"/>
                  </a:lnTo>
                  <a:lnTo>
                    <a:pt x="67266" y="881380"/>
                  </a:lnTo>
                  <a:lnTo>
                    <a:pt x="70439" y="900748"/>
                  </a:lnTo>
                  <a:lnTo>
                    <a:pt x="74247" y="919798"/>
                  </a:lnTo>
                  <a:lnTo>
                    <a:pt x="78372" y="938848"/>
                  </a:lnTo>
                  <a:lnTo>
                    <a:pt x="83448" y="957898"/>
                  </a:lnTo>
                  <a:lnTo>
                    <a:pt x="88525" y="976630"/>
                  </a:lnTo>
                  <a:lnTo>
                    <a:pt x="94236" y="995045"/>
                  </a:lnTo>
                  <a:lnTo>
                    <a:pt x="100899" y="1013143"/>
                  </a:lnTo>
                  <a:lnTo>
                    <a:pt x="107245" y="1031240"/>
                  </a:lnTo>
                  <a:lnTo>
                    <a:pt x="114860" y="1049020"/>
                  </a:lnTo>
                  <a:lnTo>
                    <a:pt x="122475" y="1066483"/>
                  </a:lnTo>
                  <a:lnTo>
                    <a:pt x="130408" y="1083628"/>
                  </a:lnTo>
                  <a:lnTo>
                    <a:pt x="138975" y="1100773"/>
                  </a:lnTo>
                  <a:lnTo>
                    <a:pt x="150080" y="1094740"/>
                  </a:lnTo>
                  <a:lnTo>
                    <a:pt x="161185" y="1088390"/>
                  </a:lnTo>
                  <a:lnTo>
                    <a:pt x="172925" y="1082358"/>
                  </a:lnTo>
                  <a:lnTo>
                    <a:pt x="184982" y="1076325"/>
                  </a:lnTo>
                  <a:lnTo>
                    <a:pt x="197039" y="1070293"/>
                  </a:lnTo>
                  <a:lnTo>
                    <a:pt x="209731" y="1064895"/>
                  </a:lnTo>
                  <a:lnTo>
                    <a:pt x="222740" y="1059498"/>
                  </a:lnTo>
                  <a:lnTo>
                    <a:pt x="236066" y="1054100"/>
                  </a:lnTo>
                  <a:lnTo>
                    <a:pt x="250979" y="1048385"/>
                  </a:lnTo>
                  <a:lnTo>
                    <a:pt x="247172" y="1033780"/>
                  </a:lnTo>
                  <a:lnTo>
                    <a:pt x="243364" y="1019175"/>
                  </a:lnTo>
                  <a:lnTo>
                    <a:pt x="240191" y="1004570"/>
                  </a:lnTo>
                  <a:lnTo>
                    <a:pt x="236701" y="989330"/>
                  </a:lnTo>
                  <a:lnTo>
                    <a:pt x="233528" y="974408"/>
                  </a:lnTo>
                  <a:lnTo>
                    <a:pt x="230672" y="959168"/>
                  </a:lnTo>
                  <a:lnTo>
                    <a:pt x="228134" y="943928"/>
                  </a:lnTo>
                  <a:lnTo>
                    <a:pt x="225913" y="928370"/>
                  </a:lnTo>
                  <a:lnTo>
                    <a:pt x="223692" y="912813"/>
                  </a:lnTo>
                  <a:lnTo>
                    <a:pt x="221788" y="897573"/>
                  </a:lnTo>
                  <a:lnTo>
                    <a:pt x="220202" y="881698"/>
                  </a:lnTo>
                  <a:lnTo>
                    <a:pt x="218615" y="865823"/>
                  </a:lnTo>
                  <a:lnTo>
                    <a:pt x="217029" y="849948"/>
                  </a:lnTo>
                  <a:lnTo>
                    <a:pt x="216077" y="834073"/>
                  </a:lnTo>
                  <a:lnTo>
                    <a:pt x="215125" y="817880"/>
                  </a:lnTo>
                  <a:lnTo>
                    <a:pt x="214808" y="801688"/>
                  </a:lnTo>
                  <a:lnTo>
                    <a:pt x="59334" y="801688"/>
                  </a:lnTo>
                  <a:close/>
                  <a:moveTo>
                    <a:pt x="1734820" y="720725"/>
                  </a:moveTo>
                  <a:lnTo>
                    <a:pt x="1735138" y="764540"/>
                  </a:lnTo>
                  <a:lnTo>
                    <a:pt x="1735138" y="861378"/>
                  </a:lnTo>
                  <a:lnTo>
                    <a:pt x="1735138" y="913765"/>
                  </a:lnTo>
                  <a:lnTo>
                    <a:pt x="1734503" y="960120"/>
                  </a:lnTo>
                  <a:lnTo>
                    <a:pt x="1734185" y="979488"/>
                  </a:lnTo>
                  <a:lnTo>
                    <a:pt x="1733549" y="994728"/>
                  </a:lnTo>
                  <a:lnTo>
                    <a:pt x="1732914" y="1005840"/>
                  </a:lnTo>
                  <a:lnTo>
                    <a:pt x="1732596" y="1009333"/>
                  </a:lnTo>
                  <a:lnTo>
                    <a:pt x="1732278" y="1011238"/>
                  </a:lnTo>
                  <a:lnTo>
                    <a:pt x="1731642" y="1011873"/>
                  </a:lnTo>
                  <a:lnTo>
                    <a:pt x="1730689" y="1012190"/>
                  </a:lnTo>
                  <a:lnTo>
                    <a:pt x="1727511" y="1013143"/>
                  </a:lnTo>
                  <a:lnTo>
                    <a:pt x="1722744" y="1014095"/>
                  </a:lnTo>
                  <a:lnTo>
                    <a:pt x="1716071" y="1014730"/>
                  </a:lnTo>
                  <a:lnTo>
                    <a:pt x="1708443" y="1015365"/>
                  </a:lnTo>
                  <a:lnTo>
                    <a:pt x="1698910" y="1015683"/>
                  </a:lnTo>
                  <a:lnTo>
                    <a:pt x="1676982" y="1016000"/>
                  </a:lnTo>
                  <a:lnTo>
                    <a:pt x="1650923" y="1016000"/>
                  </a:lnTo>
                  <a:lnTo>
                    <a:pt x="1622321" y="1015683"/>
                  </a:lnTo>
                  <a:lnTo>
                    <a:pt x="1591496" y="1014730"/>
                  </a:lnTo>
                  <a:lnTo>
                    <a:pt x="1559716" y="1013778"/>
                  </a:lnTo>
                  <a:lnTo>
                    <a:pt x="1497746" y="1011555"/>
                  </a:lnTo>
                  <a:lnTo>
                    <a:pt x="1443404" y="1009333"/>
                  </a:lnTo>
                  <a:lnTo>
                    <a:pt x="1390650" y="1006793"/>
                  </a:lnTo>
                  <a:lnTo>
                    <a:pt x="1438319" y="1005205"/>
                  </a:lnTo>
                  <a:lnTo>
                    <a:pt x="1487259" y="1003300"/>
                  </a:lnTo>
                  <a:lnTo>
                    <a:pt x="1543509" y="1000443"/>
                  </a:lnTo>
                  <a:lnTo>
                    <a:pt x="1572428" y="998538"/>
                  </a:lnTo>
                  <a:lnTo>
                    <a:pt x="1600394" y="996633"/>
                  </a:lnTo>
                  <a:lnTo>
                    <a:pt x="1626771" y="994410"/>
                  </a:lnTo>
                  <a:lnTo>
                    <a:pt x="1650605" y="992188"/>
                  </a:lnTo>
                  <a:lnTo>
                    <a:pt x="1671262" y="989648"/>
                  </a:lnTo>
                  <a:lnTo>
                    <a:pt x="1679842" y="988378"/>
                  </a:lnTo>
                  <a:lnTo>
                    <a:pt x="1687787" y="986790"/>
                  </a:lnTo>
                  <a:lnTo>
                    <a:pt x="1693825" y="985520"/>
                  </a:lnTo>
                  <a:lnTo>
                    <a:pt x="1698592" y="983933"/>
                  </a:lnTo>
                  <a:lnTo>
                    <a:pt x="1702088" y="982028"/>
                  </a:lnTo>
                  <a:lnTo>
                    <a:pt x="1703359" y="981075"/>
                  </a:lnTo>
                  <a:lnTo>
                    <a:pt x="1704312" y="980440"/>
                  </a:lnTo>
                  <a:lnTo>
                    <a:pt x="1705266" y="978218"/>
                  </a:lnTo>
                  <a:lnTo>
                    <a:pt x="1706219" y="974725"/>
                  </a:lnTo>
                  <a:lnTo>
                    <a:pt x="1707490" y="969963"/>
                  </a:lnTo>
                  <a:lnTo>
                    <a:pt x="1708443" y="963930"/>
                  </a:lnTo>
                  <a:lnTo>
                    <a:pt x="1710986" y="949960"/>
                  </a:lnTo>
                  <a:lnTo>
                    <a:pt x="1713528" y="932498"/>
                  </a:lnTo>
                  <a:lnTo>
                    <a:pt x="1716071" y="912178"/>
                  </a:lnTo>
                  <a:lnTo>
                    <a:pt x="1718613" y="890270"/>
                  </a:lnTo>
                  <a:lnTo>
                    <a:pt x="1723698" y="844233"/>
                  </a:lnTo>
                  <a:lnTo>
                    <a:pt x="1728147" y="798513"/>
                  </a:lnTo>
                  <a:lnTo>
                    <a:pt x="1731642" y="759143"/>
                  </a:lnTo>
                  <a:lnTo>
                    <a:pt x="1734820" y="720725"/>
                  </a:lnTo>
                  <a:close/>
                  <a:moveTo>
                    <a:pt x="519410" y="561340"/>
                  </a:moveTo>
                  <a:lnTo>
                    <a:pt x="516871" y="583565"/>
                  </a:lnTo>
                  <a:lnTo>
                    <a:pt x="514650" y="605473"/>
                  </a:lnTo>
                  <a:lnTo>
                    <a:pt x="512746" y="627698"/>
                  </a:lnTo>
                  <a:lnTo>
                    <a:pt x="510843" y="650240"/>
                  </a:lnTo>
                  <a:lnTo>
                    <a:pt x="509573" y="673100"/>
                  </a:lnTo>
                  <a:lnTo>
                    <a:pt x="508622" y="695960"/>
                  </a:lnTo>
                  <a:lnTo>
                    <a:pt x="507670" y="719138"/>
                  </a:lnTo>
                  <a:lnTo>
                    <a:pt x="507352" y="742950"/>
                  </a:lnTo>
                  <a:lnTo>
                    <a:pt x="742467" y="742950"/>
                  </a:lnTo>
                  <a:lnTo>
                    <a:pt x="742467" y="578485"/>
                  </a:lnTo>
                  <a:lnTo>
                    <a:pt x="713276" y="577850"/>
                  </a:lnTo>
                  <a:lnTo>
                    <a:pt x="684720" y="576580"/>
                  </a:lnTo>
                  <a:lnTo>
                    <a:pt x="656163" y="575310"/>
                  </a:lnTo>
                  <a:lnTo>
                    <a:pt x="627924" y="573405"/>
                  </a:lnTo>
                  <a:lnTo>
                    <a:pt x="600319" y="570865"/>
                  </a:lnTo>
                  <a:lnTo>
                    <a:pt x="573032" y="568325"/>
                  </a:lnTo>
                  <a:lnTo>
                    <a:pt x="546062" y="564833"/>
                  </a:lnTo>
                  <a:lnTo>
                    <a:pt x="519410" y="561340"/>
                  </a:lnTo>
                  <a:close/>
                  <a:moveTo>
                    <a:pt x="1074474" y="554038"/>
                  </a:moveTo>
                  <a:lnTo>
                    <a:pt x="1100533" y="554038"/>
                  </a:lnTo>
                  <a:lnTo>
                    <a:pt x="1129135" y="554356"/>
                  </a:lnTo>
                  <a:lnTo>
                    <a:pt x="1159961" y="555308"/>
                  </a:lnTo>
                  <a:lnTo>
                    <a:pt x="1191422" y="556261"/>
                  </a:lnTo>
                  <a:lnTo>
                    <a:pt x="1253392" y="558483"/>
                  </a:lnTo>
                  <a:lnTo>
                    <a:pt x="1307734" y="560706"/>
                  </a:lnTo>
                  <a:lnTo>
                    <a:pt x="1360488" y="563246"/>
                  </a:lnTo>
                  <a:lnTo>
                    <a:pt x="1313137" y="564833"/>
                  </a:lnTo>
                  <a:lnTo>
                    <a:pt x="1264197" y="567056"/>
                  </a:lnTo>
                  <a:lnTo>
                    <a:pt x="1207947" y="569913"/>
                  </a:lnTo>
                  <a:lnTo>
                    <a:pt x="1179028" y="571501"/>
                  </a:lnTo>
                  <a:lnTo>
                    <a:pt x="1150745" y="573406"/>
                  </a:lnTo>
                  <a:lnTo>
                    <a:pt x="1124685" y="575628"/>
                  </a:lnTo>
                  <a:lnTo>
                    <a:pt x="1100851" y="577851"/>
                  </a:lnTo>
                  <a:lnTo>
                    <a:pt x="1079877" y="580391"/>
                  </a:lnTo>
                  <a:lnTo>
                    <a:pt x="1071296" y="581661"/>
                  </a:lnTo>
                  <a:lnTo>
                    <a:pt x="1063669" y="583248"/>
                  </a:lnTo>
                  <a:lnTo>
                    <a:pt x="1057313" y="584836"/>
                  </a:lnTo>
                  <a:lnTo>
                    <a:pt x="1052546" y="586423"/>
                  </a:lnTo>
                  <a:lnTo>
                    <a:pt x="1049051" y="588011"/>
                  </a:lnTo>
                  <a:lnTo>
                    <a:pt x="1048097" y="588963"/>
                  </a:lnTo>
                  <a:lnTo>
                    <a:pt x="1046826" y="589598"/>
                  </a:lnTo>
                  <a:lnTo>
                    <a:pt x="1045873" y="591821"/>
                  </a:lnTo>
                  <a:lnTo>
                    <a:pt x="1044919" y="595313"/>
                  </a:lnTo>
                  <a:lnTo>
                    <a:pt x="1042695" y="606108"/>
                  </a:lnTo>
                  <a:lnTo>
                    <a:pt x="1040152" y="620396"/>
                  </a:lnTo>
                  <a:lnTo>
                    <a:pt x="1037610" y="637858"/>
                  </a:lnTo>
                  <a:lnTo>
                    <a:pt x="1035386" y="657861"/>
                  </a:lnTo>
                  <a:lnTo>
                    <a:pt x="1032843" y="679768"/>
                  </a:lnTo>
                  <a:lnTo>
                    <a:pt x="1027441" y="726123"/>
                  </a:lnTo>
                  <a:lnTo>
                    <a:pt x="1022992" y="771526"/>
                  </a:lnTo>
                  <a:lnTo>
                    <a:pt x="1019496" y="811213"/>
                  </a:lnTo>
                  <a:lnTo>
                    <a:pt x="1016318" y="849313"/>
                  </a:lnTo>
                  <a:lnTo>
                    <a:pt x="1016000" y="805498"/>
                  </a:lnTo>
                  <a:lnTo>
                    <a:pt x="1016000" y="708978"/>
                  </a:lnTo>
                  <a:lnTo>
                    <a:pt x="1016318" y="656591"/>
                  </a:lnTo>
                  <a:lnTo>
                    <a:pt x="1016636" y="609918"/>
                  </a:lnTo>
                  <a:lnTo>
                    <a:pt x="1017271" y="590551"/>
                  </a:lnTo>
                  <a:lnTo>
                    <a:pt x="1017589" y="575311"/>
                  </a:lnTo>
                  <a:lnTo>
                    <a:pt x="1018225" y="564198"/>
                  </a:lnTo>
                  <a:lnTo>
                    <a:pt x="1018860" y="560706"/>
                  </a:lnTo>
                  <a:lnTo>
                    <a:pt x="1019178" y="558801"/>
                  </a:lnTo>
                  <a:lnTo>
                    <a:pt x="1019496" y="558166"/>
                  </a:lnTo>
                  <a:lnTo>
                    <a:pt x="1020449" y="557848"/>
                  </a:lnTo>
                  <a:lnTo>
                    <a:pt x="1023627" y="556896"/>
                  </a:lnTo>
                  <a:lnTo>
                    <a:pt x="1028394" y="555943"/>
                  </a:lnTo>
                  <a:lnTo>
                    <a:pt x="1035068" y="555308"/>
                  </a:lnTo>
                  <a:lnTo>
                    <a:pt x="1043013" y="554673"/>
                  </a:lnTo>
                  <a:lnTo>
                    <a:pt x="1052546" y="554356"/>
                  </a:lnTo>
                  <a:lnTo>
                    <a:pt x="1074474" y="554038"/>
                  </a:lnTo>
                  <a:close/>
                  <a:moveTo>
                    <a:pt x="995680" y="516891"/>
                  </a:moveTo>
                  <a:lnTo>
                    <a:pt x="992187" y="517208"/>
                  </a:lnTo>
                  <a:lnTo>
                    <a:pt x="989330" y="518161"/>
                  </a:lnTo>
                  <a:lnTo>
                    <a:pt x="986790" y="519748"/>
                  </a:lnTo>
                  <a:lnTo>
                    <a:pt x="984567" y="521971"/>
                  </a:lnTo>
                  <a:lnTo>
                    <a:pt x="982662" y="524511"/>
                  </a:lnTo>
                  <a:lnTo>
                    <a:pt x="981075" y="527368"/>
                  </a:lnTo>
                  <a:lnTo>
                    <a:pt x="980440" y="530543"/>
                  </a:lnTo>
                  <a:lnTo>
                    <a:pt x="980122" y="534353"/>
                  </a:lnTo>
                  <a:lnTo>
                    <a:pt x="980122" y="1036638"/>
                  </a:lnTo>
                  <a:lnTo>
                    <a:pt x="980440" y="1040131"/>
                  </a:lnTo>
                  <a:lnTo>
                    <a:pt x="981075" y="1043306"/>
                  </a:lnTo>
                  <a:lnTo>
                    <a:pt x="982662" y="1046163"/>
                  </a:lnTo>
                  <a:lnTo>
                    <a:pt x="984567" y="1048703"/>
                  </a:lnTo>
                  <a:lnTo>
                    <a:pt x="986790" y="1050926"/>
                  </a:lnTo>
                  <a:lnTo>
                    <a:pt x="989330" y="1052196"/>
                  </a:lnTo>
                  <a:lnTo>
                    <a:pt x="992187" y="1053783"/>
                  </a:lnTo>
                  <a:lnTo>
                    <a:pt x="995680" y="1054101"/>
                  </a:lnTo>
                  <a:lnTo>
                    <a:pt x="1752918" y="1054101"/>
                  </a:lnTo>
                  <a:lnTo>
                    <a:pt x="1756093" y="1053783"/>
                  </a:lnTo>
                  <a:lnTo>
                    <a:pt x="1759268" y="1052196"/>
                  </a:lnTo>
                  <a:lnTo>
                    <a:pt x="1761808" y="1050926"/>
                  </a:lnTo>
                  <a:lnTo>
                    <a:pt x="1764030" y="1048703"/>
                  </a:lnTo>
                  <a:lnTo>
                    <a:pt x="1765935" y="1046163"/>
                  </a:lnTo>
                  <a:lnTo>
                    <a:pt x="1767205" y="1043306"/>
                  </a:lnTo>
                  <a:lnTo>
                    <a:pt x="1768158" y="1040131"/>
                  </a:lnTo>
                  <a:lnTo>
                    <a:pt x="1768475" y="1036638"/>
                  </a:lnTo>
                  <a:lnTo>
                    <a:pt x="1768475" y="534353"/>
                  </a:lnTo>
                  <a:lnTo>
                    <a:pt x="1768158" y="530543"/>
                  </a:lnTo>
                  <a:lnTo>
                    <a:pt x="1767205" y="527368"/>
                  </a:lnTo>
                  <a:lnTo>
                    <a:pt x="1765935" y="524511"/>
                  </a:lnTo>
                  <a:lnTo>
                    <a:pt x="1764030" y="521971"/>
                  </a:lnTo>
                  <a:lnTo>
                    <a:pt x="1761808" y="519748"/>
                  </a:lnTo>
                  <a:lnTo>
                    <a:pt x="1759268" y="518161"/>
                  </a:lnTo>
                  <a:lnTo>
                    <a:pt x="1756093" y="517208"/>
                  </a:lnTo>
                  <a:lnTo>
                    <a:pt x="1752918" y="516891"/>
                  </a:lnTo>
                  <a:lnTo>
                    <a:pt x="995680" y="516891"/>
                  </a:lnTo>
                  <a:close/>
                  <a:moveTo>
                    <a:pt x="306823" y="515303"/>
                  </a:moveTo>
                  <a:lnTo>
                    <a:pt x="303015" y="528320"/>
                  </a:lnTo>
                  <a:lnTo>
                    <a:pt x="299842" y="541973"/>
                  </a:lnTo>
                  <a:lnTo>
                    <a:pt x="296670" y="555625"/>
                  </a:lnTo>
                  <a:lnTo>
                    <a:pt x="293814" y="569595"/>
                  </a:lnTo>
                  <a:lnTo>
                    <a:pt x="290958" y="583565"/>
                  </a:lnTo>
                  <a:lnTo>
                    <a:pt x="288420" y="597218"/>
                  </a:lnTo>
                  <a:lnTo>
                    <a:pt x="285882" y="611505"/>
                  </a:lnTo>
                  <a:lnTo>
                    <a:pt x="283660" y="625793"/>
                  </a:lnTo>
                  <a:lnTo>
                    <a:pt x="281757" y="640080"/>
                  </a:lnTo>
                  <a:lnTo>
                    <a:pt x="280170" y="654368"/>
                  </a:lnTo>
                  <a:lnTo>
                    <a:pt x="278584" y="668655"/>
                  </a:lnTo>
                  <a:lnTo>
                    <a:pt x="276997" y="683260"/>
                  </a:lnTo>
                  <a:lnTo>
                    <a:pt x="276045" y="698183"/>
                  </a:lnTo>
                  <a:lnTo>
                    <a:pt x="275094" y="713105"/>
                  </a:lnTo>
                  <a:lnTo>
                    <a:pt x="274142" y="728028"/>
                  </a:lnTo>
                  <a:lnTo>
                    <a:pt x="273824" y="742950"/>
                  </a:lnTo>
                  <a:lnTo>
                    <a:pt x="448336" y="742950"/>
                  </a:lnTo>
                  <a:lnTo>
                    <a:pt x="448970" y="718185"/>
                  </a:lnTo>
                  <a:lnTo>
                    <a:pt x="449922" y="693738"/>
                  </a:lnTo>
                  <a:lnTo>
                    <a:pt x="450874" y="669290"/>
                  </a:lnTo>
                  <a:lnTo>
                    <a:pt x="452461" y="645478"/>
                  </a:lnTo>
                  <a:lnTo>
                    <a:pt x="454047" y="621983"/>
                  </a:lnTo>
                  <a:lnTo>
                    <a:pt x="456268" y="598170"/>
                  </a:lnTo>
                  <a:lnTo>
                    <a:pt x="458489" y="574993"/>
                  </a:lnTo>
                  <a:lnTo>
                    <a:pt x="461345" y="552450"/>
                  </a:lnTo>
                  <a:lnTo>
                    <a:pt x="432154" y="546418"/>
                  </a:lnTo>
                  <a:lnTo>
                    <a:pt x="403597" y="540703"/>
                  </a:lnTo>
                  <a:lnTo>
                    <a:pt x="376310" y="534353"/>
                  </a:lnTo>
                  <a:lnTo>
                    <a:pt x="349023" y="527368"/>
                  </a:lnTo>
                  <a:lnTo>
                    <a:pt x="327764" y="521335"/>
                  </a:lnTo>
                  <a:lnTo>
                    <a:pt x="306823" y="515303"/>
                  </a:lnTo>
                  <a:close/>
                  <a:moveTo>
                    <a:pt x="956945" y="477838"/>
                  </a:moveTo>
                  <a:lnTo>
                    <a:pt x="958532" y="477838"/>
                  </a:lnTo>
                  <a:lnTo>
                    <a:pt x="1789748" y="477838"/>
                  </a:lnTo>
                  <a:lnTo>
                    <a:pt x="1791653" y="477838"/>
                  </a:lnTo>
                  <a:lnTo>
                    <a:pt x="1793240" y="478156"/>
                  </a:lnTo>
                  <a:lnTo>
                    <a:pt x="1796415" y="479743"/>
                  </a:lnTo>
                  <a:lnTo>
                    <a:pt x="1799273" y="481648"/>
                  </a:lnTo>
                  <a:lnTo>
                    <a:pt x="1801813" y="483871"/>
                  </a:lnTo>
                  <a:lnTo>
                    <a:pt x="1803718" y="486728"/>
                  </a:lnTo>
                  <a:lnTo>
                    <a:pt x="1805305" y="490221"/>
                  </a:lnTo>
                  <a:lnTo>
                    <a:pt x="1806258" y="493713"/>
                  </a:lnTo>
                  <a:lnTo>
                    <a:pt x="1806575" y="498158"/>
                  </a:lnTo>
                  <a:lnTo>
                    <a:pt x="1806575" y="1074103"/>
                  </a:lnTo>
                  <a:lnTo>
                    <a:pt x="1806258" y="1077913"/>
                  </a:lnTo>
                  <a:lnTo>
                    <a:pt x="1805305" y="1081406"/>
                  </a:lnTo>
                  <a:lnTo>
                    <a:pt x="1803718" y="1084898"/>
                  </a:lnTo>
                  <a:lnTo>
                    <a:pt x="1801813" y="1088073"/>
                  </a:lnTo>
                  <a:lnTo>
                    <a:pt x="1799273" y="1090613"/>
                  </a:lnTo>
                  <a:lnTo>
                    <a:pt x="1796415" y="1092201"/>
                  </a:lnTo>
                  <a:lnTo>
                    <a:pt x="1793240" y="1093471"/>
                  </a:lnTo>
                  <a:lnTo>
                    <a:pt x="1791653" y="1093788"/>
                  </a:lnTo>
                  <a:lnTo>
                    <a:pt x="1789748" y="1093788"/>
                  </a:lnTo>
                  <a:lnTo>
                    <a:pt x="958532" y="1093788"/>
                  </a:lnTo>
                  <a:lnTo>
                    <a:pt x="956945" y="1093788"/>
                  </a:lnTo>
                  <a:lnTo>
                    <a:pt x="955040" y="1093471"/>
                  </a:lnTo>
                  <a:lnTo>
                    <a:pt x="951865" y="1092201"/>
                  </a:lnTo>
                  <a:lnTo>
                    <a:pt x="949325" y="1090613"/>
                  </a:lnTo>
                  <a:lnTo>
                    <a:pt x="946785" y="1088073"/>
                  </a:lnTo>
                  <a:lnTo>
                    <a:pt x="944562" y="1084898"/>
                  </a:lnTo>
                  <a:lnTo>
                    <a:pt x="942657" y="1081406"/>
                  </a:lnTo>
                  <a:lnTo>
                    <a:pt x="941705" y="1077913"/>
                  </a:lnTo>
                  <a:lnTo>
                    <a:pt x="941387" y="1074103"/>
                  </a:lnTo>
                  <a:lnTo>
                    <a:pt x="941387" y="498158"/>
                  </a:lnTo>
                  <a:lnTo>
                    <a:pt x="941705" y="493713"/>
                  </a:lnTo>
                  <a:lnTo>
                    <a:pt x="942657" y="490221"/>
                  </a:lnTo>
                  <a:lnTo>
                    <a:pt x="944562" y="486728"/>
                  </a:lnTo>
                  <a:lnTo>
                    <a:pt x="946785" y="483871"/>
                  </a:lnTo>
                  <a:lnTo>
                    <a:pt x="949325" y="481648"/>
                  </a:lnTo>
                  <a:lnTo>
                    <a:pt x="951865" y="479743"/>
                  </a:lnTo>
                  <a:lnTo>
                    <a:pt x="955040" y="478156"/>
                  </a:lnTo>
                  <a:lnTo>
                    <a:pt x="956945" y="477838"/>
                  </a:lnTo>
                  <a:close/>
                  <a:moveTo>
                    <a:pt x="138975" y="443230"/>
                  </a:moveTo>
                  <a:lnTo>
                    <a:pt x="130408" y="460375"/>
                  </a:lnTo>
                  <a:lnTo>
                    <a:pt x="122475" y="477838"/>
                  </a:lnTo>
                  <a:lnTo>
                    <a:pt x="114860" y="495300"/>
                  </a:lnTo>
                  <a:lnTo>
                    <a:pt x="107245" y="513080"/>
                  </a:lnTo>
                  <a:lnTo>
                    <a:pt x="100899" y="531178"/>
                  </a:lnTo>
                  <a:lnTo>
                    <a:pt x="94236" y="549593"/>
                  </a:lnTo>
                  <a:lnTo>
                    <a:pt x="88525" y="568008"/>
                  </a:lnTo>
                  <a:lnTo>
                    <a:pt x="83448" y="586740"/>
                  </a:lnTo>
                  <a:lnTo>
                    <a:pt x="78372" y="605473"/>
                  </a:lnTo>
                  <a:lnTo>
                    <a:pt x="74247" y="624523"/>
                  </a:lnTo>
                  <a:lnTo>
                    <a:pt x="70439" y="643890"/>
                  </a:lnTo>
                  <a:lnTo>
                    <a:pt x="67266" y="663258"/>
                  </a:lnTo>
                  <a:lnTo>
                    <a:pt x="64411" y="682943"/>
                  </a:lnTo>
                  <a:lnTo>
                    <a:pt x="62507" y="702628"/>
                  </a:lnTo>
                  <a:lnTo>
                    <a:pt x="60286" y="722948"/>
                  </a:lnTo>
                  <a:lnTo>
                    <a:pt x="59334" y="742950"/>
                  </a:lnTo>
                  <a:lnTo>
                    <a:pt x="214808" y="742950"/>
                  </a:lnTo>
                  <a:lnTo>
                    <a:pt x="215125" y="726758"/>
                  </a:lnTo>
                  <a:lnTo>
                    <a:pt x="216077" y="710565"/>
                  </a:lnTo>
                  <a:lnTo>
                    <a:pt x="217029" y="694373"/>
                  </a:lnTo>
                  <a:lnTo>
                    <a:pt x="218615" y="678498"/>
                  </a:lnTo>
                  <a:lnTo>
                    <a:pt x="220202" y="662623"/>
                  </a:lnTo>
                  <a:lnTo>
                    <a:pt x="221788" y="647065"/>
                  </a:lnTo>
                  <a:lnTo>
                    <a:pt x="223692" y="631190"/>
                  </a:lnTo>
                  <a:lnTo>
                    <a:pt x="225913" y="615950"/>
                  </a:lnTo>
                  <a:lnTo>
                    <a:pt x="228134" y="600710"/>
                  </a:lnTo>
                  <a:lnTo>
                    <a:pt x="230672" y="585470"/>
                  </a:lnTo>
                  <a:lnTo>
                    <a:pt x="233528" y="570230"/>
                  </a:lnTo>
                  <a:lnTo>
                    <a:pt x="236701" y="554990"/>
                  </a:lnTo>
                  <a:lnTo>
                    <a:pt x="239874" y="540068"/>
                  </a:lnTo>
                  <a:lnTo>
                    <a:pt x="243364" y="525145"/>
                  </a:lnTo>
                  <a:lnTo>
                    <a:pt x="247172" y="510540"/>
                  </a:lnTo>
                  <a:lnTo>
                    <a:pt x="250979" y="496253"/>
                  </a:lnTo>
                  <a:lnTo>
                    <a:pt x="235749" y="490220"/>
                  </a:lnTo>
                  <a:lnTo>
                    <a:pt x="220519" y="484188"/>
                  </a:lnTo>
                  <a:lnTo>
                    <a:pt x="205924" y="477520"/>
                  </a:lnTo>
                  <a:lnTo>
                    <a:pt x="191645" y="471170"/>
                  </a:lnTo>
                  <a:lnTo>
                    <a:pt x="177684" y="464820"/>
                  </a:lnTo>
                  <a:lnTo>
                    <a:pt x="164358" y="457518"/>
                  </a:lnTo>
                  <a:lnTo>
                    <a:pt x="151666" y="450850"/>
                  </a:lnTo>
                  <a:lnTo>
                    <a:pt x="138975" y="443230"/>
                  </a:lnTo>
                  <a:close/>
                  <a:moveTo>
                    <a:pt x="577792" y="294005"/>
                  </a:moveTo>
                  <a:lnTo>
                    <a:pt x="570177" y="317500"/>
                  </a:lnTo>
                  <a:lnTo>
                    <a:pt x="562562" y="341630"/>
                  </a:lnTo>
                  <a:lnTo>
                    <a:pt x="555581" y="366713"/>
                  </a:lnTo>
                  <a:lnTo>
                    <a:pt x="549235" y="392748"/>
                  </a:lnTo>
                  <a:lnTo>
                    <a:pt x="542889" y="419100"/>
                  </a:lnTo>
                  <a:lnTo>
                    <a:pt x="537495" y="446405"/>
                  </a:lnTo>
                  <a:lnTo>
                    <a:pt x="532101" y="474345"/>
                  </a:lnTo>
                  <a:lnTo>
                    <a:pt x="527342" y="503238"/>
                  </a:lnTo>
                  <a:lnTo>
                    <a:pt x="553043" y="506413"/>
                  </a:lnTo>
                  <a:lnTo>
                    <a:pt x="578743" y="509588"/>
                  </a:lnTo>
                  <a:lnTo>
                    <a:pt x="605396" y="512128"/>
                  </a:lnTo>
                  <a:lnTo>
                    <a:pt x="631731" y="514668"/>
                  </a:lnTo>
                  <a:lnTo>
                    <a:pt x="659019" y="516573"/>
                  </a:lnTo>
                  <a:lnTo>
                    <a:pt x="686623" y="517843"/>
                  </a:lnTo>
                  <a:lnTo>
                    <a:pt x="714228" y="519113"/>
                  </a:lnTo>
                  <a:lnTo>
                    <a:pt x="742467" y="519748"/>
                  </a:lnTo>
                  <a:lnTo>
                    <a:pt x="742467" y="303848"/>
                  </a:lnTo>
                  <a:lnTo>
                    <a:pt x="721208" y="303213"/>
                  </a:lnTo>
                  <a:lnTo>
                    <a:pt x="699950" y="302578"/>
                  </a:lnTo>
                  <a:lnTo>
                    <a:pt x="679326" y="301625"/>
                  </a:lnTo>
                  <a:lnTo>
                    <a:pt x="658701" y="300673"/>
                  </a:lnTo>
                  <a:lnTo>
                    <a:pt x="638077" y="299403"/>
                  </a:lnTo>
                  <a:lnTo>
                    <a:pt x="618088" y="297815"/>
                  </a:lnTo>
                  <a:lnTo>
                    <a:pt x="597464" y="295910"/>
                  </a:lnTo>
                  <a:lnTo>
                    <a:pt x="577792" y="294005"/>
                  </a:lnTo>
                  <a:close/>
                  <a:moveTo>
                    <a:pt x="418510" y="269240"/>
                  </a:moveTo>
                  <a:lnTo>
                    <a:pt x="411530" y="279718"/>
                  </a:lnTo>
                  <a:lnTo>
                    <a:pt x="404549" y="290513"/>
                  </a:lnTo>
                  <a:lnTo>
                    <a:pt x="397886" y="300990"/>
                  </a:lnTo>
                  <a:lnTo>
                    <a:pt x="391223" y="312103"/>
                  </a:lnTo>
                  <a:lnTo>
                    <a:pt x="384560" y="323533"/>
                  </a:lnTo>
                  <a:lnTo>
                    <a:pt x="378531" y="334645"/>
                  </a:lnTo>
                  <a:lnTo>
                    <a:pt x="371868" y="346393"/>
                  </a:lnTo>
                  <a:lnTo>
                    <a:pt x="366157" y="358458"/>
                  </a:lnTo>
                  <a:lnTo>
                    <a:pt x="360446" y="370205"/>
                  </a:lnTo>
                  <a:lnTo>
                    <a:pt x="354417" y="382270"/>
                  </a:lnTo>
                  <a:lnTo>
                    <a:pt x="349023" y="394653"/>
                  </a:lnTo>
                  <a:lnTo>
                    <a:pt x="343946" y="407035"/>
                  </a:lnTo>
                  <a:lnTo>
                    <a:pt x="338870" y="419735"/>
                  </a:lnTo>
                  <a:lnTo>
                    <a:pt x="333476" y="432753"/>
                  </a:lnTo>
                  <a:lnTo>
                    <a:pt x="328716" y="445770"/>
                  </a:lnTo>
                  <a:lnTo>
                    <a:pt x="324274" y="458788"/>
                  </a:lnTo>
                  <a:lnTo>
                    <a:pt x="341091" y="463868"/>
                  </a:lnTo>
                  <a:lnTo>
                    <a:pt x="358224" y="468948"/>
                  </a:lnTo>
                  <a:lnTo>
                    <a:pt x="375993" y="473393"/>
                  </a:lnTo>
                  <a:lnTo>
                    <a:pt x="393761" y="477838"/>
                  </a:lnTo>
                  <a:lnTo>
                    <a:pt x="412164" y="482283"/>
                  </a:lnTo>
                  <a:lnTo>
                    <a:pt x="430885" y="486410"/>
                  </a:lnTo>
                  <a:lnTo>
                    <a:pt x="449922" y="490220"/>
                  </a:lnTo>
                  <a:lnTo>
                    <a:pt x="469277" y="493713"/>
                  </a:lnTo>
                  <a:lnTo>
                    <a:pt x="472133" y="474663"/>
                  </a:lnTo>
                  <a:lnTo>
                    <a:pt x="475623" y="455930"/>
                  </a:lnTo>
                  <a:lnTo>
                    <a:pt x="479113" y="437515"/>
                  </a:lnTo>
                  <a:lnTo>
                    <a:pt x="482921" y="419418"/>
                  </a:lnTo>
                  <a:lnTo>
                    <a:pt x="486728" y="401320"/>
                  </a:lnTo>
                  <a:lnTo>
                    <a:pt x="490536" y="383540"/>
                  </a:lnTo>
                  <a:lnTo>
                    <a:pt x="495295" y="366395"/>
                  </a:lnTo>
                  <a:lnTo>
                    <a:pt x="499420" y="349250"/>
                  </a:lnTo>
                  <a:lnTo>
                    <a:pt x="503862" y="333058"/>
                  </a:lnTo>
                  <a:lnTo>
                    <a:pt x="508304" y="317183"/>
                  </a:lnTo>
                  <a:lnTo>
                    <a:pt x="513381" y="301943"/>
                  </a:lnTo>
                  <a:lnTo>
                    <a:pt x="518140" y="286703"/>
                  </a:lnTo>
                  <a:lnTo>
                    <a:pt x="492440" y="282893"/>
                  </a:lnTo>
                  <a:lnTo>
                    <a:pt x="467691" y="278765"/>
                  </a:lnTo>
                  <a:lnTo>
                    <a:pt x="442942" y="274320"/>
                  </a:lnTo>
                  <a:lnTo>
                    <a:pt x="418510" y="269240"/>
                  </a:lnTo>
                  <a:close/>
                  <a:moveTo>
                    <a:pt x="299208" y="238125"/>
                  </a:moveTo>
                  <a:lnTo>
                    <a:pt x="283026" y="252730"/>
                  </a:lnTo>
                  <a:lnTo>
                    <a:pt x="275411" y="260033"/>
                  </a:lnTo>
                  <a:lnTo>
                    <a:pt x="267479" y="267653"/>
                  </a:lnTo>
                  <a:lnTo>
                    <a:pt x="253835" y="281940"/>
                  </a:lnTo>
                  <a:lnTo>
                    <a:pt x="240191" y="296863"/>
                  </a:lnTo>
                  <a:lnTo>
                    <a:pt x="227182" y="311785"/>
                  </a:lnTo>
                  <a:lnTo>
                    <a:pt x="214490" y="327343"/>
                  </a:lnTo>
                  <a:lnTo>
                    <a:pt x="202433" y="343218"/>
                  </a:lnTo>
                  <a:lnTo>
                    <a:pt x="190376" y="359093"/>
                  </a:lnTo>
                  <a:lnTo>
                    <a:pt x="178954" y="375603"/>
                  </a:lnTo>
                  <a:lnTo>
                    <a:pt x="168483" y="392430"/>
                  </a:lnTo>
                  <a:lnTo>
                    <a:pt x="178002" y="398145"/>
                  </a:lnTo>
                  <a:lnTo>
                    <a:pt x="188472" y="403860"/>
                  </a:lnTo>
                  <a:lnTo>
                    <a:pt x="198943" y="409575"/>
                  </a:lnTo>
                  <a:lnTo>
                    <a:pt x="210048" y="414973"/>
                  </a:lnTo>
                  <a:lnTo>
                    <a:pt x="221471" y="420053"/>
                  </a:lnTo>
                  <a:lnTo>
                    <a:pt x="232894" y="425450"/>
                  </a:lnTo>
                  <a:lnTo>
                    <a:pt x="245268" y="430848"/>
                  </a:lnTo>
                  <a:lnTo>
                    <a:pt x="257642" y="435610"/>
                  </a:lnTo>
                  <a:lnTo>
                    <a:pt x="268430" y="439738"/>
                  </a:lnTo>
                  <a:lnTo>
                    <a:pt x="277315" y="414655"/>
                  </a:lnTo>
                  <a:lnTo>
                    <a:pt x="287151" y="390208"/>
                  </a:lnTo>
                  <a:lnTo>
                    <a:pt x="297304" y="366078"/>
                  </a:lnTo>
                  <a:lnTo>
                    <a:pt x="302381" y="354330"/>
                  </a:lnTo>
                  <a:lnTo>
                    <a:pt x="308409" y="342900"/>
                  </a:lnTo>
                  <a:lnTo>
                    <a:pt x="313803" y="331153"/>
                  </a:lnTo>
                  <a:lnTo>
                    <a:pt x="319515" y="319723"/>
                  </a:lnTo>
                  <a:lnTo>
                    <a:pt x="325543" y="308610"/>
                  </a:lnTo>
                  <a:lnTo>
                    <a:pt x="331572" y="297498"/>
                  </a:lnTo>
                  <a:lnTo>
                    <a:pt x="337600" y="286703"/>
                  </a:lnTo>
                  <a:lnTo>
                    <a:pt x="344264" y="275908"/>
                  </a:lnTo>
                  <a:lnTo>
                    <a:pt x="350609" y="265430"/>
                  </a:lnTo>
                  <a:lnTo>
                    <a:pt x="357590" y="254953"/>
                  </a:lnTo>
                  <a:lnTo>
                    <a:pt x="349023" y="253048"/>
                  </a:lnTo>
                  <a:lnTo>
                    <a:pt x="323957" y="245745"/>
                  </a:lnTo>
                  <a:lnTo>
                    <a:pt x="299208" y="238125"/>
                  </a:lnTo>
                  <a:close/>
                  <a:moveTo>
                    <a:pt x="1081336" y="129223"/>
                  </a:moveTo>
                  <a:lnTo>
                    <a:pt x="1090538" y="137795"/>
                  </a:lnTo>
                  <a:lnTo>
                    <a:pt x="1099422" y="146368"/>
                  </a:lnTo>
                  <a:lnTo>
                    <a:pt x="1107989" y="155575"/>
                  </a:lnTo>
                  <a:lnTo>
                    <a:pt x="1116873" y="164465"/>
                  </a:lnTo>
                  <a:lnTo>
                    <a:pt x="1125123" y="173990"/>
                  </a:lnTo>
                  <a:lnTo>
                    <a:pt x="1133690" y="183833"/>
                  </a:lnTo>
                  <a:lnTo>
                    <a:pt x="1141622" y="193358"/>
                  </a:lnTo>
                  <a:lnTo>
                    <a:pt x="1149555" y="203518"/>
                  </a:lnTo>
                  <a:lnTo>
                    <a:pt x="1164467" y="199708"/>
                  </a:lnTo>
                  <a:lnTo>
                    <a:pt x="1179380" y="195898"/>
                  </a:lnTo>
                  <a:lnTo>
                    <a:pt x="1188899" y="193358"/>
                  </a:lnTo>
                  <a:lnTo>
                    <a:pt x="1175890" y="184468"/>
                  </a:lnTo>
                  <a:lnTo>
                    <a:pt x="1162881" y="175578"/>
                  </a:lnTo>
                  <a:lnTo>
                    <a:pt x="1149872" y="167323"/>
                  </a:lnTo>
                  <a:lnTo>
                    <a:pt x="1136863" y="159068"/>
                  </a:lnTo>
                  <a:lnTo>
                    <a:pt x="1123219" y="151130"/>
                  </a:lnTo>
                  <a:lnTo>
                    <a:pt x="1109258" y="143510"/>
                  </a:lnTo>
                  <a:lnTo>
                    <a:pt x="1095297" y="136208"/>
                  </a:lnTo>
                  <a:lnTo>
                    <a:pt x="1081336" y="129223"/>
                  </a:lnTo>
                  <a:close/>
                  <a:moveTo>
                    <a:pt x="462297" y="129223"/>
                  </a:moveTo>
                  <a:lnTo>
                    <a:pt x="448336" y="136208"/>
                  </a:lnTo>
                  <a:lnTo>
                    <a:pt x="434375" y="143510"/>
                  </a:lnTo>
                  <a:lnTo>
                    <a:pt x="420731" y="151130"/>
                  </a:lnTo>
                  <a:lnTo>
                    <a:pt x="407088" y="159068"/>
                  </a:lnTo>
                  <a:lnTo>
                    <a:pt x="394079" y="167323"/>
                  </a:lnTo>
                  <a:lnTo>
                    <a:pt x="380752" y="175578"/>
                  </a:lnTo>
                  <a:lnTo>
                    <a:pt x="367743" y="184468"/>
                  </a:lnTo>
                  <a:lnTo>
                    <a:pt x="355052" y="193358"/>
                  </a:lnTo>
                  <a:lnTo>
                    <a:pt x="374406" y="198438"/>
                  </a:lnTo>
                  <a:lnTo>
                    <a:pt x="394079" y="203518"/>
                  </a:lnTo>
                  <a:lnTo>
                    <a:pt x="402011" y="193358"/>
                  </a:lnTo>
                  <a:lnTo>
                    <a:pt x="410261" y="183833"/>
                  </a:lnTo>
                  <a:lnTo>
                    <a:pt x="418510" y="173990"/>
                  </a:lnTo>
                  <a:lnTo>
                    <a:pt x="427077" y="164465"/>
                  </a:lnTo>
                  <a:lnTo>
                    <a:pt x="435644" y="155575"/>
                  </a:lnTo>
                  <a:lnTo>
                    <a:pt x="444528" y="146368"/>
                  </a:lnTo>
                  <a:lnTo>
                    <a:pt x="453095" y="137795"/>
                  </a:lnTo>
                  <a:lnTo>
                    <a:pt x="462297" y="129223"/>
                  </a:lnTo>
                  <a:close/>
                  <a:moveTo>
                    <a:pt x="931891" y="96838"/>
                  </a:moveTo>
                  <a:lnTo>
                    <a:pt x="942045" y="110490"/>
                  </a:lnTo>
                  <a:lnTo>
                    <a:pt x="951881" y="125413"/>
                  </a:lnTo>
                  <a:lnTo>
                    <a:pt x="961717" y="140970"/>
                  </a:lnTo>
                  <a:lnTo>
                    <a:pt x="970918" y="157480"/>
                  </a:lnTo>
                  <a:lnTo>
                    <a:pt x="979803" y="174625"/>
                  </a:lnTo>
                  <a:lnTo>
                    <a:pt x="988369" y="192405"/>
                  </a:lnTo>
                  <a:lnTo>
                    <a:pt x="996936" y="210820"/>
                  </a:lnTo>
                  <a:lnTo>
                    <a:pt x="1004869" y="230188"/>
                  </a:lnTo>
                  <a:lnTo>
                    <a:pt x="1025176" y="227330"/>
                  </a:lnTo>
                  <a:lnTo>
                    <a:pt x="1045165" y="224155"/>
                  </a:lnTo>
                  <a:lnTo>
                    <a:pt x="1065472" y="220980"/>
                  </a:lnTo>
                  <a:lnTo>
                    <a:pt x="1084827" y="217170"/>
                  </a:lnTo>
                  <a:lnTo>
                    <a:pt x="1076260" y="207645"/>
                  </a:lnTo>
                  <a:lnTo>
                    <a:pt x="1067376" y="198120"/>
                  </a:lnTo>
                  <a:lnTo>
                    <a:pt x="1058491" y="188913"/>
                  </a:lnTo>
                  <a:lnTo>
                    <a:pt x="1049607" y="180023"/>
                  </a:lnTo>
                  <a:lnTo>
                    <a:pt x="1040406" y="171450"/>
                  </a:lnTo>
                  <a:lnTo>
                    <a:pt x="1031204" y="163195"/>
                  </a:lnTo>
                  <a:lnTo>
                    <a:pt x="1021685" y="155258"/>
                  </a:lnTo>
                  <a:lnTo>
                    <a:pt x="1011849" y="147320"/>
                  </a:lnTo>
                  <a:lnTo>
                    <a:pt x="1002648" y="140018"/>
                  </a:lnTo>
                  <a:lnTo>
                    <a:pt x="992494" y="133033"/>
                  </a:lnTo>
                  <a:lnTo>
                    <a:pt x="982975" y="126048"/>
                  </a:lnTo>
                  <a:lnTo>
                    <a:pt x="972822" y="119380"/>
                  </a:lnTo>
                  <a:lnTo>
                    <a:pt x="962986" y="113348"/>
                  </a:lnTo>
                  <a:lnTo>
                    <a:pt x="952515" y="107315"/>
                  </a:lnTo>
                  <a:lnTo>
                    <a:pt x="942045" y="101918"/>
                  </a:lnTo>
                  <a:lnTo>
                    <a:pt x="931891" y="96838"/>
                  </a:lnTo>
                  <a:close/>
                  <a:moveTo>
                    <a:pt x="611742" y="96838"/>
                  </a:moveTo>
                  <a:lnTo>
                    <a:pt x="601589" y="101918"/>
                  </a:lnTo>
                  <a:lnTo>
                    <a:pt x="591118" y="107315"/>
                  </a:lnTo>
                  <a:lnTo>
                    <a:pt x="580965" y="113348"/>
                  </a:lnTo>
                  <a:lnTo>
                    <a:pt x="570811" y="119698"/>
                  </a:lnTo>
                  <a:lnTo>
                    <a:pt x="560658" y="126048"/>
                  </a:lnTo>
                  <a:lnTo>
                    <a:pt x="551139" y="133033"/>
                  </a:lnTo>
                  <a:lnTo>
                    <a:pt x="540986" y="140018"/>
                  </a:lnTo>
                  <a:lnTo>
                    <a:pt x="531784" y="147320"/>
                  </a:lnTo>
                  <a:lnTo>
                    <a:pt x="521948" y="155258"/>
                  </a:lnTo>
                  <a:lnTo>
                    <a:pt x="512746" y="163195"/>
                  </a:lnTo>
                  <a:lnTo>
                    <a:pt x="503228" y="171450"/>
                  </a:lnTo>
                  <a:lnTo>
                    <a:pt x="494343" y="180023"/>
                  </a:lnTo>
                  <a:lnTo>
                    <a:pt x="485142" y="189230"/>
                  </a:lnTo>
                  <a:lnTo>
                    <a:pt x="476258" y="198120"/>
                  </a:lnTo>
                  <a:lnTo>
                    <a:pt x="467691" y="207645"/>
                  </a:lnTo>
                  <a:lnTo>
                    <a:pt x="458807" y="217170"/>
                  </a:lnTo>
                  <a:lnTo>
                    <a:pt x="478479" y="220980"/>
                  </a:lnTo>
                  <a:lnTo>
                    <a:pt x="498468" y="224155"/>
                  </a:lnTo>
                  <a:lnTo>
                    <a:pt x="518458" y="227330"/>
                  </a:lnTo>
                  <a:lnTo>
                    <a:pt x="538764" y="230188"/>
                  </a:lnTo>
                  <a:lnTo>
                    <a:pt x="547014" y="210820"/>
                  </a:lnTo>
                  <a:lnTo>
                    <a:pt x="555264" y="192405"/>
                  </a:lnTo>
                  <a:lnTo>
                    <a:pt x="564148" y="174625"/>
                  </a:lnTo>
                  <a:lnTo>
                    <a:pt x="573032" y="157480"/>
                  </a:lnTo>
                  <a:lnTo>
                    <a:pt x="582234" y="140970"/>
                  </a:lnTo>
                  <a:lnTo>
                    <a:pt x="591753" y="125413"/>
                  </a:lnTo>
                  <a:lnTo>
                    <a:pt x="601589" y="110490"/>
                  </a:lnTo>
                  <a:lnTo>
                    <a:pt x="611742" y="96838"/>
                  </a:lnTo>
                  <a:close/>
                  <a:moveTo>
                    <a:pt x="801166" y="63818"/>
                  </a:moveTo>
                  <a:lnTo>
                    <a:pt x="801166" y="245110"/>
                  </a:lnTo>
                  <a:lnTo>
                    <a:pt x="837655" y="244158"/>
                  </a:lnTo>
                  <a:lnTo>
                    <a:pt x="873509" y="242570"/>
                  </a:lnTo>
                  <a:lnTo>
                    <a:pt x="909363" y="240348"/>
                  </a:lnTo>
                  <a:lnTo>
                    <a:pt x="944266" y="237173"/>
                  </a:lnTo>
                  <a:lnTo>
                    <a:pt x="935064" y="216853"/>
                  </a:lnTo>
                  <a:lnTo>
                    <a:pt x="925545" y="197803"/>
                  </a:lnTo>
                  <a:lnTo>
                    <a:pt x="916027" y="179705"/>
                  </a:lnTo>
                  <a:lnTo>
                    <a:pt x="906190" y="162878"/>
                  </a:lnTo>
                  <a:lnTo>
                    <a:pt x="901114" y="155258"/>
                  </a:lnTo>
                  <a:lnTo>
                    <a:pt x="896037" y="147320"/>
                  </a:lnTo>
                  <a:lnTo>
                    <a:pt x="890960" y="140018"/>
                  </a:lnTo>
                  <a:lnTo>
                    <a:pt x="885884" y="133033"/>
                  </a:lnTo>
                  <a:lnTo>
                    <a:pt x="880807" y="126048"/>
                  </a:lnTo>
                  <a:lnTo>
                    <a:pt x="875730" y="119698"/>
                  </a:lnTo>
                  <a:lnTo>
                    <a:pt x="870019" y="113665"/>
                  </a:lnTo>
                  <a:lnTo>
                    <a:pt x="864942" y="107633"/>
                  </a:lnTo>
                  <a:lnTo>
                    <a:pt x="856693" y="99695"/>
                  </a:lnTo>
                  <a:lnTo>
                    <a:pt x="848760" y="92075"/>
                  </a:lnTo>
                  <a:lnTo>
                    <a:pt x="840828" y="85725"/>
                  </a:lnTo>
                  <a:lnTo>
                    <a:pt x="832896" y="79693"/>
                  </a:lnTo>
                  <a:lnTo>
                    <a:pt x="824963" y="74613"/>
                  </a:lnTo>
                  <a:lnTo>
                    <a:pt x="817031" y="70168"/>
                  </a:lnTo>
                  <a:lnTo>
                    <a:pt x="809099" y="66675"/>
                  </a:lnTo>
                  <a:lnTo>
                    <a:pt x="801166" y="63818"/>
                  </a:lnTo>
                  <a:close/>
                  <a:moveTo>
                    <a:pt x="742467" y="63818"/>
                  </a:moveTo>
                  <a:lnTo>
                    <a:pt x="734535" y="66675"/>
                  </a:lnTo>
                  <a:lnTo>
                    <a:pt x="726920" y="70168"/>
                  </a:lnTo>
                  <a:lnTo>
                    <a:pt x="718987" y="74613"/>
                  </a:lnTo>
                  <a:lnTo>
                    <a:pt x="711055" y="79693"/>
                  </a:lnTo>
                  <a:lnTo>
                    <a:pt x="703123" y="85725"/>
                  </a:lnTo>
                  <a:lnTo>
                    <a:pt x="694873" y="92075"/>
                  </a:lnTo>
                  <a:lnTo>
                    <a:pt x="686941" y="99695"/>
                  </a:lnTo>
                  <a:lnTo>
                    <a:pt x="678691" y="107633"/>
                  </a:lnTo>
                  <a:lnTo>
                    <a:pt x="673614" y="113665"/>
                  </a:lnTo>
                  <a:lnTo>
                    <a:pt x="668538" y="119698"/>
                  </a:lnTo>
                  <a:lnTo>
                    <a:pt x="662826" y="126048"/>
                  </a:lnTo>
                  <a:lnTo>
                    <a:pt x="657750" y="133033"/>
                  </a:lnTo>
                  <a:lnTo>
                    <a:pt x="652990" y="140018"/>
                  </a:lnTo>
                  <a:lnTo>
                    <a:pt x="647596" y="147320"/>
                  </a:lnTo>
                  <a:lnTo>
                    <a:pt x="642519" y="154940"/>
                  </a:lnTo>
                  <a:lnTo>
                    <a:pt x="637760" y="162878"/>
                  </a:lnTo>
                  <a:lnTo>
                    <a:pt x="632683" y="171450"/>
                  </a:lnTo>
                  <a:lnTo>
                    <a:pt x="627607" y="179705"/>
                  </a:lnTo>
                  <a:lnTo>
                    <a:pt x="618088" y="197803"/>
                  </a:lnTo>
                  <a:lnTo>
                    <a:pt x="608569" y="216853"/>
                  </a:lnTo>
                  <a:lnTo>
                    <a:pt x="599685" y="237173"/>
                  </a:lnTo>
                  <a:lnTo>
                    <a:pt x="634587" y="240030"/>
                  </a:lnTo>
                  <a:lnTo>
                    <a:pt x="670124" y="242570"/>
                  </a:lnTo>
                  <a:lnTo>
                    <a:pt x="705978" y="244158"/>
                  </a:lnTo>
                  <a:lnTo>
                    <a:pt x="742467" y="245110"/>
                  </a:lnTo>
                  <a:lnTo>
                    <a:pt x="742467" y="63818"/>
                  </a:lnTo>
                  <a:close/>
                  <a:moveTo>
                    <a:pt x="754841" y="0"/>
                  </a:moveTo>
                  <a:lnTo>
                    <a:pt x="771975" y="0"/>
                  </a:lnTo>
                  <a:lnTo>
                    <a:pt x="789109" y="0"/>
                  </a:lnTo>
                  <a:lnTo>
                    <a:pt x="806243" y="635"/>
                  </a:lnTo>
                  <a:lnTo>
                    <a:pt x="823377" y="1588"/>
                  </a:lnTo>
                  <a:lnTo>
                    <a:pt x="840193" y="2858"/>
                  </a:lnTo>
                  <a:lnTo>
                    <a:pt x="856693" y="4445"/>
                  </a:lnTo>
                  <a:lnTo>
                    <a:pt x="873509" y="6350"/>
                  </a:lnTo>
                  <a:lnTo>
                    <a:pt x="890008" y="9208"/>
                  </a:lnTo>
                  <a:lnTo>
                    <a:pt x="906508" y="11748"/>
                  </a:lnTo>
                  <a:lnTo>
                    <a:pt x="923007" y="14923"/>
                  </a:lnTo>
                  <a:lnTo>
                    <a:pt x="939189" y="18098"/>
                  </a:lnTo>
                  <a:lnTo>
                    <a:pt x="955371" y="21908"/>
                  </a:lnTo>
                  <a:lnTo>
                    <a:pt x="971236" y="25718"/>
                  </a:lnTo>
                  <a:lnTo>
                    <a:pt x="987100" y="30480"/>
                  </a:lnTo>
                  <a:lnTo>
                    <a:pt x="1002965" y="35243"/>
                  </a:lnTo>
                  <a:lnTo>
                    <a:pt x="1018512" y="40005"/>
                  </a:lnTo>
                  <a:lnTo>
                    <a:pt x="1034060" y="45720"/>
                  </a:lnTo>
                  <a:lnTo>
                    <a:pt x="1049290" y="51435"/>
                  </a:lnTo>
                  <a:lnTo>
                    <a:pt x="1064520" y="57150"/>
                  </a:lnTo>
                  <a:lnTo>
                    <a:pt x="1079115" y="63818"/>
                  </a:lnTo>
                  <a:lnTo>
                    <a:pt x="1094028" y="70168"/>
                  </a:lnTo>
                  <a:lnTo>
                    <a:pt x="1108624" y="76835"/>
                  </a:lnTo>
                  <a:lnTo>
                    <a:pt x="1123219" y="84455"/>
                  </a:lnTo>
                  <a:lnTo>
                    <a:pt x="1137497" y="91758"/>
                  </a:lnTo>
                  <a:lnTo>
                    <a:pt x="1151458" y="99695"/>
                  </a:lnTo>
                  <a:lnTo>
                    <a:pt x="1165419" y="107633"/>
                  </a:lnTo>
                  <a:lnTo>
                    <a:pt x="1179063" y="116205"/>
                  </a:lnTo>
                  <a:lnTo>
                    <a:pt x="1192707" y="124778"/>
                  </a:lnTo>
                  <a:lnTo>
                    <a:pt x="1206033" y="133668"/>
                  </a:lnTo>
                  <a:lnTo>
                    <a:pt x="1219042" y="142558"/>
                  </a:lnTo>
                  <a:lnTo>
                    <a:pt x="1232051" y="152400"/>
                  </a:lnTo>
                  <a:lnTo>
                    <a:pt x="1244743" y="161925"/>
                  </a:lnTo>
                  <a:lnTo>
                    <a:pt x="1257434" y="171768"/>
                  </a:lnTo>
                  <a:lnTo>
                    <a:pt x="1270126" y="182245"/>
                  </a:lnTo>
                  <a:lnTo>
                    <a:pt x="1282818" y="193358"/>
                  </a:lnTo>
                  <a:lnTo>
                    <a:pt x="1295192" y="204470"/>
                  </a:lnTo>
                  <a:lnTo>
                    <a:pt x="1307567" y="215900"/>
                  </a:lnTo>
                  <a:lnTo>
                    <a:pt x="1323749" y="232093"/>
                  </a:lnTo>
                  <a:lnTo>
                    <a:pt x="1339296" y="248920"/>
                  </a:lnTo>
                  <a:lnTo>
                    <a:pt x="1354844" y="266065"/>
                  </a:lnTo>
                  <a:lnTo>
                    <a:pt x="1369756" y="283528"/>
                  </a:lnTo>
                  <a:lnTo>
                    <a:pt x="1384035" y="301625"/>
                  </a:lnTo>
                  <a:lnTo>
                    <a:pt x="1397995" y="320358"/>
                  </a:lnTo>
                  <a:lnTo>
                    <a:pt x="1411322" y="339090"/>
                  </a:lnTo>
                  <a:lnTo>
                    <a:pt x="1423696" y="358775"/>
                  </a:lnTo>
                  <a:lnTo>
                    <a:pt x="1431629" y="371158"/>
                  </a:lnTo>
                  <a:lnTo>
                    <a:pt x="1439244" y="383858"/>
                  </a:lnTo>
                  <a:lnTo>
                    <a:pt x="1446859" y="396875"/>
                  </a:lnTo>
                  <a:lnTo>
                    <a:pt x="1453839" y="410210"/>
                  </a:lnTo>
                  <a:lnTo>
                    <a:pt x="1463675" y="429260"/>
                  </a:lnTo>
                  <a:lnTo>
                    <a:pt x="1301855" y="429260"/>
                  </a:lnTo>
                  <a:lnTo>
                    <a:pt x="1321528" y="420370"/>
                  </a:lnTo>
                  <a:lnTo>
                    <a:pt x="1340565" y="411480"/>
                  </a:lnTo>
                  <a:lnTo>
                    <a:pt x="1358651" y="401955"/>
                  </a:lnTo>
                  <a:lnTo>
                    <a:pt x="1375785" y="392430"/>
                  </a:lnTo>
                  <a:lnTo>
                    <a:pt x="1364680" y="375603"/>
                  </a:lnTo>
                  <a:lnTo>
                    <a:pt x="1353257" y="359093"/>
                  </a:lnTo>
                  <a:lnTo>
                    <a:pt x="1341517" y="343218"/>
                  </a:lnTo>
                  <a:lnTo>
                    <a:pt x="1329143" y="327343"/>
                  </a:lnTo>
                  <a:lnTo>
                    <a:pt x="1316451" y="311785"/>
                  </a:lnTo>
                  <a:lnTo>
                    <a:pt x="1303442" y="296863"/>
                  </a:lnTo>
                  <a:lnTo>
                    <a:pt x="1290116" y="281940"/>
                  </a:lnTo>
                  <a:lnTo>
                    <a:pt x="1276155" y="267653"/>
                  </a:lnTo>
                  <a:lnTo>
                    <a:pt x="1268222" y="260033"/>
                  </a:lnTo>
                  <a:lnTo>
                    <a:pt x="1260607" y="252730"/>
                  </a:lnTo>
                  <a:lnTo>
                    <a:pt x="1244425" y="238125"/>
                  </a:lnTo>
                  <a:lnTo>
                    <a:pt x="1215869" y="246698"/>
                  </a:lnTo>
                  <a:lnTo>
                    <a:pt x="1200956" y="250825"/>
                  </a:lnTo>
                  <a:lnTo>
                    <a:pt x="1186361" y="254953"/>
                  </a:lnTo>
                  <a:lnTo>
                    <a:pt x="1198735" y="274955"/>
                  </a:lnTo>
                  <a:lnTo>
                    <a:pt x="1210792" y="295275"/>
                  </a:lnTo>
                  <a:lnTo>
                    <a:pt x="1222215" y="316230"/>
                  </a:lnTo>
                  <a:lnTo>
                    <a:pt x="1233003" y="337820"/>
                  </a:lnTo>
                  <a:lnTo>
                    <a:pt x="1243473" y="360045"/>
                  </a:lnTo>
                  <a:lnTo>
                    <a:pt x="1253310" y="382588"/>
                  </a:lnTo>
                  <a:lnTo>
                    <a:pt x="1262828" y="405448"/>
                  </a:lnTo>
                  <a:lnTo>
                    <a:pt x="1271395" y="429260"/>
                  </a:lnTo>
                  <a:lnTo>
                    <a:pt x="1208888" y="429260"/>
                  </a:lnTo>
                  <a:lnTo>
                    <a:pt x="1200004" y="407353"/>
                  </a:lnTo>
                  <a:lnTo>
                    <a:pt x="1190803" y="385763"/>
                  </a:lnTo>
                  <a:lnTo>
                    <a:pt x="1180967" y="365125"/>
                  </a:lnTo>
                  <a:lnTo>
                    <a:pt x="1170813" y="344805"/>
                  </a:lnTo>
                  <a:lnTo>
                    <a:pt x="1160025" y="325120"/>
                  </a:lnTo>
                  <a:lnTo>
                    <a:pt x="1148603" y="306070"/>
                  </a:lnTo>
                  <a:lnTo>
                    <a:pt x="1137180" y="287020"/>
                  </a:lnTo>
                  <a:lnTo>
                    <a:pt x="1125123" y="269240"/>
                  </a:lnTo>
                  <a:lnTo>
                    <a:pt x="1101009" y="274320"/>
                  </a:lnTo>
                  <a:lnTo>
                    <a:pt x="1076260" y="278765"/>
                  </a:lnTo>
                  <a:lnTo>
                    <a:pt x="1051194" y="282893"/>
                  </a:lnTo>
                  <a:lnTo>
                    <a:pt x="1025493" y="286703"/>
                  </a:lnTo>
                  <a:lnTo>
                    <a:pt x="1031204" y="303213"/>
                  </a:lnTo>
                  <a:lnTo>
                    <a:pt x="1036281" y="320040"/>
                  </a:lnTo>
                  <a:lnTo>
                    <a:pt x="1041040" y="337503"/>
                  </a:lnTo>
                  <a:lnTo>
                    <a:pt x="1045800" y="355283"/>
                  </a:lnTo>
                  <a:lnTo>
                    <a:pt x="1050559" y="373063"/>
                  </a:lnTo>
                  <a:lnTo>
                    <a:pt x="1054684" y="391478"/>
                  </a:lnTo>
                  <a:lnTo>
                    <a:pt x="1058809" y="410528"/>
                  </a:lnTo>
                  <a:lnTo>
                    <a:pt x="1062616" y="429260"/>
                  </a:lnTo>
                  <a:lnTo>
                    <a:pt x="1002965" y="429260"/>
                  </a:lnTo>
                  <a:lnTo>
                    <a:pt x="999475" y="412750"/>
                  </a:lnTo>
                  <a:lnTo>
                    <a:pt x="995667" y="396240"/>
                  </a:lnTo>
                  <a:lnTo>
                    <a:pt x="991542" y="380365"/>
                  </a:lnTo>
                  <a:lnTo>
                    <a:pt x="987418" y="364490"/>
                  </a:lnTo>
                  <a:lnTo>
                    <a:pt x="982658" y="346075"/>
                  </a:lnTo>
                  <a:lnTo>
                    <a:pt x="976947" y="328295"/>
                  </a:lnTo>
                  <a:lnTo>
                    <a:pt x="971553" y="311150"/>
                  </a:lnTo>
                  <a:lnTo>
                    <a:pt x="966159" y="294005"/>
                  </a:lnTo>
                  <a:lnTo>
                    <a:pt x="946169" y="295910"/>
                  </a:lnTo>
                  <a:lnTo>
                    <a:pt x="926180" y="297815"/>
                  </a:lnTo>
                  <a:lnTo>
                    <a:pt x="905556" y="299403"/>
                  </a:lnTo>
                  <a:lnTo>
                    <a:pt x="884932" y="300673"/>
                  </a:lnTo>
                  <a:lnTo>
                    <a:pt x="864308" y="301625"/>
                  </a:lnTo>
                  <a:lnTo>
                    <a:pt x="843684" y="302578"/>
                  </a:lnTo>
                  <a:lnTo>
                    <a:pt x="822742" y="303213"/>
                  </a:lnTo>
                  <a:lnTo>
                    <a:pt x="801166" y="303848"/>
                  </a:lnTo>
                  <a:lnTo>
                    <a:pt x="801166" y="519748"/>
                  </a:lnTo>
                  <a:lnTo>
                    <a:pt x="822108" y="519113"/>
                  </a:lnTo>
                  <a:lnTo>
                    <a:pt x="843366" y="518478"/>
                  </a:lnTo>
                  <a:lnTo>
                    <a:pt x="864308" y="517525"/>
                  </a:lnTo>
                  <a:lnTo>
                    <a:pt x="884614" y="516573"/>
                  </a:lnTo>
                  <a:lnTo>
                    <a:pt x="884614" y="575310"/>
                  </a:lnTo>
                  <a:lnTo>
                    <a:pt x="864308" y="576263"/>
                  </a:lnTo>
                  <a:lnTo>
                    <a:pt x="843366" y="577215"/>
                  </a:lnTo>
                  <a:lnTo>
                    <a:pt x="822108" y="577850"/>
                  </a:lnTo>
                  <a:lnTo>
                    <a:pt x="801166" y="578168"/>
                  </a:lnTo>
                  <a:lnTo>
                    <a:pt x="801166" y="742950"/>
                  </a:lnTo>
                  <a:lnTo>
                    <a:pt x="884614" y="742950"/>
                  </a:lnTo>
                  <a:lnTo>
                    <a:pt x="884614" y="801688"/>
                  </a:lnTo>
                  <a:lnTo>
                    <a:pt x="801166" y="801688"/>
                  </a:lnTo>
                  <a:lnTo>
                    <a:pt x="801166" y="965835"/>
                  </a:lnTo>
                  <a:lnTo>
                    <a:pt x="822108" y="966470"/>
                  </a:lnTo>
                  <a:lnTo>
                    <a:pt x="843366" y="967105"/>
                  </a:lnTo>
                  <a:lnTo>
                    <a:pt x="864308" y="968058"/>
                  </a:lnTo>
                  <a:lnTo>
                    <a:pt x="884614" y="969010"/>
                  </a:lnTo>
                  <a:lnTo>
                    <a:pt x="884614" y="1028065"/>
                  </a:lnTo>
                  <a:lnTo>
                    <a:pt x="864308" y="1026795"/>
                  </a:lnTo>
                  <a:lnTo>
                    <a:pt x="843366" y="1025843"/>
                  </a:lnTo>
                  <a:lnTo>
                    <a:pt x="822108" y="1025208"/>
                  </a:lnTo>
                  <a:lnTo>
                    <a:pt x="801166" y="1024890"/>
                  </a:lnTo>
                  <a:lnTo>
                    <a:pt x="801166" y="1240473"/>
                  </a:lnTo>
                  <a:lnTo>
                    <a:pt x="824963" y="1240790"/>
                  </a:lnTo>
                  <a:lnTo>
                    <a:pt x="848126" y="1241743"/>
                  </a:lnTo>
                  <a:lnTo>
                    <a:pt x="832896" y="1300163"/>
                  </a:lnTo>
                  <a:lnTo>
                    <a:pt x="801166" y="1299528"/>
                  </a:lnTo>
                  <a:lnTo>
                    <a:pt x="801166" y="1423353"/>
                  </a:lnTo>
                  <a:lnTo>
                    <a:pt x="771658" y="1538606"/>
                  </a:lnTo>
                  <a:lnTo>
                    <a:pt x="771023" y="1541781"/>
                  </a:lnTo>
                  <a:lnTo>
                    <a:pt x="771023" y="1544638"/>
                  </a:lnTo>
                  <a:lnTo>
                    <a:pt x="753890" y="1544321"/>
                  </a:lnTo>
                  <a:lnTo>
                    <a:pt x="736756" y="1543686"/>
                  </a:lnTo>
                  <a:lnTo>
                    <a:pt x="719622" y="1542733"/>
                  </a:lnTo>
                  <a:lnTo>
                    <a:pt x="702805" y="1541463"/>
                  </a:lnTo>
                  <a:lnTo>
                    <a:pt x="685989" y="1539558"/>
                  </a:lnTo>
                  <a:lnTo>
                    <a:pt x="669489" y="1537653"/>
                  </a:lnTo>
                  <a:lnTo>
                    <a:pt x="652673" y="1535431"/>
                  </a:lnTo>
                  <a:lnTo>
                    <a:pt x="636491" y="1532573"/>
                  </a:lnTo>
                  <a:lnTo>
                    <a:pt x="619992" y="1529716"/>
                  </a:lnTo>
                  <a:lnTo>
                    <a:pt x="603810" y="1526223"/>
                  </a:lnTo>
                  <a:lnTo>
                    <a:pt x="587628" y="1522096"/>
                  </a:lnTo>
                  <a:lnTo>
                    <a:pt x="571763" y="1518286"/>
                  </a:lnTo>
                  <a:lnTo>
                    <a:pt x="555898" y="1513841"/>
                  </a:lnTo>
                  <a:lnTo>
                    <a:pt x="540351" y="1509078"/>
                  </a:lnTo>
                  <a:lnTo>
                    <a:pt x="524486" y="1503998"/>
                  </a:lnTo>
                  <a:lnTo>
                    <a:pt x="509256" y="1498601"/>
                  </a:lnTo>
                  <a:lnTo>
                    <a:pt x="494343" y="1492886"/>
                  </a:lnTo>
                  <a:lnTo>
                    <a:pt x="479113" y="1486853"/>
                  </a:lnTo>
                  <a:lnTo>
                    <a:pt x="464200" y="1480503"/>
                  </a:lnTo>
                  <a:lnTo>
                    <a:pt x="449288" y="1474153"/>
                  </a:lnTo>
                  <a:lnTo>
                    <a:pt x="434692" y="1467168"/>
                  </a:lnTo>
                  <a:lnTo>
                    <a:pt x="420414" y="1459866"/>
                  </a:lnTo>
                  <a:lnTo>
                    <a:pt x="406136" y="1452246"/>
                  </a:lnTo>
                  <a:lnTo>
                    <a:pt x="392175" y="1444626"/>
                  </a:lnTo>
                  <a:lnTo>
                    <a:pt x="378214" y="1436688"/>
                  </a:lnTo>
                  <a:lnTo>
                    <a:pt x="364570" y="1428116"/>
                  </a:lnTo>
                  <a:lnTo>
                    <a:pt x="350927" y="1419861"/>
                  </a:lnTo>
                  <a:lnTo>
                    <a:pt x="337600" y="1410653"/>
                  </a:lnTo>
                  <a:lnTo>
                    <a:pt x="324591" y="1401763"/>
                  </a:lnTo>
                  <a:lnTo>
                    <a:pt x="311582" y="1392238"/>
                  </a:lnTo>
                  <a:lnTo>
                    <a:pt x="298891" y="1382396"/>
                  </a:lnTo>
                  <a:lnTo>
                    <a:pt x="286199" y="1372553"/>
                  </a:lnTo>
                  <a:lnTo>
                    <a:pt x="273507" y="1361758"/>
                  </a:lnTo>
                  <a:lnTo>
                    <a:pt x="260815" y="1351280"/>
                  </a:lnTo>
                  <a:lnTo>
                    <a:pt x="248441" y="1339850"/>
                  </a:lnTo>
                  <a:lnTo>
                    <a:pt x="236701" y="1328420"/>
                  </a:lnTo>
                  <a:lnTo>
                    <a:pt x="220202" y="1311910"/>
                  </a:lnTo>
                  <a:lnTo>
                    <a:pt x="204337" y="1295400"/>
                  </a:lnTo>
                  <a:lnTo>
                    <a:pt x="188790" y="1278255"/>
                  </a:lnTo>
                  <a:lnTo>
                    <a:pt x="173877" y="1260475"/>
                  </a:lnTo>
                  <a:lnTo>
                    <a:pt x="159599" y="1242378"/>
                  </a:lnTo>
                  <a:lnTo>
                    <a:pt x="145638" y="1223963"/>
                  </a:lnTo>
                  <a:lnTo>
                    <a:pt x="132629" y="1204913"/>
                  </a:lnTo>
                  <a:lnTo>
                    <a:pt x="119937" y="1185863"/>
                  </a:lnTo>
                  <a:lnTo>
                    <a:pt x="112005" y="1173163"/>
                  </a:lnTo>
                  <a:lnTo>
                    <a:pt x="104390" y="1160463"/>
                  </a:lnTo>
                  <a:lnTo>
                    <a:pt x="97409" y="1147445"/>
                  </a:lnTo>
                  <a:lnTo>
                    <a:pt x="90111" y="1134428"/>
                  </a:lnTo>
                  <a:lnTo>
                    <a:pt x="79641" y="1114108"/>
                  </a:lnTo>
                  <a:lnTo>
                    <a:pt x="69805" y="1093153"/>
                  </a:lnTo>
                  <a:lnTo>
                    <a:pt x="60286" y="1072198"/>
                  </a:lnTo>
                  <a:lnTo>
                    <a:pt x="51719" y="1050608"/>
                  </a:lnTo>
                  <a:lnTo>
                    <a:pt x="43469" y="1029018"/>
                  </a:lnTo>
                  <a:lnTo>
                    <a:pt x="36172" y="1006793"/>
                  </a:lnTo>
                  <a:lnTo>
                    <a:pt x="29826" y="984568"/>
                  </a:lnTo>
                  <a:lnTo>
                    <a:pt x="23480" y="961708"/>
                  </a:lnTo>
                  <a:lnTo>
                    <a:pt x="18086" y="939165"/>
                  </a:lnTo>
                  <a:lnTo>
                    <a:pt x="13326" y="915988"/>
                  </a:lnTo>
                  <a:lnTo>
                    <a:pt x="9202" y="892493"/>
                  </a:lnTo>
                  <a:lnTo>
                    <a:pt x="6029" y="868998"/>
                  </a:lnTo>
                  <a:lnTo>
                    <a:pt x="3490" y="845185"/>
                  </a:lnTo>
                  <a:lnTo>
                    <a:pt x="1587" y="820738"/>
                  </a:lnTo>
                  <a:lnTo>
                    <a:pt x="317" y="796608"/>
                  </a:lnTo>
                  <a:lnTo>
                    <a:pt x="0" y="772160"/>
                  </a:lnTo>
                  <a:lnTo>
                    <a:pt x="317" y="747713"/>
                  </a:lnTo>
                  <a:lnTo>
                    <a:pt x="1587" y="723583"/>
                  </a:lnTo>
                  <a:lnTo>
                    <a:pt x="3490" y="699453"/>
                  </a:lnTo>
                  <a:lnTo>
                    <a:pt x="6029" y="675640"/>
                  </a:lnTo>
                  <a:lnTo>
                    <a:pt x="9202" y="651828"/>
                  </a:lnTo>
                  <a:lnTo>
                    <a:pt x="13326" y="628650"/>
                  </a:lnTo>
                  <a:lnTo>
                    <a:pt x="18086" y="605473"/>
                  </a:lnTo>
                  <a:lnTo>
                    <a:pt x="23480" y="582295"/>
                  </a:lnTo>
                  <a:lnTo>
                    <a:pt x="29826" y="559753"/>
                  </a:lnTo>
                  <a:lnTo>
                    <a:pt x="36172" y="537528"/>
                  </a:lnTo>
                  <a:lnTo>
                    <a:pt x="43469" y="515620"/>
                  </a:lnTo>
                  <a:lnTo>
                    <a:pt x="51719" y="493713"/>
                  </a:lnTo>
                  <a:lnTo>
                    <a:pt x="60286" y="472440"/>
                  </a:lnTo>
                  <a:lnTo>
                    <a:pt x="69805" y="451168"/>
                  </a:lnTo>
                  <a:lnTo>
                    <a:pt x="79641" y="430530"/>
                  </a:lnTo>
                  <a:lnTo>
                    <a:pt x="90111" y="410210"/>
                  </a:lnTo>
                  <a:lnTo>
                    <a:pt x="97409" y="396875"/>
                  </a:lnTo>
                  <a:lnTo>
                    <a:pt x="104390" y="383858"/>
                  </a:lnTo>
                  <a:lnTo>
                    <a:pt x="112005" y="371158"/>
                  </a:lnTo>
                  <a:lnTo>
                    <a:pt x="119937" y="358775"/>
                  </a:lnTo>
                  <a:lnTo>
                    <a:pt x="132629" y="339090"/>
                  </a:lnTo>
                  <a:lnTo>
                    <a:pt x="145638" y="320040"/>
                  </a:lnTo>
                  <a:lnTo>
                    <a:pt x="159599" y="301625"/>
                  </a:lnTo>
                  <a:lnTo>
                    <a:pt x="173877" y="283528"/>
                  </a:lnTo>
                  <a:lnTo>
                    <a:pt x="188790" y="266065"/>
                  </a:lnTo>
                  <a:lnTo>
                    <a:pt x="204337" y="248920"/>
                  </a:lnTo>
                  <a:lnTo>
                    <a:pt x="220202" y="232093"/>
                  </a:lnTo>
                  <a:lnTo>
                    <a:pt x="236701" y="215900"/>
                  </a:lnTo>
                  <a:lnTo>
                    <a:pt x="248441" y="204470"/>
                  </a:lnTo>
                  <a:lnTo>
                    <a:pt x="260815" y="193358"/>
                  </a:lnTo>
                  <a:lnTo>
                    <a:pt x="273507" y="182245"/>
                  </a:lnTo>
                  <a:lnTo>
                    <a:pt x="286199" y="171768"/>
                  </a:lnTo>
                  <a:lnTo>
                    <a:pt x="298891" y="161925"/>
                  </a:lnTo>
                  <a:lnTo>
                    <a:pt x="311582" y="152400"/>
                  </a:lnTo>
                  <a:lnTo>
                    <a:pt x="324591" y="142558"/>
                  </a:lnTo>
                  <a:lnTo>
                    <a:pt x="337600" y="133668"/>
                  </a:lnTo>
                  <a:lnTo>
                    <a:pt x="350927" y="124460"/>
                  </a:lnTo>
                  <a:lnTo>
                    <a:pt x="364570" y="116205"/>
                  </a:lnTo>
                  <a:lnTo>
                    <a:pt x="378531" y="107633"/>
                  </a:lnTo>
                  <a:lnTo>
                    <a:pt x="392492" y="99695"/>
                  </a:lnTo>
                  <a:lnTo>
                    <a:pt x="406136" y="91758"/>
                  </a:lnTo>
                  <a:lnTo>
                    <a:pt x="420731" y="84455"/>
                  </a:lnTo>
                  <a:lnTo>
                    <a:pt x="435009" y="76835"/>
                  </a:lnTo>
                  <a:lnTo>
                    <a:pt x="449922" y="70168"/>
                  </a:lnTo>
                  <a:lnTo>
                    <a:pt x="464518" y="63818"/>
                  </a:lnTo>
                  <a:lnTo>
                    <a:pt x="479748" y="57150"/>
                  </a:lnTo>
                  <a:lnTo>
                    <a:pt x="494661" y="51118"/>
                  </a:lnTo>
                  <a:lnTo>
                    <a:pt x="509573" y="45720"/>
                  </a:lnTo>
                  <a:lnTo>
                    <a:pt x="525121" y="40005"/>
                  </a:lnTo>
                  <a:lnTo>
                    <a:pt x="540668" y="35243"/>
                  </a:lnTo>
                  <a:lnTo>
                    <a:pt x="556533" y="30480"/>
                  </a:lnTo>
                  <a:lnTo>
                    <a:pt x="572398" y="25718"/>
                  </a:lnTo>
                  <a:lnTo>
                    <a:pt x="588262" y="21908"/>
                  </a:lnTo>
                  <a:lnTo>
                    <a:pt x="604444" y="18098"/>
                  </a:lnTo>
                  <a:lnTo>
                    <a:pt x="620626" y="14605"/>
                  </a:lnTo>
                  <a:lnTo>
                    <a:pt x="637125" y="11748"/>
                  </a:lnTo>
                  <a:lnTo>
                    <a:pt x="653625" y="9208"/>
                  </a:lnTo>
                  <a:lnTo>
                    <a:pt x="670124" y="6350"/>
                  </a:lnTo>
                  <a:lnTo>
                    <a:pt x="686941" y="4445"/>
                  </a:lnTo>
                  <a:lnTo>
                    <a:pt x="703757" y="2858"/>
                  </a:lnTo>
                  <a:lnTo>
                    <a:pt x="720574" y="1588"/>
                  </a:lnTo>
                  <a:lnTo>
                    <a:pt x="737708" y="635"/>
                  </a:lnTo>
                  <a:lnTo>
                    <a:pt x="7548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147" y="3936"/>
              <a:ext cx="1200" cy="2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云端服务器</a:t>
              </a:r>
              <a:endPara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292725" y="1601470"/>
            <a:ext cx="609600" cy="760095"/>
            <a:chOff x="9453" y="4390"/>
            <a:chExt cx="960" cy="1197"/>
          </a:xfrm>
        </p:grpSpPr>
        <p:sp>
          <p:nvSpPr>
            <p:cNvPr id="21" name=" 21"/>
            <p:cNvSpPr>
              <a:spLocks noChangeAspect="1"/>
            </p:cNvSpPr>
            <p:nvPr/>
          </p:nvSpPr>
          <p:spPr bwMode="auto">
            <a:xfrm>
              <a:off x="9695" y="4390"/>
              <a:ext cx="476" cy="907"/>
            </a:xfrm>
            <a:custGeom>
              <a:avLst/>
              <a:gdLst>
                <a:gd name="T0" fmla="*/ 134485 w 2938"/>
                <a:gd name="T1" fmla="*/ 2420 h 5511"/>
                <a:gd name="T2" fmla="*/ 89887 w 2938"/>
                <a:gd name="T3" fmla="*/ 15901 h 5511"/>
                <a:gd name="T4" fmla="*/ 51858 w 2938"/>
                <a:gd name="T5" fmla="*/ 41481 h 5511"/>
                <a:gd name="T6" fmla="*/ 22817 w 2938"/>
                <a:gd name="T7" fmla="*/ 77085 h 5511"/>
                <a:gd name="T8" fmla="*/ 4840 w 2938"/>
                <a:gd name="T9" fmla="*/ 119257 h 5511"/>
                <a:gd name="T10" fmla="*/ 0 w 2938"/>
                <a:gd name="T11" fmla="*/ 1746336 h 5511"/>
                <a:gd name="T12" fmla="*/ 4840 w 2938"/>
                <a:gd name="T13" fmla="*/ 1786089 h 5511"/>
                <a:gd name="T14" fmla="*/ 22817 w 2938"/>
                <a:gd name="T15" fmla="*/ 1828606 h 5511"/>
                <a:gd name="T16" fmla="*/ 51858 w 2938"/>
                <a:gd name="T17" fmla="*/ 1863865 h 5511"/>
                <a:gd name="T18" fmla="*/ 89887 w 2938"/>
                <a:gd name="T19" fmla="*/ 1889445 h 5511"/>
                <a:gd name="T20" fmla="*/ 134485 w 2938"/>
                <a:gd name="T21" fmla="*/ 1903272 h 5511"/>
                <a:gd name="T22" fmla="*/ 864989 w 2938"/>
                <a:gd name="T23" fmla="*/ 1905000 h 5511"/>
                <a:gd name="T24" fmla="*/ 911316 w 2938"/>
                <a:gd name="T25" fmla="*/ 1895667 h 5511"/>
                <a:gd name="T26" fmla="*/ 952111 w 2938"/>
                <a:gd name="T27" fmla="*/ 1873544 h 5511"/>
                <a:gd name="T28" fmla="*/ 984263 w 2938"/>
                <a:gd name="T29" fmla="*/ 1841396 h 5511"/>
                <a:gd name="T30" fmla="*/ 1006043 w 2938"/>
                <a:gd name="T31" fmla="*/ 1800953 h 5511"/>
                <a:gd name="T32" fmla="*/ 1015377 w 2938"/>
                <a:gd name="T33" fmla="*/ 1754633 h 5511"/>
                <a:gd name="T34" fmla="*/ 1013994 w 2938"/>
                <a:gd name="T35" fmla="*/ 134812 h 5511"/>
                <a:gd name="T36" fmla="*/ 999820 w 2938"/>
                <a:gd name="T37" fmla="*/ 90220 h 5511"/>
                <a:gd name="T38" fmla="*/ 974237 w 2938"/>
                <a:gd name="T39" fmla="*/ 52542 h 5511"/>
                <a:gd name="T40" fmla="*/ 938973 w 2938"/>
                <a:gd name="T41" fmla="*/ 23160 h 5511"/>
                <a:gd name="T42" fmla="*/ 896450 w 2938"/>
                <a:gd name="T43" fmla="*/ 5531 h 5511"/>
                <a:gd name="T44" fmla="*/ 412789 w 2938"/>
                <a:gd name="T45" fmla="*/ 127553 h 5511"/>
                <a:gd name="T46" fmla="*/ 615380 w 2938"/>
                <a:gd name="T47" fmla="*/ 129973 h 5511"/>
                <a:gd name="T48" fmla="*/ 629209 w 2938"/>
                <a:gd name="T49" fmla="*/ 141034 h 5511"/>
                <a:gd name="T50" fmla="*/ 635086 w 2938"/>
                <a:gd name="T51" fmla="*/ 159009 h 5511"/>
                <a:gd name="T52" fmla="*/ 630938 w 2938"/>
                <a:gd name="T53" fmla="*/ 174219 h 5511"/>
                <a:gd name="T54" fmla="*/ 618146 w 2938"/>
                <a:gd name="T55" fmla="*/ 187009 h 5511"/>
                <a:gd name="T56" fmla="*/ 412789 w 2938"/>
                <a:gd name="T57" fmla="*/ 190811 h 5511"/>
                <a:gd name="T58" fmla="*/ 397577 w 2938"/>
                <a:gd name="T59" fmla="*/ 187009 h 5511"/>
                <a:gd name="T60" fmla="*/ 384440 w 2938"/>
                <a:gd name="T61" fmla="*/ 174219 h 5511"/>
                <a:gd name="T62" fmla="*/ 380637 w 2938"/>
                <a:gd name="T63" fmla="*/ 159009 h 5511"/>
                <a:gd name="T64" fmla="*/ 386168 w 2938"/>
                <a:gd name="T65" fmla="*/ 141034 h 5511"/>
                <a:gd name="T66" fmla="*/ 400343 w 2938"/>
                <a:gd name="T67" fmla="*/ 129973 h 5511"/>
                <a:gd name="T68" fmla="*/ 507516 w 2938"/>
                <a:gd name="T69" fmla="*/ 1841742 h 5511"/>
                <a:gd name="T70" fmla="*/ 479513 w 2938"/>
                <a:gd name="T71" fmla="*/ 1837594 h 5511"/>
                <a:gd name="T72" fmla="*/ 454275 w 2938"/>
                <a:gd name="T73" fmla="*/ 1825495 h 5511"/>
                <a:gd name="T74" fmla="*/ 434223 w 2938"/>
                <a:gd name="T75" fmla="*/ 1806829 h 5511"/>
                <a:gd name="T76" fmla="*/ 420049 w 2938"/>
                <a:gd name="T77" fmla="*/ 1783323 h 5511"/>
                <a:gd name="T78" fmla="*/ 413134 w 2938"/>
                <a:gd name="T79" fmla="*/ 1756015 h 5511"/>
                <a:gd name="T80" fmla="*/ 413826 w 2938"/>
                <a:gd name="T81" fmla="*/ 1731818 h 5511"/>
                <a:gd name="T82" fmla="*/ 422123 w 2938"/>
                <a:gd name="T83" fmla="*/ 1704856 h 5511"/>
                <a:gd name="T84" fmla="*/ 437335 w 2938"/>
                <a:gd name="T85" fmla="*/ 1682387 h 5511"/>
                <a:gd name="T86" fmla="*/ 458078 w 2938"/>
                <a:gd name="T87" fmla="*/ 1665103 h 5511"/>
                <a:gd name="T88" fmla="*/ 483661 w 2938"/>
                <a:gd name="T89" fmla="*/ 1654042 h 5511"/>
                <a:gd name="T90" fmla="*/ 507516 w 2938"/>
                <a:gd name="T91" fmla="*/ 1651277 h 5511"/>
                <a:gd name="T92" fmla="*/ 536210 w 2938"/>
                <a:gd name="T93" fmla="*/ 1655425 h 5511"/>
                <a:gd name="T94" fmla="*/ 561102 w 2938"/>
                <a:gd name="T95" fmla="*/ 1667523 h 5511"/>
                <a:gd name="T96" fmla="*/ 581154 w 2938"/>
                <a:gd name="T97" fmla="*/ 1685498 h 5511"/>
                <a:gd name="T98" fmla="*/ 595674 w 2938"/>
                <a:gd name="T99" fmla="*/ 1709349 h 5511"/>
                <a:gd name="T100" fmla="*/ 602589 w 2938"/>
                <a:gd name="T101" fmla="*/ 1737003 h 5511"/>
                <a:gd name="T102" fmla="*/ 601897 w 2938"/>
                <a:gd name="T103" fmla="*/ 1761200 h 5511"/>
                <a:gd name="T104" fmla="*/ 593600 w 2938"/>
                <a:gd name="T105" fmla="*/ 1787817 h 5511"/>
                <a:gd name="T106" fmla="*/ 578388 w 2938"/>
                <a:gd name="T107" fmla="*/ 1810631 h 5511"/>
                <a:gd name="T108" fmla="*/ 556954 w 2938"/>
                <a:gd name="T109" fmla="*/ 1827915 h 5511"/>
                <a:gd name="T110" fmla="*/ 531370 w 2938"/>
                <a:gd name="T111" fmla="*/ 1838631 h 5511"/>
                <a:gd name="T112" fmla="*/ 952456 w 2938"/>
                <a:gd name="T113" fmla="*/ 1587673 h 551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938" h="5511">
                  <a:moveTo>
                    <a:pt x="2479" y="0"/>
                  </a:moveTo>
                  <a:lnTo>
                    <a:pt x="458" y="0"/>
                  </a:lnTo>
                  <a:lnTo>
                    <a:pt x="435" y="1"/>
                  </a:lnTo>
                  <a:lnTo>
                    <a:pt x="412" y="3"/>
                  </a:lnTo>
                  <a:lnTo>
                    <a:pt x="389" y="7"/>
                  </a:lnTo>
                  <a:lnTo>
                    <a:pt x="366" y="11"/>
                  </a:lnTo>
                  <a:lnTo>
                    <a:pt x="345" y="16"/>
                  </a:lnTo>
                  <a:lnTo>
                    <a:pt x="322" y="22"/>
                  </a:lnTo>
                  <a:lnTo>
                    <a:pt x="301" y="29"/>
                  </a:lnTo>
                  <a:lnTo>
                    <a:pt x="281" y="37"/>
                  </a:lnTo>
                  <a:lnTo>
                    <a:pt x="260" y="46"/>
                  </a:lnTo>
                  <a:lnTo>
                    <a:pt x="240" y="56"/>
                  </a:lnTo>
                  <a:lnTo>
                    <a:pt x="221" y="67"/>
                  </a:lnTo>
                  <a:lnTo>
                    <a:pt x="203" y="80"/>
                  </a:lnTo>
                  <a:lnTo>
                    <a:pt x="184" y="93"/>
                  </a:lnTo>
                  <a:lnTo>
                    <a:pt x="167" y="106"/>
                  </a:lnTo>
                  <a:lnTo>
                    <a:pt x="150" y="120"/>
                  </a:lnTo>
                  <a:lnTo>
                    <a:pt x="135" y="135"/>
                  </a:lnTo>
                  <a:lnTo>
                    <a:pt x="119" y="152"/>
                  </a:lnTo>
                  <a:lnTo>
                    <a:pt x="104" y="169"/>
                  </a:lnTo>
                  <a:lnTo>
                    <a:pt x="91" y="186"/>
                  </a:lnTo>
                  <a:lnTo>
                    <a:pt x="78" y="203"/>
                  </a:lnTo>
                  <a:lnTo>
                    <a:pt x="66" y="223"/>
                  </a:lnTo>
                  <a:lnTo>
                    <a:pt x="55" y="242"/>
                  </a:lnTo>
                  <a:lnTo>
                    <a:pt x="45" y="261"/>
                  </a:lnTo>
                  <a:lnTo>
                    <a:pt x="35" y="281"/>
                  </a:lnTo>
                  <a:lnTo>
                    <a:pt x="27" y="303"/>
                  </a:lnTo>
                  <a:lnTo>
                    <a:pt x="20" y="324"/>
                  </a:lnTo>
                  <a:lnTo>
                    <a:pt x="14" y="345"/>
                  </a:lnTo>
                  <a:lnTo>
                    <a:pt x="9" y="368"/>
                  </a:lnTo>
                  <a:lnTo>
                    <a:pt x="5" y="390"/>
                  </a:lnTo>
                  <a:lnTo>
                    <a:pt x="2" y="413"/>
                  </a:lnTo>
                  <a:lnTo>
                    <a:pt x="0" y="437"/>
                  </a:lnTo>
                  <a:lnTo>
                    <a:pt x="0" y="460"/>
                  </a:lnTo>
                  <a:lnTo>
                    <a:pt x="0" y="5052"/>
                  </a:lnTo>
                  <a:lnTo>
                    <a:pt x="0" y="5076"/>
                  </a:lnTo>
                  <a:lnTo>
                    <a:pt x="2" y="5099"/>
                  </a:lnTo>
                  <a:lnTo>
                    <a:pt x="5" y="5122"/>
                  </a:lnTo>
                  <a:lnTo>
                    <a:pt x="9" y="5144"/>
                  </a:lnTo>
                  <a:lnTo>
                    <a:pt x="14" y="5167"/>
                  </a:lnTo>
                  <a:lnTo>
                    <a:pt x="20" y="5189"/>
                  </a:lnTo>
                  <a:lnTo>
                    <a:pt x="27" y="5210"/>
                  </a:lnTo>
                  <a:lnTo>
                    <a:pt x="35" y="5230"/>
                  </a:lnTo>
                  <a:lnTo>
                    <a:pt x="45" y="5251"/>
                  </a:lnTo>
                  <a:lnTo>
                    <a:pt x="55" y="5271"/>
                  </a:lnTo>
                  <a:lnTo>
                    <a:pt x="66" y="5290"/>
                  </a:lnTo>
                  <a:lnTo>
                    <a:pt x="78" y="5309"/>
                  </a:lnTo>
                  <a:lnTo>
                    <a:pt x="91" y="5327"/>
                  </a:lnTo>
                  <a:lnTo>
                    <a:pt x="104" y="5344"/>
                  </a:lnTo>
                  <a:lnTo>
                    <a:pt x="119" y="5360"/>
                  </a:lnTo>
                  <a:lnTo>
                    <a:pt x="135" y="5377"/>
                  </a:lnTo>
                  <a:lnTo>
                    <a:pt x="150" y="5392"/>
                  </a:lnTo>
                  <a:lnTo>
                    <a:pt x="167" y="5406"/>
                  </a:lnTo>
                  <a:lnTo>
                    <a:pt x="184" y="5420"/>
                  </a:lnTo>
                  <a:lnTo>
                    <a:pt x="203" y="5433"/>
                  </a:lnTo>
                  <a:lnTo>
                    <a:pt x="221" y="5445"/>
                  </a:lnTo>
                  <a:lnTo>
                    <a:pt x="240" y="5456"/>
                  </a:lnTo>
                  <a:lnTo>
                    <a:pt x="260" y="5466"/>
                  </a:lnTo>
                  <a:lnTo>
                    <a:pt x="281" y="5475"/>
                  </a:lnTo>
                  <a:lnTo>
                    <a:pt x="301" y="5484"/>
                  </a:lnTo>
                  <a:lnTo>
                    <a:pt x="322" y="5491"/>
                  </a:lnTo>
                  <a:lnTo>
                    <a:pt x="345" y="5497"/>
                  </a:lnTo>
                  <a:lnTo>
                    <a:pt x="366" y="5502"/>
                  </a:lnTo>
                  <a:lnTo>
                    <a:pt x="389" y="5506"/>
                  </a:lnTo>
                  <a:lnTo>
                    <a:pt x="412" y="5509"/>
                  </a:lnTo>
                  <a:lnTo>
                    <a:pt x="435" y="5511"/>
                  </a:lnTo>
                  <a:lnTo>
                    <a:pt x="458" y="5511"/>
                  </a:lnTo>
                  <a:lnTo>
                    <a:pt x="2479" y="5511"/>
                  </a:lnTo>
                  <a:lnTo>
                    <a:pt x="2502" y="5511"/>
                  </a:lnTo>
                  <a:lnTo>
                    <a:pt x="2525" y="5509"/>
                  </a:lnTo>
                  <a:lnTo>
                    <a:pt x="2549" y="5506"/>
                  </a:lnTo>
                  <a:lnTo>
                    <a:pt x="2571" y="5502"/>
                  </a:lnTo>
                  <a:lnTo>
                    <a:pt x="2593" y="5497"/>
                  </a:lnTo>
                  <a:lnTo>
                    <a:pt x="2615" y="5491"/>
                  </a:lnTo>
                  <a:lnTo>
                    <a:pt x="2636" y="5484"/>
                  </a:lnTo>
                  <a:lnTo>
                    <a:pt x="2657" y="5475"/>
                  </a:lnTo>
                  <a:lnTo>
                    <a:pt x="2677" y="5466"/>
                  </a:lnTo>
                  <a:lnTo>
                    <a:pt x="2698" y="5456"/>
                  </a:lnTo>
                  <a:lnTo>
                    <a:pt x="2716" y="5445"/>
                  </a:lnTo>
                  <a:lnTo>
                    <a:pt x="2735" y="5433"/>
                  </a:lnTo>
                  <a:lnTo>
                    <a:pt x="2754" y="5420"/>
                  </a:lnTo>
                  <a:lnTo>
                    <a:pt x="2771" y="5406"/>
                  </a:lnTo>
                  <a:lnTo>
                    <a:pt x="2787" y="5392"/>
                  </a:lnTo>
                  <a:lnTo>
                    <a:pt x="2803" y="5377"/>
                  </a:lnTo>
                  <a:lnTo>
                    <a:pt x="2818" y="5360"/>
                  </a:lnTo>
                  <a:lnTo>
                    <a:pt x="2833" y="5344"/>
                  </a:lnTo>
                  <a:lnTo>
                    <a:pt x="2847" y="5327"/>
                  </a:lnTo>
                  <a:lnTo>
                    <a:pt x="2859" y="5309"/>
                  </a:lnTo>
                  <a:lnTo>
                    <a:pt x="2871" y="5290"/>
                  </a:lnTo>
                  <a:lnTo>
                    <a:pt x="2882" y="5271"/>
                  </a:lnTo>
                  <a:lnTo>
                    <a:pt x="2892" y="5251"/>
                  </a:lnTo>
                  <a:lnTo>
                    <a:pt x="2902" y="5230"/>
                  </a:lnTo>
                  <a:lnTo>
                    <a:pt x="2910" y="5210"/>
                  </a:lnTo>
                  <a:lnTo>
                    <a:pt x="2918" y="5189"/>
                  </a:lnTo>
                  <a:lnTo>
                    <a:pt x="2924" y="5167"/>
                  </a:lnTo>
                  <a:lnTo>
                    <a:pt x="2929" y="5144"/>
                  </a:lnTo>
                  <a:lnTo>
                    <a:pt x="2933" y="5122"/>
                  </a:lnTo>
                  <a:lnTo>
                    <a:pt x="2936" y="5099"/>
                  </a:lnTo>
                  <a:lnTo>
                    <a:pt x="2937" y="5076"/>
                  </a:lnTo>
                  <a:lnTo>
                    <a:pt x="2938" y="5052"/>
                  </a:lnTo>
                  <a:lnTo>
                    <a:pt x="2938" y="460"/>
                  </a:lnTo>
                  <a:lnTo>
                    <a:pt x="2937" y="437"/>
                  </a:lnTo>
                  <a:lnTo>
                    <a:pt x="2936" y="413"/>
                  </a:lnTo>
                  <a:lnTo>
                    <a:pt x="2933" y="390"/>
                  </a:lnTo>
                  <a:lnTo>
                    <a:pt x="2929" y="368"/>
                  </a:lnTo>
                  <a:lnTo>
                    <a:pt x="2924" y="345"/>
                  </a:lnTo>
                  <a:lnTo>
                    <a:pt x="2918" y="324"/>
                  </a:lnTo>
                  <a:lnTo>
                    <a:pt x="2910" y="303"/>
                  </a:lnTo>
                  <a:lnTo>
                    <a:pt x="2902" y="281"/>
                  </a:lnTo>
                  <a:lnTo>
                    <a:pt x="2892" y="261"/>
                  </a:lnTo>
                  <a:lnTo>
                    <a:pt x="2882" y="242"/>
                  </a:lnTo>
                  <a:lnTo>
                    <a:pt x="2871" y="223"/>
                  </a:lnTo>
                  <a:lnTo>
                    <a:pt x="2859" y="203"/>
                  </a:lnTo>
                  <a:lnTo>
                    <a:pt x="2847" y="186"/>
                  </a:lnTo>
                  <a:lnTo>
                    <a:pt x="2833" y="169"/>
                  </a:lnTo>
                  <a:lnTo>
                    <a:pt x="2818" y="152"/>
                  </a:lnTo>
                  <a:lnTo>
                    <a:pt x="2803" y="135"/>
                  </a:lnTo>
                  <a:lnTo>
                    <a:pt x="2787" y="120"/>
                  </a:lnTo>
                  <a:lnTo>
                    <a:pt x="2771" y="106"/>
                  </a:lnTo>
                  <a:lnTo>
                    <a:pt x="2754" y="93"/>
                  </a:lnTo>
                  <a:lnTo>
                    <a:pt x="2735" y="80"/>
                  </a:lnTo>
                  <a:lnTo>
                    <a:pt x="2716" y="67"/>
                  </a:lnTo>
                  <a:lnTo>
                    <a:pt x="2698" y="56"/>
                  </a:lnTo>
                  <a:lnTo>
                    <a:pt x="2677" y="46"/>
                  </a:lnTo>
                  <a:lnTo>
                    <a:pt x="2657" y="37"/>
                  </a:lnTo>
                  <a:lnTo>
                    <a:pt x="2636" y="29"/>
                  </a:lnTo>
                  <a:lnTo>
                    <a:pt x="2615" y="22"/>
                  </a:lnTo>
                  <a:lnTo>
                    <a:pt x="2593" y="16"/>
                  </a:lnTo>
                  <a:lnTo>
                    <a:pt x="2571" y="11"/>
                  </a:lnTo>
                  <a:lnTo>
                    <a:pt x="2549" y="7"/>
                  </a:lnTo>
                  <a:lnTo>
                    <a:pt x="2525" y="3"/>
                  </a:lnTo>
                  <a:lnTo>
                    <a:pt x="2502" y="1"/>
                  </a:lnTo>
                  <a:lnTo>
                    <a:pt x="2479" y="0"/>
                  </a:lnTo>
                  <a:close/>
                  <a:moveTo>
                    <a:pt x="1194" y="369"/>
                  </a:moveTo>
                  <a:lnTo>
                    <a:pt x="1744" y="369"/>
                  </a:lnTo>
                  <a:lnTo>
                    <a:pt x="1753" y="369"/>
                  </a:lnTo>
                  <a:lnTo>
                    <a:pt x="1763" y="370"/>
                  </a:lnTo>
                  <a:lnTo>
                    <a:pt x="1772" y="373"/>
                  </a:lnTo>
                  <a:lnTo>
                    <a:pt x="1780" y="376"/>
                  </a:lnTo>
                  <a:lnTo>
                    <a:pt x="1788" y="379"/>
                  </a:lnTo>
                  <a:lnTo>
                    <a:pt x="1796" y="384"/>
                  </a:lnTo>
                  <a:lnTo>
                    <a:pt x="1803" y="389"/>
                  </a:lnTo>
                  <a:lnTo>
                    <a:pt x="1809" y="395"/>
                  </a:lnTo>
                  <a:lnTo>
                    <a:pt x="1815" y="401"/>
                  </a:lnTo>
                  <a:lnTo>
                    <a:pt x="1820" y="408"/>
                  </a:lnTo>
                  <a:lnTo>
                    <a:pt x="1825" y="416"/>
                  </a:lnTo>
                  <a:lnTo>
                    <a:pt x="1828" y="424"/>
                  </a:lnTo>
                  <a:lnTo>
                    <a:pt x="1833" y="433"/>
                  </a:lnTo>
                  <a:lnTo>
                    <a:pt x="1835" y="442"/>
                  </a:lnTo>
                  <a:lnTo>
                    <a:pt x="1836" y="451"/>
                  </a:lnTo>
                  <a:lnTo>
                    <a:pt x="1837" y="460"/>
                  </a:lnTo>
                  <a:lnTo>
                    <a:pt x="1836" y="469"/>
                  </a:lnTo>
                  <a:lnTo>
                    <a:pt x="1835" y="478"/>
                  </a:lnTo>
                  <a:lnTo>
                    <a:pt x="1833" y="487"/>
                  </a:lnTo>
                  <a:lnTo>
                    <a:pt x="1828" y="495"/>
                  </a:lnTo>
                  <a:lnTo>
                    <a:pt x="1825" y="504"/>
                  </a:lnTo>
                  <a:lnTo>
                    <a:pt x="1820" y="512"/>
                  </a:lnTo>
                  <a:lnTo>
                    <a:pt x="1815" y="519"/>
                  </a:lnTo>
                  <a:lnTo>
                    <a:pt x="1809" y="525"/>
                  </a:lnTo>
                  <a:lnTo>
                    <a:pt x="1803" y="531"/>
                  </a:lnTo>
                  <a:lnTo>
                    <a:pt x="1796" y="536"/>
                  </a:lnTo>
                  <a:lnTo>
                    <a:pt x="1788" y="541"/>
                  </a:lnTo>
                  <a:lnTo>
                    <a:pt x="1780" y="545"/>
                  </a:lnTo>
                  <a:lnTo>
                    <a:pt x="1772" y="548"/>
                  </a:lnTo>
                  <a:lnTo>
                    <a:pt x="1763" y="550"/>
                  </a:lnTo>
                  <a:lnTo>
                    <a:pt x="1753" y="551"/>
                  </a:lnTo>
                  <a:lnTo>
                    <a:pt x="1744" y="552"/>
                  </a:lnTo>
                  <a:lnTo>
                    <a:pt x="1194" y="552"/>
                  </a:lnTo>
                  <a:lnTo>
                    <a:pt x="1184" y="551"/>
                  </a:lnTo>
                  <a:lnTo>
                    <a:pt x="1175" y="550"/>
                  </a:lnTo>
                  <a:lnTo>
                    <a:pt x="1166" y="548"/>
                  </a:lnTo>
                  <a:lnTo>
                    <a:pt x="1158" y="545"/>
                  </a:lnTo>
                  <a:lnTo>
                    <a:pt x="1150" y="541"/>
                  </a:lnTo>
                  <a:lnTo>
                    <a:pt x="1142" y="536"/>
                  </a:lnTo>
                  <a:lnTo>
                    <a:pt x="1135" y="531"/>
                  </a:lnTo>
                  <a:lnTo>
                    <a:pt x="1129" y="525"/>
                  </a:lnTo>
                  <a:lnTo>
                    <a:pt x="1123" y="519"/>
                  </a:lnTo>
                  <a:lnTo>
                    <a:pt x="1117" y="512"/>
                  </a:lnTo>
                  <a:lnTo>
                    <a:pt x="1112" y="504"/>
                  </a:lnTo>
                  <a:lnTo>
                    <a:pt x="1108" y="495"/>
                  </a:lnTo>
                  <a:lnTo>
                    <a:pt x="1105" y="487"/>
                  </a:lnTo>
                  <a:lnTo>
                    <a:pt x="1103" y="478"/>
                  </a:lnTo>
                  <a:lnTo>
                    <a:pt x="1102" y="469"/>
                  </a:lnTo>
                  <a:lnTo>
                    <a:pt x="1101" y="460"/>
                  </a:lnTo>
                  <a:lnTo>
                    <a:pt x="1102" y="451"/>
                  </a:lnTo>
                  <a:lnTo>
                    <a:pt x="1103" y="442"/>
                  </a:lnTo>
                  <a:lnTo>
                    <a:pt x="1105" y="433"/>
                  </a:lnTo>
                  <a:lnTo>
                    <a:pt x="1108" y="424"/>
                  </a:lnTo>
                  <a:lnTo>
                    <a:pt x="1112" y="416"/>
                  </a:lnTo>
                  <a:lnTo>
                    <a:pt x="1117" y="408"/>
                  </a:lnTo>
                  <a:lnTo>
                    <a:pt x="1123" y="401"/>
                  </a:lnTo>
                  <a:lnTo>
                    <a:pt x="1129" y="395"/>
                  </a:lnTo>
                  <a:lnTo>
                    <a:pt x="1135" y="389"/>
                  </a:lnTo>
                  <a:lnTo>
                    <a:pt x="1142" y="384"/>
                  </a:lnTo>
                  <a:lnTo>
                    <a:pt x="1150" y="379"/>
                  </a:lnTo>
                  <a:lnTo>
                    <a:pt x="1158" y="376"/>
                  </a:lnTo>
                  <a:lnTo>
                    <a:pt x="1166" y="373"/>
                  </a:lnTo>
                  <a:lnTo>
                    <a:pt x="1175" y="370"/>
                  </a:lnTo>
                  <a:lnTo>
                    <a:pt x="1184" y="369"/>
                  </a:lnTo>
                  <a:lnTo>
                    <a:pt x="1194" y="369"/>
                  </a:lnTo>
                  <a:close/>
                  <a:moveTo>
                    <a:pt x="1468" y="5328"/>
                  </a:moveTo>
                  <a:lnTo>
                    <a:pt x="1468" y="5328"/>
                  </a:lnTo>
                  <a:lnTo>
                    <a:pt x="1454" y="5328"/>
                  </a:lnTo>
                  <a:lnTo>
                    <a:pt x="1441" y="5327"/>
                  </a:lnTo>
                  <a:lnTo>
                    <a:pt x="1427" y="5325"/>
                  </a:lnTo>
                  <a:lnTo>
                    <a:pt x="1414" y="5322"/>
                  </a:lnTo>
                  <a:lnTo>
                    <a:pt x="1399" y="5319"/>
                  </a:lnTo>
                  <a:lnTo>
                    <a:pt x="1387" y="5316"/>
                  </a:lnTo>
                  <a:lnTo>
                    <a:pt x="1374" y="5312"/>
                  </a:lnTo>
                  <a:lnTo>
                    <a:pt x="1362" y="5307"/>
                  </a:lnTo>
                  <a:lnTo>
                    <a:pt x="1350" y="5300"/>
                  </a:lnTo>
                  <a:lnTo>
                    <a:pt x="1338" y="5294"/>
                  </a:lnTo>
                  <a:lnTo>
                    <a:pt x="1325" y="5288"/>
                  </a:lnTo>
                  <a:lnTo>
                    <a:pt x="1314" y="5281"/>
                  </a:lnTo>
                  <a:lnTo>
                    <a:pt x="1304" y="5273"/>
                  </a:lnTo>
                  <a:lnTo>
                    <a:pt x="1294" y="5265"/>
                  </a:lnTo>
                  <a:lnTo>
                    <a:pt x="1284" y="5257"/>
                  </a:lnTo>
                  <a:lnTo>
                    <a:pt x="1274" y="5248"/>
                  </a:lnTo>
                  <a:lnTo>
                    <a:pt x="1265" y="5238"/>
                  </a:lnTo>
                  <a:lnTo>
                    <a:pt x="1256" y="5227"/>
                  </a:lnTo>
                  <a:lnTo>
                    <a:pt x="1248" y="5217"/>
                  </a:lnTo>
                  <a:lnTo>
                    <a:pt x="1240" y="5206"/>
                  </a:lnTo>
                  <a:lnTo>
                    <a:pt x="1233" y="5195"/>
                  </a:lnTo>
                  <a:lnTo>
                    <a:pt x="1227" y="5184"/>
                  </a:lnTo>
                  <a:lnTo>
                    <a:pt x="1221" y="5172"/>
                  </a:lnTo>
                  <a:lnTo>
                    <a:pt x="1215" y="5159"/>
                  </a:lnTo>
                  <a:lnTo>
                    <a:pt x="1210" y="5147"/>
                  </a:lnTo>
                  <a:lnTo>
                    <a:pt x="1206" y="5134"/>
                  </a:lnTo>
                  <a:lnTo>
                    <a:pt x="1202" y="5121"/>
                  </a:lnTo>
                  <a:lnTo>
                    <a:pt x="1199" y="5108"/>
                  </a:lnTo>
                  <a:lnTo>
                    <a:pt x="1197" y="5095"/>
                  </a:lnTo>
                  <a:lnTo>
                    <a:pt x="1195" y="5080"/>
                  </a:lnTo>
                  <a:lnTo>
                    <a:pt x="1194" y="5066"/>
                  </a:lnTo>
                  <a:lnTo>
                    <a:pt x="1194" y="5052"/>
                  </a:lnTo>
                  <a:lnTo>
                    <a:pt x="1194" y="5038"/>
                  </a:lnTo>
                  <a:lnTo>
                    <a:pt x="1195" y="5025"/>
                  </a:lnTo>
                  <a:lnTo>
                    <a:pt x="1197" y="5010"/>
                  </a:lnTo>
                  <a:lnTo>
                    <a:pt x="1199" y="4997"/>
                  </a:lnTo>
                  <a:lnTo>
                    <a:pt x="1202" y="4983"/>
                  </a:lnTo>
                  <a:lnTo>
                    <a:pt x="1206" y="4970"/>
                  </a:lnTo>
                  <a:lnTo>
                    <a:pt x="1210" y="4958"/>
                  </a:lnTo>
                  <a:lnTo>
                    <a:pt x="1215" y="4945"/>
                  </a:lnTo>
                  <a:lnTo>
                    <a:pt x="1221" y="4932"/>
                  </a:lnTo>
                  <a:lnTo>
                    <a:pt x="1227" y="4921"/>
                  </a:lnTo>
                  <a:lnTo>
                    <a:pt x="1233" y="4909"/>
                  </a:lnTo>
                  <a:lnTo>
                    <a:pt x="1240" y="4898"/>
                  </a:lnTo>
                  <a:lnTo>
                    <a:pt x="1248" y="4888"/>
                  </a:lnTo>
                  <a:lnTo>
                    <a:pt x="1256" y="4876"/>
                  </a:lnTo>
                  <a:lnTo>
                    <a:pt x="1265" y="4867"/>
                  </a:lnTo>
                  <a:lnTo>
                    <a:pt x="1274" y="4857"/>
                  </a:lnTo>
                  <a:lnTo>
                    <a:pt x="1284" y="4848"/>
                  </a:lnTo>
                  <a:lnTo>
                    <a:pt x="1294" y="4840"/>
                  </a:lnTo>
                  <a:lnTo>
                    <a:pt x="1304" y="4832"/>
                  </a:lnTo>
                  <a:lnTo>
                    <a:pt x="1314" y="4824"/>
                  </a:lnTo>
                  <a:lnTo>
                    <a:pt x="1325" y="4817"/>
                  </a:lnTo>
                  <a:lnTo>
                    <a:pt x="1338" y="4810"/>
                  </a:lnTo>
                  <a:lnTo>
                    <a:pt x="1350" y="4803"/>
                  </a:lnTo>
                  <a:lnTo>
                    <a:pt x="1362" y="4798"/>
                  </a:lnTo>
                  <a:lnTo>
                    <a:pt x="1374" y="4793"/>
                  </a:lnTo>
                  <a:lnTo>
                    <a:pt x="1387" y="4789"/>
                  </a:lnTo>
                  <a:lnTo>
                    <a:pt x="1399" y="4785"/>
                  </a:lnTo>
                  <a:lnTo>
                    <a:pt x="1414" y="4782"/>
                  </a:lnTo>
                  <a:lnTo>
                    <a:pt x="1427" y="4780"/>
                  </a:lnTo>
                  <a:lnTo>
                    <a:pt x="1441" y="4778"/>
                  </a:lnTo>
                  <a:lnTo>
                    <a:pt x="1454" y="4777"/>
                  </a:lnTo>
                  <a:lnTo>
                    <a:pt x="1468" y="4777"/>
                  </a:lnTo>
                  <a:lnTo>
                    <a:pt x="1483" y="4777"/>
                  </a:lnTo>
                  <a:lnTo>
                    <a:pt x="1497" y="4778"/>
                  </a:lnTo>
                  <a:lnTo>
                    <a:pt x="1511" y="4780"/>
                  </a:lnTo>
                  <a:lnTo>
                    <a:pt x="1524" y="4782"/>
                  </a:lnTo>
                  <a:lnTo>
                    <a:pt x="1537" y="4785"/>
                  </a:lnTo>
                  <a:lnTo>
                    <a:pt x="1551" y="4789"/>
                  </a:lnTo>
                  <a:lnTo>
                    <a:pt x="1564" y="4793"/>
                  </a:lnTo>
                  <a:lnTo>
                    <a:pt x="1576" y="4798"/>
                  </a:lnTo>
                  <a:lnTo>
                    <a:pt x="1588" y="4803"/>
                  </a:lnTo>
                  <a:lnTo>
                    <a:pt x="1600" y="4810"/>
                  </a:lnTo>
                  <a:lnTo>
                    <a:pt x="1611" y="4817"/>
                  </a:lnTo>
                  <a:lnTo>
                    <a:pt x="1623" y="4824"/>
                  </a:lnTo>
                  <a:lnTo>
                    <a:pt x="1634" y="4832"/>
                  </a:lnTo>
                  <a:lnTo>
                    <a:pt x="1644" y="4840"/>
                  </a:lnTo>
                  <a:lnTo>
                    <a:pt x="1654" y="4848"/>
                  </a:lnTo>
                  <a:lnTo>
                    <a:pt x="1664" y="4857"/>
                  </a:lnTo>
                  <a:lnTo>
                    <a:pt x="1673" y="4867"/>
                  </a:lnTo>
                  <a:lnTo>
                    <a:pt x="1681" y="4876"/>
                  </a:lnTo>
                  <a:lnTo>
                    <a:pt x="1690" y="4888"/>
                  </a:lnTo>
                  <a:lnTo>
                    <a:pt x="1698" y="4898"/>
                  </a:lnTo>
                  <a:lnTo>
                    <a:pt x="1705" y="4909"/>
                  </a:lnTo>
                  <a:lnTo>
                    <a:pt x="1711" y="4921"/>
                  </a:lnTo>
                  <a:lnTo>
                    <a:pt x="1717" y="4932"/>
                  </a:lnTo>
                  <a:lnTo>
                    <a:pt x="1723" y="4945"/>
                  </a:lnTo>
                  <a:lnTo>
                    <a:pt x="1728" y="4958"/>
                  </a:lnTo>
                  <a:lnTo>
                    <a:pt x="1732" y="4970"/>
                  </a:lnTo>
                  <a:lnTo>
                    <a:pt x="1736" y="4983"/>
                  </a:lnTo>
                  <a:lnTo>
                    <a:pt x="1739" y="4997"/>
                  </a:lnTo>
                  <a:lnTo>
                    <a:pt x="1741" y="5010"/>
                  </a:lnTo>
                  <a:lnTo>
                    <a:pt x="1743" y="5025"/>
                  </a:lnTo>
                  <a:lnTo>
                    <a:pt x="1744" y="5038"/>
                  </a:lnTo>
                  <a:lnTo>
                    <a:pt x="1744" y="5052"/>
                  </a:lnTo>
                  <a:lnTo>
                    <a:pt x="1744" y="5066"/>
                  </a:lnTo>
                  <a:lnTo>
                    <a:pt x="1743" y="5080"/>
                  </a:lnTo>
                  <a:lnTo>
                    <a:pt x="1741" y="5095"/>
                  </a:lnTo>
                  <a:lnTo>
                    <a:pt x="1739" y="5108"/>
                  </a:lnTo>
                  <a:lnTo>
                    <a:pt x="1736" y="5121"/>
                  </a:lnTo>
                  <a:lnTo>
                    <a:pt x="1732" y="5134"/>
                  </a:lnTo>
                  <a:lnTo>
                    <a:pt x="1728" y="5147"/>
                  </a:lnTo>
                  <a:lnTo>
                    <a:pt x="1723" y="5159"/>
                  </a:lnTo>
                  <a:lnTo>
                    <a:pt x="1717" y="5172"/>
                  </a:lnTo>
                  <a:lnTo>
                    <a:pt x="1711" y="5184"/>
                  </a:lnTo>
                  <a:lnTo>
                    <a:pt x="1705" y="5195"/>
                  </a:lnTo>
                  <a:lnTo>
                    <a:pt x="1698" y="5206"/>
                  </a:lnTo>
                  <a:lnTo>
                    <a:pt x="1690" y="5217"/>
                  </a:lnTo>
                  <a:lnTo>
                    <a:pt x="1681" y="5227"/>
                  </a:lnTo>
                  <a:lnTo>
                    <a:pt x="1673" y="5238"/>
                  </a:lnTo>
                  <a:lnTo>
                    <a:pt x="1664" y="5248"/>
                  </a:lnTo>
                  <a:lnTo>
                    <a:pt x="1654" y="5257"/>
                  </a:lnTo>
                  <a:lnTo>
                    <a:pt x="1644" y="5265"/>
                  </a:lnTo>
                  <a:lnTo>
                    <a:pt x="1634" y="5273"/>
                  </a:lnTo>
                  <a:lnTo>
                    <a:pt x="1623" y="5281"/>
                  </a:lnTo>
                  <a:lnTo>
                    <a:pt x="1611" y="5288"/>
                  </a:lnTo>
                  <a:lnTo>
                    <a:pt x="1600" y="5294"/>
                  </a:lnTo>
                  <a:lnTo>
                    <a:pt x="1588" y="5300"/>
                  </a:lnTo>
                  <a:lnTo>
                    <a:pt x="1576" y="5307"/>
                  </a:lnTo>
                  <a:lnTo>
                    <a:pt x="1564" y="5312"/>
                  </a:lnTo>
                  <a:lnTo>
                    <a:pt x="1551" y="5316"/>
                  </a:lnTo>
                  <a:lnTo>
                    <a:pt x="1537" y="5319"/>
                  </a:lnTo>
                  <a:lnTo>
                    <a:pt x="1524" y="5322"/>
                  </a:lnTo>
                  <a:lnTo>
                    <a:pt x="1511" y="5325"/>
                  </a:lnTo>
                  <a:lnTo>
                    <a:pt x="1497" y="5327"/>
                  </a:lnTo>
                  <a:lnTo>
                    <a:pt x="1483" y="5328"/>
                  </a:lnTo>
                  <a:lnTo>
                    <a:pt x="1468" y="5328"/>
                  </a:lnTo>
                  <a:close/>
                  <a:moveTo>
                    <a:pt x="2755" y="4593"/>
                  </a:moveTo>
                  <a:lnTo>
                    <a:pt x="183" y="4593"/>
                  </a:lnTo>
                  <a:lnTo>
                    <a:pt x="183" y="919"/>
                  </a:lnTo>
                  <a:lnTo>
                    <a:pt x="2755" y="919"/>
                  </a:lnTo>
                  <a:lnTo>
                    <a:pt x="2755" y="45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9453" y="5297"/>
              <a:ext cx="960" cy="2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移动业务</a:t>
              </a:r>
              <a:endPara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412490" y="3651885"/>
            <a:ext cx="575945" cy="774065"/>
            <a:chOff x="3231" y="5751"/>
            <a:chExt cx="907" cy="1219"/>
          </a:xfrm>
        </p:grpSpPr>
        <p:sp>
          <p:nvSpPr>
            <p:cNvPr id="37" name=" 18"/>
            <p:cNvSpPr>
              <a:spLocks noChangeAspect="1"/>
            </p:cNvSpPr>
            <p:nvPr/>
          </p:nvSpPr>
          <p:spPr bwMode="auto">
            <a:xfrm>
              <a:off x="3231" y="5751"/>
              <a:ext cx="907" cy="907"/>
            </a:xfrm>
            <a:custGeom>
              <a:avLst/>
              <a:gdLst>
                <a:gd name="T0" fmla="*/ 151004 w 5185"/>
                <a:gd name="T1" fmla="*/ 1065477 h 3880"/>
                <a:gd name="T2" fmla="*/ 1873403 w 5185"/>
                <a:gd name="T3" fmla="*/ 1297678 h 3880"/>
                <a:gd name="T4" fmla="*/ 751713 w 5185"/>
                <a:gd name="T5" fmla="*/ 1241832 h 3880"/>
                <a:gd name="T6" fmla="*/ 1108464 w 5185"/>
                <a:gd name="T7" fmla="*/ 1148144 h 3880"/>
                <a:gd name="T8" fmla="*/ 751713 w 5185"/>
                <a:gd name="T9" fmla="*/ 1241832 h 3880"/>
                <a:gd name="T10" fmla="*/ 1726808 w 5185"/>
                <a:gd name="T11" fmla="*/ 1012203 h 3880"/>
                <a:gd name="T12" fmla="*/ 1726073 w 5185"/>
                <a:gd name="T13" fmla="*/ 1007794 h 3880"/>
                <a:gd name="T14" fmla="*/ 1726808 w 5185"/>
                <a:gd name="T15" fmla="*/ 44089 h 3880"/>
                <a:gd name="T16" fmla="*/ 1726441 w 5185"/>
                <a:gd name="T17" fmla="*/ 39680 h 3880"/>
                <a:gd name="T18" fmla="*/ 1724604 w 5185"/>
                <a:gd name="T19" fmla="*/ 30862 h 3880"/>
                <a:gd name="T20" fmla="*/ 1721297 w 5185"/>
                <a:gd name="T21" fmla="*/ 23147 h 3880"/>
                <a:gd name="T22" fmla="*/ 1716888 w 5185"/>
                <a:gd name="T23" fmla="*/ 15798 h 3880"/>
                <a:gd name="T24" fmla="*/ 1711010 w 5185"/>
                <a:gd name="T25" fmla="*/ 9920 h 3880"/>
                <a:gd name="T26" fmla="*/ 1703662 w 5185"/>
                <a:gd name="T27" fmla="*/ 5144 h 3880"/>
                <a:gd name="T28" fmla="*/ 1695946 w 5185"/>
                <a:gd name="T29" fmla="*/ 1837 h 3880"/>
                <a:gd name="T30" fmla="*/ 1687128 w 5185"/>
                <a:gd name="T31" fmla="*/ 367 h 3880"/>
                <a:gd name="T32" fmla="*/ 222281 w 5185"/>
                <a:gd name="T33" fmla="*/ 0 h 3880"/>
                <a:gd name="T34" fmla="*/ 217872 w 5185"/>
                <a:gd name="T35" fmla="*/ 367 h 3880"/>
                <a:gd name="T36" fmla="*/ 209054 w 5185"/>
                <a:gd name="T37" fmla="*/ 1837 h 3880"/>
                <a:gd name="T38" fmla="*/ 201338 w 5185"/>
                <a:gd name="T39" fmla="*/ 5144 h 3880"/>
                <a:gd name="T40" fmla="*/ 194358 w 5185"/>
                <a:gd name="T41" fmla="*/ 9920 h 3880"/>
                <a:gd name="T42" fmla="*/ 188112 w 5185"/>
                <a:gd name="T43" fmla="*/ 15798 h 3880"/>
                <a:gd name="T44" fmla="*/ 183336 w 5185"/>
                <a:gd name="T45" fmla="*/ 23147 h 3880"/>
                <a:gd name="T46" fmla="*/ 180029 w 5185"/>
                <a:gd name="T47" fmla="*/ 30862 h 3880"/>
                <a:gd name="T48" fmla="*/ 178559 w 5185"/>
                <a:gd name="T49" fmla="*/ 39680 h 3880"/>
                <a:gd name="T50" fmla="*/ 178192 w 5185"/>
                <a:gd name="T51" fmla="*/ 1003386 h 3880"/>
                <a:gd name="T52" fmla="*/ 178559 w 5185"/>
                <a:gd name="T53" fmla="*/ 1007794 h 3880"/>
                <a:gd name="T54" fmla="*/ 178192 w 5185"/>
                <a:gd name="T55" fmla="*/ 1012203 h 3880"/>
                <a:gd name="T56" fmla="*/ 1727176 w 5185"/>
                <a:gd name="T57" fmla="*/ 1012571 h 3880"/>
                <a:gd name="T58" fmla="*/ 1616954 w 5185"/>
                <a:gd name="T59" fmla="*/ 937620 h 3880"/>
                <a:gd name="T60" fmla="*/ 288046 w 5185"/>
                <a:gd name="T61" fmla="*/ 109854 h 3880"/>
                <a:gd name="T62" fmla="*/ 1616954 w 5185"/>
                <a:gd name="T63" fmla="*/ 937620 h 3880"/>
                <a:gd name="T64" fmla="*/ 4409 w 5185"/>
                <a:gd name="T65" fmla="*/ 1350584 h 3880"/>
                <a:gd name="T66" fmla="*/ 0 w 5185"/>
                <a:gd name="T67" fmla="*/ 1359402 h 3880"/>
                <a:gd name="T68" fmla="*/ 735 w 5185"/>
                <a:gd name="T69" fmla="*/ 1369322 h 3880"/>
                <a:gd name="T70" fmla="*/ 3307 w 5185"/>
                <a:gd name="T71" fmla="*/ 1379977 h 3880"/>
                <a:gd name="T72" fmla="*/ 7348 w 5185"/>
                <a:gd name="T73" fmla="*/ 1390999 h 3880"/>
                <a:gd name="T74" fmla="*/ 13227 w 5185"/>
                <a:gd name="T75" fmla="*/ 1401654 h 3880"/>
                <a:gd name="T76" fmla="*/ 19473 w 5185"/>
                <a:gd name="T77" fmla="*/ 1411206 h 3880"/>
                <a:gd name="T78" fmla="*/ 26821 w 5185"/>
                <a:gd name="T79" fmla="*/ 1418554 h 3880"/>
                <a:gd name="T80" fmla="*/ 35271 w 5185"/>
                <a:gd name="T81" fmla="*/ 1423698 h 3880"/>
                <a:gd name="T82" fmla="*/ 41884 w 5185"/>
                <a:gd name="T83" fmla="*/ 1425168 h 3880"/>
                <a:gd name="T84" fmla="*/ 1860911 w 5185"/>
                <a:gd name="T85" fmla="*/ 1425535 h 3880"/>
                <a:gd name="T86" fmla="*/ 1863116 w 5185"/>
                <a:gd name="T87" fmla="*/ 1425168 h 3880"/>
                <a:gd name="T88" fmla="*/ 1869729 w 5185"/>
                <a:gd name="T89" fmla="*/ 1423698 h 3880"/>
                <a:gd name="T90" fmla="*/ 1878179 w 5185"/>
                <a:gd name="T91" fmla="*/ 1418554 h 3880"/>
                <a:gd name="T92" fmla="*/ 1885527 w 5185"/>
                <a:gd name="T93" fmla="*/ 1411206 h 3880"/>
                <a:gd name="T94" fmla="*/ 1892141 w 5185"/>
                <a:gd name="T95" fmla="*/ 1401654 h 3880"/>
                <a:gd name="T96" fmla="*/ 1897652 w 5185"/>
                <a:gd name="T97" fmla="*/ 1390999 h 3880"/>
                <a:gd name="T98" fmla="*/ 1901693 w 5185"/>
                <a:gd name="T99" fmla="*/ 1379977 h 3880"/>
                <a:gd name="T100" fmla="*/ 1903898 w 5185"/>
                <a:gd name="T101" fmla="*/ 1369322 h 3880"/>
                <a:gd name="T102" fmla="*/ 1905000 w 5185"/>
                <a:gd name="T103" fmla="*/ 1359402 h 38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185" h="3880">
                  <a:moveTo>
                    <a:pt x="4775" y="2900"/>
                  </a:moveTo>
                  <a:lnTo>
                    <a:pt x="411" y="2900"/>
                  </a:lnTo>
                  <a:lnTo>
                    <a:pt x="87" y="3532"/>
                  </a:lnTo>
                  <a:lnTo>
                    <a:pt x="5099" y="3532"/>
                  </a:lnTo>
                  <a:lnTo>
                    <a:pt x="4775" y="2900"/>
                  </a:lnTo>
                  <a:close/>
                  <a:moveTo>
                    <a:pt x="2046" y="3380"/>
                  </a:moveTo>
                  <a:lnTo>
                    <a:pt x="2181" y="3125"/>
                  </a:lnTo>
                  <a:lnTo>
                    <a:pt x="3017" y="3125"/>
                  </a:lnTo>
                  <a:lnTo>
                    <a:pt x="3139" y="3380"/>
                  </a:lnTo>
                  <a:lnTo>
                    <a:pt x="2046" y="3380"/>
                  </a:lnTo>
                  <a:close/>
                  <a:moveTo>
                    <a:pt x="4700" y="2755"/>
                  </a:moveTo>
                  <a:lnTo>
                    <a:pt x="4700" y="2755"/>
                  </a:lnTo>
                  <a:lnTo>
                    <a:pt x="4698" y="2743"/>
                  </a:lnTo>
                  <a:lnTo>
                    <a:pt x="4700" y="2731"/>
                  </a:lnTo>
                  <a:lnTo>
                    <a:pt x="4700" y="120"/>
                  </a:lnTo>
                  <a:lnTo>
                    <a:pt x="4699" y="108"/>
                  </a:lnTo>
                  <a:lnTo>
                    <a:pt x="4697" y="95"/>
                  </a:lnTo>
                  <a:lnTo>
                    <a:pt x="4694" y="84"/>
                  </a:lnTo>
                  <a:lnTo>
                    <a:pt x="4690" y="73"/>
                  </a:lnTo>
                  <a:lnTo>
                    <a:pt x="4685" y="63"/>
                  </a:lnTo>
                  <a:lnTo>
                    <a:pt x="4680" y="53"/>
                  </a:lnTo>
                  <a:lnTo>
                    <a:pt x="4673" y="43"/>
                  </a:lnTo>
                  <a:lnTo>
                    <a:pt x="4665" y="34"/>
                  </a:lnTo>
                  <a:lnTo>
                    <a:pt x="4657" y="27"/>
                  </a:lnTo>
                  <a:lnTo>
                    <a:pt x="4647" y="20"/>
                  </a:lnTo>
                  <a:lnTo>
                    <a:pt x="4637" y="14"/>
                  </a:lnTo>
                  <a:lnTo>
                    <a:pt x="4627" y="9"/>
                  </a:lnTo>
                  <a:lnTo>
                    <a:pt x="4616" y="5"/>
                  </a:lnTo>
                  <a:lnTo>
                    <a:pt x="4605" y="2"/>
                  </a:lnTo>
                  <a:lnTo>
                    <a:pt x="4592" y="1"/>
                  </a:lnTo>
                  <a:lnTo>
                    <a:pt x="4580" y="0"/>
                  </a:lnTo>
                  <a:lnTo>
                    <a:pt x="605" y="0"/>
                  </a:lnTo>
                  <a:lnTo>
                    <a:pt x="593" y="1"/>
                  </a:lnTo>
                  <a:lnTo>
                    <a:pt x="581" y="2"/>
                  </a:lnTo>
                  <a:lnTo>
                    <a:pt x="569" y="5"/>
                  </a:lnTo>
                  <a:lnTo>
                    <a:pt x="558" y="9"/>
                  </a:lnTo>
                  <a:lnTo>
                    <a:pt x="548" y="14"/>
                  </a:lnTo>
                  <a:lnTo>
                    <a:pt x="538" y="20"/>
                  </a:lnTo>
                  <a:lnTo>
                    <a:pt x="529" y="27"/>
                  </a:lnTo>
                  <a:lnTo>
                    <a:pt x="521" y="34"/>
                  </a:lnTo>
                  <a:lnTo>
                    <a:pt x="512" y="43"/>
                  </a:lnTo>
                  <a:lnTo>
                    <a:pt x="505" y="53"/>
                  </a:lnTo>
                  <a:lnTo>
                    <a:pt x="499" y="63"/>
                  </a:lnTo>
                  <a:lnTo>
                    <a:pt x="494" y="73"/>
                  </a:lnTo>
                  <a:lnTo>
                    <a:pt x="490" y="84"/>
                  </a:lnTo>
                  <a:lnTo>
                    <a:pt x="488" y="95"/>
                  </a:lnTo>
                  <a:lnTo>
                    <a:pt x="486" y="108"/>
                  </a:lnTo>
                  <a:lnTo>
                    <a:pt x="485" y="120"/>
                  </a:lnTo>
                  <a:lnTo>
                    <a:pt x="485" y="2731"/>
                  </a:lnTo>
                  <a:lnTo>
                    <a:pt x="486" y="2743"/>
                  </a:lnTo>
                  <a:lnTo>
                    <a:pt x="485" y="2755"/>
                  </a:lnTo>
                  <a:lnTo>
                    <a:pt x="484" y="2756"/>
                  </a:lnTo>
                  <a:lnTo>
                    <a:pt x="4701" y="2756"/>
                  </a:lnTo>
                  <a:lnTo>
                    <a:pt x="4700" y="2755"/>
                  </a:lnTo>
                  <a:close/>
                  <a:moveTo>
                    <a:pt x="4401" y="2552"/>
                  </a:moveTo>
                  <a:lnTo>
                    <a:pt x="784" y="2552"/>
                  </a:lnTo>
                  <a:lnTo>
                    <a:pt x="784" y="299"/>
                  </a:lnTo>
                  <a:lnTo>
                    <a:pt x="4401" y="299"/>
                  </a:lnTo>
                  <a:lnTo>
                    <a:pt x="4401" y="2552"/>
                  </a:lnTo>
                  <a:close/>
                  <a:moveTo>
                    <a:pt x="5172" y="3676"/>
                  </a:moveTo>
                  <a:lnTo>
                    <a:pt x="12" y="3676"/>
                  </a:lnTo>
                  <a:lnTo>
                    <a:pt x="0" y="3700"/>
                  </a:lnTo>
                  <a:lnTo>
                    <a:pt x="1" y="3713"/>
                  </a:lnTo>
                  <a:lnTo>
                    <a:pt x="2" y="3727"/>
                  </a:lnTo>
                  <a:lnTo>
                    <a:pt x="5" y="3741"/>
                  </a:lnTo>
                  <a:lnTo>
                    <a:pt x="9" y="3756"/>
                  </a:lnTo>
                  <a:lnTo>
                    <a:pt x="14" y="3771"/>
                  </a:lnTo>
                  <a:lnTo>
                    <a:pt x="20" y="3786"/>
                  </a:lnTo>
                  <a:lnTo>
                    <a:pt x="28" y="3801"/>
                  </a:lnTo>
                  <a:lnTo>
                    <a:pt x="36" y="3815"/>
                  </a:lnTo>
                  <a:lnTo>
                    <a:pt x="44" y="3828"/>
                  </a:lnTo>
                  <a:lnTo>
                    <a:pt x="53" y="3841"/>
                  </a:lnTo>
                  <a:lnTo>
                    <a:pt x="63" y="3852"/>
                  </a:lnTo>
                  <a:lnTo>
                    <a:pt x="73" y="3861"/>
                  </a:lnTo>
                  <a:lnTo>
                    <a:pt x="85" y="3869"/>
                  </a:lnTo>
                  <a:lnTo>
                    <a:pt x="96" y="3875"/>
                  </a:lnTo>
                  <a:lnTo>
                    <a:pt x="108" y="3878"/>
                  </a:lnTo>
                  <a:lnTo>
                    <a:pt x="114" y="3879"/>
                  </a:lnTo>
                  <a:lnTo>
                    <a:pt x="120" y="3880"/>
                  </a:lnTo>
                  <a:lnTo>
                    <a:pt x="5065" y="3880"/>
                  </a:lnTo>
                  <a:lnTo>
                    <a:pt x="5071" y="3879"/>
                  </a:lnTo>
                  <a:lnTo>
                    <a:pt x="5077" y="3878"/>
                  </a:lnTo>
                  <a:lnTo>
                    <a:pt x="5089" y="3875"/>
                  </a:lnTo>
                  <a:lnTo>
                    <a:pt x="5101" y="3869"/>
                  </a:lnTo>
                  <a:lnTo>
                    <a:pt x="5112" y="3861"/>
                  </a:lnTo>
                  <a:lnTo>
                    <a:pt x="5122" y="3852"/>
                  </a:lnTo>
                  <a:lnTo>
                    <a:pt x="5132" y="3841"/>
                  </a:lnTo>
                  <a:lnTo>
                    <a:pt x="5141" y="3828"/>
                  </a:lnTo>
                  <a:lnTo>
                    <a:pt x="5150" y="3815"/>
                  </a:lnTo>
                  <a:lnTo>
                    <a:pt x="5158" y="3801"/>
                  </a:lnTo>
                  <a:lnTo>
                    <a:pt x="5165" y="3786"/>
                  </a:lnTo>
                  <a:lnTo>
                    <a:pt x="5171" y="3771"/>
                  </a:lnTo>
                  <a:lnTo>
                    <a:pt x="5176" y="3756"/>
                  </a:lnTo>
                  <a:lnTo>
                    <a:pt x="5180" y="3741"/>
                  </a:lnTo>
                  <a:lnTo>
                    <a:pt x="5182" y="3727"/>
                  </a:lnTo>
                  <a:lnTo>
                    <a:pt x="5184" y="3713"/>
                  </a:lnTo>
                  <a:lnTo>
                    <a:pt x="5185" y="3700"/>
                  </a:lnTo>
                  <a:lnTo>
                    <a:pt x="5172" y="36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bIns="360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3324" y="6680"/>
              <a:ext cx="720" cy="2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加盟店</a:t>
              </a:r>
              <a:endPara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4271010" y="3651885"/>
            <a:ext cx="575945" cy="774065"/>
            <a:chOff x="3231" y="5751"/>
            <a:chExt cx="907" cy="1219"/>
          </a:xfrm>
        </p:grpSpPr>
        <p:sp>
          <p:nvSpPr>
            <p:cNvPr id="40" name=" 18"/>
            <p:cNvSpPr>
              <a:spLocks noChangeAspect="1"/>
            </p:cNvSpPr>
            <p:nvPr/>
          </p:nvSpPr>
          <p:spPr bwMode="auto">
            <a:xfrm>
              <a:off x="3231" y="5751"/>
              <a:ext cx="907" cy="907"/>
            </a:xfrm>
            <a:custGeom>
              <a:avLst/>
              <a:gdLst>
                <a:gd name="T0" fmla="*/ 151004 w 5185"/>
                <a:gd name="T1" fmla="*/ 1065477 h 3880"/>
                <a:gd name="T2" fmla="*/ 1873403 w 5185"/>
                <a:gd name="T3" fmla="*/ 1297678 h 3880"/>
                <a:gd name="T4" fmla="*/ 751713 w 5185"/>
                <a:gd name="T5" fmla="*/ 1241832 h 3880"/>
                <a:gd name="T6" fmla="*/ 1108464 w 5185"/>
                <a:gd name="T7" fmla="*/ 1148144 h 3880"/>
                <a:gd name="T8" fmla="*/ 751713 w 5185"/>
                <a:gd name="T9" fmla="*/ 1241832 h 3880"/>
                <a:gd name="T10" fmla="*/ 1726808 w 5185"/>
                <a:gd name="T11" fmla="*/ 1012203 h 3880"/>
                <a:gd name="T12" fmla="*/ 1726073 w 5185"/>
                <a:gd name="T13" fmla="*/ 1007794 h 3880"/>
                <a:gd name="T14" fmla="*/ 1726808 w 5185"/>
                <a:gd name="T15" fmla="*/ 44089 h 3880"/>
                <a:gd name="T16" fmla="*/ 1726441 w 5185"/>
                <a:gd name="T17" fmla="*/ 39680 h 3880"/>
                <a:gd name="T18" fmla="*/ 1724604 w 5185"/>
                <a:gd name="T19" fmla="*/ 30862 h 3880"/>
                <a:gd name="T20" fmla="*/ 1721297 w 5185"/>
                <a:gd name="T21" fmla="*/ 23147 h 3880"/>
                <a:gd name="T22" fmla="*/ 1716888 w 5185"/>
                <a:gd name="T23" fmla="*/ 15798 h 3880"/>
                <a:gd name="T24" fmla="*/ 1711010 w 5185"/>
                <a:gd name="T25" fmla="*/ 9920 h 3880"/>
                <a:gd name="T26" fmla="*/ 1703662 w 5185"/>
                <a:gd name="T27" fmla="*/ 5144 h 3880"/>
                <a:gd name="T28" fmla="*/ 1695946 w 5185"/>
                <a:gd name="T29" fmla="*/ 1837 h 3880"/>
                <a:gd name="T30" fmla="*/ 1687128 w 5185"/>
                <a:gd name="T31" fmla="*/ 367 h 3880"/>
                <a:gd name="T32" fmla="*/ 222281 w 5185"/>
                <a:gd name="T33" fmla="*/ 0 h 3880"/>
                <a:gd name="T34" fmla="*/ 217872 w 5185"/>
                <a:gd name="T35" fmla="*/ 367 h 3880"/>
                <a:gd name="T36" fmla="*/ 209054 w 5185"/>
                <a:gd name="T37" fmla="*/ 1837 h 3880"/>
                <a:gd name="T38" fmla="*/ 201338 w 5185"/>
                <a:gd name="T39" fmla="*/ 5144 h 3880"/>
                <a:gd name="T40" fmla="*/ 194358 w 5185"/>
                <a:gd name="T41" fmla="*/ 9920 h 3880"/>
                <a:gd name="T42" fmla="*/ 188112 w 5185"/>
                <a:gd name="T43" fmla="*/ 15798 h 3880"/>
                <a:gd name="T44" fmla="*/ 183336 w 5185"/>
                <a:gd name="T45" fmla="*/ 23147 h 3880"/>
                <a:gd name="T46" fmla="*/ 180029 w 5185"/>
                <a:gd name="T47" fmla="*/ 30862 h 3880"/>
                <a:gd name="T48" fmla="*/ 178559 w 5185"/>
                <a:gd name="T49" fmla="*/ 39680 h 3880"/>
                <a:gd name="T50" fmla="*/ 178192 w 5185"/>
                <a:gd name="T51" fmla="*/ 1003386 h 3880"/>
                <a:gd name="T52" fmla="*/ 178559 w 5185"/>
                <a:gd name="T53" fmla="*/ 1007794 h 3880"/>
                <a:gd name="T54" fmla="*/ 178192 w 5185"/>
                <a:gd name="T55" fmla="*/ 1012203 h 3880"/>
                <a:gd name="T56" fmla="*/ 1727176 w 5185"/>
                <a:gd name="T57" fmla="*/ 1012571 h 3880"/>
                <a:gd name="T58" fmla="*/ 1616954 w 5185"/>
                <a:gd name="T59" fmla="*/ 937620 h 3880"/>
                <a:gd name="T60" fmla="*/ 288046 w 5185"/>
                <a:gd name="T61" fmla="*/ 109854 h 3880"/>
                <a:gd name="T62" fmla="*/ 1616954 w 5185"/>
                <a:gd name="T63" fmla="*/ 937620 h 3880"/>
                <a:gd name="T64" fmla="*/ 4409 w 5185"/>
                <a:gd name="T65" fmla="*/ 1350584 h 3880"/>
                <a:gd name="T66" fmla="*/ 0 w 5185"/>
                <a:gd name="T67" fmla="*/ 1359402 h 3880"/>
                <a:gd name="T68" fmla="*/ 735 w 5185"/>
                <a:gd name="T69" fmla="*/ 1369322 h 3880"/>
                <a:gd name="T70" fmla="*/ 3307 w 5185"/>
                <a:gd name="T71" fmla="*/ 1379977 h 3880"/>
                <a:gd name="T72" fmla="*/ 7348 w 5185"/>
                <a:gd name="T73" fmla="*/ 1390999 h 3880"/>
                <a:gd name="T74" fmla="*/ 13227 w 5185"/>
                <a:gd name="T75" fmla="*/ 1401654 h 3880"/>
                <a:gd name="T76" fmla="*/ 19473 w 5185"/>
                <a:gd name="T77" fmla="*/ 1411206 h 3880"/>
                <a:gd name="T78" fmla="*/ 26821 w 5185"/>
                <a:gd name="T79" fmla="*/ 1418554 h 3880"/>
                <a:gd name="T80" fmla="*/ 35271 w 5185"/>
                <a:gd name="T81" fmla="*/ 1423698 h 3880"/>
                <a:gd name="T82" fmla="*/ 41884 w 5185"/>
                <a:gd name="T83" fmla="*/ 1425168 h 3880"/>
                <a:gd name="T84" fmla="*/ 1860911 w 5185"/>
                <a:gd name="T85" fmla="*/ 1425535 h 3880"/>
                <a:gd name="T86" fmla="*/ 1863116 w 5185"/>
                <a:gd name="T87" fmla="*/ 1425168 h 3880"/>
                <a:gd name="T88" fmla="*/ 1869729 w 5185"/>
                <a:gd name="T89" fmla="*/ 1423698 h 3880"/>
                <a:gd name="T90" fmla="*/ 1878179 w 5185"/>
                <a:gd name="T91" fmla="*/ 1418554 h 3880"/>
                <a:gd name="T92" fmla="*/ 1885527 w 5185"/>
                <a:gd name="T93" fmla="*/ 1411206 h 3880"/>
                <a:gd name="T94" fmla="*/ 1892141 w 5185"/>
                <a:gd name="T95" fmla="*/ 1401654 h 3880"/>
                <a:gd name="T96" fmla="*/ 1897652 w 5185"/>
                <a:gd name="T97" fmla="*/ 1390999 h 3880"/>
                <a:gd name="T98" fmla="*/ 1901693 w 5185"/>
                <a:gd name="T99" fmla="*/ 1379977 h 3880"/>
                <a:gd name="T100" fmla="*/ 1903898 w 5185"/>
                <a:gd name="T101" fmla="*/ 1369322 h 3880"/>
                <a:gd name="T102" fmla="*/ 1905000 w 5185"/>
                <a:gd name="T103" fmla="*/ 1359402 h 38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185" h="3880">
                  <a:moveTo>
                    <a:pt x="4775" y="2900"/>
                  </a:moveTo>
                  <a:lnTo>
                    <a:pt x="411" y="2900"/>
                  </a:lnTo>
                  <a:lnTo>
                    <a:pt x="87" y="3532"/>
                  </a:lnTo>
                  <a:lnTo>
                    <a:pt x="5099" y="3532"/>
                  </a:lnTo>
                  <a:lnTo>
                    <a:pt x="4775" y="2900"/>
                  </a:lnTo>
                  <a:close/>
                  <a:moveTo>
                    <a:pt x="2046" y="3380"/>
                  </a:moveTo>
                  <a:lnTo>
                    <a:pt x="2181" y="3125"/>
                  </a:lnTo>
                  <a:lnTo>
                    <a:pt x="3017" y="3125"/>
                  </a:lnTo>
                  <a:lnTo>
                    <a:pt x="3139" y="3380"/>
                  </a:lnTo>
                  <a:lnTo>
                    <a:pt x="2046" y="3380"/>
                  </a:lnTo>
                  <a:close/>
                  <a:moveTo>
                    <a:pt x="4700" y="2755"/>
                  </a:moveTo>
                  <a:lnTo>
                    <a:pt x="4700" y="2755"/>
                  </a:lnTo>
                  <a:lnTo>
                    <a:pt x="4698" y="2743"/>
                  </a:lnTo>
                  <a:lnTo>
                    <a:pt x="4700" y="2731"/>
                  </a:lnTo>
                  <a:lnTo>
                    <a:pt x="4700" y="120"/>
                  </a:lnTo>
                  <a:lnTo>
                    <a:pt x="4699" y="108"/>
                  </a:lnTo>
                  <a:lnTo>
                    <a:pt x="4697" y="95"/>
                  </a:lnTo>
                  <a:lnTo>
                    <a:pt x="4694" y="84"/>
                  </a:lnTo>
                  <a:lnTo>
                    <a:pt x="4690" y="73"/>
                  </a:lnTo>
                  <a:lnTo>
                    <a:pt x="4685" y="63"/>
                  </a:lnTo>
                  <a:lnTo>
                    <a:pt x="4680" y="53"/>
                  </a:lnTo>
                  <a:lnTo>
                    <a:pt x="4673" y="43"/>
                  </a:lnTo>
                  <a:lnTo>
                    <a:pt x="4665" y="34"/>
                  </a:lnTo>
                  <a:lnTo>
                    <a:pt x="4657" y="27"/>
                  </a:lnTo>
                  <a:lnTo>
                    <a:pt x="4647" y="20"/>
                  </a:lnTo>
                  <a:lnTo>
                    <a:pt x="4637" y="14"/>
                  </a:lnTo>
                  <a:lnTo>
                    <a:pt x="4627" y="9"/>
                  </a:lnTo>
                  <a:lnTo>
                    <a:pt x="4616" y="5"/>
                  </a:lnTo>
                  <a:lnTo>
                    <a:pt x="4605" y="2"/>
                  </a:lnTo>
                  <a:lnTo>
                    <a:pt x="4592" y="1"/>
                  </a:lnTo>
                  <a:lnTo>
                    <a:pt x="4580" y="0"/>
                  </a:lnTo>
                  <a:lnTo>
                    <a:pt x="605" y="0"/>
                  </a:lnTo>
                  <a:lnTo>
                    <a:pt x="593" y="1"/>
                  </a:lnTo>
                  <a:lnTo>
                    <a:pt x="581" y="2"/>
                  </a:lnTo>
                  <a:lnTo>
                    <a:pt x="569" y="5"/>
                  </a:lnTo>
                  <a:lnTo>
                    <a:pt x="558" y="9"/>
                  </a:lnTo>
                  <a:lnTo>
                    <a:pt x="548" y="14"/>
                  </a:lnTo>
                  <a:lnTo>
                    <a:pt x="538" y="20"/>
                  </a:lnTo>
                  <a:lnTo>
                    <a:pt x="529" y="27"/>
                  </a:lnTo>
                  <a:lnTo>
                    <a:pt x="521" y="34"/>
                  </a:lnTo>
                  <a:lnTo>
                    <a:pt x="512" y="43"/>
                  </a:lnTo>
                  <a:lnTo>
                    <a:pt x="505" y="53"/>
                  </a:lnTo>
                  <a:lnTo>
                    <a:pt x="499" y="63"/>
                  </a:lnTo>
                  <a:lnTo>
                    <a:pt x="494" y="73"/>
                  </a:lnTo>
                  <a:lnTo>
                    <a:pt x="490" y="84"/>
                  </a:lnTo>
                  <a:lnTo>
                    <a:pt x="488" y="95"/>
                  </a:lnTo>
                  <a:lnTo>
                    <a:pt x="486" y="108"/>
                  </a:lnTo>
                  <a:lnTo>
                    <a:pt x="485" y="120"/>
                  </a:lnTo>
                  <a:lnTo>
                    <a:pt x="485" y="2731"/>
                  </a:lnTo>
                  <a:lnTo>
                    <a:pt x="486" y="2743"/>
                  </a:lnTo>
                  <a:lnTo>
                    <a:pt x="485" y="2755"/>
                  </a:lnTo>
                  <a:lnTo>
                    <a:pt x="484" y="2756"/>
                  </a:lnTo>
                  <a:lnTo>
                    <a:pt x="4701" y="2756"/>
                  </a:lnTo>
                  <a:lnTo>
                    <a:pt x="4700" y="2755"/>
                  </a:lnTo>
                  <a:close/>
                  <a:moveTo>
                    <a:pt x="4401" y="2552"/>
                  </a:moveTo>
                  <a:lnTo>
                    <a:pt x="784" y="2552"/>
                  </a:lnTo>
                  <a:lnTo>
                    <a:pt x="784" y="299"/>
                  </a:lnTo>
                  <a:lnTo>
                    <a:pt x="4401" y="299"/>
                  </a:lnTo>
                  <a:lnTo>
                    <a:pt x="4401" y="2552"/>
                  </a:lnTo>
                  <a:close/>
                  <a:moveTo>
                    <a:pt x="5172" y="3676"/>
                  </a:moveTo>
                  <a:lnTo>
                    <a:pt x="12" y="3676"/>
                  </a:lnTo>
                  <a:lnTo>
                    <a:pt x="0" y="3700"/>
                  </a:lnTo>
                  <a:lnTo>
                    <a:pt x="1" y="3713"/>
                  </a:lnTo>
                  <a:lnTo>
                    <a:pt x="2" y="3727"/>
                  </a:lnTo>
                  <a:lnTo>
                    <a:pt x="5" y="3741"/>
                  </a:lnTo>
                  <a:lnTo>
                    <a:pt x="9" y="3756"/>
                  </a:lnTo>
                  <a:lnTo>
                    <a:pt x="14" y="3771"/>
                  </a:lnTo>
                  <a:lnTo>
                    <a:pt x="20" y="3786"/>
                  </a:lnTo>
                  <a:lnTo>
                    <a:pt x="28" y="3801"/>
                  </a:lnTo>
                  <a:lnTo>
                    <a:pt x="36" y="3815"/>
                  </a:lnTo>
                  <a:lnTo>
                    <a:pt x="44" y="3828"/>
                  </a:lnTo>
                  <a:lnTo>
                    <a:pt x="53" y="3841"/>
                  </a:lnTo>
                  <a:lnTo>
                    <a:pt x="63" y="3852"/>
                  </a:lnTo>
                  <a:lnTo>
                    <a:pt x="73" y="3861"/>
                  </a:lnTo>
                  <a:lnTo>
                    <a:pt x="85" y="3869"/>
                  </a:lnTo>
                  <a:lnTo>
                    <a:pt x="96" y="3875"/>
                  </a:lnTo>
                  <a:lnTo>
                    <a:pt x="108" y="3878"/>
                  </a:lnTo>
                  <a:lnTo>
                    <a:pt x="114" y="3879"/>
                  </a:lnTo>
                  <a:lnTo>
                    <a:pt x="120" y="3880"/>
                  </a:lnTo>
                  <a:lnTo>
                    <a:pt x="5065" y="3880"/>
                  </a:lnTo>
                  <a:lnTo>
                    <a:pt x="5071" y="3879"/>
                  </a:lnTo>
                  <a:lnTo>
                    <a:pt x="5077" y="3878"/>
                  </a:lnTo>
                  <a:lnTo>
                    <a:pt x="5089" y="3875"/>
                  </a:lnTo>
                  <a:lnTo>
                    <a:pt x="5101" y="3869"/>
                  </a:lnTo>
                  <a:lnTo>
                    <a:pt x="5112" y="3861"/>
                  </a:lnTo>
                  <a:lnTo>
                    <a:pt x="5122" y="3852"/>
                  </a:lnTo>
                  <a:lnTo>
                    <a:pt x="5132" y="3841"/>
                  </a:lnTo>
                  <a:lnTo>
                    <a:pt x="5141" y="3828"/>
                  </a:lnTo>
                  <a:lnTo>
                    <a:pt x="5150" y="3815"/>
                  </a:lnTo>
                  <a:lnTo>
                    <a:pt x="5158" y="3801"/>
                  </a:lnTo>
                  <a:lnTo>
                    <a:pt x="5165" y="3786"/>
                  </a:lnTo>
                  <a:lnTo>
                    <a:pt x="5171" y="3771"/>
                  </a:lnTo>
                  <a:lnTo>
                    <a:pt x="5176" y="3756"/>
                  </a:lnTo>
                  <a:lnTo>
                    <a:pt x="5180" y="3741"/>
                  </a:lnTo>
                  <a:lnTo>
                    <a:pt x="5182" y="3727"/>
                  </a:lnTo>
                  <a:lnTo>
                    <a:pt x="5184" y="3713"/>
                  </a:lnTo>
                  <a:lnTo>
                    <a:pt x="5185" y="3700"/>
                  </a:lnTo>
                  <a:lnTo>
                    <a:pt x="5172" y="36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bIns="360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324" y="6680"/>
              <a:ext cx="720" cy="2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代管店</a:t>
              </a:r>
              <a:endPara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456690" y="2627630"/>
            <a:ext cx="755650" cy="940435"/>
            <a:chOff x="3570" y="5175"/>
            <a:chExt cx="1190" cy="1481"/>
          </a:xfrm>
        </p:grpSpPr>
        <p:sp>
          <p:nvSpPr>
            <p:cNvPr id="2050" name=" 2050"/>
            <p:cNvSpPr/>
            <p:nvPr/>
          </p:nvSpPr>
          <p:spPr bwMode="auto">
            <a:xfrm>
              <a:off x="3570" y="5175"/>
              <a:ext cx="1191" cy="1191"/>
            </a:xfrm>
            <a:custGeom>
              <a:avLst/>
              <a:gdLst>
                <a:gd name="T0" fmla="*/ 885340 w 6524"/>
                <a:gd name="T1" fmla="*/ 839496 h 4376"/>
                <a:gd name="T2" fmla="*/ 828693 w 6524"/>
                <a:gd name="T3" fmla="*/ 733209 h 4376"/>
                <a:gd name="T4" fmla="*/ 858184 w 6524"/>
                <a:gd name="T5" fmla="*/ 652033 h 4376"/>
                <a:gd name="T6" fmla="*/ 887676 w 6524"/>
                <a:gd name="T7" fmla="*/ 591881 h 4376"/>
                <a:gd name="T8" fmla="*/ 927096 w 6524"/>
                <a:gd name="T9" fmla="*/ 529102 h 4376"/>
                <a:gd name="T10" fmla="*/ 924176 w 6524"/>
                <a:gd name="T11" fmla="*/ 420186 h 4376"/>
                <a:gd name="T12" fmla="*/ 909576 w 6524"/>
                <a:gd name="T13" fmla="*/ 333754 h 4376"/>
                <a:gd name="T14" fmla="*/ 906948 w 6524"/>
                <a:gd name="T15" fmla="*/ 127603 h 4376"/>
                <a:gd name="T16" fmla="*/ 800661 w 6524"/>
                <a:gd name="T17" fmla="*/ 33872 h 4376"/>
                <a:gd name="T18" fmla="*/ 661085 w 6524"/>
                <a:gd name="T19" fmla="*/ 584 h 4376"/>
                <a:gd name="T20" fmla="*/ 510122 w 6524"/>
                <a:gd name="T21" fmla="*/ 41756 h 4376"/>
                <a:gd name="T22" fmla="*/ 417850 w 6524"/>
                <a:gd name="T23" fmla="*/ 149503 h 4376"/>
                <a:gd name="T24" fmla="*/ 409674 w 6524"/>
                <a:gd name="T25" fmla="*/ 359742 h 4376"/>
                <a:gd name="T26" fmla="*/ 397118 w 6524"/>
                <a:gd name="T27" fmla="*/ 436830 h 4376"/>
                <a:gd name="T28" fmla="*/ 420186 w 6524"/>
                <a:gd name="T29" fmla="*/ 571441 h 4376"/>
                <a:gd name="T30" fmla="*/ 465446 w 6524"/>
                <a:gd name="T31" fmla="*/ 597137 h 4376"/>
                <a:gd name="T32" fmla="*/ 510998 w 6524"/>
                <a:gd name="T33" fmla="*/ 762408 h 4376"/>
                <a:gd name="T34" fmla="*/ 427486 w 6524"/>
                <a:gd name="T35" fmla="*/ 869280 h 4376"/>
                <a:gd name="T36" fmla="*/ 56648 w 6524"/>
                <a:gd name="T37" fmla="*/ 1014695 h 4376"/>
                <a:gd name="T38" fmla="*/ 3212 w 6524"/>
                <a:gd name="T39" fmla="*/ 1073679 h 4376"/>
                <a:gd name="T40" fmla="*/ 1334726 w 6524"/>
                <a:gd name="T41" fmla="*/ 1073679 h 4376"/>
                <a:gd name="T42" fmla="*/ 1270779 w 6524"/>
                <a:gd name="T43" fmla="*/ 1009439 h 4376"/>
                <a:gd name="T44" fmla="*/ 1406850 w 6524"/>
                <a:gd name="T45" fmla="*/ 904612 h 4376"/>
                <a:gd name="T46" fmla="*/ 1298227 w 6524"/>
                <a:gd name="T47" fmla="*/ 822560 h 4376"/>
                <a:gd name="T48" fmla="*/ 1324506 w 6524"/>
                <a:gd name="T49" fmla="*/ 770292 h 4376"/>
                <a:gd name="T50" fmla="*/ 1336186 w 6524"/>
                <a:gd name="T51" fmla="*/ 705761 h 4376"/>
                <a:gd name="T52" fmla="*/ 1371518 w 6524"/>
                <a:gd name="T53" fmla="*/ 671305 h 4376"/>
                <a:gd name="T54" fmla="*/ 1378526 w 6524"/>
                <a:gd name="T55" fmla="*/ 581661 h 4376"/>
                <a:gd name="T56" fmla="*/ 1365094 w 6524"/>
                <a:gd name="T57" fmla="*/ 511582 h 4376"/>
                <a:gd name="T58" fmla="*/ 1359838 w 6524"/>
                <a:gd name="T59" fmla="*/ 353902 h 4376"/>
                <a:gd name="T60" fmla="*/ 1265815 w 6524"/>
                <a:gd name="T61" fmla="*/ 286743 h 4376"/>
                <a:gd name="T62" fmla="*/ 1161571 w 6524"/>
                <a:gd name="T63" fmla="*/ 277399 h 4376"/>
                <a:gd name="T64" fmla="*/ 1043896 w 6524"/>
                <a:gd name="T65" fmla="*/ 329374 h 4376"/>
                <a:gd name="T66" fmla="*/ 1002724 w 6524"/>
                <a:gd name="T67" fmla="*/ 442086 h 4376"/>
                <a:gd name="T68" fmla="*/ 1010316 w 6524"/>
                <a:gd name="T69" fmla="*/ 560345 h 4376"/>
                <a:gd name="T70" fmla="*/ 1008564 w 6524"/>
                <a:gd name="T71" fmla="*/ 660793 h 4376"/>
                <a:gd name="T72" fmla="*/ 1045648 w 6524"/>
                <a:gd name="T73" fmla="*/ 699337 h 4376"/>
                <a:gd name="T74" fmla="*/ 1076599 w 6524"/>
                <a:gd name="T75" fmla="*/ 806792 h 4376"/>
                <a:gd name="T76" fmla="*/ 1107551 w 6524"/>
                <a:gd name="T77" fmla="*/ 909284 h 4376"/>
                <a:gd name="T78" fmla="*/ 1318082 w 6524"/>
                <a:gd name="T79" fmla="*/ 999803 h 4376"/>
                <a:gd name="T80" fmla="*/ 1366846 w 6524"/>
                <a:gd name="T81" fmla="*/ 1068131 h 4376"/>
                <a:gd name="T82" fmla="*/ 1666145 w 6524"/>
                <a:gd name="T83" fmla="*/ 1034843 h 4376"/>
                <a:gd name="T84" fmla="*/ 1606285 w 6524"/>
                <a:gd name="T85" fmla="*/ 986663 h 4376"/>
                <a:gd name="T86" fmla="*/ 1881932 w 6524"/>
                <a:gd name="T87" fmla="*/ 971187 h 4376"/>
                <a:gd name="T88" fmla="*/ 1692425 w 6524"/>
                <a:gd name="T89" fmla="*/ 895852 h 4376"/>
                <a:gd name="T90" fmla="*/ 1646873 w 6524"/>
                <a:gd name="T91" fmla="*/ 837160 h 4376"/>
                <a:gd name="T92" fmla="*/ 1666145 w 6524"/>
                <a:gd name="T93" fmla="*/ 787812 h 4376"/>
                <a:gd name="T94" fmla="*/ 1689213 w 6524"/>
                <a:gd name="T95" fmla="*/ 752772 h 4376"/>
                <a:gd name="T96" fmla="*/ 1703813 w 6524"/>
                <a:gd name="T97" fmla="*/ 691161 h 4376"/>
                <a:gd name="T98" fmla="*/ 1691549 w 6524"/>
                <a:gd name="T99" fmla="*/ 638893 h 4376"/>
                <a:gd name="T100" fmla="*/ 1686877 w 6524"/>
                <a:gd name="T101" fmla="*/ 515962 h 4376"/>
                <a:gd name="T102" fmla="*/ 1612709 w 6524"/>
                <a:gd name="T103" fmla="*/ 468950 h 4376"/>
                <a:gd name="T104" fmla="*/ 1509926 w 6524"/>
                <a:gd name="T105" fmla="*/ 478002 h 4376"/>
                <a:gd name="T106" fmla="*/ 1453862 w 6524"/>
                <a:gd name="T107" fmla="*/ 522678 h 4376"/>
                <a:gd name="T108" fmla="*/ 1439554 w 6524"/>
                <a:gd name="T109" fmla="*/ 618161 h 4376"/>
                <a:gd name="T110" fmla="*/ 1437218 w 6524"/>
                <a:gd name="T111" fmla="*/ 679481 h 4376"/>
                <a:gd name="T112" fmla="*/ 1455322 w 6524"/>
                <a:gd name="T113" fmla="*/ 756276 h 4376"/>
                <a:gd name="T114" fmla="*/ 1485398 w 6524"/>
                <a:gd name="T115" fmla="*/ 828692 h 4376"/>
                <a:gd name="T116" fmla="*/ 1457074 w 6524"/>
                <a:gd name="T117" fmla="*/ 891180 h 4376"/>
                <a:gd name="T118" fmla="*/ 1654757 w 6524"/>
                <a:gd name="T119" fmla="*/ 974691 h 4376"/>
                <a:gd name="T120" fmla="*/ 1699725 w 6524"/>
                <a:gd name="T121" fmla="*/ 1038931 h 43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524" h="4376">
                  <a:moveTo>
                    <a:pt x="4032" y="3336"/>
                  </a:moveTo>
                  <a:lnTo>
                    <a:pt x="4032" y="3336"/>
                  </a:lnTo>
                  <a:lnTo>
                    <a:pt x="3856" y="3260"/>
                  </a:lnTo>
                  <a:lnTo>
                    <a:pt x="3674" y="3182"/>
                  </a:lnTo>
                  <a:lnTo>
                    <a:pt x="3492" y="3105"/>
                  </a:lnTo>
                  <a:lnTo>
                    <a:pt x="3315" y="3031"/>
                  </a:lnTo>
                  <a:lnTo>
                    <a:pt x="3118" y="2977"/>
                  </a:lnTo>
                  <a:lnTo>
                    <a:pt x="3103" y="2966"/>
                  </a:lnTo>
                  <a:lnTo>
                    <a:pt x="3089" y="2952"/>
                  </a:lnTo>
                  <a:lnTo>
                    <a:pt x="3075" y="2934"/>
                  </a:lnTo>
                  <a:lnTo>
                    <a:pt x="3060" y="2916"/>
                  </a:lnTo>
                  <a:lnTo>
                    <a:pt x="3046" y="2896"/>
                  </a:lnTo>
                  <a:lnTo>
                    <a:pt x="3032" y="2875"/>
                  </a:lnTo>
                  <a:lnTo>
                    <a:pt x="3019" y="2852"/>
                  </a:lnTo>
                  <a:lnTo>
                    <a:pt x="3006" y="2829"/>
                  </a:lnTo>
                  <a:lnTo>
                    <a:pt x="2981" y="2781"/>
                  </a:lnTo>
                  <a:lnTo>
                    <a:pt x="2958" y="2735"/>
                  </a:lnTo>
                  <a:lnTo>
                    <a:pt x="2921" y="2655"/>
                  </a:lnTo>
                  <a:lnTo>
                    <a:pt x="2795" y="2636"/>
                  </a:lnTo>
                  <a:lnTo>
                    <a:pt x="2797" y="2612"/>
                  </a:lnTo>
                  <a:lnTo>
                    <a:pt x="2801" y="2591"/>
                  </a:lnTo>
                  <a:lnTo>
                    <a:pt x="2806" y="2571"/>
                  </a:lnTo>
                  <a:lnTo>
                    <a:pt x="2813" y="2554"/>
                  </a:lnTo>
                  <a:lnTo>
                    <a:pt x="2820" y="2538"/>
                  </a:lnTo>
                  <a:lnTo>
                    <a:pt x="2829" y="2525"/>
                  </a:lnTo>
                  <a:lnTo>
                    <a:pt x="2838" y="2511"/>
                  </a:lnTo>
                  <a:lnTo>
                    <a:pt x="2847" y="2498"/>
                  </a:lnTo>
                  <a:lnTo>
                    <a:pt x="2868" y="2475"/>
                  </a:lnTo>
                  <a:lnTo>
                    <a:pt x="2878" y="2463"/>
                  </a:lnTo>
                  <a:lnTo>
                    <a:pt x="2888" y="2450"/>
                  </a:lnTo>
                  <a:lnTo>
                    <a:pt x="2897" y="2436"/>
                  </a:lnTo>
                  <a:lnTo>
                    <a:pt x="2906" y="2421"/>
                  </a:lnTo>
                  <a:lnTo>
                    <a:pt x="2913" y="2404"/>
                  </a:lnTo>
                  <a:lnTo>
                    <a:pt x="2921" y="2386"/>
                  </a:lnTo>
                  <a:lnTo>
                    <a:pt x="2926" y="2367"/>
                  </a:lnTo>
                  <a:lnTo>
                    <a:pt x="2930" y="2349"/>
                  </a:lnTo>
                  <a:lnTo>
                    <a:pt x="2933" y="2331"/>
                  </a:lnTo>
                  <a:lnTo>
                    <a:pt x="2935" y="2312"/>
                  </a:lnTo>
                  <a:lnTo>
                    <a:pt x="2937" y="2272"/>
                  </a:lnTo>
                  <a:lnTo>
                    <a:pt x="2939" y="2233"/>
                  </a:lnTo>
                  <a:lnTo>
                    <a:pt x="2942" y="2194"/>
                  </a:lnTo>
                  <a:lnTo>
                    <a:pt x="2944" y="2175"/>
                  </a:lnTo>
                  <a:lnTo>
                    <a:pt x="2947" y="2155"/>
                  </a:lnTo>
                  <a:lnTo>
                    <a:pt x="2951" y="2137"/>
                  </a:lnTo>
                  <a:lnTo>
                    <a:pt x="2956" y="2119"/>
                  </a:lnTo>
                  <a:lnTo>
                    <a:pt x="2963" y="2102"/>
                  </a:lnTo>
                  <a:lnTo>
                    <a:pt x="2971" y="2085"/>
                  </a:lnTo>
                  <a:lnTo>
                    <a:pt x="2977" y="2074"/>
                  </a:lnTo>
                  <a:lnTo>
                    <a:pt x="2984" y="2065"/>
                  </a:lnTo>
                  <a:lnTo>
                    <a:pt x="2993" y="2057"/>
                  </a:lnTo>
                  <a:lnTo>
                    <a:pt x="3002" y="2050"/>
                  </a:lnTo>
                  <a:lnTo>
                    <a:pt x="3011" y="2043"/>
                  </a:lnTo>
                  <a:lnTo>
                    <a:pt x="3021" y="2038"/>
                  </a:lnTo>
                  <a:lnTo>
                    <a:pt x="3040" y="2027"/>
                  </a:lnTo>
                  <a:lnTo>
                    <a:pt x="3061" y="2015"/>
                  </a:lnTo>
                  <a:lnTo>
                    <a:pt x="3081" y="2004"/>
                  </a:lnTo>
                  <a:lnTo>
                    <a:pt x="3090" y="1998"/>
                  </a:lnTo>
                  <a:lnTo>
                    <a:pt x="3098" y="1991"/>
                  </a:lnTo>
                  <a:lnTo>
                    <a:pt x="3106" y="1983"/>
                  </a:lnTo>
                  <a:lnTo>
                    <a:pt x="3113" y="1974"/>
                  </a:lnTo>
                  <a:lnTo>
                    <a:pt x="3119" y="1965"/>
                  </a:lnTo>
                  <a:lnTo>
                    <a:pt x="3125" y="1955"/>
                  </a:lnTo>
                  <a:lnTo>
                    <a:pt x="3137" y="1933"/>
                  </a:lnTo>
                  <a:lnTo>
                    <a:pt x="3147" y="1910"/>
                  </a:lnTo>
                  <a:lnTo>
                    <a:pt x="3155" y="1886"/>
                  </a:lnTo>
                  <a:lnTo>
                    <a:pt x="3163" y="1860"/>
                  </a:lnTo>
                  <a:lnTo>
                    <a:pt x="3169" y="1836"/>
                  </a:lnTo>
                  <a:lnTo>
                    <a:pt x="3175" y="1812"/>
                  </a:lnTo>
                  <a:lnTo>
                    <a:pt x="3179" y="1789"/>
                  </a:lnTo>
                  <a:lnTo>
                    <a:pt x="3186" y="1749"/>
                  </a:lnTo>
                  <a:lnTo>
                    <a:pt x="3192" y="1705"/>
                  </a:lnTo>
                  <a:lnTo>
                    <a:pt x="3196" y="1659"/>
                  </a:lnTo>
                  <a:lnTo>
                    <a:pt x="3197" y="1637"/>
                  </a:lnTo>
                  <a:lnTo>
                    <a:pt x="3198" y="1614"/>
                  </a:lnTo>
                  <a:lnTo>
                    <a:pt x="3197" y="1590"/>
                  </a:lnTo>
                  <a:lnTo>
                    <a:pt x="3196" y="1568"/>
                  </a:lnTo>
                  <a:lnTo>
                    <a:pt x="3194" y="1545"/>
                  </a:lnTo>
                  <a:lnTo>
                    <a:pt x="3191" y="1522"/>
                  </a:lnTo>
                  <a:lnTo>
                    <a:pt x="3186" y="1501"/>
                  </a:lnTo>
                  <a:lnTo>
                    <a:pt x="3181" y="1480"/>
                  </a:lnTo>
                  <a:lnTo>
                    <a:pt x="3174" y="1459"/>
                  </a:lnTo>
                  <a:lnTo>
                    <a:pt x="3165" y="1439"/>
                  </a:lnTo>
                  <a:lnTo>
                    <a:pt x="3155" y="1419"/>
                  </a:lnTo>
                  <a:lnTo>
                    <a:pt x="3146" y="1403"/>
                  </a:lnTo>
                  <a:lnTo>
                    <a:pt x="3138" y="1389"/>
                  </a:lnTo>
                  <a:lnTo>
                    <a:pt x="3131" y="1375"/>
                  </a:lnTo>
                  <a:lnTo>
                    <a:pt x="3124" y="1361"/>
                  </a:lnTo>
                  <a:lnTo>
                    <a:pt x="3119" y="1345"/>
                  </a:lnTo>
                  <a:lnTo>
                    <a:pt x="3114" y="1326"/>
                  </a:lnTo>
                  <a:lnTo>
                    <a:pt x="3111" y="1302"/>
                  </a:lnTo>
                  <a:lnTo>
                    <a:pt x="3110" y="1283"/>
                  </a:lnTo>
                  <a:lnTo>
                    <a:pt x="3109" y="1261"/>
                  </a:lnTo>
                  <a:lnTo>
                    <a:pt x="3110" y="1234"/>
                  </a:lnTo>
                  <a:lnTo>
                    <a:pt x="3111" y="1206"/>
                  </a:lnTo>
                  <a:lnTo>
                    <a:pt x="3115" y="1143"/>
                  </a:lnTo>
                  <a:lnTo>
                    <a:pt x="3120" y="1075"/>
                  </a:lnTo>
                  <a:lnTo>
                    <a:pt x="3133" y="949"/>
                  </a:lnTo>
                  <a:lnTo>
                    <a:pt x="3137" y="901"/>
                  </a:lnTo>
                  <a:lnTo>
                    <a:pt x="3139" y="868"/>
                  </a:lnTo>
                  <a:lnTo>
                    <a:pt x="3140" y="809"/>
                  </a:lnTo>
                  <a:lnTo>
                    <a:pt x="3140" y="751"/>
                  </a:lnTo>
                  <a:lnTo>
                    <a:pt x="3138" y="694"/>
                  </a:lnTo>
                  <a:lnTo>
                    <a:pt x="3135" y="637"/>
                  </a:lnTo>
                  <a:lnTo>
                    <a:pt x="3130" y="580"/>
                  </a:lnTo>
                  <a:lnTo>
                    <a:pt x="3126" y="552"/>
                  </a:lnTo>
                  <a:lnTo>
                    <a:pt x="3122" y="523"/>
                  </a:lnTo>
                  <a:lnTo>
                    <a:pt x="3117" y="495"/>
                  </a:lnTo>
                  <a:lnTo>
                    <a:pt x="3112" y="465"/>
                  </a:lnTo>
                  <a:lnTo>
                    <a:pt x="3106" y="437"/>
                  </a:lnTo>
                  <a:lnTo>
                    <a:pt x="3099" y="408"/>
                  </a:lnTo>
                  <a:lnTo>
                    <a:pt x="3091" y="385"/>
                  </a:lnTo>
                  <a:lnTo>
                    <a:pt x="3081" y="361"/>
                  </a:lnTo>
                  <a:lnTo>
                    <a:pt x="3067" y="333"/>
                  </a:lnTo>
                  <a:lnTo>
                    <a:pt x="3058" y="317"/>
                  </a:lnTo>
                  <a:lnTo>
                    <a:pt x="3049" y="301"/>
                  </a:lnTo>
                  <a:lnTo>
                    <a:pt x="3039" y="286"/>
                  </a:lnTo>
                  <a:lnTo>
                    <a:pt x="3029" y="272"/>
                  </a:lnTo>
                  <a:lnTo>
                    <a:pt x="3017" y="258"/>
                  </a:lnTo>
                  <a:lnTo>
                    <a:pt x="3005" y="244"/>
                  </a:lnTo>
                  <a:lnTo>
                    <a:pt x="2993" y="234"/>
                  </a:lnTo>
                  <a:lnTo>
                    <a:pt x="2979" y="225"/>
                  </a:lnTo>
                  <a:lnTo>
                    <a:pt x="2832" y="200"/>
                  </a:lnTo>
                  <a:lnTo>
                    <a:pt x="2742" y="116"/>
                  </a:lnTo>
                  <a:lnTo>
                    <a:pt x="2707" y="95"/>
                  </a:lnTo>
                  <a:lnTo>
                    <a:pt x="2673" y="78"/>
                  </a:lnTo>
                  <a:lnTo>
                    <a:pt x="2638" y="62"/>
                  </a:lnTo>
                  <a:lnTo>
                    <a:pt x="2604" y="48"/>
                  </a:lnTo>
                  <a:lnTo>
                    <a:pt x="2568" y="36"/>
                  </a:lnTo>
                  <a:lnTo>
                    <a:pt x="2534" y="26"/>
                  </a:lnTo>
                  <a:lnTo>
                    <a:pt x="2500" y="18"/>
                  </a:lnTo>
                  <a:lnTo>
                    <a:pt x="2466" y="11"/>
                  </a:lnTo>
                  <a:lnTo>
                    <a:pt x="2432" y="6"/>
                  </a:lnTo>
                  <a:lnTo>
                    <a:pt x="2397" y="3"/>
                  </a:lnTo>
                  <a:lnTo>
                    <a:pt x="2364" y="1"/>
                  </a:lnTo>
                  <a:lnTo>
                    <a:pt x="2330" y="0"/>
                  </a:lnTo>
                  <a:lnTo>
                    <a:pt x="2297" y="0"/>
                  </a:lnTo>
                  <a:lnTo>
                    <a:pt x="2264" y="2"/>
                  </a:lnTo>
                  <a:lnTo>
                    <a:pt x="2232" y="4"/>
                  </a:lnTo>
                  <a:lnTo>
                    <a:pt x="2199" y="8"/>
                  </a:lnTo>
                  <a:lnTo>
                    <a:pt x="2168" y="13"/>
                  </a:lnTo>
                  <a:lnTo>
                    <a:pt x="2136" y="18"/>
                  </a:lnTo>
                  <a:lnTo>
                    <a:pt x="2106" y="24"/>
                  </a:lnTo>
                  <a:lnTo>
                    <a:pt x="2076" y="31"/>
                  </a:lnTo>
                  <a:lnTo>
                    <a:pt x="2047" y="38"/>
                  </a:lnTo>
                  <a:lnTo>
                    <a:pt x="2018" y="47"/>
                  </a:lnTo>
                  <a:lnTo>
                    <a:pt x="1963" y="63"/>
                  </a:lnTo>
                  <a:lnTo>
                    <a:pt x="1910" y="81"/>
                  </a:lnTo>
                  <a:lnTo>
                    <a:pt x="1861" y="98"/>
                  </a:lnTo>
                  <a:lnTo>
                    <a:pt x="1816" y="117"/>
                  </a:lnTo>
                  <a:lnTo>
                    <a:pt x="1774" y="133"/>
                  </a:lnTo>
                  <a:lnTo>
                    <a:pt x="1747" y="143"/>
                  </a:lnTo>
                  <a:lnTo>
                    <a:pt x="1719" y="155"/>
                  </a:lnTo>
                  <a:lnTo>
                    <a:pt x="1692" y="169"/>
                  </a:lnTo>
                  <a:lnTo>
                    <a:pt x="1667" y="186"/>
                  </a:lnTo>
                  <a:lnTo>
                    <a:pt x="1641" y="203"/>
                  </a:lnTo>
                  <a:lnTo>
                    <a:pt x="1618" y="222"/>
                  </a:lnTo>
                  <a:lnTo>
                    <a:pt x="1595" y="243"/>
                  </a:lnTo>
                  <a:lnTo>
                    <a:pt x="1572" y="267"/>
                  </a:lnTo>
                  <a:lnTo>
                    <a:pt x="1550" y="291"/>
                  </a:lnTo>
                  <a:lnTo>
                    <a:pt x="1530" y="318"/>
                  </a:lnTo>
                  <a:lnTo>
                    <a:pt x="1510" y="346"/>
                  </a:lnTo>
                  <a:lnTo>
                    <a:pt x="1492" y="376"/>
                  </a:lnTo>
                  <a:lnTo>
                    <a:pt x="1475" y="408"/>
                  </a:lnTo>
                  <a:lnTo>
                    <a:pt x="1460" y="441"/>
                  </a:lnTo>
                  <a:lnTo>
                    <a:pt x="1444" y="476"/>
                  </a:lnTo>
                  <a:lnTo>
                    <a:pt x="1431" y="512"/>
                  </a:lnTo>
                  <a:lnTo>
                    <a:pt x="1419" y="550"/>
                  </a:lnTo>
                  <a:lnTo>
                    <a:pt x="1408" y="589"/>
                  </a:lnTo>
                  <a:lnTo>
                    <a:pt x="1398" y="631"/>
                  </a:lnTo>
                  <a:lnTo>
                    <a:pt x="1390" y="673"/>
                  </a:lnTo>
                  <a:lnTo>
                    <a:pt x="1383" y="717"/>
                  </a:lnTo>
                  <a:lnTo>
                    <a:pt x="1377" y="763"/>
                  </a:lnTo>
                  <a:lnTo>
                    <a:pt x="1373" y="809"/>
                  </a:lnTo>
                  <a:lnTo>
                    <a:pt x="1371" y="857"/>
                  </a:lnTo>
                  <a:lnTo>
                    <a:pt x="1371" y="907"/>
                  </a:lnTo>
                  <a:lnTo>
                    <a:pt x="1372" y="958"/>
                  </a:lnTo>
                  <a:lnTo>
                    <a:pt x="1374" y="1010"/>
                  </a:lnTo>
                  <a:lnTo>
                    <a:pt x="1378" y="1064"/>
                  </a:lnTo>
                  <a:lnTo>
                    <a:pt x="1385" y="1119"/>
                  </a:lnTo>
                  <a:lnTo>
                    <a:pt x="1393" y="1176"/>
                  </a:lnTo>
                  <a:lnTo>
                    <a:pt x="1403" y="1232"/>
                  </a:lnTo>
                  <a:lnTo>
                    <a:pt x="1414" y="1291"/>
                  </a:lnTo>
                  <a:lnTo>
                    <a:pt x="1417" y="1311"/>
                  </a:lnTo>
                  <a:lnTo>
                    <a:pt x="1418" y="1330"/>
                  </a:lnTo>
                  <a:lnTo>
                    <a:pt x="1417" y="1346"/>
                  </a:lnTo>
                  <a:lnTo>
                    <a:pt x="1415" y="1362"/>
                  </a:lnTo>
                  <a:lnTo>
                    <a:pt x="1411" y="1377"/>
                  </a:lnTo>
                  <a:lnTo>
                    <a:pt x="1406" y="1392"/>
                  </a:lnTo>
                  <a:lnTo>
                    <a:pt x="1400" y="1405"/>
                  </a:lnTo>
                  <a:lnTo>
                    <a:pt x="1394" y="1418"/>
                  </a:lnTo>
                  <a:lnTo>
                    <a:pt x="1382" y="1441"/>
                  </a:lnTo>
                  <a:lnTo>
                    <a:pt x="1369" y="1464"/>
                  </a:lnTo>
                  <a:lnTo>
                    <a:pt x="1365" y="1474"/>
                  </a:lnTo>
                  <a:lnTo>
                    <a:pt x="1362" y="1485"/>
                  </a:lnTo>
                  <a:lnTo>
                    <a:pt x="1360" y="1496"/>
                  </a:lnTo>
                  <a:lnTo>
                    <a:pt x="1360" y="1507"/>
                  </a:lnTo>
                  <a:lnTo>
                    <a:pt x="1364" y="1563"/>
                  </a:lnTo>
                  <a:lnTo>
                    <a:pt x="1369" y="1631"/>
                  </a:lnTo>
                  <a:lnTo>
                    <a:pt x="1372" y="1668"/>
                  </a:lnTo>
                  <a:lnTo>
                    <a:pt x="1376" y="1706"/>
                  </a:lnTo>
                  <a:lnTo>
                    <a:pt x="1382" y="1746"/>
                  </a:lnTo>
                  <a:lnTo>
                    <a:pt x="1387" y="1784"/>
                  </a:lnTo>
                  <a:lnTo>
                    <a:pt x="1395" y="1823"/>
                  </a:lnTo>
                  <a:lnTo>
                    <a:pt x="1403" y="1859"/>
                  </a:lnTo>
                  <a:lnTo>
                    <a:pt x="1413" y="1895"/>
                  </a:lnTo>
                  <a:lnTo>
                    <a:pt x="1419" y="1911"/>
                  </a:lnTo>
                  <a:lnTo>
                    <a:pt x="1425" y="1927"/>
                  </a:lnTo>
                  <a:lnTo>
                    <a:pt x="1432" y="1942"/>
                  </a:lnTo>
                  <a:lnTo>
                    <a:pt x="1439" y="1957"/>
                  </a:lnTo>
                  <a:lnTo>
                    <a:pt x="1447" y="1971"/>
                  </a:lnTo>
                  <a:lnTo>
                    <a:pt x="1456" y="1983"/>
                  </a:lnTo>
                  <a:lnTo>
                    <a:pt x="1465" y="1994"/>
                  </a:lnTo>
                  <a:lnTo>
                    <a:pt x="1475" y="2005"/>
                  </a:lnTo>
                  <a:lnTo>
                    <a:pt x="1485" y="2014"/>
                  </a:lnTo>
                  <a:lnTo>
                    <a:pt x="1496" y="2022"/>
                  </a:lnTo>
                  <a:lnTo>
                    <a:pt x="1504" y="2026"/>
                  </a:lnTo>
                  <a:lnTo>
                    <a:pt x="1516" y="2030"/>
                  </a:lnTo>
                  <a:lnTo>
                    <a:pt x="1550" y="2038"/>
                  </a:lnTo>
                  <a:lnTo>
                    <a:pt x="1580" y="2045"/>
                  </a:lnTo>
                  <a:lnTo>
                    <a:pt x="1591" y="2046"/>
                  </a:lnTo>
                  <a:lnTo>
                    <a:pt x="1593" y="2046"/>
                  </a:lnTo>
                  <a:lnTo>
                    <a:pt x="1594" y="2045"/>
                  </a:lnTo>
                  <a:lnTo>
                    <a:pt x="1629" y="2421"/>
                  </a:lnTo>
                  <a:lnTo>
                    <a:pt x="1635" y="2436"/>
                  </a:lnTo>
                  <a:lnTo>
                    <a:pt x="1642" y="2450"/>
                  </a:lnTo>
                  <a:lnTo>
                    <a:pt x="1650" y="2462"/>
                  </a:lnTo>
                  <a:lnTo>
                    <a:pt x="1658" y="2473"/>
                  </a:lnTo>
                  <a:lnTo>
                    <a:pt x="1677" y="2493"/>
                  </a:lnTo>
                  <a:lnTo>
                    <a:pt x="1695" y="2514"/>
                  </a:lnTo>
                  <a:lnTo>
                    <a:pt x="1704" y="2524"/>
                  </a:lnTo>
                  <a:lnTo>
                    <a:pt x="1713" y="2536"/>
                  </a:lnTo>
                  <a:lnTo>
                    <a:pt x="1721" y="2548"/>
                  </a:lnTo>
                  <a:lnTo>
                    <a:pt x="1730" y="2561"/>
                  </a:lnTo>
                  <a:lnTo>
                    <a:pt x="1738" y="2575"/>
                  </a:lnTo>
                  <a:lnTo>
                    <a:pt x="1744" y="2593"/>
                  </a:lnTo>
                  <a:lnTo>
                    <a:pt x="1750" y="2611"/>
                  </a:lnTo>
                  <a:lnTo>
                    <a:pt x="1754" y="2631"/>
                  </a:lnTo>
                  <a:lnTo>
                    <a:pt x="1661" y="2655"/>
                  </a:lnTo>
                  <a:lnTo>
                    <a:pt x="1623" y="2735"/>
                  </a:lnTo>
                  <a:lnTo>
                    <a:pt x="1601" y="2781"/>
                  </a:lnTo>
                  <a:lnTo>
                    <a:pt x="1575" y="2829"/>
                  </a:lnTo>
                  <a:lnTo>
                    <a:pt x="1563" y="2852"/>
                  </a:lnTo>
                  <a:lnTo>
                    <a:pt x="1549" y="2875"/>
                  </a:lnTo>
                  <a:lnTo>
                    <a:pt x="1536" y="2896"/>
                  </a:lnTo>
                  <a:lnTo>
                    <a:pt x="1522" y="2916"/>
                  </a:lnTo>
                  <a:lnTo>
                    <a:pt x="1507" y="2934"/>
                  </a:lnTo>
                  <a:lnTo>
                    <a:pt x="1493" y="2952"/>
                  </a:lnTo>
                  <a:lnTo>
                    <a:pt x="1478" y="2966"/>
                  </a:lnTo>
                  <a:lnTo>
                    <a:pt x="1464" y="2977"/>
                  </a:lnTo>
                  <a:lnTo>
                    <a:pt x="1266" y="3031"/>
                  </a:lnTo>
                  <a:lnTo>
                    <a:pt x="1089" y="3105"/>
                  </a:lnTo>
                  <a:lnTo>
                    <a:pt x="908" y="3182"/>
                  </a:lnTo>
                  <a:lnTo>
                    <a:pt x="726" y="3260"/>
                  </a:lnTo>
                  <a:lnTo>
                    <a:pt x="549" y="3336"/>
                  </a:lnTo>
                  <a:lnTo>
                    <a:pt x="509" y="3352"/>
                  </a:lnTo>
                  <a:lnTo>
                    <a:pt x="469" y="3367"/>
                  </a:lnTo>
                  <a:lnTo>
                    <a:pt x="386" y="3396"/>
                  </a:lnTo>
                  <a:lnTo>
                    <a:pt x="346" y="3410"/>
                  </a:lnTo>
                  <a:lnTo>
                    <a:pt x="306" y="3424"/>
                  </a:lnTo>
                  <a:lnTo>
                    <a:pt x="267" y="3440"/>
                  </a:lnTo>
                  <a:lnTo>
                    <a:pt x="229" y="3457"/>
                  </a:lnTo>
                  <a:lnTo>
                    <a:pt x="194" y="3475"/>
                  </a:lnTo>
                  <a:lnTo>
                    <a:pt x="175" y="3485"/>
                  </a:lnTo>
                  <a:lnTo>
                    <a:pt x="159" y="3495"/>
                  </a:lnTo>
                  <a:lnTo>
                    <a:pt x="143" y="3507"/>
                  </a:lnTo>
                  <a:lnTo>
                    <a:pt x="127" y="3518"/>
                  </a:lnTo>
                  <a:lnTo>
                    <a:pt x="111" y="3530"/>
                  </a:lnTo>
                  <a:lnTo>
                    <a:pt x="97" y="3543"/>
                  </a:lnTo>
                  <a:lnTo>
                    <a:pt x="83" y="3556"/>
                  </a:lnTo>
                  <a:lnTo>
                    <a:pt x="71" y="3571"/>
                  </a:lnTo>
                  <a:lnTo>
                    <a:pt x="59" y="3586"/>
                  </a:lnTo>
                  <a:lnTo>
                    <a:pt x="46" y="3602"/>
                  </a:lnTo>
                  <a:lnTo>
                    <a:pt x="36" y="3619"/>
                  </a:lnTo>
                  <a:lnTo>
                    <a:pt x="27" y="3637"/>
                  </a:lnTo>
                  <a:lnTo>
                    <a:pt x="18" y="3657"/>
                  </a:lnTo>
                  <a:lnTo>
                    <a:pt x="11" y="3677"/>
                  </a:lnTo>
                  <a:lnTo>
                    <a:pt x="10" y="3742"/>
                  </a:lnTo>
                  <a:lnTo>
                    <a:pt x="9" y="3821"/>
                  </a:lnTo>
                  <a:lnTo>
                    <a:pt x="4" y="4009"/>
                  </a:lnTo>
                  <a:lnTo>
                    <a:pt x="1" y="4204"/>
                  </a:lnTo>
                  <a:lnTo>
                    <a:pt x="0" y="4296"/>
                  </a:lnTo>
                  <a:lnTo>
                    <a:pt x="1" y="4376"/>
                  </a:lnTo>
                  <a:lnTo>
                    <a:pt x="4581" y="4376"/>
                  </a:lnTo>
                  <a:lnTo>
                    <a:pt x="4581" y="4296"/>
                  </a:lnTo>
                  <a:lnTo>
                    <a:pt x="4581" y="4204"/>
                  </a:lnTo>
                  <a:lnTo>
                    <a:pt x="4577" y="4009"/>
                  </a:lnTo>
                  <a:lnTo>
                    <a:pt x="4573" y="3821"/>
                  </a:lnTo>
                  <a:lnTo>
                    <a:pt x="4571" y="3742"/>
                  </a:lnTo>
                  <a:lnTo>
                    <a:pt x="4571" y="3677"/>
                  </a:lnTo>
                  <a:lnTo>
                    <a:pt x="4563" y="3657"/>
                  </a:lnTo>
                  <a:lnTo>
                    <a:pt x="4555" y="3637"/>
                  </a:lnTo>
                  <a:lnTo>
                    <a:pt x="4545" y="3619"/>
                  </a:lnTo>
                  <a:lnTo>
                    <a:pt x="4535" y="3602"/>
                  </a:lnTo>
                  <a:lnTo>
                    <a:pt x="4523" y="3586"/>
                  </a:lnTo>
                  <a:lnTo>
                    <a:pt x="4511" y="3571"/>
                  </a:lnTo>
                  <a:lnTo>
                    <a:pt x="4498" y="3556"/>
                  </a:lnTo>
                  <a:lnTo>
                    <a:pt x="4484" y="3543"/>
                  </a:lnTo>
                  <a:lnTo>
                    <a:pt x="4470" y="3530"/>
                  </a:lnTo>
                  <a:lnTo>
                    <a:pt x="4454" y="3518"/>
                  </a:lnTo>
                  <a:lnTo>
                    <a:pt x="4439" y="3507"/>
                  </a:lnTo>
                  <a:lnTo>
                    <a:pt x="4423" y="3495"/>
                  </a:lnTo>
                  <a:lnTo>
                    <a:pt x="4406" y="3485"/>
                  </a:lnTo>
                  <a:lnTo>
                    <a:pt x="4388" y="3475"/>
                  </a:lnTo>
                  <a:lnTo>
                    <a:pt x="4352" y="3457"/>
                  </a:lnTo>
                  <a:lnTo>
                    <a:pt x="4314" y="3440"/>
                  </a:lnTo>
                  <a:lnTo>
                    <a:pt x="4275" y="3424"/>
                  </a:lnTo>
                  <a:lnTo>
                    <a:pt x="4235" y="3410"/>
                  </a:lnTo>
                  <a:lnTo>
                    <a:pt x="4195" y="3396"/>
                  </a:lnTo>
                  <a:lnTo>
                    <a:pt x="4113" y="3367"/>
                  </a:lnTo>
                  <a:lnTo>
                    <a:pt x="4073" y="3352"/>
                  </a:lnTo>
                  <a:lnTo>
                    <a:pt x="4032" y="3336"/>
                  </a:lnTo>
                  <a:close/>
                  <a:moveTo>
                    <a:pt x="5329" y="3316"/>
                  </a:moveTo>
                  <a:lnTo>
                    <a:pt x="5329" y="3316"/>
                  </a:lnTo>
                  <a:lnTo>
                    <a:pt x="5202" y="3262"/>
                  </a:lnTo>
                  <a:lnTo>
                    <a:pt x="5073" y="3206"/>
                  </a:lnTo>
                  <a:lnTo>
                    <a:pt x="4943" y="3151"/>
                  </a:lnTo>
                  <a:lnTo>
                    <a:pt x="4818" y="3098"/>
                  </a:lnTo>
                  <a:lnTo>
                    <a:pt x="4677" y="3060"/>
                  </a:lnTo>
                  <a:lnTo>
                    <a:pt x="4666" y="3052"/>
                  </a:lnTo>
                  <a:lnTo>
                    <a:pt x="4656" y="3042"/>
                  </a:lnTo>
                  <a:lnTo>
                    <a:pt x="4645" y="3030"/>
                  </a:lnTo>
                  <a:lnTo>
                    <a:pt x="4635" y="3017"/>
                  </a:lnTo>
                  <a:lnTo>
                    <a:pt x="4625" y="3002"/>
                  </a:lnTo>
                  <a:lnTo>
                    <a:pt x="4616" y="2987"/>
                  </a:lnTo>
                  <a:lnTo>
                    <a:pt x="4596" y="2955"/>
                  </a:lnTo>
                  <a:lnTo>
                    <a:pt x="4579" y="2920"/>
                  </a:lnTo>
                  <a:lnTo>
                    <a:pt x="4563" y="2887"/>
                  </a:lnTo>
                  <a:lnTo>
                    <a:pt x="4536" y="2830"/>
                  </a:lnTo>
                  <a:lnTo>
                    <a:pt x="4446" y="2817"/>
                  </a:lnTo>
                  <a:lnTo>
                    <a:pt x="4448" y="2800"/>
                  </a:lnTo>
                  <a:lnTo>
                    <a:pt x="4450" y="2784"/>
                  </a:lnTo>
                  <a:lnTo>
                    <a:pt x="4454" y="2770"/>
                  </a:lnTo>
                  <a:lnTo>
                    <a:pt x="4459" y="2758"/>
                  </a:lnTo>
                  <a:lnTo>
                    <a:pt x="4465" y="2747"/>
                  </a:lnTo>
                  <a:lnTo>
                    <a:pt x="4471" y="2737"/>
                  </a:lnTo>
                  <a:lnTo>
                    <a:pt x="4477" y="2728"/>
                  </a:lnTo>
                  <a:lnTo>
                    <a:pt x="4484" y="2718"/>
                  </a:lnTo>
                  <a:lnTo>
                    <a:pt x="4498" y="2702"/>
                  </a:lnTo>
                  <a:lnTo>
                    <a:pt x="4512" y="2684"/>
                  </a:lnTo>
                  <a:lnTo>
                    <a:pt x="4519" y="2674"/>
                  </a:lnTo>
                  <a:lnTo>
                    <a:pt x="4525" y="2664"/>
                  </a:lnTo>
                  <a:lnTo>
                    <a:pt x="4532" y="2651"/>
                  </a:lnTo>
                  <a:lnTo>
                    <a:pt x="4536" y="2638"/>
                  </a:lnTo>
                  <a:lnTo>
                    <a:pt x="4540" y="2625"/>
                  </a:lnTo>
                  <a:lnTo>
                    <a:pt x="4543" y="2612"/>
                  </a:lnTo>
                  <a:lnTo>
                    <a:pt x="4545" y="2599"/>
                  </a:lnTo>
                  <a:lnTo>
                    <a:pt x="4546" y="2586"/>
                  </a:lnTo>
                  <a:lnTo>
                    <a:pt x="4548" y="2557"/>
                  </a:lnTo>
                  <a:lnTo>
                    <a:pt x="4549" y="2530"/>
                  </a:lnTo>
                  <a:lnTo>
                    <a:pt x="4551" y="2501"/>
                  </a:lnTo>
                  <a:lnTo>
                    <a:pt x="4553" y="2488"/>
                  </a:lnTo>
                  <a:lnTo>
                    <a:pt x="4555" y="2474"/>
                  </a:lnTo>
                  <a:lnTo>
                    <a:pt x="4558" y="2461"/>
                  </a:lnTo>
                  <a:lnTo>
                    <a:pt x="4562" y="2449"/>
                  </a:lnTo>
                  <a:lnTo>
                    <a:pt x="4566" y="2436"/>
                  </a:lnTo>
                  <a:lnTo>
                    <a:pt x="4572" y="2424"/>
                  </a:lnTo>
                  <a:lnTo>
                    <a:pt x="4576" y="2417"/>
                  </a:lnTo>
                  <a:lnTo>
                    <a:pt x="4581" y="2410"/>
                  </a:lnTo>
                  <a:lnTo>
                    <a:pt x="4587" y="2404"/>
                  </a:lnTo>
                  <a:lnTo>
                    <a:pt x="4593" y="2399"/>
                  </a:lnTo>
                  <a:lnTo>
                    <a:pt x="4608" y="2390"/>
                  </a:lnTo>
                  <a:lnTo>
                    <a:pt x="4622" y="2383"/>
                  </a:lnTo>
                  <a:lnTo>
                    <a:pt x="4636" y="2375"/>
                  </a:lnTo>
                  <a:lnTo>
                    <a:pt x="4650" y="2366"/>
                  </a:lnTo>
                  <a:lnTo>
                    <a:pt x="4656" y="2362"/>
                  </a:lnTo>
                  <a:lnTo>
                    <a:pt x="4662" y="2357"/>
                  </a:lnTo>
                  <a:lnTo>
                    <a:pt x="4668" y="2351"/>
                  </a:lnTo>
                  <a:lnTo>
                    <a:pt x="4674" y="2345"/>
                  </a:lnTo>
                  <a:lnTo>
                    <a:pt x="4682" y="2331"/>
                  </a:lnTo>
                  <a:lnTo>
                    <a:pt x="4690" y="2316"/>
                  </a:lnTo>
                  <a:lnTo>
                    <a:pt x="4697" y="2299"/>
                  </a:lnTo>
                  <a:lnTo>
                    <a:pt x="4703" y="2281"/>
                  </a:lnTo>
                  <a:lnTo>
                    <a:pt x="4709" y="2264"/>
                  </a:lnTo>
                  <a:lnTo>
                    <a:pt x="4713" y="2246"/>
                  </a:lnTo>
                  <a:lnTo>
                    <a:pt x="4720" y="2213"/>
                  </a:lnTo>
                  <a:lnTo>
                    <a:pt x="4725" y="2184"/>
                  </a:lnTo>
                  <a:lnTo>
                    <a:pt x="4729" y="2153"/>
                  </a:lnTo>
                  <a:lnTo>
                    <a:pt x="4732" y="2121"/>
                  </a:lnTo>
                  <a:lnTo>
                    <a:pt x="4733" y="2088"/>
                  </a:lnTo>
                  <a:lnTo>
                    <a:pt x="4733" y="2071"/>
                  </a:lnTo>
                  <a:lnTo>
                    <a:pt x="4732" y="2055"/>
                  </a:lnTo>
                  <a:lnTo>
                    <a:pt x="4731" y="2039"/>
                  </a:lnTo>
                  <a:lnTo>
                    <a:pt x="4728" y="2024"/>
                  </a:lnTo>
                  <a:lnTo>
                    <a:pt x="4725" y="2007"/>
                  </a:lnTo>
                  <a:lnTo>
                    <a:pt x="4721" y="1992"/>
                  </a:lnTo>
                  <a:lnTo>
                    <a:pt x="4716" y="1978"/>
                  </a:lnTo>
                  <a:lnTo>
                    <a:pt x="4710" y="1964"/>
                  </a:lnTo>
                  <a:lnTo>
                    <a:pt x="4703" y="1950"/>
                  </a:lnTo>
                  <a:lnTo>
                    <a:pt x="4697" y="1937"/>
                  </a:lnTo>
                  <a:lnTo>
                    <a:pt x="4686" y="1918"/>
                  </a:lnTo>
                  <a:lnTo>
                    <a:pt x="4682" y="1908"/>
                  </a:lnTo>
                  <a:lnTo>
                    <a:pt x="4678" y="1897"/>
                  </a:lnTo>
                  <a:lnTo>
                    <a:pt x="4675" y="1883"/>
                  </a:lnTo>
                  <a:lnTo>
                    <a:pt x="4672" y="1865"/>
                  </a:lnTo>
                  <a:lnTo>
                    <a:pt x="4671" y="1852"/>
                  </a:lnTo>
                  <a:lnTo>
                    <a:pt x="4671" y="1836"/>
                  </a:lnTo>
                  <a:lnTo>
                    <a:pt x="4672" y="1797"/>
                  </a:lnTo>
                  <a:lnTo>
                    <a:pt x="4675" y="1752"/>
                  </a:lnTo>
                  <a:lnTo>
                    <a:pt x="4679" y="1704"/>
                  </a:lnTo>
                  <a:lnTo>
                    <a:pt x="4687" y="1615"/>
                  </a:lnTo>
                  <a:lnTo>
                    <a:pt x="4690" y="1580"/>
                  </a:lnTo>
                  <a:lnTo>
                    <a:pt x="4691" y="1557"/>
                  </a:lnTo>
                  <a:lnTo>
                    <a:pt x="4692" y="1514"/>
                  </a:lnTo>
                  <a:lnTo>
                    <a:pt x="4692" y="1473"/>
                  </a:lnTo>
                  <a:lnTo>
                    <a:pt x="4691" y="1432"/>
                  </a:lnTo>
                  <a:lnTo>
                    <a:pt x="4689" y="1392"/>
                  </a:lnTo>
                  <a:lnTo>
                    <a:pt x="4685" y="1351"/>
                  </a:lnTo>
                  <a:lnTo>
                    <a:pt x="4680" y="1310"/>
                  </a:lnTo>
                  <a:lnTo>
                    <a:pt x="4673" y="1270"/>
                  </a:lnTo>
                  <a:lnTo>
                    <a:pt x="4663" y="1228"/>
                  </a:lnTo>
                  <a:lnTo>
                    <a:pt x="4657" y="1212"/>
                  </a:lnTo>
                  <a:lnTo>
                    <a:pt x="4650" y="1195"/>
                  </a:lnTo>
                  <a:lnTo>
                    <a:pt x="4640" y="1175"/>
                  </a:lnTo>
                  <a:lnTo>
                    <a:pt x="4628" y="1152"/>
                  </a:lnTo>
                  <a:lnTo>
                    <a:pt x="4621" y="1142"/>
                  </a:lnTo>
                  <a:lnTo>
                    <a:pt x="4613" y="1131"/>
                  </a:lnTo>
                  <a:lnTo>
                    <a:pt x="4605" y="1121"/>
                  </a:lnTo>
                  <a:lnTo>
                    <a:pt x="4596" y="1112"/>
                  </a:lnTo>
                  <a:lnTo>
                    <a:pt x="4587" y="1105"/>
                  </a:lnTo>
                  <a:lnTo>
                    <a:pt x="4577" y="1097"/>
                  </a:lnTo>
                  <a:lnTo>
                    <a:pt x="4473" y="1080"/>
                  </a:lnTo>
                  <a:lnTo>
                    <a:pt x="4408" y="1020"/>
                  </a:lnTo>
                  <a:lnTo>
                    <a:pt x="4383" y="1006"/>
                  </a:lnTo>
                  <a:lnTo>
                    <a:pt x="4359" y="993"/>
                  </a:lnTo>
                  <a:lnTo>
                    <a:pt x="4335" y="982"/>
                  </a:lnTo>
                  <a:lnTo>
                    <a:pt x="4310" y="972"/>
                  </a:lnTo>
                  <a:lnTo>
                    <a:pt x="4285" y="964"/>
                  </a:lnTo>
                  <a:lnTo>
                    <a:pt x="4261" y="956"/>
                  </a:lnTo>
                  <a:lnTo>
                    <a:pt x="4236" y="950"/>
                  </a:lnTo>
                  <a:lnTo>
                    <a:pt x="4212" y="946"/>
                  </a:lnTo>
                  <a:lnTo>
                    <a:pt x="4188" y="942"/>
                  </a:lnTo>
                  <a:lnTo>
                    <a:pt x="4163" y="940"/>
                  </a:lnTo>
                  <a:lnTo>
                    <a:pt x="4139" y="938"/>
                  </a:lnTo>
                  <a:lnTo>
                    <a:pt x="4115" y="937"/>
                  </a:lnTo>
                  <a:lnTo>
                    <a:pt x="4091" y="938"/>
                  </a:lnTo>
                  <a:lnTo>
                    <a:pt x="4068" y="939"/>
                  </a:lnTo>
                  <a:lnTo>
                    <a:pt x="4045" y="941"/>
                  </a:lnTo>
                  <a:lnTo>
                    <a:pt x="4022" y="943"/>
                  </a:lnTo>
                  <a:lnTo>
                    <a:pt x="3999" y="946"/>
                  </a:lnTo>
                  <a:lnTo>
                    <a:pt x="3978" y="950"/>
                  </a:lnTo>
                  <a:lnTo>
                    <a:pt x="3934" y="959"/>
                  </a:lnTo>
                  <a:lnTo>
                    <a:pt x="3892" y="971"/>
                  </a:lnTo>
                  <a:lnTo>
                    <a:pt x="3853" y="983"/>
                  </a:lnTo>
                  <a:lnTo>
                    <a:pt x="3815" y="995"/>
                  </a:lnTo>
                  <a:lnTo>
                    <a:pt x="3781" y="1008"/>
                  </a:lnTo>
                  <a:lnTo>
                    <a:pt x="3719" y="1033"/>
                  </a:lnTo>
                  <a:lnTo>
                    <a:pt x="3699" y="1040"/>
                  </a:lnTo>
                  <a:lnTo>
                    <a:pt x="3679" y="1049"/>
                  </a:lnTo>
                  <a:lnTo>
                    <a:pt x="3661" y="1059"/>
                  </a:lnTo>
                  <a:lnTo>
                    <a:pt x="3642" y="1070"/>
                  </a:lnTo>
                  <a:lnTo>
                    <a:pt x="3625" y="1082"/>
                  </a:lnTo>
                  <a:lnTo>
                    <a:pt x="3607" y="1096"/>
                  </a:lnTo>
                  <a:lnTo>
                    <a:pt x="3590" y="1112"/>
                  </a:lnTo>
                  <a:lnTo>
                    <a:pt x="3575" y="1128"/>
                  </a:lnTo>
                  <a:lnTo>
                    <a:pt x="3560" y="1145"/>
                  </a:lnTo>
                  <a:lnTo>
                    <a:pt x="3544" y="1164"/>
                  </a:lnTo>
                  <a:lnTo>
                    <a:pt x="3531" y="1185"/>
                  </a:lnTo>
                  <a:lnTo>
                    <a:pt x="3518" y="1206"/>
                  </a:lnTo>
                  <a:lnTo>
                    <a:pt x="3506" y="1228"/>
                  </a:lnTo>
                  <a:lnTo>
                    <a:pt x="3495" y="1252"/>
                  </a:lnTo>
                  <a:lnTo>
                    <a:pt x="3484" y="1277"/>
                  </a:lnTo>
                  <a:lnTo>
                    <a:pt x="3474" y="1302"/>
                  </a:lnTo>
                  <a:lnTo>
                    <a:pt x="3465" y="1330"/>
                  </a:lnTo>
                  <a:lnTo>
                    <a:pt x="3457" y="1358"/>
                  </a:lnTo>
                  <a:lnTo>
                    <a:pt x="3451" y="1388"/>
                  </a:lnTo>
                  <a:lnTo>
                    <a:pt x="3445" y="1417"/>
                  </a:lnTo>
                  <a:lnTo>
                    <a:pt x="3440" y="1448"/>
                  </a:lnTo>
                  <a:lnTo>
                    <a:pt x="3436" y="1481"/>
                  </a:lnTo>
                  <a:lnTo>
                    <a:pt x="3434" y="1514"/>
                  </a:lnTo>
                  <a:lnTo>
                    <a:pt x="3432" y="1549"/>
                  </a:lnTo>
                  <a:lnTo>
                    <a:pt x="3432" y="1584"/>
                  </a:lnTo>
                  <a:lnTo>
                    <a:pt x="3432" y="1621"/>
                  </a:lnTo>
                  <a:lnTo>
                    <a:pt x="3434" y="1658"/>
                  </a:lnTo>
                  <a:lnTo>
                    <a:pt x="3437" y="1696"/>
                  </a:lnTo>
                  <a:lnTo>
                    <a:pt x="3442" y="1735"/>
                  </a:lnTo>
                  <a:lnTo>
                    <a:pt x="3447" y="1775"/>
                  </a:lnTo>
                  <a:lnTo>
                    <a:pt x="3454" y="1817"/>
                  </a:lnTo>
                  <a:lnTo>
                    <a:pt x="3462" y="1858"/>
                  </a:lnTo>
                  <a:lnTo>
                    <a:pt x="3464" y="1872"/>
                  </a:lnTo>
                  <a:lnTo>
                    <a:pt x="3465" y="1886"/>
                  </a:lnTo>
                  <a:lnTo>
                    <a:pt x="3464" y="1898"/>
                  </a:lnTo>
                  <a:lnTo>
                    <a:pt x="3462" y="1909"/>
                  </a:lnTo>
                  <a:lnTo>
                    <a:pt x="3460" y="1919"/>
                  </a:lnTo>
                  <a:lnTo>
                    <a:pt x="3456" y="1929"/>
                  </a:lnTo>
                  <a:lnTo>
                    <a:pt x="3448" y="1949"/>
                  </a:lnTo>
                  <a:lnTo>
                    <a:pt x="3439" y="1965"/>
                  </a:lnTo>
                  <a:lnTo>
                    <a:pt x="3431" y="1981"/>
                  </a:lnTo>
                  <a:lnTo>
                    <a:pt x="3428" y="1988"/>
                  </a:lnTo>
                  <a:lnTo>
                    <a:pt x="3425" y="1996"/>
                  </a:lnTo>
                  <a:lnTo>
                    <a:pt x="3424" y="2004"/>
                  </a:lnTo>
                  <a:lnTo>
                    <a:pt x="3424" y="2011"/>
                  </a:lnTo>
                  <a:lnTo>
                    <a:pt x="3431" y="2101"/>
                  </a:lnTo>
                  <a:lnTo>
                    <a:pt x="3435" y="2153"/>
                  </a:lnTo>
                  <a:lnTo>
                    <a:pt x="3439" y="2182"/>
                  </a:lnTo>
                  <a:lnTo>
                    <a:pt x="3443" y="2209"/>
                  </a:lnTo>
                  <a:lnTo>
                    <a:pt x="3448" y="2237"/>
                  </a:lnTo>
                  <a:lnTo>
                    <a:pt x="3454" y="2263"/>
                  </a:lnTo>
                  <a:lnTo>
                    <a:pt x="3461" y="2288"/>
                  </a:lnTo>
                  <a:lnTo>
                    <a:pt x="3470" y="2312"/>
                  </a:lnTo>
                  <a:lnTo>
                    <a:pt x="3475" y="2323"/>
                  </a:lnTo>
                  <a:lnTo>
                    <a:pt x="3481" y="2333"/>
                  </a:lnTo>
                  <a:lnTo>
                    <a:pt x="3486" y="2342"/>
                  </a:lnTo>
                  <a:lnTo>
                    <a:pt x="3492" y="2351"/>
                  </a:lnTo>
                  <a:lnTo>
                    <a:pt x="3499" y="2359"/>
                  </a:lnTo>
                  <a:lnTo>
                    <a:pt x="3506" y="2366"/>
                  </a:lnTo>
                  <a:lnTo>
                    <a:pt x="3513" y="2374"/>
                  </a:lnTo>
                  <a:lnTo>
                    <a:pt x="3521" y="2379"/>
                  </a:lnTo>
                  <a:lnTo>
                    <a:pt x="3526" y="2382"/>
                  </a:lnTo>
                  <a:lnTo>
                    <a:pt x="3535" y="2384"/>
                  </a:lnTo>
                  <a:lnTo>
                    <a:pt x="3559" y="2391"/>
                  </a:lnTo>
                  <a:lnTo>
                    <a:pt x="3581" y="2395"/>
                  </a:lnTo>
                  <a:lnTo>
                    <a:pt x="3588" y="2396"/>
                  </a:lnTo>
                  <a:lnTo>
                    <a:pt x="3589" y="2396"/>
                  </a:lnTo>
                  <a:lnTo>
                    <a:pt x="3590" y="2395"/>
                  </a:lnTo>
                  <a:lnTo>
                    <a:pt x="3615" y="2664"/>
                  </a:lnTo>
                  <a:lnTo>
                    <a:pt x="3621" y="2674"/>
                  </a:lnTo>
                  <a:lnTo>
                    <a:pt x="3625" y="2684"/>
                  </a:lnTo>
                  <a:lnTo>
                    <a:pt x="3631" y="2692"/>
                  </a:lnTo>
                  <a:lnTo>
                    <a:pt x="3637" y="2700"/>
                  </a:lnTo>
                  <a:lnTo>
                    <a:pt x="3649" y="2715"/>
                  </a:lnTo>
                  <a:lnTo>
                    <a:pt x="3662" y="2730"/>
                  </a:lnTo>
                  <a:lnTo>
                    <a:pt x="3675" y="2745"/>
                  </a:lnTo>
                  <a:lnTo>
                    <a:pt x="3681" y="2754"/>
                  </a:lnTo>
                  <a:lnTo>
                    <a:pt x="3687" y="2763"/>
                  </a:lnTo>
                  <a:lnTo>
                    <a:pt x="3693" y="2773"/>
                  </a:lnTo>
                  <a:lnTo>
                    <a:pt x="3698" y="2785"/>
                  </a:lnTo>
                  <a:lnTo>
                    <a:pt x="3702" y="2799"/>
                  </a:lnTo>
                  <a:lnTo>
                    <a:pt x="3705" y="2814"/>
                  </a:lnTo>
                  <a:lnTo>
                    <a:pt x="3638" y="2830"/>
                  </a:lnTo>
                  <a:lnTo>
                    <a:pt x="3619" y="2869"/>
                  </a:lnTo>
                  <a:lnTo>
                    <a:pt x="3597" y="2915"/>
                  </a:lnTo>
                  <a:lnTo>
                    <a:pt x="3585" y="2940"/>
                  </a:lnTo>
                  <a:lnTo>
                    <a:pt x="3572" y="2963"/>
                  </a:lnTo>
                  <a:lnTo>
                    <a:pt x="3559" y="2986"/>
                  </a:lnTo>
                  <a:lnTo>
                    <a:pt x="3544" y="3008"/>
                  </a:lnTo>
                  <a:lnTo>
                    <a:pt x="3793" y="3114"/>
                  </a:lnTo>
                  <a:lnTo>
                    <a:pt x="3936" y="3176"/>
                  </a:lnTo>
                  <a:lnTo>
                    <a:pt x="4076" y="3235"/>
                  </a:lnTo>
                  <a:lnTo>
                    <a:pt x="4109" y="3248"/>
                  </a:lnTo>
                  <a:lnTo>
                    <a:pt x="4143" y="3261"/>
                  </a:lnTo>
                  <a:lnTo>
                    <a:pt x="4214" y="3285"/>
                  </a:lnTo>
                  <a:lnTo>
                    <a:pt x="4282" y="3310"/>
                  </a:lnTo>
                  <a:lnTo>
                    <a:pt x="4316" y="3323"/>
                  </a:lnTo>
                  <a:lnTo>
                    <a:pt x="4351" y="3336"/>
                  </a:lnTo>
                  <a:lnTo>
                    <a:pt x="4385" y="3351"/>
                  </a:lnTo>
                  <a:lnTo>
                    <a:pt x="4419" y="3368"/>
                  </a:lnTo>
                  <a:lnTo>
                    <a:pt x="4451" y="3385"/>
                  </a:lnTo>
                  <a:lnTo>
                    <a:pt x="4483" y="3404"/>
                  </a:lnTo>
                  <a:lnTo>
                    <a:pt x="4514" y="3424"/>
                  </a:lnTo>
                  <a:lnTo>
                    <a:pt x="4528" y="3436"/>
                  </a:lnTo>
                  <a:lnTo>
                    <a:pt x="4543" y="3448"/>
                  </a:lnTo>
                  <a:lnTo>
                    <a:pt x="4557" y="3460"/>
                  </a:lnTo>
                  <a:lnTo>
                    <a:pt x="4570" y="3473"/>
                  </a:lnTo>
                  <a:lnTo>
                    <a:pt x="4583" y="3486"/>
                  </a:lnTo>
                  <a:lnTo>
                    <a:pt x="4596" y="3501"/>
                  </a:lnTo>
                  <a:lnTo>
                    <a:pt x="4609" y="3516"/>
                  </a:lnTo>
                  <a:lnTo>
                    <a:pt x="4620" y="3531"/>
                  </a:lnTo>
                  <a:lnTo>
                    <a:pt x="4631" y="3547"/>
                  </a:lnTo>
                  <a:lnTo>
                    <a:pt x="4641" y="3564"/>
                  </a:lnTo>
                  <a:lnTo>
                    <a:pt x="4650" y="3583"/>
                  </a:lnTo>
                  <a:lnTo>
                    <a:pt x="4659" y="3601"/>
                  </a:lnTo>
                  <a:lnTo>
                    <a:pt x="4667" y="3620"/>
                  </a:lnTo>
                  <a:lnTo>
                    <a:pt x="4676" y="3640"/>
                  </a:lnTo>
                  <a:lnTo>
                    <a:pt x="4681" y="3658"/>
                  </a:lnTo>
                  <a:lnTo>
                    <a:pt x="4681" y="3677"/>
                  </a:lnTo>
                  <a:lnTo>
                    <a:pt x="4683" y="3786"/>
                  </a:lnTo>
                  <a:lnTo>
                    <a:pt x="4686" y="3924"/>
                  </a:lnTo>
                  <a:lnTo>
                    <a:pt x="4689" y="4056"/>
                  </a:lnTo>
                  <a:lnTo>
                    <a:pt x="5719" y="4056"/>
                  </a:lnTo>
                  <a:lnTo>
                    <a:pt x="5719" y="4000"/>
                  </a:lnTo>
                  <a:lnTo>
                    <a:pt x="5719" y="3935"/>
                  </a:lnTo>
                  <a:lnTo>
                    <a:pt x="5716" y="3796"/>
                  </a:lnTo>
                  <a:lnTo>
                    <a:pt x="5713" y="3662"/>
                  </a:lnTo>
                  <a:lnTo>
                    <a:pt x="5712" y="3558"/>
                  </a:lnTo>
                  <a:lnTo>
                    <a:pt x="5706" y="3544"/>
                  </a:lnTo>
                  <a:lnTo>
                    <a:pt x="5700" y="3531"/>
                  </a:lnTo>
                  <a:lnTo>
                    <a:pt x="5694" y="3518"/>
                  </a:lnTo>
                  <a:lnTo>
                    <a:pt x="5686" y="3506"/>
                  </a:lnTo>
                  <a:lnTo>
                    <a:pt x="5678" y="3494"/>
                  </a:lnTo>
                  <a:lnTo>
                    <a:pt x="5670" y="3483"/>
                  </a:lnTo>
                  <a:lnTo>
                    <a:pt x="5661" y="3473"/>
                  </a:lnTo>
                  <a:lnTo>
                    <a:pt x="5650" y="3463"/>
                  </a:lnTo>
                  <a:lnTo>
                    <a:pt x="5640" y="3454"/>
                  </a:lnTo>
                  <a:lnTo>
                    <a:pt x="5629" y="3445"/>
                  </a:lnTo>
                  <a:lnTo>
                    <a:pt x="5618" y="3437"/>
                  </a:lnTo>
                  <a:lnTo>
                    <a:pt x="5607" y="3430"/>
                  </a:lnTo>
                  <a:lnTo>
                    <a:pt x="5583" y="3414"/>
                  </a:lnTo>
                  <a:lnTo>
                    <a:pt x="5556" y="3402"/>
                  </a:lnTo>
                  <a:lnTo>
                    <a:pt x="5530" y="3390"/>
                  </a:lnTo>
                  <a:lnTo>
                    <a:pt x="5501" y="3379"/>
                  </a:lnTo>
                  <a:lnTo>
                    <a:pt x="5445" y="3358"/>
                  </a:lnTo>
                  <a:lnTo>
                    <a:pt x="5386" y="3337"/>
                  </a:lnTo>
                  <a:lnTo>
                    <a:pt x="5357" y="3327"/>
                  </a:lnTo>
                  <a:lnTo>
                    <a:pt x="5329" y="3316"/>
                  </a:lnTo>
                  <a:close/>
                  <a:moveTo>
                    <a:pt x="6518" y="3416"/>
                  </a:moveTo>
                  <a:lnTo>
                    <a:pt x="6518" y="3416"/>
                  </a:lnTo>
                  <a:lnTo>
                    <a:pt x="6515" y="3406"/>
                  </a:lnTo>
                  <a:lnTo>
                    <a:pt x="6510" y="3397"/>
                  </a:lnTo>
                  <a:lnTo>
                    <a:pt x="6506" y="3388"/>
                  </a:lnTo>
                  <a:lnTo>
                    <a:pt x="6501" y="3380"/>
                  </a:lnTo>
                  <a:lnTo>
                    <a:pt x="6488" y="3364"/>
                  </a:lnTo>
                  <a:lnTo>
                    <a:pt x="6475" y="3350"/>
                  </a:lnTo>
                  <a:lnTo>
                    <a:pt x="6460" y="3337"/>
                  </a:lnTo>
                  <a:lnTo>
                    <a:pt x="6445" y="3326"/>
                  </a:lnTo>
                  <a:lnTo>
                    <a:pt x="6428" y="3316"/>
                  </a:lnTo>
                  <a:lnTo>
                    <a:pt x="6409" y="3307"/>
                  </a:lnTo>
                  <a:lnTo>
                    <a:pt x="6391" y="3299"/>
                  </a:lnTo>
                  <a:lnTo>
                    <a:pt x="6372" y="3292"/>
                  </a:lnTo>
                  <a:lnTo>
                    <a:pt x="6331" y="3276"/>
                  </a:lnTo>
                  <a:lnTo>
                    <a:pt x="6291" y="3262"/>
                  </a:lnTo>
                  <a:lnTo>
                    <a:pt x="6270" y="3255"/>
                  </a:lnTo>
                  <a:lnTo>
                    <a:pt x="6251" y="3247"/>
                  </a:lnTo>
                  <a:lnTo>
                    <a:pt x="6073" y="3171"/>
                  </a:lnTo>
                  <a:lnTo>
                    <a:pt x="5982" y="3132"/>
                  </a:lnTo>
                  <a:lnTo>
                    <a:pt x="5894" y="3096"/>
                  </a:lnTo>
                  <a:lnTo>
                    <a:pt x="5796" y="3068"/>
                  </a:lnTo>
                  <a:lnTo>
                    <a:pt x="5788" y="3063"/>
                  </a:lnTo>
                  <a:lnTo>
                    <a:pt x="5781" y="3056"/>
                  </a:lnTo>
                  <a:lnTo>
                    <a:pt x="5774" y="3048"/>
                  </a:lnTo>
                  <a:lnTo>
                    <a:pt x="5767" y="3039"/>
                  </a:lnTo>
                  <a:lnTo>
                    <a:pt x="5753" y="3018"/>
                  </a:lnTo>
                  <a:lnTo>
                    <a:pt x="5740" y="2995"/>
                  </a:lnTo>
                  <a:lnTo>
                    <a:pt x="5728" y="2971"/>
                  </a:lnTo>
                  <a:lnTo>
                    <a:pt x="5716" y="2948"/>
                  </a:lnTo>
                  <a:lnTo>
                    <a:pt x="5697" y="2908"/>
                  </a:lnTo>
                  <a:lnTo>
                    <a:pt x="5635" y="2899"/>
                  </a:lnTo>
                  <a:lnTo>
                    <a:pt x="5636" y="2887"/>
                  </a:lnTo>
                  <a:lnTo>
                    <a:pt x="5638" y="2877"/>
                  </a:lnTo>
                  <a:lnTo>
                    <a:pt x="5640" y="2867"/>
                  </a:lnTo>
                  <a:lnTo>
                    <a:pt x="5643" y="2858"/>
                  </a:lnTo>
                  <a:lnTo>
                    <a:pt x="5647" y="2850"/>
                  </a:lnTo>
                  <a:lnTo>
                    <a:pt x="5652" y="2843"/>
                  </a:lnTo>
                  <a:lnTo>
                    <a:pt x="5662" y="2831"/>
                  </a:lnTo>
                  <a:lnTo>
                    <a:pt x="5671" y="2819"/>
                  </a:lnTo>
                  <a:lnTo>
                    <a:pt x="5681" y="2807"/>
                  </a:lnTo>
                  <a:lnTo>
                    <a:pt x="5686" y="2800"/>
                  </a:lnTo>
                  <a:lnTo>
                    <a:pt x="5690" y="2792"/>
                  </a:lnTo>
                  <a:lnTo>
                    <a:pt x="5694" y="2783"/>
                  </a:lnTo>
                  <a:lnTo>
                    <a:pt x="5697" y="2774"/>
                  </a:lnTo>
                  <a:lnTo>
                    <a:pt x="5700" y="2765"/>
                  </a:lnTo>
                  <a:lnTo>
                    <a:pt x="5702" y="2756"/>
                  </a:lnTo>
                  <a:lnTo>
                    <a:pt x="5704" y="2738"/>
                  </a:lnTo>
                  <a:lnTo>
                    <a:pt x="5706" y="2698"/>
                  </a:lnTo>
                  <a:lnTo>
                    <a:pt x="5708" y="2679"/>
                  </a:lnTo>
                  <a:lnTo>
                    <a:pt x="5710" y="2660"/>
                  </a:lnTo>
                  <a:lnTo>
                    <a:pt x="5712" y="2650"/>
                  </a:lnTo>
                  <a:lnTo>
                    <a:pt x="5715" y="2642"/>
                  </a:lnTo>
                  <a:lnTo>
                    <a:pt x="5718" y="2633"/>
                  </a:lnTo>
                  <a:lnTo>
                    <a:pt x="5723" y="2625"/>
                  </a:lnTo>
                  <a:lnTo>
                    <a:pt x="5726" y="2620"/>
                  </a:lnTo>
                  <a:lnTo>
                    <a:pt x="5730" y="2615"/>
                  </a:lnTo>
                  <a:lnTo>
                    <a:pt x="5738" y="2608"/>
                  </a:lnTo>
                  <a:lnTo>
                    <a:pt x="5747" y="2601"/>
                  </a:lnTo>
                  <a:lnTo>
                    <a:pt x="5757" y="2596"/>
                  </a:lnTo>
                  <a:lnTo>
                    <a:pt x="5767" y="2591"/>
                  </a:lnTo>
                  <a:lnTo>
                    <a:pt x="5777" y="2585"/>
                  </a:lnTo>
                  <a:lnTo>
                    <a:pt x="5785" y="2578"/>
                  </a:lnTo>
                  <a:lnTo>
                    <a:pt x="5789" y="2574"/>
                  </a:lnTo>
                  <a:lnTo>
                    <a:pt x="5794" y="2569"/>
                  </a:lnTo>
                  <a:lnTo>
                    <a:pt x="5800" y="2560"/>
                  </a:lnTo>
                  <a:lnTo>
                    <a:pt x="5805" y="2549"/>
                  </a:lnTo>
                  <a:lnTo>
                    <a:pt x="5810" y="2538"/>
                  </a:lnTo>
                  <a:lnTo>
                    <a:pt x="5814" y="2526"/>
                  </a:lnTo>
                  <a:lnTo>
                    <a:pt x="5821" y="2500"/>
                  </a:lnTo>
                  <a:lnTo>
                    <a:pt x="5826" y="2478"/>
                  </a:lnTo>
                  <a:lnTo>
                    <a:pt x="5830" y="2458"/>
                  </a:lnTo>
                  <a:lnTo>
                    <a:pt x="5832" y="2435"/>
                  </a:lnTo>
                  <a:lnTo>
                    <a:pt x="5835" y="2413"/>
                  </a:lnTo>
                  <a:lnTo>
                    <a:pt x="5835" y="2391"/>
                  </a:lnTo>
                  <a:lnTo>
                    <a:pt x="5835" y="2367"/>
                  </a:lnTo>
                  <a:lnTo>
                    <a:pt x="5832" y="2345"/>
                  </a:lnTo>
                  <a:lnTo>
                    <a:pt x="5830" y="2334"/>
                  </a:lnTo>
                  <a:lnTo>
                    <a:pt x="5827" y="2324"/>
                  </a:lnTo>
                  <a:lnTo>
                    <a:pt x="5823" y="2314"/>
                  </a:lnTo>
                  <a:lnTo>
                    <a:pt x="5819" y="2304"/>
                  </a:lnTo>
                  <a:lnTo>
                    <a:pt x="5810" y="2285"/>
                  </a:lnTo>
                  <a:lnTo>
                    <a:pt x="5802" y="2272"/>
                  </a:lnTo>
                  <a:lnTo>
                    <a:pt x="5799" y="2265"/>
                  </a:lnTo>
                  <a:lnTo>
                    <a:pt x="5797" y="2257"/>
                  </a:lnTo>
                  <a:lnTo>
                    <a:pt x="5794" y="2248"/>
                  </a:lnTo>
                  <a:lnTo>
                    <a:pt x="5793" y="2236"/>
                  </a:lnTo>
                  <a:lnTo>
                    <a:pt x="5792" y="2215"/>
                  </a:lnTo>
                  <a:lnTo>
                    <a:pt x="5793" y="2188"/>
                  </a:lnTo>
                  <a:lnTo>
                    <a:pt x="5795" y="2156"/>
                  </a:lnTo>
                  <a:lnTo>
                    <a:pt x="5797" y="2123"/>
                  </a:lnTo>
                  <a:lnTo>
                    <a:pt x="5803" y="2060"/>
                  </a:lnTo>
                  <a:lnTo>
                    <a:pt x="5806" y="2020"/>
                  </a:lnTo>
                  <a:lnTo>
                    <a:pt x="5807" y="1961"/>
                  </a:lnTo>
                  <a:lnTo>
                    <a:pt x="5806" y="1932"/>
                  </a:lnTo>
                  <a:lnTo>
                    <a:pt x="5804" y="1904"/>
                  </a:lnTo>
                  <a:lnTo>
                    <a:pt x="5802" y="1876"/>
                  </a:lnTo>
                  <a:lnTo>
                    <a:pt x="5798" y="1848"/>
                  </a:lnTo>
                  <a:lnTo>
                    <a:pt x="5793" y="1820"/>
                  </a:lnTo>
                  <a:lnTo>
                    <a:pt x="5786" y="1790"/>
                  </a:lnTo>
                  <a:lnTo>
                    <a:pt x="5782" y="1779"/>
                  </a:lnTo>
                  <a:lnTo>
                    <a:pt x="5777" y="1767"/>
                  </a:lnTo>
                  <a:lnTo>
                    <a:pt x="5770" y="1753"/>
                  </a:lnTo>
                  <a:lnTo>
                    <a:pt x="5761" y="1738"/>
                  </a:lnTo>
                  <a:lnTo>
                    <a:pt x="5751" y="1722"/>
                  </a:lnTo>
                  <a:lnTo>
                    <a:pt x="5746" y="1716"/>
                  </a:lnTo>
                  <a:lnTo>
                    <a:pt x="5740" y="1709"/>
                  </a:lnTo>
                  <a:lnTo>
                    <a:pt x="5733" y="1704"/>
                  </a:lnTo>
                  <a:lnTo>
                    <a:pt x="5727" y="1700"/>
                  </a:lnTo>
                  <a:lnTo>
                    <a:pt x="5654" y="1687"/>
                  </a:lnTo>
                  <a:lnTo>
                    <a:pt x="5609" y="1645"/>
                  </a:lnTo>
                  <a:lnTo>
                    <a:pt x="5592" y="1635"/>
                  </a:lnTo>
                  <a:lnTo>
                    <a:pt x="5574" y="1626"/>
                  </a:lnTo>
                  <a:lnTo>
                    <a:pt x="5557" y="1619"/>
                  </a:lnTo>
                  <a:lnTo>
                    <a:pt x="5540" y="1612"/>
                  </a:lnTo>
                  <a:lnTo>
                    <a:pt x="5523" y="1606"/>
                  </a:lnTo>
                  <a:lnTo>
                    <a:pt x="5505" y="1601"/>
                  </a:lnTo>
                  <a:lnTo>
                    <a:pt x="5488" y="1597"/>
                  </a:lnTo>
                  <a:lnTo>
                    <a:pt x="5471" y="1593"/>
                  </a:lnTo>
                  <a:lnTo>
                    <a:pt x="5454" y="1590"/>
                  </a:lnTo>
                  <a:lnTo>
                    <a:pt x="5437" y="1589"/>
                  </a:lnTo>
                  <a:lnTo>
                    <a:pt x="5420" y="1588"/>
                  </a:lnTo>
                  <a:lnTo>
                    <a:pt x="5404" y="1587"/>
                  </a:lnTo>
                  <a:lnTo>
                    <a:pt x="5371" y="1588"/>
                  </a:lnTo>
                  <a:lnTo>
                    <a:pt x="5339" y="1591"/>
                  </a:lnTo>
                  <a:lnTo>
                    <a:pt x="5308" y="1597"/>
                  </a:lnTo>
                  <a:lnTo>
                    <a:pt x="5277" y="1603"/>
                  </a:lnTo>
                  <a:lnTo>
                    <a:pt x="5249" y="1611"/>
                  </a:lnTo>
                  <a:lnTo>
                    <a:pt x="5221" y="1619"/>
                  </a:lnTo>
                  <a:lnTo>
                    <a:pt x="5195" y="1628"/>
                  </a:lnTo>
                  <a:lnTo>
                    <a:pt x="5171" y="1637"/>
                  </a:lnTo>
                  <a:lnTo>
                    <a:pt x="5127" y="1654"/>
                  </a:lnTo>
                  <a:lnTo>
                    <a:pt x="5114" y="1659"/>
                  </a:lnTo>
                  <a:lnTo>
                    <a:pt x="5100" y="1665"/>
                  </a:lnTo>
                  <a:lnTo>
                    <a:pt x="5086" y="1672"/>
                  </a:lnTo>
                  <a:lnTo>
                    <a:pt x="5073" y="1680"/>
                  </a:lnTo>
                  <a:lnTo>
                    <a:pt x="5061" y="1689"/>
                  </a:lnTo>
                  <a:lnTo>
                    <a:pt x="5049" y="1698"/>
                  </a:lnTo>
                  <a:lnTo>
                    <a:pt x="5038" y="1709"/>
                  </a:lnTo>
                  <a:lnTo>
                    <a:pt x="5027" y="1720"/>
                  </a:lnTo>
                  <a:lnTo>
                    <a:pt x="5015" y="1732"/>
                  </a:lnTo>
                  <a:lnTo>
                    <a:pt x="5005" y="1746"/>
                  </a:lnTo>
                  <a:lnTo>
                    <a:pt x="4996" y="1760"/>
                  </a:lnTo>
                  <a:lnTo>
                    <a:pt x="4987" y="1775"/>
                  </a:lnTo>
                  <a:lnTo>
                    <a:pt x="4979" y="1790"/>
                  </a:lnTo>
                  <a:lnTo>
                    <a:pt x="4971" y="1806"/>
                  </a:lnTo>
                  <a:lnTo>
                    <a:pt x="4963" y="1825"/>
                  </a:lnTo>
                  <a:lnTo>
                    <a:pt x="4957" y="1842"/>
                  </a:lnTo>
                  <a:lnTo>
                    <a:pt x="4951" y="1861"/>
                  </a:lnTo>
                  <a:lnTo>
                    <a:pt x="4944" y="1881"/>
                  </a:lnTo>
                  <a:lnTo>
                    <a:pt x="4940" y="1901"/>
                  </a:lnTo>
                  <a:lnTo>
                    <a:pt x="4936" y="1922"/>
                  </a:lnTo>
                  <a:lnTo>
                    <a:pt x="4932" y="1944"/>
                  </a:lnTo>
                  <a:lnTo>
                    <a:pt x="4930" y="1967"/>
                  </a:lnTo>
                  <a:lnTo>
                    <a:pt x="4928" y="1990"/>
                  </a:lnTo>
                  <a:lnTo>
                    <a:pt x="4927" y="2014"/>
                  </a:lnTo>
                  <a:lnTo>
                    <a:pt x="4927" y="2039"/>
                  </a:lnTo>
                  <a:lnTo>
                    <a:pt x="4927" y="2064"/>
                  </a:lnTo>
                  <a:lnTo>
                    <a:pt x="4928" y="2091"/>
                  </a:lnTo>
                  <a:lnTo>
                    <a:pt x="4930" y="2117"/>
                  </a:lnTo>
                  <a:lnTo>
                    <a:pt x="4933" y="2144"/>
                  </a:lnTo>
                  <a:lnTo>
                    <a:pt x="4937" y="2173"/>
                  </a:lnTo>
                  <a:lnTo>
                    <a:pt x="4942" y="2201"/>
                  </a:lnTo>
                  <a:lnTo>
                    <a:pt x="4948" y="2231"/>
                  </a:lnTo>
                  <a:lnTo>
                    <a:pt x="4949" y="2240"/>
                  </a:lnTo>
                  <a:lnTo>
                    <a:pt x="4951" y="2249"/>
                  </a:lnTo>
                  <a:lnTo>
                    <a:pt x="4949" y="2258"/>
                  </a:lnTo>
                  <a:lnTo>
                    <a:pt x="4948" y="2265"/>
                  </a:lnTo>
                  <a:lnTo>
                    <a:pt x="4946" y="2273"/>
                  </a:lnTo>
                  <a:lnTo>
                    <a:pt x="4944" y="2280"/>
                  </a:lnTo>
                  <a:lnTo>
                    <a:pt x="4938" y="2292"/>
                  </a:lnTo>
                  <a:lnTo>
                    <a:pt x="4931" y="2305"/>
                  </a:lnTo>
                  <a:lnTo>
                    <a:pt x="4926" y="2316"/>
                  </a:lnTo>
                  <a:lnTo>
                    <a:pt x="4922" y="2327"/>
                  </a:lnTo>
                  <a:lnTo>
                    <a:pt x="4921" y="2332"/>
                  </a:lnTo>
                  <a:lnTo>
                    <a:pt x="4921" y="2337"/>
                  </a:lnTo>
                  <a:lnTo>
                    <a:pt x="4926" y="2399"/>
                  </a:lnTo>
                  <a:lnTo>
                    <a:pt x="4929" y="2436"/>
                  </a:lnTo>
                  <a:lnTo>
                    <a:pt x="4934" y="2475"/>
                  </a:lnTo>
                  <a:lnTo>
                    <a:pt x="4938" y="2494"/>
                  </a:lnTo>
                  <a:lnTo>
                    <a:pt x="4942" y="2513"/>
                  </a:lnTo>
                  <a:lnTo>
                    <a:pt x="4947" y="2530"/>
                  </a:lnTo>
                  <a:lnTo>
                    <a:pt x="4954" y="2546"/>
                  </a:lnTo>
                  <a:lnTo>
                    <a:pt x="4961" y="2561"/>
                  </a:lnTo>
                  <a:lnTo>
                    <a:pt x="4969" y="2574"/>
                  </a:lnTo>
                  <a:lnTo>
                    <a:pt x="4974" y="2579"/>
                  </a:lnTo>
                  <a:lnTo>
                    <a:pt x="4978" y="2585"/>
                  </a:lnTo>
                  <a:lnTo>
                    <a:pt x="4984" y="2590"/>
                  </a:lnTo>
                  <a:lnTo>
                    <a:pt x="4989" y="2594"/>
                  </a:lnTo>
                  <a:lnTo>
                    <a:pt x="4999" y="2597"/>
                  </a:lnTo>
                  <a:lnTo>
                    <a:pt x="5015" y="2602"/>
                  </a:lnTo>
                  <a:lnTo>
                    <a:pt x="5031" y="2605"/>
                  </a:lnTo>
                  <a:lnTo>
                    <a:pt x="5036" y="2606"/>
                  </a:lnTo>
                  <a:lnTo>
                    <a:pt x="5038" y="2605"/>
                  </a:lnTo>
                  <a:lnTo>
                    <a:pt x="5055" y="2792"/>
                  </a:lnTo>
                  <a:lnTo>
                    <a:pt x="5058" y="2800"/>
                  </a:lnTo>
                  <a:lnTo>
                    <a:pt x="5062" y="2806"/>
                  </a:lnTo>
                  <a:lnTo>
                    <a:pt x="5070" y="2818"/>
                  </a:lnTo>
                  <a:lnTo>
                    <a:pt x="5078" y="2828"/>
                  </a:lnTo>
                  <a:lnTo>
                    <a:pt x="5087" y="2838"/>
                  </a:lnTo>
                  <a:lnTo>
                    <a:pt x="5097" y="2849"/>
                  </a:lnTo>
                  <a:lnTo>
                    <a:pt x="5105" y="2861"/>
                  </a:lnTo>
                  <a:lnTo>
                    <a:pt x="5109" y="2869"/>
                  </a:lnTo>
                  <a:lnTo>
                    <a:pt x="5112" y="2877"/>
                  </a:lnTo>
                  <a:lnTo>
                    <a:pt x="5115" y="2887"/>
                  </a:lnTo>
                  <a:lnTo>
                    <a:pt x="5117" y="2897"/>
                  </a:lnTo>
                  <a:lnTo>
                    <a:pt x="5071" y="2908"/>
                  </a:lnTo>
                  <a:lnTo>
                    <a:pt x="5055" y="2942"/>
                  </a:lnTo>
                  <a:lnTo>
                    <a:pt x="5036" y="2980"/>
                  </a:lnTo>
                  <a:lnTo>
                    <a:pt x="5026" y="3000"/>
                  </a:lnTo>
                  <a:lnTo>
                    <a:pt x="5014" y="3020"/>
                  </a:lnTo>
                  <a:lnTo>
                    <a:pt x="5002" y="3037"/>
                  </a:lnTo>
                  <a:lnTo>
                    <a:pt x="4990" y="3052"/>
                  </a:lnTo>
                  <a:lnTo>
                    <a:pt x="5169" y="3128"/>
                  </a:lnTo>
                  <a:lnTo>
                    <a:pt x="5371" y="3214"/>
                  </a:lnTo>
                  <a:lnTo>
                    <a:pt x="5394" y="3224"/>
                  </a:lnTo>
                  <a:lnTo>
                    <a:pt x="5417" y="3233"/>
                  </a:lnTo>
                  <a:lnTo>
                    <a:pt x="5467" y="3250"/>
                  </a:lnTo>
                  <a:lnTo>
                    <a:pt x="5517" y="3267"/>
                  </a:lnTo>
                  <a:lnTo>
                    <a:pt x="5542" y="3277"/>
                  </a:lnTo>
                  <a:lnTo>
                    <a:pt x="5567" y="3287"/>
                  </a:lnTo>
                  <a:lnTo>
                    <a:pt x="5593" y="3299"/>
                  </a:lnTo>
                  <a:lnTo>
                    <a:pt x="5618" y="3311"/>
                  </a:lnTo>
                  <a:lnTo>
                    <a:pt x="5642" y="3324"/>
                  </a:lnTo>
                  <a:lnTo>
                    <a:pt x="5667" y="3338"/>
                  </a:lnTo>
                  <a:lnTo>
                    <a:pt x="5690" y="3354"/>
                  </a:lnTo>
                  <a:lnTo>
                    <a:pt x="5712" y="3373"/>
                  </a:lnTo>
                  <a:lnTo>
                    <a:pt x="5734" y="3392"/>
                  </a:lnTo>
                  <a:lnTo>
                    <a:pt x="5744" y="3402"/>
                  </a:lnTo>
                  <a:lnTo>
                    <a:pt x="5754" y="3413"/>
                  </a:lnTo>
                  <a:lnTo>
                    <a:pt x="5763" y="3425"/>
                  </a:lnTo>
                  <a:lnTo>
                    <a:pt x="5772" y="3438"/>
                  </a:lnTo>
                  <a:lnTo>
                    <a:pt x="5780" y="3450"/>
                  </a:lnTo>
                  <a:lnTo>
                    <a:pt x="5788" y="3463"/>
                  </a:lnTo>
                  <a:lnTo>
                    <a:pt x="5796" y="3477"/>
                  </a:lnTo>
                  <a:lnTo>
                    <a:pt x="5803" y="3491"/>
                  </a:lnTo>
                  <a:lnTo>
                    <a:pt x="5810" y="3507"/>
                  </a:lnTo>
                  <a:lnTo>
                    <a:pt x="5815" y="3523"/>
                  </a:lnTo>
                  <a:lnTo>
                    <a:pt x="5821" y="3540"/>
                  </a:lnTo>
                  <a:lnTo>
                    <a:pt x="5821" y="3558"/>
                  </a:lnTo>
                  <a:lnTo>
                    <a:pt x="5822" y="3635"/>
                  </a:lnTo>
                  <a:lnTo>
                    <a:pt x="5824" y="3733"/>
                  </a:lnTo>
                  <a:lnTo>
                    <a:pt x="5825" y="3764"/>
                  </a:lnTo>
                  <a:lnTo>
                    <a:pt x="6523" y="3764"/>
                  </a:lnTo>
                  <a:lnTo>
                    <a:pt x="6524" y="3725"/>
                  </a:lnTo>
                  <a:lnTo>
                    <a:pt x="6524" y="3679"/>
                  </a:lnTo>
                  <a:lnTo>
                    <a:pt x="6522" y="3582"/>
                  </a:lnTo>
                  <a:lnTo>
                    <a:pt x="6519" y="3488"/>
                  </a:lnTo>
                  <a:lnTo>
                    <a:pt x="6518" y="341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570" y="6366"/>
              <a:ext cx="960" cy="2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仓库配送</a:t>
              </a:r>
              <a:endPara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6543675" y="1242695"/>
            <a:ext cx="1960245" cy="1241425"/>
            <a:chOff x="11096" y="3087"/>
            <a:chExt cx="3087" cy="195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4" y="4726"/>
              <a:ext cx="1242" cy="316"/>
            </a:xfrm>
            <a:prstGeom prst="rect">
              <a:avLst/>
            </a:prstGeom>
          </p:spPr>
        </p:pic>
        <p:pic>
          <p:nvPicPr>
            <p:cNvPr id="9" name="图片 8" descr="logo-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99" y="3590"/>
              <a:ext cx="1631" cy="310"/>
            </a:xfrm>
            <a:prstGeom prst="rect">
              <a:avLst/>
            </a:prstGeom>
          </p:spPr>
        </p:pic>
        <p:pic>
          <p:nvPicPr>
            <p:cNvPr id="10" name="图片 9" descr="logo-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96" y="4190"/>
              <a:ext cx="1636" cy="369"/>
            </a:xfrm>
            <a:prstGeom prst="rect">
              <a:avLst/>
            </a:prstGeom>
          </p:spPr>
        </p:pic>
        <p:pic>
          <p:nvPicPr>
            <p:cNvPr id="12" name="图片 11" descr="logo-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96" y="3087"/>
              <a:ext cx="1605" cy="369"/>
            </a:xfrm>
            <a:prstGeom prst="rect">
              <a:avLst/>
            </a:prstGeom>
          </p:spPr>
        </p:pic>
        <p:grpSp>
          <p:nvGrpSpPr>
            <p:cNvPr id="15" name="组合 14"/>
            <p:cNvGrpSpPr/>
            <p:nvPr/>
          </p:nvGrpSpPr>
          <p:grpSpPr>
            <a:xfrm rot="0">
              <a:off x="12773" y="3660"/>
              <a:ext cx="1410" cy="1074"/>
              <a:chOff x="10174" y="5468"/>
              <a:chExt cx="1410" cy="1074"/>
            </a:xfrm>
          </p:grpSpPr>
          <p:pic>
            <p:nvPicPr>
              <p:cNvPr id="14" name="图片 13" descr="22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174" y="5468"/>
                <a:ext cx="602" cy="1074"/>
              </a:xfrm>
              <a:prstGeom prst="rect">
                <a:avLst/>
              </a:prstGeom>
            </p:spPr>
          </p:pic>
          <p:sp>
            <p:nvSpPr>
              <p:cNvPr id="54" name="文本框 53"/>
              <p:cNvSpPr txBox="1"/>
              <p:nvPr/>
            </p:nvSpPr>
            <p:spPr>
              <a:xfrm>
                <a:off x="10634" y="5811"/>
                <a:ext cx="951" cy="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:r>
                  <a:rPr lang="zh-CN" altLang="zh-CN" sz="1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</a:rPr>
                  <a:t>盘点机</a:t>
                </a:r>
                <a:endParaRPr lang="zh-CN" altLang="zh-CN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5307965" y="2887980"/>
            <a:ext cx="793750" cy="1019810"/>
            <a:chOff x="8811" y="5226"/>
            <a:chExt cx="1250" cy="1606"/>
          </a:xfrm>
        </p:grpSpPr>
        <p:grpSp>
          <p:nvGrpSpPr>
            <p:cNvPr id="19" name="组合 18"/>
            <p:cNvGrpSpPr>
              <a:grpSpLocks noChangeAspect="1"/>
            </p:cNvGrpSpPr>
            <p:nvPr/>
          </p:nvGrpSpPr>
          <p:grpSpPr>
            <a:xfrm>
              <a:off x="8811" y="5226"/>
              <a:ext cx="1251" cy="1197"/>
              <a:chOff x="5094" y="2648"/>
              <a:chExt cx="4169" cy="3991"/>
            </a:xfrm>
          </p:grpSpPr>
          <p:sp>
            <p:nvSpPr>
              <p:cNvPr id="24" name="Freeform 8"/>
              <p:cNvSpPr/>
              <p:nvPr/>
            </p:nvSpPr>
            <p:spPr bwMode="auto">
              <a:xfrm>
                <a:off x="5094" y="3663"/>
                <a:ext cx="1048" cy="1943"/>
              </a:xfrm>
              <a:custGeom>
                <a:avLst/>
                <a:gdLst>
                  <a:gd name="T0" fmla="*/ 2147483646 w 135"/>
                  <a:gd name="T1" fmla="*/ 2147483646 h 250"/>
                  <a:gd name="T2" fmla="*/ 2147483646 w 135"/>
                  <a:gd name="T3" fmla="*/ 0 h 250"/>
                  <a:gd name="T4" fmla="*/ 2147483646 w 135"/>
                  <a:gd name="T5" fmla="*/ 2147483646 h 250"/>
                  <a:gd name="T6" fmla="*/ 2147483646 w 135"/>
                  <a:gd name="T7" fmla="*/ 2147483646 h 250"/>
                  <a:gd name="T8" fmla="*/ 2147483646 w 135"/>
                  <a:gd name="T9" fmla="*/ 2147483646 h 250"/>
                  <a:gd name="T10" fmla="*/ 2147483646 w 135"/>
                  <a:gd name="T11" fmla="*/ 2147483646 h 2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5" h="250">
                    <a:moveTo>
                      <a:pt x="135" y="52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1" y="78"/>
                      <a:pt x="0" y="172"/>
                      <a:pt x="43" y="250"/>
                    </a:cubicBezTo>
                    <a:cubicBezTo>
                      <a:pt x="134" y="200"/>
                      <a:pt x="134" y="200"/>
                      <a:pt x="134" y="200"/>
                    </a:cubicBezTo>
                    <a:cubicBezTo>
                      <a:pt x="122" y="178"/>
                      <a:pt x="116" y="153"/>
                      <a:pt x="116" y="127"/>
                    </a:cubicBezTo>
                    <a:cubicBezTo>
                      <a:pt x="116" y="100"/>
                      <a:pt x="123" y="74"/>
                      <a:pt x="135" y="52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7" name="Freeform 9"/>
              <p:cNvSpPr/>
              <p:nvPr/>
            </p:nvSpPr>
            <p:spPr bwMode="auto">
              <a:xfrm>
                <a:off x="7182" y="5272"/>
                <a:ext cx="1694" cy="1367"/>
              </a:xfrm>
              <a:custGeom>
                <a:avLst/>
                <a:gdLst>
                  <a:gd name="T0" fmla="*/ 2147483646 w 218"/>
                  <a:gd name="T1" fmla="*/ 0 h 176"/>
                  <a:gd name="T2" fmla="*/ 2147483646 w 218"/>
                  <a:gd name="T3" fmla="*/ 2147483646 h 176"/>
                  <a:gd name="T4" fmla="*/ 0 w 218"/>
                  <a:gd name="T5" fmla="*/ 2147483646 h 176"/>
                  <a:gd name="T6" fmla="*/ 0 w 218"/>
                  <a:gd name="T7" fmla="*/ 2147483646 h 176"/>
                  <a:gd name="T8" fmla="*/ 2147483646 w 218"/>
                  <a:gd name="T9" fmla="*/ 0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8" h="176">
                    <a:moveTo>
                      <a:pt x="130" y="0"/>
                    </a:moveTo>
                    <a:cubicBezTo>
                      <a:pt x="218" y="55"/>
                      <a:pt x="218" y="55"/>
                      <a:pt x="218" y="55"/>
                    </a:cubicBezTo>
                    <a:cubicBezTo>
                      <a:pt x="171" y="130"/>
                      <a:pt x="89" y="176"/>
                      <a:pt x="0" y="176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55" y="73"/>
                      <a:pt x="103" y="44"/>
                      <a:pt x="130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1" name="Freeform 6"/>
              <p:cNvSpPr/>
              <p:nvPr/>
            </p:nvSpPr>
            <p:spPr bwMode="auto">
              <a:xfrm>
                <a:off x="5474" y="2648"/>
                <a:ext cx="1692" cy="1382"/>
              </a:xfrm>
              <a:custGeom>
                <a:avLst/>
                <a:gdLst>
                  <a:gd name="T0" fmla="*/ 2147483646 w 218"/>
                  <a:gd name="T1" fmla="*/ 2147483646 h 178"/>
                  <a:gd name="T2" fmla="*/ 2147483646 w 218"/>
                  <a:gd name="T3" fmla="*/ 0 h 178"/>
                  <a:gd name="T4" fmla="*/ 0 w 218"/>
                  <a:gd name="T5" fmla="*/ 2147483646 h 178"/>
                  <a:gd name="T6" fmla="*/ 2147483646 w 218"/>
                  <a:gd name="T7" fmla="*/ 2147483646 h 178"/>
                  <a:gd name="T8" fmla="*/ 2147483646 w 218"/>
                  <a:gd name="T9" fmla="*/ 2147483646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8" h="178">
                    <a:moveTo>
                      <a:pt x="218" y="105"/>
                    </a:moveTo>
                    <a:cubicBezTo>
                      <a:pt x="216" y="0"/>
                      <a:pt x="216" y="0"/>
                      <a:pt x="216" y="0"/>
                    </a:cubicBezTo>
                    <a:cubicBezTo>
                      <a:pt x="128" y="1"/>
                      <a:pt x="46" y="48"/>
                      <a:pt x="0" y="123"/>
                    </a:cubicBezTo>
                    <a:cubicBezTo>
                      <a:pt x="89" y="178"/>
                      <a:pt x="89" y="178"/>
                      <a:pt x="89" y="178"/>
                    </a:cubicBezTo>
                    <a:cubicBezTo>
                      <a:pt x="116" y="135"/>
                      <a:pt x="163" y="106"/>
                      <a:pt x="218" y="10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2" name="Freeform 7"/>
              <p:cNvSpPr/>
              <p:nvPr/>
            </p:nvSpPr>
            <p:spPr bwMode="auto">
              <a:xfrm>
                <a:off x="8215" y="3696"/>
                <a:ext cx="1048" cy="1932"/>
              </a:xfrm>
              <a:custGeom>
                <a:avLst/>
                <a:gdLst>
                  <a:gd name="T0" fmla="*/ 2147483646 w 135"/>
                  <a:gd name="T1" fmla="*/ 2147483646 h 249"/>
                  <a:gd name="T2" fmla="*/ 2147483646 w 135"/>
                  <a:gd name="T3" fmla="*/ 0 h 249"/>
                  <a:gd name="T4" fmla="*/ 2147483646 w 135"/>
                  <a:gd name="T5" fmla="*/ 2147483646 h 249"/>
                  <a:gd name="T6" fmla="*/ 0 w 135"/>
                  <a:gd name="T7" fmla="*/ 2147483646 h 249"/>
                  <a:gd name="T8" fmla="*/ 2147483646 w 135"/>
                  <a:gd name="T9" fmla="*/ 2147483646 h 249"/>
                  <a:gd name="T10" fmla="*/ 2147483646 w 135"/>
                  <a:gd name="T11" fmla="*/ 2147483646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5" h="249">
                    <a:moveTo>
                      <a:pt x="1" y="50"/>
                    </a:moveTo>
                    <a:cubicBezTo>
                      <a:pt x="93" y="0"/>
                      <a:pt x="93" y="0"/>
                      <a:pt x="93" y="0"/>
                    </a:cubicBezTo>
                    <a:cubicBezTo>
                      <a:pt x="135" y="78"/>
                      <a:pt x="134" y="172"/>
                      <a:pt x="90" y="249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12" y="176"/>
                      <a:pt x="19" y="150"/>
                      <a:pt x="19" y="123"/>
                    </a:cubicBezTo>
                    <a:cubicBezTo>
                      <a:pt x="19" y="97"/>
                      <a:pt x="13" y="72"/>
                      <a:pt x="1" y="5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3" name="Freeform 5"/>
              <p:cNvSpPr/>
              <p:nvPr/>
            </p:nvSpPr>
            <p:spPr bwMode="auto">
              <a:xfrm>
                <a:off x="7206" y="2648"/>
                <a:ext cx="1694" cy="1391"/>
              </a:xfrm>
              <a:custGeom>
                <a:avLst/>
                <a:gdLst>
                  <a:gd name="T0" fmla="*/ 0 w 218"/>
                  <a:gd name="T1" fmla="*/ 2147483646 h 179"/>
                  <a:gd name="T2" fmla="*/ 2147483646 w 218"/>
                  <a:gd name="T3" fmla="*/ 0 h 179"/>
                  <a:gd name="T4" fmla="*/ 2147483646 w 218"/>
                  <a:gd name="T5" fmla="*/ 2147483646 h 179"/>
                  <a:gd name="T6" fmla="*/ 2147483646 w 218"/>
                  <a:gd name="T7" fmla="*/ 2147483646 h 179"/>
                  <a:gd name="T8" fmla="*/ 0 w 218"/>
                  <a:gd name="T9" fmla="*/ 2147483646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8" h="179">
                    <a:moveTo>
                      <a:pt x="0" y="10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91" y="2"/>
                      <a:pt x="172" y="50"/>
                      <a:pt x="218" y="126"/>
                    </a:cubicBezTo>
                    <a:cubicBezTo>
                      <a:pt x="128" y="179"/>
                      <a:pt x="128" y="179"/>
                      <a:pt x="128" y="179"/>
                    </a:cubicBezTo>
                    <a:cubicBezTo>
                      <a:pt x="101" y="136"/>
                      <a:pt x="54" y="107"/>
                      <a:pt x="0" y="105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4" name="Freeform 10"/>
              <p:cNvSpPr/>
              <p:nvPr/>
            </p:nvSpPr>
            <p:spPr bwMode="auto">
              <a:xfrm>
                <a:off x="5452" y="5241"/>
                <a:ext cx="1692" cy="1398"/>
              </a:xfrm>
              <a:custGeom>
                <a:avLst/>
                <a:gdLst>
                  <a:gd name="T0" fmla="*/ 2147483646 w 218"/>
                  <a:gd name="T1" fmla="*/ 0 h 180"/>
                  <a:gd name="T2" fmla="*/ 0 w 218"/>
                  <a:gd name="T3" fmla="*/ 2147483646 h 180"/>
                  <a:gd name="T4" fmla="*/ 2147483646 w 218"/>
                  <a:gd name="T5" fmla="*/ 2147483646 h 180"/>
                  <a:gd name="T6" fmla="*/ 2147483646 w 218"/>
                  <a:gd name="T7" fmla="*/ 2147483646 h 180"/>
                  <a:gd name="T8" fmla="*/ 2147483646 w 218"/>
                  <a:gd name="T9" fmla="*/ 0 h 1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8" h="180">
                    <a:moveTo>
                      <a:pt x="90" y="0"/>
                    </a:moveTo>
                    <a:cubicBezTo>
                      <a:pt x="0" y="53"/>
                      <a:pt x="0" y="53"/>
                      <a:pt x="0" y="53"/>
                    </a:cubicBezTo>
                    <a:cubicBezTo>
                      <a:pt x="45" y="130"/>
                      <a:pt x="126" y="178"/>
                      <a:pt x="214" y="180"/>
                    </a:cubicBezTo>
                    <a:cubicBezTo>
                      <a:pt x="218" y="77"/>
                      <a:pt x="218" y="77"/>
                      <a:pt x="218" y="77"/>
                    </a:cubicBezTo>
                    <a:cubicBezTo>
                      <a:pt x="163" y="75"/>
                      <a:pt x="116" y="45"/>
                      <a:pt x="9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5" name="AutoShape 455"/>
              <p:cNvSpPr/>
              <p:nvPr/>
            </p:nvSpPr>
            <p:spPr bwMode="auto">
              <a:xfrm>
                <a:off x="6623" y="4401"/>
                <a:ext cx="450" cy="566"/>
              </a:xfrm>
              <a:custGeom>
                <a:avLst/>
                <a:gdLst>
                  <a:gd name="T0" fmla="*/ 2147483646 w 21470"/>
                  <a:gd name="T1" fmla="*/ 2147483646 h 21600"/>
                  <a:gd name="T2" fmla="*/ 2147483646 w 21470"/>
                  <a:gd name="T3" fmla="*/ 2147483646 h 21600"/>
                  <a:gd name="T4" fmla="*/ 2147483646 w 21470"/>
                  <a:gd name="T5" fmla="*/ 2147483646 h 21600"/>
                  <a:gd name="T6" fmla="*/ 2147483646 w 21470"/>
                  <a:gd name="T7" fmla="*/ 2147483646 h 21600"/>
                  <a:gd name="T8" fmla="*/ 2147483646 w 21470"/>
                  <a:gd name="T9" fmla="*/ 2147483646 h 21600"/>
                  <a:gd name="T10" fmla="*/ 2147483646 w 21470"/>
                  <a:gd name="T11" fmla="*/ 2147483646 h 21600"/>
                  <a:gd name="T12" fmla="*/ 2147483646 w 21470"/>
                  <a:gd name="T13" fmla="*/ 0 h 21600"/>
                  <a:gd name="T14" fmla="*/ 2147483646 w 21470"/>
                  <a:gd name="T15" fmla="*/ 2147483646 h 21600"/>
                  <a:gd name="T16" fmla="*/ 2147483646 w 21470"/>
                  <a:gd name="T17" fmla="*/ 2147483646 h 21600"/>
                  <a:gd name="T18" fmla="*/ 2147483646 w 21470"/>
                  <a:gd name="T19" fmla="*/ 2147483646 h 21600"/>
                  <a:gd name="T20" fmla="*/ 2147483646 w 21470"/>
                  <a:gd name="T21" fmla="*/ 2147483646 h 21600"/>
                  <a:gd name="T22" fmla="*/ 2147483646 w 21470"/>
                  <a:gd name="T23" fmla="*/ 2147483646 h 21600"/>
                  <a:gd name="T24" fmla="*/ 0 w 21470"/>
                  <a:gd name="T25" fmla="*/ 2147483646 h 21600"/>
                  <a:gd name="T26" fmla="*/ 0 w 21470"/>
                  <a:gd name="T27" fmla="*/ 2147483646 h 21600"/>
                  <a:gd name="T28" fmla="*/ 2147483646 w 21470"/>
                  <a:gd name="T29" fmla="*/ 2147483646 h 21600"/>
                  <a:gd name="T30" fmla="*/ 2147483646 w 21470"/>
                  <a:gd name="T31" fmla="*/ 2147483646 h 21600"/>
                  <a:gd name="T32" fmla="*/ 2147483646 w 21470"/>
                  <a:gd name="T33" fmla="*/ 2147483646 h 21600"/>
                  <a:gd name="T34" fmla="*/ 2147483646 w 21470"/>
                  <a:gd name="T35" fmla="*/ 2147483646 h 21600"/>
                  <a:gd name="T36" fmla="*/ 2147483646 w 21470"/>
                  <a:gd name="T37" fmla="*/ 2147483646 h 2160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1470" h="21600">
                    <a:moveTo>
                      <a:pt x="13938" y="18089"/>
                    </a:moveTo>
                    <a:lnTo>
                      <a:pt x="13938" y="18075"/>
                    </a:lnTo>
                    <a:cubicBezTo>
                      <a:pt x="13949" y="17312"/>
                      <a:pt x="14370" y="14919"/>
                      <a:pt x="18829" y="12741"/>
                    </a:cubicBezTo>
                    <a:cubicBezTo>
                      <a:pt x="19646" y="11856"/>
                      <a:pt x="20317" y="10649"/>
                      <a:pt x="21003" y="9256"/>
                    </a:cubicBezTo>
                    <a:cubicBezTo>
                      <a:pt x="21476" y="8293"/>
                      <a:pt x="21396" y="7471"/>
                      <a:pt x="21396" y="6302"/>
                    </a:cubicBezTo>
                    <a:cubicBezTo>
                      <a:pt x="21396" y="5437"/>
                      <a:pt x="21600" y="4050"/>
                      <a:pt x="21332" y="3287"/>
                    </a:cubicBezTo>
                    <a:cubicBezTo>
                      <a:pt x="20424" y="712"/>
                      <a:pt x="18134" y="0"/>
                      <a:pt x="15449" y="0"/>
                    </a:cubicBezTo>
                    <a:cubicBezTo>
                      <a:pt x="12764" y="0"/>
                      <a:pt x="10471" y="714"/>
                      <a:pt x="9566" y="3295"/>
                    </a:cubicBezTo>
                    <a:cubicBezTo>
                      <a:pt x="9299" y="4054"/>
                      <a:pt x="9504" y="5439"/>
                      <a:pt x="9504" y="6301"/>
                    </a:cubicBezTo>
                    <a:cubicBezTo>
                      <a:pt x="9504" y="7473"/>
                      <a:pt x="9424" y="8297"/>
                      <a:pt x="9900" y="9263"/>
                    </a:cubicBezTo>
                    <a:cubicBezTo>
                      <a:pt x="10724" y="10935"/>
                      <a:pt x="11509" y="12336"/>
                      <a:pt x="12556" y="13231"/>
                    </a:cubicBezTo>
                    <a:cubicBezTo>
                      <a:pt x="8479" y="13828"/>
                      <a:pt x="5724" y="15525"/>
                      <a:pt x="3865" y="16187"/>
                    </a:cubicBezTo>
                    <a:cubicBezTo>
                      <a:pt x="18" y="17556"/>
                      <a:pt x="0" y="19055"/>
                      <a:pt x="0" y="19055"/>
                    </a:cubicBezTo>
                    <a:lnTo>
                      <a:pt x="0" y="21600"/>
                    </a:lnTo>
                    <a:lnTo>
                      <a:pt x="13940" y="21598"/>
                    </a:lnTo>
                    <a:lnTo>
                      <a:pt x="13940" y="18100"/>
                    </a:lnTo>
                    <a:lnTo>
                      <a:pt x="13940" y="18089"/>
                    </a:lnTo>
                    <a:lnTo>
                      <a:pt x="13938" y="18089"/>
                    </a:lnTo>
                    <a:close/>
                    <a:moveTo>
                      <a:pt x="13938" y="18089"/>
                    </a:move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0" tIns="0" rIns="0" bIns="0"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6" name="AutoShape 456"/>
              <p:cNvSpPr/>
              <p:nvPr/>
            </p:nvSpPr>
            <p:spPr bwMode="auto">
              <a:xfrm>
                <a:off x="6798" y="4180"/>
                <a:ext cx="893" cy="780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2147483646 w 21600"/>
                  <a:gd name="T9" fmla="*/ 2147483646 h 21600"/>
                  <a:gd name="T10" fmla="*/ 2147483646 w 21600"/>
                  <a:gd name="T11" fmla="*/ 0 h 21600"/>
                  <a:gd name="T12" fmla="*/ 2147483646 w 21600"/>
                  <a:gd name="T13" fmla="*/ 2147483646 h 21600"/>
                  <a:gd name="T14" fmla="*/ 2147483646 w 21600"/>
                  <a:gd name="T15" fmla="*/ 2147483646 h 21600"/>
                  <a:gd name="T16" fmla="*/ 2147483646 w 21600"/>
                  <a:gd name="T17" fmla="*/ 2147483646 h 21600"/>
                  <a:gd name="T18" fmla="*/ 2147483646 w 21600"/>
                  <a:gd name="T19" fmla="*/ 2147483646 h 21600"/>
                  <a:gd name="T20" fmla="*/ 2147483646 w 21600"/>
                  <a:gd name="T21" fmla="*/ 2147483646 h 21600"/>
                  <a:gd name="T22" fmla="*/ 0 w 21600"/>
                  <a:gd name="T23" fmla="*/ 2147483646 h 21600"/>
                  <a:gd name="T24" fmla="*/ 0 w 21600"/>
                  <a:gd name="T25" fmla="*/ 2147483646 h 21600"/>
                  <a:gd name="T26" fmla="*/ 2147483646 w 21600"/>
                  <a:gd name="T27" fmla="*/ 2147483646 h 21600"/>
                  <a:gd name="T28" fmla="*/ 2147483646 w 21600"/>
                  <a:gd name="T29" fmla="*/ 2147483646 h 21600"/>
                  <a:gd name="T30" fmla="*/ 2147483646 w 21600"/>
                  <a:gd name="T31" fmla="*/ 2147483646 h 21600"/>
                  <a:gd name="T32" fmla="*/ 2147483646 w 21600"/>
                  <a:gd name="T33" fmla="*/ 2147483646 h 216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1600" h="21600">
                    <a:moveTo>
                      <a:pt x="18895" y="16182"/>
                    </a:moveTo>
                    <a:cubicBezTo>
                      <a:pt x="17591" y="15518"/>
                      <a:pt x="15655" y="13809"/>
                      <a:pt x="12789" y="13222"/>
                    </a:cubicBezTo>
                    <a:cubicBezTo>
                      <a:pt x="13522" y="12323"/>
                      <a:pt x="14076" y="10920"/>
                      <a:pt x="14647" y="9256"/>
                    </a:cubicBezTo>
                    <a:cubicBezTo>
                      <a:pt x="14978" y="8292"/>
                      <a:pt x="14921" y="7470"/>
                      <a:pt x="14921" y="6300"/>
                    </a:cubicBezTo>
                    <a:cubicBezTo>
                      <a:pt x="14921" y="5435"/>
                      <a:pt x="15063" y="4048"/>
                      <a:pt x="14876" y="3287"/>
                    </a:cubicBezTo>
                    <a:cubicBezTo>
                      <a:pt x="14244" y="710"/>
                      <a:pt x="12647" y="0"/>
                      <a:pt x="10775" y="0"/>
                    </a:cubicBezTo>
                    <a:cubicBezTo>
                      <a:pt x="8902" y="0"/>
                      <a:pt x="7303" y="714"/>
                      <a:pt x="6672" y="3294"/>
                    </a:cubicBezTo>
                    <a:cubicBezTo>
                      <a:pt x="6486" y="4054"/>
                      <a:pt x="6628" y="5438"/>
                      <a:pt x="6628" y="6300"/>
                    </a:cubicBezTo>
                    <a:cubicBezTo>
                      <a:pt x="6628" y="7473"/>
                      <a:pt x="6572" y="8297"/>
                      <a:pt x="6904" y="9262"/>
                    </a:cubicBezTo>
                    <a:cubicBezTo>
                      <a:pt x="7479" y="10934"/>
                      <a:pt x="8026" y="12336"/>
                      <a:pt x="8756" y="13231"/>
                    </a:cubicBezTo>
                    <a:cubicBezTo>
                      <a:pt x="5913" y="13828"/>
                      <a:pt x="3991" y="15526"/>
                      <a:pt x="2695" y="16187"/>
                    </a:cubicBezTo>
                    <a:cubicBezTo>
                      <a:pt x="13" y="17556"/>
                      <a:pt x="0" y="19054"/>
                      <a:pt x="0" y="19054"/>
                    </a:cubicBezTo>
                    <a:lnTo>
                      <a:pt x="0" y="21600"/>
                    </a:lnTo>
                    <a:lnTo>
                      <a:pt x="21600" y="21597"/>
                    </a:lnTo>
                    <a:lnTo>
                      <a:pt x="21600" y="19054"/>
                    </a:lnTo>
                    <a:cubicBezTo>
                      <a:pt x="21600" y="19054"/>
                      <a:pt x="21587" y="17551"/>
                      <a:pt x="18895" y="16182"/>
                    </a:cubicBezTo>
                    <a:close/>
                    <a:moveTo>
                      <a:pt x="18895" y="16182"/>
                    </a:move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0" tIns="0" rIns="0" bIns="0"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7" name="直角三角形 46"/>
              <p:cNvSpPr/>
              <p:nvPr/>
            </p:nvSpPr>
            <p:spPr>
              <a:xfrm rot="16358268">
                <a:off x="7846" y="3161"/>
                <a:ext cx="308" cy="345"/>
              </a:xfrm>
              <a:prstGeom prst="rt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48" name="文本框 47"/>
            <p:cNvSpPr txBox="1"/>
            <p:nvPr/>
          </p:nvSpPr>
          <p:spPr>
            <a:xfrm>
              <a:off x="8985" y="6542"/>
              <a:ext cx="960" cy="2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智慧门店</a:t>
              </a:r>
              <a:endPara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0" name="Freeform 5"/>
          <p:cNvSpPr/>
          <p:nvPr/>
        </p:nvSpPr>
        <p:spPr bwMode="auto">
          <a:xfrm>
            <a:off x="6189345" y="1205230"/>
            <a:ext cx="236855" cy="1336675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23" name="直接连接符 122"/>
          <p:cNvCxnSpPr/>
          <p:nvPr/>
        </p:nvCxnSpPr>
        <p:spPr>
          <a:xfrm flipH="1">
            <a:off x="2350770" y="1888490"/>
            <a:ext cx="719455" cy="28829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 flipH="1">
            <a:off x="2270125" y="2213610"/>
            <a:ext cx="842010" cy="8636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 flipH="1">
            <a:off x="4047490" y="1924050"/>
            <a:ext cx="1318895" cy="698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组合 64"/>
          <p:cNvGrpSpPr/>
          <p:nvPr/>
        </p:nvGrpSpPr>
        <p:grpSpPr>
          <a:xfrm>
            <a:off x="2853055" y="2320925"/>
            <a:ext cx="2303780" cy="1280160"/>
            <a:chOff x="5623" y="4446"/>
            <a:chExt cx="3628" cy="2016"/>
          </a:xfrm>
        </p:grpSpPr>
        <p:cxnSp>
          <p:nvCxnSpPr>
            <p:cNvPr id="58" name="直接箭头连接符 57"/>
            <p:cNvCxnSpPr/>
            <p:nvPr/>
          </p:nvCxnSpPr>
          <p:spPr>
            <a:xfrm>
              <a:off x="5623" y="5950"/>
              <a:ext cx="0" cy="513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箭头连接符 58"/>
            <p:cNvCxnSpPr/>
            <p:nvPr/>
          </p:nvCxnSpPr>
          <p:spPr>
            <a:xfrm>
              <a:off x="6958" y="5950"/>
              <a:ext cx="0" cy="513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箭头连接符 59"/>
            <p:cNvCxnSpPr/>
            <p:nvPr/>
          </p:nvCxnSpPr>
          <p:spPr>
            <a:xfrm>
              <a:off x="8309" y="5950"/>
              <a:ext cx="0" cy="513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箭头连接符 60"/>
            <p:cNvCxnSpPr/>
            <p:nvPr/>
          </p:nvCxnSpPr>
          <p:spPr>
            <a:xfrm flipV="1">
              <a:off x="5623" y="5905"/>
              <a:ext cx="3629" cy="21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箭头连接符 61"/>
            <p:cNvCxnSpPr/>
            <p:nvPr/>
          </p:nvCxnSpPr>
          <p:spPr>
            <a:xfrm flipV="1">
              <a:off x="6958" y="4446"/>
              <a:ext cx="0" cy="1504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reeform 5"/>
          <p:cNvSpPr/>
          <p:nvPr/>
        </p:nvSpPr>
        <p:spPr bwMode="auto">
          <a:xfrm>
            <a:off x="6189345" y="2736215"/>
            <a:ext cx="236855" cy="1336675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7" name=" 167"/>
          <p:cNvSpPr/>
          <p:nvPr/>
        </p:nvSpPr>
        <p:spPr>
          <a:xfrm>
            <a:off x="6471920" y="2840990"/>
            <a:ext cx="863600" cy="31813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自助收银</a:t>
            </a:r>
            <a:endParaRPr lang="zh-CN" altLang="en-US" sz="12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 167"/>
          <p:cNvSpPr/>
          <p:nvPr/>
        </p:nvSpPr>
        <p:spPr>
          <a:xfrm>
            <a:off x="6473825" y="3251200"/>
            <a:ext cx="863600" cy="31813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扫描购</a:t>
            </a:r>
            <a:endParaRPr lang="zh-CN" altLang="en-US" sz="12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 167"/>
          <p:cNvSpPr/>
          <p:nvPr/>
        </p:nvSpPr>
        <p:spPr>
          <a:xfrm>
            <a:off x="6473825" y="3673475"/>
            <a:ext cx="863600" cy="31813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竖屏营销</a:t>
            </a:r>
            <a:endParaRPr lang="zh-CN" altLang="en-US" sz="12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 167"/>
          <p:cNvSpPr/>
          <p:nvPr/>
        </p:nvSpPr>
        <p:spPr>
          <a:xfrm>
            <a:off x="7447280" y="2840990"/>
            <a:ext cx="863600" cy="31813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人脸识别</a:t>
            </a:r>
            <a:endParaRPr lang="zh-CN" altLang="en-US" sz="12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 167"/>
          <p:cNvSpPr/>
          <p:nvPr/>
        </p:nvSpPr>
        <p:spPr>
          <a:xfrm>
            <a:off x="7447280" y="3673475"/>
            <a:ext cx="863600" cy="31813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电子价签</a:t>
            </a:r>
            <a:endParaRPr lang="zh-CN" altLang="en-US" sz="12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 167"/>
          <p:cNvSpPr/>
          <p:nvPr/>
        </p:nvSpPr>
        <p:spPr>
          <a:xfrm>
            <a:off x="7447280" y="3251200"/>
            <a:ext cx="863600" cy="31813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刷脸支付</a:t>
            </a:r>
            <a:endParaRPr lang="zh-CN" altLang="en-US" sz="12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 167"/>
          <p:cNvSpPr/>
          <p:nvPr/>
        </p:nvSpPr>
        <p:spPr>
          <a:xfrm>
            <a:off x="2773680" y="2484120"/>
            <a:ext cx="857250" cy="31813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数据实时</a:t>
            </a:r>
            <a:endParaRPr lang="zh-CN" altLang="en-US" sz="12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4150360" y="2588895"/>
            <a:ext cx="485140" cy="1536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r>
              <a:rPr lang="en-US" altLang="zh-CN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SCS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endParaRPr lang="zh-CN" altLang="en-US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4150360" y="2504440"/>
            <a:ext cx="485140" cy="297815"/>
          </a:xfrm>
          <a:prstGeom prst="rect">
            <a:avLst/>
          </a:prstGeom>
          <a:noFill/>
          <a:ln w="12700">
            <a:solidFill>
              <a:srgbClr val="36A3E4"/>
            </a:solidFill>
            <a:prstDash val="lgDashDotDot"/>
          </a:ln>
          <a:extLst>
            <a:ext uri="{909E8E84-426E-40DD-AFC4-6F175D3DCCD1}">
              <a14:hiddenFill xmlns:a14="http://schemas.microsoft.com/office/drawing/2010/main">
                <a:solidFill>
                  <a:srgbClr val="009FEC"/>
                </a:solidFill>
              </a14:hiddenFill>
            </a:ext>
          </a:extLst>
        </p:spPr>
        <p:txBody>
          <a:bodyPr anchor="ctr"/>
          <a:p>
            <a:pPr lvl="0" algn="ctr">
              <a:lnSpc>
                <a:spcPct val="100000"/>
              </a:lnSpc>
            </a:pPr>
            <a:endParaRPr lang="zh-CN" altLang="en-US" sz="14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cxnSp>
        <p:nvCxnSpPr>
          <p:cNvPr id="64" name="直接箭头连接符 63"/>
          <p:cNvCxnSpPr/>
          <p:nvPr/>
        </p:nvCxnSpPr>
        <p:spPr>
          <a:xfrm flipV="1">
            <a:off x="3995420" y="2931795"/>
            <a:ext cx="360680" cy="28765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箭头连接符 66"/>
          <p:cNvCxnSpPr/>
          <p:nvPr/>
        </p:nvCxnSpPr>
        <p:spPr>
          <a:xfrm flipH="1" flipV="1">
            <a:off x="4067810" y="2139315"/>
            <a:ext cx="360045" cy="28829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 167"/>
          <p:cNvSpPr/>
          <p:nvPr/>
        </p:nvSpPr>
        <p:spPr>
          <a:xfrm>
            <a:off x="6917055" y="4072890"/>
            <a:ext cx="863600" cy="31813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商品溯源</a:t>
            </a:r>
            <a:endParaRPr lang="zh-CN" altLang="en-US" sz="12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>
            <a:spLocks noGrp="1"/>
          </p:cNvSpPr>
          <p:nvPr/>
        </p:nvSpPr>
        <p:spPr>
          <a:xfrm>
            <a:off x="606008" y="123478"/>
            <a:ext cx="2741856" cy="2771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600" b="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 smtClean="0"/>
              <a:t>SCS</a:t>
            </a:r>
            <a:r>
              <a:rPr lang="zh-CN" altLang="en-US" dirty="0" smtClean="0"/>
              <a:t>智能传输</a:t>
            </a:r>
            <a:endParaRPr lang="zh-CN" altLang="en-US" dirty="0" smtClean="0"/>
          </a:p>
        </p:txBody>
      </p:sp>
      <p:sp>
        <p:nvSpPr>
          <p:cNvPr id="16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5234305" y="721360"/>
            <a:ext cx="1183005" cy="1078813"/>
            <a:chOff x="6293" y="3029"/>
            <a:chExt cx="950" cy="1094"/>
          </a:xfrm>
        </p:grpSpPr>
        <p:sp>
          <p:nvSpPr>
            <p:cNvPr id="11" name=" 11"/>
            <p:cNvSpPr>
              <a:spLocks noChangeAspect="1"/>
            </p:cNvSpPr>
            <p:nvPr/>
          </p:nvSpPr>
          <p:spPr bwMode="auto">
            <a:xfrm>
              <a:off x="6293" y="3029"/>
              <a:ext cx="907" cy="907"/>
            </a:xfrm>
            <a:custGeom>
              <a:avLst/>
              <a:gdLst/>
              <a:ahLst/>
              <a:cxnLst/>
              <a:rect l="0" t="0" r="r" b="b"/>
              <a:pathLst>
                <a:path w="1903412" h="1563688">
                  <a:moveTo>
                    <a:pt x="872180" y="1544638"/>
                  </a:moveTo>
                  <a:lnTo>
                    <a:pt x="875675" y="1544638"/>
                  </a:lnTo>
                  <a:lnTo>
                    <a:pt x="1859905" y="1544638"/>
                  </a:lnTo>
                  <a:lnTo>
                    <a:pt x="1863400" y="1544638"/>
                  </a:lnTo>
                  <a:lnTo>
                    <a:pt x="1866577" y="1545233"/>
                  </a:lnTo>
                  <a:lnTo>
                    <a:pt x="1869118" y="1545829"/>
                  </a:lnTo>
                  <a:lnTo>
                    <a:pt x="1871660" y="1546722"/>
                  </a:lnTo>
                  <a:lnTo>
                    <a:pt x="1873884" y="1547912"/>
                  </a:lnTo>
                  <a:lnTo>
                    <a:pt x="1875154" y="1549103"/>
                  </a:lnTo>
                  <a:lnTo>
                    <a:pt x="1876107" y="1550591"/>
                  </a:lnTo>
                  <a:lnTo>
                    <a:pt x="1876425" y="1552079"/>
                  </a:lnTo>
                  <a:lnTo>
                    <a:pt x="1876425" y="1555651"/>
                  </a:lnTo>
                  <a:lnTo>
                    <a:pt x="1876107" y="1557140"/>
                  </a:lnTo>
                  <a:lnTo>
                    <a:pt x="1875154" y="1558926"/>
                  </a:lnTo>
                  <a:lnTo>
                    <a:pt x="1873884" y="1560116"/>
                  </a:lnTo>
                  <a:lnTo>
                    <a:pt x="1871660" y="1561307"/>
                  </a:lnTo>
                  <a:lnTo>
                    <a:pt x="1869118" y="1562200"/>
                  </a:lnTo>
                  <a:lnTo>
                    <a:pt x="1866577" y="1563093"/>
                  </a:lnTo>
                  <a:lnTo>
                    <a:pt x="1863400" y="1563390"/>
                  </a:lnTo>
                  <a:lnTo>
                    <a:pt x="1859905" y="1563688"/>
                  </a:lnTo>
                  <a:lnTo>
                    <a:pt x="875675" y="1563688"/>
                  </a:lnTo>
                  <a:lnTo>
                    <a:pt x="872180" y="1563390"/>
                  </a:lnTo>
                  <a:lnTo>
                    <a:pt x="869003" y="1563093"/>
                  </a:lnTo>
                  <a:lnTo>
                    <a:pt x="866144" y="1562200"/>
                  </a:lnTo>
                  <a:lnTo>
                    <a:pt x="863603" y="1561307"/>
                  </a:lnTo>
                  <a:lnTo>
                    <a:pt x="861696" y="1560116"/>
                  </a:lnTo>
                  <a:lnTo>
                    <a:pt x="860108" y="1558926"/>
                  </a:lnTo>
                  <a:lnTo>
                    <a:pt x="859155" y="1557140"/>
                  </a:lnTo>
                  <a:lnTo>
                    <a:pt x="858837" y="1555651"/>
                  </a:lnTo>
                  <a:lnTo>
                    <a:pt x="858837" y="1552079"/>
                  </a:lnTo>
                  <a:lnTo>
                    <a:pt x="859155" y="1550591"/>
                  </a:lnTo>
                  <a:lnTo>
                    <a:pt x="860108" y="1549103"/>
                  </a:lnTo>
                  <a:lnTo>
                    <a:pt x="861696" y="1547912"/>
                  </a:lnTo>
                  <a:lnTo>
                    <a:pt x="863603" y="1546722"/>
                  </a:lnTo>
                  <a:lnTo>
                    <a:pt x="866144" y="1545829"/>
                  </a:lnTo>
                  <a:lnTo>
                    <a:pt x="869003" y="1545233"/>
                  </a:lnTo>
                  <a:lnTo>
                    <a:pt x="872180" y="1544638"/>
                  </a:lnTo>
                  <a:close/>
                  <a:moveTo>
                    <a:pt x="1255848" y="1415770"/>
                  </a:moveTo>
                  <a:lnTo>
                    <a:pt x="1252677" y="1416407"/>
                  </a:lnTo>
                  <a:lnTo>
                    <a:pt x="1249823" y="1417361"/>
                  </a:lnTo>
                  <a:lnTo>
                    <a:pt x="1247286" y="1419271"/>
                  </a:lnTo>
                  <a:lnTo>
                    <a:pt x="1245383" y="1420862"/>
                  </a:lnTo>
                  <a:lnTo>
                    <a:pt x="1243797" y="1422771"/>
                  </a:lnTo>
                  <a:lnTo>
                    <a:pt x="1242529" y="1424680"/>
                  </a:lnTo>
                  <a:lnTo>
                    <a:pt x="1242212" y="1426908"/>
                  </a:lnTo>
                  <a:lnTo>
                    <a:pt x="1235235" y="1522691"/>
                  </a:lnTo>
                  <a:lnTo>
                    <a:pt x="1235235" y="1525237"/>
                  </a:lnTo>
                  <a:lnTo>
                    <a:pt x="1236186" y="1527146"/>
                  </a:lnTo>
                  <a:lnTo>
                    <a:pt x="1237772" y="1529056"/>
                  </a:lnTo>
                  <a:lnTo>
                    <a:pt x="1239675" y="1530647"/>
                  </a:lnTo>
                  <a:lnTo>
                    <a:pt x="1242212" y="1532238"/>
                  </a:lnTo>
                  <a:lnTo>
                    <a:pt x="1245066" y="1533193"/>
                  </a:lnTo>
                  <a:lnTo>
                    <a:pt x="1247920" y="1533829"/>
                  </a:lnTo>
                  <a:lnTo>
                    <a:pt x="1251408" y="1534147"/>
                  </a:lnTo>
                  <a:lnTo>
                    <a:pt x="1488299" y="1535738"/>
                  </a:lnTo>
                  <a:lnTo>
                    <a:pt x="1491787" y="1535738"/>
                  </a:lnTo>
                  <a:lnTo>
                    <a:pt x="1494641" y="1535102"/>
                  </a:lnTo>
                  <a:lnTo>
                    <a:pt x="1497813" y="1533829"/>
                  </a:lnTo>
                  <a:lnTo>
                    <a:pt x="1500032" y="1532556"/>
                  </a:lnTo>
                  <a:lnTo>
                    <a:pt x="1502252" y="1530965"/>
                  </a:lnTo>
                  <a:lnTo>
                    <a:pt x="1503521" y="1529056"/>
                  </a:lnTo>
                  <a:lnTo>
                    <a:pt x="1504472" y="1526828"/>
                  </a:lnTo>
                  <a:lnTo>
                    <a:pt x="1504789" y="1524601"/>
                  </a:lnTo>
                  <a:lnTo>
                    <a:pt x="1499715" y="1428181"/>
                  </a:lnTo>
                  <a:lnTo>
                    <a:pt x="1499398" y="1425953"/>
                  </a:lnTo>
                  <a:lnTo>
                    <a:pt x="1498130" y="1424044"/>
                  </a:lnTo>
                  <a:lnTo>
                    <a:pt x="1496227" y="1422134"/>
                  </a:lnTo>
                  <a:lnTo>
                    <a:pt x="1494324" y="1420543"/>
                  </a:lnTo>
                  <a:lnTo>
                    <a:pt x="1491787" y="1418952"/>
                  </a:lnTo>
                  <a:lnTo>
                    <a:pt x="1489250" y="1417679"/>
                  </a:lnTo>
                  <a:lnTo>
                    <a:pt x="1486396" y="1417043"/>
                  </a:lnTo>
                  <a:lnTo>
                    <a:pt x="1483225" y="1416725"/>
                  </a:lnTo>
                  <a:lnTo>
                    <a:pt x="1259019" y="1415770"/>
                  </a:lnTo>
                  <a:lnTo>
                    <a:pt x="1255848" y="1415770"/>
                  </a:lnTo>
                  <a:close/>
                  <a:moveTo>
                    <a:pt x="1699820" y="1377902"/>
                  </a:moveTo>
                  <a:lnTo>
                    <a:pt x="1703942" y="1405269"/>
                  </a:lnTo>
                  <a:lnTo>
                    <a:pt x="1750876" y="1405587"/>
                  </a:lnTo>
                  <a:lnTo>
                    <a:pt x="1746437" y="1378220"/>
                  </a:lnTo>
                  <a:lnTo>
                    <a:pt x="1699820" y="1377902"/>
                  </a:lnTo>
                  <a:close/>
                  <a:moveTo>
                    <a:pt x="1636078" y="1377902"/>
                  </a:moveTo>
                  <a:lnTo>
                    <a:pt x="1639249" y="1404951"/>
                  </a:lnTo>
                  <a:lnTo>
                    <a:pt x="1686183" y="1405269"/>
                  </a:lnTo>
                  <a:lnTo>
                    <a:pt x="1682378" y="1377902"/>
                  </a:lnTo>
                  <a:lnTo>
                    <a:pt x="1636078" y="1377902"/>
                  </a:lnTo>
                  <a:close/>
                  <a:moveTo>
                    <a:pt x="1572019" y="1377584"/>
                  </a:moveTo>
                  <a:lnTo>
                    <a:pt x="1574239" y="1404633"/>
                  </a:lnTo>
                  <a:lnTo>
                    <a:pt x="1621490" y="1404951"/>
                  </a:lnTo>
                  <a:lnTo>
                    <a:pt x="1618636" y="1377584"/>
                  </a:lnTo>
                  <a:lnTo>
                    <a:pt x="1572019" y="1377584"/>
                  </a:lnTo>
                  <a:close/>
                  <a:moveTo>
                    <a:pt x="1507960" y="1377266"/>
                  </a:moveTo>
                  <a:lnTo>
                    <a:pt x="1509546" y="1404314"/>
                  </a:lnTo>
                  <a:lnTo>
                    <a:pt x="1556797" y="1404633"/>
                  </a:lnTo>
                  <a:lnTo>
                    <a:pt x="1554577" y="1377266"/>
                  </a:lnTo>
                  <a:lnTo>
                    <a:pt x="1507960" y="1377266"/>
                  </a:lnTo>
                  <a:close/>
                  <a:moveTo>
                    <a:pt x="1443902" y="1376948"/>
                  </a:moveTo>
                  <a:lnTo>
                    <a:pt x="1444853" y="1403996"/>
                  </a:lnTo>
                  <a:lnTo>
                    <a:pt x="1491787" y="1403996"/>
                  </a:lnTo>
                  <a:lnTo>
                    <a:pt x="1490519" y="1377266"/>
                  </a:lnTo>
                  <a:lnTo>
                    <a:pt x="1443902" y="1376948"/>
                  </a:lnTo>
                  <a:close/>
                  <a:moveTo>
                    <a:pt x="1380160" y="1376629"/>
                  </a:moveTo>
                  <a:lnTo>
                    <a:pt x="1379843" y="1403678"/>
                  </a:lnTo>
                  <a:lnTo>
                    <a:pt x="1426777" y="1403996"/>
                  </a:lnTo>
                  <a:lnTo>
                    <a:pt x="1426460" y="1376948"/>
                  </a:lnTo>
                  <a:lnTo>
                    <a:pt x="1380160" y="1376629"/>
                  </a:lnTo>
                  <a:close/>
                  <a:moveTo>
                    <a:pt x="1316101" y="1376311"/>
                  </a:moveTo>
                  <a:lnTo>
                    <a:pt x="1315150" y="1403360"/>
                  </a:lnTo>
                  <a:lnTo>
                    <a:pt x="1362401" y="1403360"/>
                  </a:lnTo>
                  <a:lnTo>
                    <a:pt x="1362718" y="1376629"/>
                  </a:lnTo>
                  <a:lnTo>
                    <a:pt x="1316101" y="1376311"/>
                  </a:lnTo>
                  <a:close/>
                  <a:moveTo>
                    <a:pt x="1252043" y="1375993"/>
                  </a:moveTo>
                  <a:lnTo>
                    <a:pt x="1250140" y="1403041"/>
                  </a:lnTo>
                  <a:lnTo>
                    <a:pt x="1297391" y="1403041"/>
                  </a:lnTo>
                  <a:lnTo>
                    <a:pt x="1298660" y="1376311"/>
                  </a:lnTo>
                  <a:lnTo>
                    <a:pt x="1252043" y="1375993"/>
                  </a:lnTo>
                  <a:close/>
                  <a:moveTo>
                    <a:pt x="1188301" y="1375675"/>
                  </a:moveTo>
                  <a:lnTo>
                    <a:pt x="1185764" y="1402723"/>
                  </a:lnTo>
                  <a:lnTo>
                    <a:pt x="1232698" y="1402723"/>
                  </a:lnTo>
                  <a:lnTo>
                    <a:pt x="1234601" y="1375993"/>
                  </a:lnTo>
                  <a:lnTo>
                    <a:pt x="1188301" y="1375675"/>
                  </a:lnTo>
                  <a:close/>
                  <a:moveTo>
                    <a:pt x="1124242" y="1375356"/>
                  </a:moveTo>
                  <a:lnTo>
                    <a:pt x="1120754" y="1402405"/>
                  </a:lnTo>
                  <a:lnTo>
                    <a:pt x="1167688" y="1402405"/>
                  </a:lnTo>
                  <a:lnTo>
                    <a:pt x="1170859" y="1375675"/>
                  </a:lnTo>
                  <a:lnTo>
                    <a:pt x="1124242" y="1375356"/>
                  </a:lnTo>
                  <a:close/>
                  <a:moveTo>
                    <a:pt x="1060183" y="1375038"/>
                  </a:moveTo>
                  <a:lnTo>
                    <a:pt x="1056061" y="1402087"/>
                  </a:lnTo>
                  <a:lnTo>
                    <a:pt x="1102995" y="1402087"/>
                  </a:lnTo>
                  <a:lnTo>
                    <a:pt x="1106800" y="1375356"/>
                  </a:lnTo>
                  <a:lnTo>
                    <a:pt x="1060183" y="1375038"/>
                  </a:lnTo>
                  <a:close/>
                  <a:moveTo>
                    <a:pt x="996442" y="1374720"/>
                  </a:moveTo>
                  <a:lnTo>
                    <a:pt x="991051" y="1401769"/>
                  </a:lnTo>
                  <a:lnTo>
                    <a:pt x="1038302" y="1401769"/>
                  </a:lnTo>
                  <a:lnTo>
                    <a:pt x="1042742" y="1375038"/>
                  </a:lnTo>
                  <a:lnTo>
                    <a:pt x="996442" y="1374720"/>
                  </a:lnTo>
                  <a:close/>
                  <a:moveTo>
                    <a:pt x="394079" y="1340803"/>
                  </a:moveTo>
                  <a:lnTo>
                    <a:pt x="364253" y="1348105"/>
                  </a:lnTo>
                  <a:lnTo>
                    <a:pt x="354734" y="1351280"/>
                  </a:lnTo>
                  <a:lnTo>
                    <a:pt x="367743" y="1359853"/>
                  </a:lnTo>
                  <a:lnTo>
                    <a:pt x="380752" y="1368743"/>
                  </a:lnTo>
                  <a:lnTo>
                    <a:pt x="393761" y="1376998"/>
                  </a:lnTo>
                  <a:lnTo>
                    <a:pt x="407088" y="1385571"/>
                  </a:lnTo>
                  <a:lnTo>
                    <a:pt x="420414" y="1393191"/>
                  </a:lnTo>
                  <a:lnTo>
                    <a:pt x="434375" y="1400493"/>
                  </a:lnTo>
                  <a:lnTo>
                    <a:pt x="448336" y="1408113"/>
                  </a:lnTo>
                  <a:lnTo>
                    <a:pt x="462297" y="1415098"/>
                  </a:lnTo>
                  <a:lnTo>
                    <a:pt x="453095" y="1406526"/>
                  </a:lnTo>
                  <a:lnTo>
                    <a:pt x="444528" y="1397636"/>
                  </a:lnTo>
                  <a:lnTo>
                    <a:pt x="435644" y="1389063"/>
                  </a:lnTo>
                  <a:lnTo>
                    <a:pt x="427077" y="1379538"/>
                  </a:lnTo>
                  <a:lnTo>
                    <a:pt x="418510" y="1370331"/>
                  </a:lnTo>
                  <a:lnTo>
                    <a:pt x="410261" y="1360488"/>
                  </a:lnTo>
                  <a:lnTo>
                    <a:pt x="402011" y="1350963"/>
                  </a:lnTo>
                  <a:lnTo>
                    <a:pt x="394079" y="1340803"/>
                  </a:lnTo>
                  <a:close/>
                  <a:moveTo>
                    <a:pt x="1694111" y="1340353"/>
                  </a:moveTo>
                  <a:lnTo>
                    <a:pt x="1698234" y="1367401"/>
                  </a:lnTo>
                  <a:lnTo>
                    <a:pt x="1744534" y="1367719"/>
                  </a:lnTo>
                  <a:lnTo>
                    <a:pt x="1739777" y="1340671"/>
                  </a:lnTo>
                  <a:lnTo>
                    <a:pt x="1694111" y="1340353"/>
                  </a:lnTo>
                  <a:close/>
                  <a:moveTo>
                    <a:pt x="1631321" y="1340034"/>
                  </a:moveTo>
                  <a:lnTo>
                    <a:pt x="1634809" y="1367083"/>
                  </a:lnTo>
                  <a:lnTo>
                    <a:pt x="1680792" y="1367401"/>
                  </a:lnTo>
                  <a:lnTo>
                    <a:pt x="1676987" y="1340353"/>
                  </a:lnTo>
                  <a:lnTo>
                    <a:pt x="1631321" y="1340034"/>
                  </a:lnTo>
                  <a:close/>
                  <a:moveTo>
                    <a:pt x="1568531" y="1339716"/>
                  </a:moveTo>
                  <a:lnTo>
                    <a:pt x="1571068" y="1366765"/>
                  </a:lnTo>
                  <a:lnTo>
                    <a:pt x="1617051" y="1367083"/>
                  </a:lnTo>
                  <a:lnTo>
                    <a:pt x="1614196" y="1340034"/>
                  </a:lnTo>
                  <a:lnTo>
                    <a:pt x="1568531" y="1339716"/>
                  </a:lnTo>
                  <a:close/>
                  <a:moveTo>
                    <a:pt x="1505741" y="1339716"/>
                  </a:moveTo>
                  <a:lnTo>
                    <a:pt x="1507326" y="1366765"/>
                  </a:lnTo>
                  <a:lnTo>
                    <a:pt x="1553626" y="1366765"/>
                  </a:lnTo>
                  <a:lnTo>
                    <a:pt x="1551406" y="1339716"/>
                  </a:lnTo>
                  <a:lnTo>
                    <a:pt x="1505741" y="1339716"/>
                  </a:lnTo>
                  <a:close/>
                  <a:moveTo>
                    <a:pt x="1442950" y="1339398"/>
                  </a:moveTo>
                  <a:lnTo>
                    <a:pt x="1443585" y="1366128"/>
                  </a:lnTo>
                  <a:lnTo>
                    <a:pt x="1489884" y="1366128"/>
                  </a:lnTo>
                  <a:lnTo>
                    <a:pt x="1488616" y="1339398"/>
                  </a:lnTo>
                  <a:lnTo>
                    <a:pt x="1442950" y="1339398"/>
                  </a:lnTo>
                  <a:close/>
                  <a:moveTo>
                    <a:pt x="1380160" y="1339080"/>
                  </a:moveTo>
                  <a:lnTo>
                    <a:pt x="1380160" y="1365810"/>
                  </a:lnTo>
                  <a:lnTo>
                    <a:pt x="1426143" y="1365810"/>
                  </a:lnTo>
                  <a:lnTo>
                    <a:pt x="1425826" y="1339398"/>
                  </a:lnTo>
                  <a:lnTo>
                    <a:pt x="1380160" y="1339080"/>
                  </a:lnTo>
                  <a:close/>
                  <a:moveTo>
                    <a:pt x="1317370" y="1338761"/>
                  </a:moveTo>
                  <a:lnTo>
                    <a:pt x="1316418" y="1365492"/>
                  </a:lnTo>
                  <a:lnTo>
                    <a:pt x="1362718" y="1365492"/>
                  </a:lnTo>
                  <a:lnTo>
                    <a:pt x="1363035" y="1339080"/>
                  </a:lnTo>
                  <a:lnTo>
                    <a:pt x="1317370" y="1338761"/>
                  </a:lnTo>
                  <a:close/>
                  <a:moveTo>
                    <a:pt x="1254897" y="1338443"/>
                  </a:moveTo>
                  <a:lnTo>
                    <a:pt x="1252677" y="1365174"/>
                  </a:lnTo>
                  <a:lnTo>
                    <a:pt x="1298977" y="1365492"/>
                  </a:lnTo>
                  <a:lnTo>
                    <a:pt x="1300245" y="1338761"/>
                  </a:lnTo>
                  <a:lnTo>
                    <a:pt x="1254897" y="1338443"/>
                  </a:lnTo>
                  <a:close/>
                  <a:moveTo>
                    <a:pt x="1192106" y="1338443"/>
                  </a:moveTo>
                  <a:lnTo>
                    <a:pt x="1189252" y="1364855"/>
                  </a:lnTo>
                  <a:lnTo>
                    <a:pt x="1235235" y="1365174"/>
                  </a:lnTo>
                  <a:lnTo>
                    <a:pt x="1237772" y="1338443"/>
                  </a:lnTo>
                  <a:lnTo>
                    <a:pt x="1192106" y="1338443"/>
                  </a:lnTo>
                  <a:close/>
                  <a:moveTo>
                    <a:pt x="1128999" y="1338125"/>
                  </a:moveTo>
                  <a:lnTo>
                    <a:pt x="1125511" y="1364537"/>
                  </a:lnTo>
                  <a:lnTo>
                    <a:pt x="1172128" y="1364855"/>
                  </a:lnTo>
                  <a:lnTo>
                    <a:pt x="1174665" y="1338125"/>
                  </a:lnTo>
                  <a:lnTo>
                    <a:pt x="1128999" y="1338125"/>
                  </a:lnTo>
                  <a:close/>
                  <a:moveTo>
                    <a:pt x="1066526" y="1337807"/>
                  </a:moveTo>
                  <a:lnTo>
                    <a:pt x="1061769" y="1364219"/>
                  </a:lnTo>
                  <a:lnTo>
                    <a:pt x="1108386" y="1364537"/>
                  </a:lnTo>
                  <a:lnTo>
                    <a:pt x="1111874" y="1338125"/>
                  </a:lnTo>
                  <a:lnTo>
                    <a:pt x="1066526" y="1337807"/>
                  </a:lnTo>
                  <a:close/>
                  <a:moveTo>
                    <a:pt x="1003419" y="1337489"/>
                  </a:moveTo>
                  <a:lnTo>
                    <a:pt x="998345" y="1363901"/>
                  </a:lnTo>
                  <a:lnTo>
                    <a:pt x="1044644" y="1364219"/>
                  </a:lnTo>
                  <a:lnTo>
                    <a:pt x="1049401" y="1337807"/>
                  </a:lnTo>
                  <a:lnTo>
                    <a:pt x="1003419" y="1337489"/>
                  </a:lnTo>
                  <a:close/>
                  <a:moveTo>
                    <a:pt x="538764" y="1314450"/>
                  </a:moveTo>
                  <a:lnTo>
                    <a:pt x="518458" y="1317308"/>
                  </a:lnTo>
                  <a:lnTo>
                    <a:pt x="498468" y="1320165"/>
                  </a:lnTo>
                  <a:lnTo>
                    <a:pt x="478479" y="1323340"/>
                  </a:lnTo>
                  <a:lnTo>
                    <a:pt x="458807" y="1326833"/>
                  </a:lnTo>
                  <a:lnTo>
                    <a:pt x="467691" y="1336675"/>
                  </a:lnTo>
                  <a:lnTo>
                    <a:pt x="476258" y="1346200"/>
                  </a:lnTo>
                  <a:lnTo>
                    <a:pt x="485142" y="1355408"/>
                  </a:lnTo>
                  <a:lnTo>
                    <a:pt x="494343" y="1364298"/>
                  </a:lnTo>
                  <a:lnTo>
                    <a:pt x="503228" y="1372871"/>
                  </a:lnTo>
                  <a:lnTo>
                    <a:pt x="512746" y="1381126"/>
                  </a:lnTo>
                  <a:lnTo>
                    <a:pt x="521948" y="1389381"/>
                  </a:lnTo>
                  <a:lnTo>
                    <a:pt x="531784" y="1397001"/>
                  </a:lnTo>
                  <a:lnTo>
                    <a:pt x="540986" y="1404621"/>
                  </a:lnTo>
                  <a:lnTo>
                    <a:pt x="551139" y="1411606"/>
                  </a:lnTo>
                  <a:lnTo>
                    <a:pt x="560658" y="1418273"/>
                  </a:lnTo>
                  <a:lnTo>
                    <a:pt x="570811" y="1424941"/>
                  </a:lnTo>
                  <a:lnTo>
                    <a:pt x="580965" y="1430973"/>
                  </a:lnTo>
                  <a:lnTo>
                    <a:pt x="591118" y="1437323"/>
                  </a:lnTo>
                  <a:lnTo>
                    <a:pt x="601589" y="1442721"/>
                  </a:lnTo>
                  <a:lnTo>
                    <a:pt x="611742" y="1447801"/>
                  </a:lnTo>
                  <a:lnTo>
                    <a:pt x="601589" y="1433831"/>
                  </a:lnTo>
                  <a:lnTo>
                    <a:pt x="591753" y="1419226"/>
                  </a:lnTo>
                  <a:lnTo>
                    <a:pt x="582234" y="1403351"/>
                  </a:lnTo>
                  <a:lnTo>
                    <a:pt x="573032" y="1387158"/>
                  </a:lnTo>
                  <a:lnTo>
                    <a:pt x="564148" y="1370013"/>
                  </a:lnTo>
                  <a:lnTo>
                    <a:pt x="555264" y="1352233"/>
                  </a:lnTo>
                  <a:lnTo>
                    <a:pt x="547014" y="1333500"/>
                  </a:lnTo>
                  <a:lnTo>
                    <a:pt x="538764" y="1314450"/>
                  </a:lnTo>
                  <a:close/>
                  <a:moveTo>
                    <a:pt x="1688403" y="1302485"/>
                  </a:moveTo>
                  <a:lnTo>
                    <a:pt x="1692526" y="1329215"/>
                  </a:lnTo>
                  <a:lnTo>
                    <a:pt x="1737557" y="1329533"/>
                  </a:lnTo>
                  <a:lnTo>
                    <a:pt x="1733117" y="1302803"/>
                  </a:lnTo>
                  <a:lnTo>
                    <a:pt x="1688403" y="1302485"/>
                  </a:lnTo>
                  <a:close/>
                  <a:moveTo>
                    <a:pt x="1626881" y="1302166"/>
                  </a:moveTo>
                  <a:lnTo>
                    <a:pt x="1630053" y="1329215"/>
                  </a:lnTo>
                  <a:lnTo>
                    <a:pt x="1675401" y="1329215"/>
                  </a:lnTo>
                  <a:lnTo>
                    <a:pt x="1671596" y="1302485"/>
                  </a:lnTo>
                  <a:lnTo>
                    <a:pt x="1626881" y="1302166"/>
                  </a:lnTo>
                  <a:close/>
                  <a:moveTo>
                    <a:pt x="1565042" y="1302166"/>
                  </a:moveTo>
                  <a:lnTo>
                    <a:pt x="1567579" y="1328897"/>
                  </a:lnTo>
                  <a:lnTo>
                    <a:pt x="1612928" y="1329215"/>
                  </a:lnTo>
                  <a:lnTo>
                    <a:pt x="1610074" y="1302166"/>
                  </a:lnTo>
                  <a:lnTo>
                    <a:pt x="1565042" y="1302166"/>
                  </a:lnTo>
                  <a:close/>
                  <a:moveTo>
                    <a:pt x="1503521" y="1301848"/>
                  </a:moveTo>
                  <a:lnTo>
                    <a:pt x="1505106" y="1328578"/>
                  </a:lnTo>
                  <a:lnTo>
                    <a:pt x="1550772" y="1328897"/>
                  </a:lnTo>
                  <a:lnTo>
                    <a:pt x="1548552" y="1302166"/>
                  </a:lnTo>
                  <a:lnTo>
                    <a:pt x="1503521" y="1301848"/>
                  </a:lnTo>
                  <a:close/>
                  <a:moveTo>
                    <a:pt x="1441999" y="1301848"/>
                  </a:moveTo>
                  <a:lnTo>
                    <a:pt x="1442633" y="1328260"/>
                  </a:lnTo>
                  <a:lnTo>
                    <a:pt x="1487982" y="1328578"/>
                  </a:lnTo>
                  <a:lnTo>
                    <a:pt x="1486713" y="1301848"/>
                  </a:lnTo>
                  <a:lnTo>
                    <a:pt x="1441999" y="1301848"/>
                  </a:lnTo>
                  <a:close/>
                  <a:moveTo>
                    <a:pt x="1380477" y="1301530"/>
                  </a:moveTo>
                  <a:lnTo>
                    <a:pt x="1380477" y="1328260"/>
                  </a:lnTo>
                  <a:lnTo>
                    <a:pt x="1425509" y="1328260"/>
                  </a:lnTo>
                  <a:lnTo>
                    <a:pt x="1425191" y="1301530"/>
                  </a:lnTo>
                  <a:lnTo>
                    <a:pt x="1380477" y="1301530"/>
                  </a:lnTo>
                  <a:close/>
                  <a:moveTo>
                    <a:pt x="1318638" y="1301212"/>
                  </a:moveTo>
                  <a:lnTo>
                    <a:pt x="1317687" y="1327942"/>
                  </a:lnTo>
                  <a:lnTo>
                    <a:pt x="1363353" y="1328260"/>
                  </a:lnTo>
                  <a:lnTo>
                    <a:pt x="1363670" y="1301530"/>
                  </a:lnTo>
                  <a:lnTo>
                    <a:pt x="1318638" y="1301212"/>
                  </a:lnTo>
                  <a:close/>
                  <a:moveTo>
                    <a:pt x="1257434" y="1301212"/>
                  </a:moveTo>
                  <a:lnTo>
                    <a:pt x="1255531" y="1327624"/>
                  </a:lnTo>
                  <a:lnTo>
                    <a:pt x="1300879" y="1327942"/>
                  </a:lnTo>
                  <a:lnTo>
                    <a:pt x="1301831" y="1301212"/>
                  </a:lnTo>
                  <a:lnTo>
                    <a:pt x="1257434" y="1301212"/>
                  </a:lnTo>
                  <a:close/>
                  <a:moveTo>
                    <a:pt x="1195595" y="1300894"/>
                  </a:moveTo>
                  <a:lnTo>
                    <a:pt x="1193058" y="1327306"/>
                  </a:lnTo>
                  <a:lnTo>
                    <a:pt x="1238406" y="1327624"/>
                  </a:lnTo>
                  <a:lnTo>
                    <a:pt x="1240626" y="1300894"/>
                  </a:lnTo>
                  <a:lnTo>
                    <a:pt x="1195595" y="1300894"/>
                  </a:lnTo>
                  <a:close/>
                  <a:moveTo>
                    <a:pt x="1134073" y="1300575"/>
                  </a:moveTo>
                  <a:lnTo>
                    <a:pt x="1130268" y="1327306"/>
                  </a:lnTo>
                  <a:lnTo>
                    <a:pt x="1175933" y="1327306"/>
                  </a:lnTo>
                  <a:lnTo>
                    <a:pt x="1178787" y="1300894"/>
                  </a:lnTo>
                  <a:lnTo>
                    <a:pt x="1134073" y="1300575"/>
                  </a:lnTo>
                  <a:close/>
                  <a:moveTo>
                    <a:pt x="1072551" y="1300575"/>
                  </a:moveTo>
                  <a:lnTo>
                    <a:pt x="1068112" y="1326987"/>
                  </a:lnTo>
                  <a:lnTo>
                    <a:pt x="1113460" y="1326987"/>
                  </a:lnTo>
                  <a:lnTo>
                    <a:pt x="1117266" y="1300575"/>
                  </a:lnTo>
                  <a:lnTo>
                    <a:pt x="1072551" y="1300575"/>
                  </a:lnTo>
                  <a:close/>
                  <a:moveTo>
                    <a:pt x="1010712" y="1300257"/>
                  </a:moveTo>
                  <a:lnTo>
                    <a:pt x="1005638" y="1326669"/>
                  </a:lnTo>
                  <a:lnTo>
                    <a:pt x="1050987" y="1326987"/>
                  </a:lnTo>
                  <a:lnTo>
                    <a:pt x="1055744" y="1300575"/>
                  </a:lnTo>
                  <a:lnTo>
                    <a:pt x="1010712" y="1300257"/>
                  </a:lnTo>
                  <a:close/>
                  <a:moveTo>
                    <a:pt x="742467" y="1299528"/>
                  </a:moveTo>
                  <a:lnTo>
                    <a:pt x="705978" y="1300480"/>
                  </a:lnTo>
                  <a:lnTo>
                    <a:pt x="670124" y="1302068"/>
                  </a:lnTo>
                  <a:lnTo>
                    <a:pt x="634587" y="1304290"/>
                  </a:lnTo>
                  <a:lnTo>
                    <a:pt x="600002" y="1307148"/>
                  </a:lnTo>
                  <a:lnTo>
                    <a:pt x="608886" y="1327150"/>
                  </a:lnTo>
                  <a:lnTo>
                    <a:pt x="618088" y="1346518"/>
                  </a:lnTo>
                  <a:lnTo>
                    <a:pt x="627607" y="1364298"/>
                  </a:lnTo>
                  <a:lnTo>
                    <a:pt x="632683" y="1373188"/>
                  </a:lnTo>
                  <a:lnTo>
                    <a:pt x="637760" y="1381126"/>
                  </a:lnTo>
                  <a:lnTo>
                    <a:pt x="642519" y="1389381"/>
                  </a:lnTo>
                  <a:lnTo>
                    <a:pt x="647596" y="1397001"/>
                  </a:lnTo>
                  <a:lnTo>
                    <a:pt x="652673" y="1404621"/>
                  </a:lnTo>
                  <a:lnTo>
                    <a:pt x="657750" y="1411288"/>
                  </a:lnTo>
                  <a:lnTo>
                    <a:pt x="662826" y="1417956"/>
                  </a:lnTo>
                  <a:lnTo>
                    <a:pt x="668220" y="1424623"/>
                  </a:lnTo>
                  <a:lnTo>
                    <a:pt x="673614" y="1430656"/>
                  </a:lnTo>
                  <a:lnTo>
                    <a:pt x="678691" y="1436688"/>
                  </a:lnTo>
                  <a:lnTo>
                    <a:pt x="686941" y="1444626"/>
                  </a:lnTo>
                  <a:lnTo>
                    <a:pt x="694873" y="1451928"/>
                  </a:lnTo>
                  <a:lnTo>
                    <a:pt x="703123" y="1458913"/>
                  </a:lnTo>
                  <a:lnTo>
                    <a:pt x="711055" y="1464628"/>
                  </a:lnTo>
                  <a:lnTo>
                    <a:pt x="718987" y="1469708"/>
                  </a:lnTo>
                  <a:lnTo>
                    <a:pt x="726920" y="1474153"/>
                  </a:lnTo>
                  <a:lnTo>
                    <a:pt x="734535" y="1477963"/>
                  </a:lnTo>
                  <a:lnTo>
                    <a:pt x="742467" y="1480821"/>
                  </a:lnTo>
                  <a:lnTo>
                    <a:pt x="742467" y="1299528"/>
                  </a:lnTo>
                  <a:close/>
                  <a:moveTo>
                    <a:pt x="1682695" y="1264935"/>
                  </a:moveTo>
                  <a:lnTo>
                    <a:pt x="1686818" y="1291665"/>
                  </a:lnTo>
                  <a:lnTo>
                    <a:pt x="1731215" y="1291665"/>
                  </a:lnTo>
                  <a:lnTo>
                    <a:pt x="1726775" y="1264935"/>
                  </a:lnTo>
                  <a:lnTo>
                    <a:pt x="1682695" y="1264935"/>
                  </a:lnTo>
                  <a:close/>
                  <a:moveTo>
                    <a:pt x="1622442" y="1264617"/>
                  </a:moveTo>
                  <a:lnTo>
                    <a:pt x="1625613" y="1291347"/>
                  </a:lnTo>
                  <a:lnTo>
                    <a:pt x="1670327" y="1291665"/>
                  </a:lnTo>
                  <a:lnTo>
                    <a:pt x="1666205" y="1264617"/>
                  </a:lnTo>
                  <a:lnTo>
                    <a:pt x="1622442" y="1264617"/>
                  </a:lnTo>
                  <a:close/>
                  <a:moveTo>
                    <a:pt x="1561871" y="1264617"/>
                  </a:moveTo>
                  <a:lnTo>
                    <a:pt x="1564091" y="1291347"/>
                  </a:lnTo>
                  <a:lnTo>
                    <a:pt x="1608805" y="1291347"/>
                  </a:lnTo>
                  <a:lnTo>
                    <a:pt x="1605951" y="1264617"/>
                  </a:lnTo>
                  <a:lnTo>
                    <a:pt x="1561871" y="1264617"/>
                  </a:lnTo>
                  <a:close/>
                  <a:moveTo>
                    <a:pt x="1501618" y="1264298"/>
                  </a:moveTo>
                  <a:lnTo>
                    <a:pt x="1502886" y="1291029"/>
                  </a:lnTo>
                  <a:lnTo>
                    <a:pt x="1547284" y="1291029"/>
                  </a:lnTo>
                  <a:lnTo>
                    <a:pt x="1545381" y="1264298"/>
                  </a:lnTo>
                  <a:lnTo>
                    <a:pt x="1501618" y="1264298"/>
                  </a:lnTo>
                  <a:close/>
                  <a:moveTo>
                    <a:pt x="1441048" y="1263980"/>
                  </a:moveTo>
                  <a:lnTo>
                    <a:pt x="1441682" y="1290711"/>
                  </a:lnTo>
                  <a:lnTo>
                    <a:pt x="1486396" y="1291029"/>
                  </a:lnTo>
                  <a:lnTo>
                    <a:pt x="1485128" y="1264298"/>
                  </a:lnTo>
                  <a:lnTo>
                    <a:pt x="1441048" y="1263980"/>
                  </a:lnTo>
                  <a:close/>
                  <a:moveTo>
                    <a:pt x="1380794" y="1263980"/>
                  </a:moveTo>
                  <a:lnTo>
                    <a:pt x="1380477" y="1290711"/>
                  </a:lnTo>
                  <a:lnTo>
                    <a:pt x="1424874" y="1290711"/>
                  </a:lnTo>
                  <a:lnTo>
                    <a:pt x="1424557" y="1263980"/>
                  </a:lnTo>
                  <a:lnTo>
                    <a:pt x="1380794" y="1263980"/>
                  </a:lnTo>
                  <a:close/>
                  <a:moveTo>
                    <a:pt x="1320224" y="1263662"/>
                  </a:moveTo>
                  <a:lnTo>
                    <a:pt x="1319273" y="1290392"/>
                  </a:lnTo>
                  <a:lnTo>
                    <a:pt x="1363670" y="1290711"/>
                  </a:lnTo>
                  <a:lnTo>
                    <a:pt x="1363987" y="1263980"/>
                  </a:lnTo>
                  <a:lnTo>
                    <a:pt x="1320224" y="1263662"/>
                  </a:lnTo>
                  <a:close/>
                  <a:moveTo>
                    <a:pt x="1259654" y="1263662"/>
                  </a:moveTo>
                  <a:lnTo>
                    <a:pt x="1258068" y="1290392"/>
                  </a:lnTo>
                  <a:lnTo>
                    <a:pt x="1302465" y="1290392"/>
                  </a:lnTo>
                  <a:lnTo>
                    <a:pt x="1303416" y="1263662"/>
                  </a:lnTo>
                  <a:lnTo>
                    <a:pt x="1259654" y="1263662"/>
                  </a:lnTo>
                  <a:close/>
                  <a:moveTo>
                    <a:pt x="1199083" y="1263344"/>
                  </a:moveTo>
                  <a:lnTo>
                    <a:pt x="1196546" y="1290074"/>
                  </a:lnTo>
                  <a:lnTo>
                    <a:pt x="1241260" y="1290392"/>
                  </a:lnTo>
                  <a:lnTo>
                    <a:pt x="1243163" y="1263662"/>
                  </a:lnTo>
                  <a:lnTo>
                    <a:pt x="1199083" y="1263344"/>
                  </a:lnTo>
                  <a:close/>
                  <a:moveTo>
                    <a:pt x="1138830" y="1263344"/>
                  </a:moveTo>
                  <a:lnTo>
                    <a:pt x="1135659" y="1289756"/>
                  </a:lnTo>
                  <a:lnTo>
                    <a:pt x="1180056" y="1290074"/>
                  </a:lnTo>
                  <a:lnTo>
                    <a:pt x="1182593" y="1263344"/>
                  </a:lnTo>
                  <a:lnTo>
                    <a:pt x="1138830" y="1263344"/>
                  </a:lnTo>
                  <a:close/>
                  <a:moveTo>
                    <a:pt x="1078259" y="1263026"/>
                  </a:moveTo>
                  <a:lnTo>
                    <a:pt x="1074137" y="1289756"/>
                  </a:lnTo>
                  <a:lnTo>
                    <a:pt x="1118851" y="1289756"/>
                  </a:lnTo>
                  <a:lnTo>
                    <a:pt x="1122339" y="1263344"/>
                  </a:lnTo>
                  <a:lnTo>
                    <a:pt x="1078259" y="1263026"/>
                  </a:lnTo>
                  <a:close/>
                  <a:moveTo>
                    <a:pt x="1018006" y="1263026"/>
                  </a:moveTo>
                  <a:lnTo>
                    <a:pt x="1012615" y="1289438"/>
                  </a:lnTo>
                  <a:lnTo>
                    <a:pt x="1057329" y="1289756"/>
                  </a:lnTo>
                  <a:lnTo>
                    <a:pt x="1061769" y="1263026"/>
                  </a:lnTo>
                  <a:lnTo>
                    <a:pt x="1018006" y="1263026"/>
                  </a:lnTo>
                  <a:close/>
                  <a:moveTo>
                    <a:pt x="1676987" y="1227067"/>
                  </a:moveTo>
                  <a:lnTo>
                    <a:pt x="1681109" y="1253797"/>
                  </a:lnTo>
                  <a:lnTo>
                    <a:pt x="1724872" y="1254115"/>
                  </a:lnTo>
                  <a:lnTo>
                    <a:pt x="1719798" y="1227067"/>
                  </a:lnTo>
                  <a:lnTo>
                    <a:pt x="1676987" y="1227067"/>
                  </a:lnTo>
                  <a:close/>
                  <a:moveTo>
                    <a:pt x="1618002" y="1227067"/>
                  </a:moveTo>
                  <a:lnTo>
                    <a:pt x="1621173" y="1253797"/>
                  </a:lnTo>
                  <a:lnTo>
                    <a:pt x="1664619" y="1253797"/>
                  </a:lnTo>
                  <a:lnTo>
                    <a:pt x="1660813" y="1227067"/>
                  </a:lnTo>
                  <a:lnTo>
                    <a:pt x="1618002" y="1227067"/>
                  </a:lnTo>
                  <a:close/>
                  <a:moveTo>
                    <a:pt x="1558383" y="1226431"/>
                  </a:moveTo>
                  <a:lnTo>
                    <a:pt x="1560920" y="1253479"/>
                  </a:lnTo>
                  <a:lnTo>
                    <a:pt x="1604683" y="1253797"/>
                  </a:lnTo>
                  <a:lnTo>
                    <a:pt x="1601512" y="1226431"/>
                  </a:lnTo>
                  <a:lnTo>
                    <a:pt x="1558383" y="1226431"/>
                  </a:lnTo>
                  <a:close/>
                  <a:moveTo>
                    <a:pt x="1499398" y="1226431"/>
                  </a:moveTo>
                  <a:lnTo>
                    <a:pt x="1500984" y="1253479"/>
                  </a:lnTo>
                  <a:lnTo>
                    <a:pt x="1544430" y="1253479"/>
                  </a:lnTo>
                  <a:lnTo>
                    <a:pt x="1542210" y="1226431"/>
                  </a:lnTo>
                  <a:lnTo>
                    <a:pt x="1499398" y="1226431"/>
                  </a:lnTo>
                  <a:close/>
                  <a:moveTo>
                    <a:pt x="1439779" y="1226112"/>
                  </a:moveTo>
                  <a:lnTo>
                    <a:pt x="1440730" y="1253161"/>
                  </a:lnTo>
                  <a:lnTo>
                    <a:pt x="1484493" y="1253479"/>
                  </a:lnTo>
                  <a:lnTo>
                    <a:pt x="1483225" y="1226431"/>
                  </a:lnTo>
                  <a:lnTo>
                    <a:pt x="1439779" y="1226112"/>
                  </a:lnTo>
                  <a:close/>
                  <a:moveTo>
                    <a:pt x="1380794" y="1226112"/>
                  </a:moveTo>
                  <a:lnTo>
                    <a:pt x="1380794" y="1253161"/>
                  </a:lnTo>
                  <a:lnTo>
                    <a:pt x="1424240" y="1253161"/>
                  </a:lnTo>
                  <a:lnTo>
                    <a:pt x="1423606" y="1226112"/>
                  </a:lnTo>
                  <a:lnTo>
                    <a:pt x="1380794" y="1226112"/>
                  </a:lnTo>
                  <a:close/>
                  <a:moveTo>
                    <a:pt x="1321492" y="1226112"/>
                  </a:moveTo>
                  <a:lnTo>
                    <a:pt x="1320541" y="1252843"/>
                  </a:lnTo>
                  <a:lnTo>
                    <a:pt x="1364304" y="1253161"/>
                  </a:lnTo>
                  <a:lnTo>
                    <a:pt x="1364621" y="1226112"/>
                  </a:lnTo>
                  <a:lnTo>
                    <a:pt x="1321492" y="1226112"/>
                  </a:lnTo>
                  <a:close/>
                  <a:moveTo>
                    <a:pt x="1262190" y="1225794"/>
                  </a:moveTo>
                  <a:lnTo>
                    <a:pt x="1260605" y="1252843"/>
                  </a:lnTo>
                  <a:lnTo>
                    <a:pt x="1304051" y="1252843"/>
                  </a:lnTo>
                  <a:lnTo>
                    <a:pt x="1305319" y="1225794"/>
                  </a:lnTo>
                  <a:lnTo>
                    <a:pt x="1262190" y="1225794"/>
                  </a:lnTo>
                  <a:close/>
                  <a:moveTo>
                    <a:pt x="1203206" y="1225794"/>
                  </a:moveTo>
                  <a:lnTo>
                    <a:pt x="1200352" y="1252524"/>
                  </a:lnTo>
                  <a:lnTo>
                    <a:pt x="1244115" y="1252843"/>
                  </a:lnTo>
                  <a:lnTo>
                    <a:pt x="1246017" y="1225794"/>
                  </a:lnTo>
                  <a:lnTo>
                    <a:pt x="1203206" y="1225794"/>
                  </a:lnTo>
                  <a:close/>
                  <a:moveTo>
                    <a:pt x="1143904" y="1225476"/>
                  </a:moveTo>
                  <a:lnTo>
                    <a:pt x="1140415" y="1252524"/>
                  </a:lnTo>
                  <a:lnTo>
                    <a:pt x="1183861" y="1252524"/>
                  </a:lnTo>
                  <a:lnTo>
                    <a:pt x="1187032" y="1225794"/>
                  </a:lnTo>
                  <a:lnTo>
                    <a:pt x="1143904" y="1225476"/>
                  </a:lnTo>
                  <a:close/>
                  <a:moveTo>
                    <a:pt x="1084602" y="1225476"/>
                  </a:moveTo>
                  <a:lnTo>
                    <a:pt x="1080162" y="1252206"/>
                  </a:lnTo>
                  <a:lnTo>
                    <a:pt x="1123925" y="1252524"/>
                  </a:lnTo>
                  <a:lnTo>
                    <a:pt x="1127731" y="1225476"/>
                  </a:lnTo>
                  <a:lnTo>
                    <a:pt x="1084602" y="1225476"/>
                  </a:lnTo>
                  <a:close/>
                  <a:moveTo>
                    <a:pt x="1025300" y="1225476"/>
                  </a:moveTo>
                  <a:lnTo>
                    <a:pt x="1020226" y="1252206"/>
                  </a:lnTo>
                  <a:lnTo>
                    <a:pt x="1063672" y="1252206"/>
                  </a:lnTo>
                  <a:lnTo>
                    <a:pt x="1068429" y="1225476"/>
                  </a:lnTo>
                  <a:lnTo>
                    <a:pt x="1025300" y="1225476"/>
                  </a:lnTo>
                  <a:close/>
                  <a:moveTo>
                    <a:pt x="1671279" y="1188881"/>
                  </a:moveTo>
                  <a:lnTo>
                    <a:pt x="1675401" y="1216248"/>
                  </a:lnTo>
                  <a:lnTo>
                    <a:pt x="1718213" y="1216248"/>
                  </a:lnTo>
                  <a:lnTo>
                    <a:pt x="1713456" y="1188881"/>
                  </a:lnTo>
                  <a:lnTo>
                    <a:pt x="1671279" y="1188881"/>
                  </a:lnTo>
                  <a:close/>
                  <a:moveTo>
                    <a:pt x="1613245" y="1188881"/>
                  </a:moveTo>
                  <a:lnTo>
                    <a:pt x="1616416" y="1215929"/>
                  </a:lnTo>
                  <a:lnTo>
                    <a:pt x="1659228" y="1216248"/>
                  </a:lnTo>
                  <a:lnTo>
                    <a:pt x="1655422" y="1188881"/>
                  </a:lnTo>
                  <a:lnTo>
                    <a:pt x="1613245" y="1188881"/>
                  </a:lnTo>
                  <a:close/>
                  <a:moveTo>
                    <a:pt x="1555212" y="1188881"/>
                  </a:moveTo>
                  <a:lnTo>
                    <a:pt x="1557432" y="1215929"/>
                  </a:lnTo>
                  <a:lnTo>
                    <a:pt x="1600560" y="1215929"/>
                  </a:lnTo>
                  <a:lnTo>
                    <a:pt x="1597389" y="1188881"/>
                  </a:lnTo>
                  <a:lnTo>
                    <a:pt x="1555212" y="1188881"/>
                  </a:lnTo>
                  <a:close/>
                  <a:moveTo>
                    <a:pt x="1497178" y="1188881"/>
                  </a:moveTo>
                  <a:lnTo>
                    <a:pt x="1498764" y="1215929"/>
                  </a:lnTo>
                  <a:lnTo>
                    <a:pt x="1541575" y="1215929"/>
                  </a:lnTo>
                  <a:lnTo>
                    <a:pt x="1539356" y="1188881"/>
                  </a:lnTo>
                  <a:lnTo>
                    <a:pt x="1497178" y="1188881"/>
                  </a:lnTo>
                  <a:close/>
                  <a:moveTo>
                    <a:pt x="1438828" y="1188563"/>
                  </a:moveTo>
                  <a:lnTo>
                    <a:pt x="1439779" y="1215611"/>
                  </a:lnTo>
                  <a:lnTo>
                    <a:pt x="1482591" y="1215929"/>
                  </a:lnTo>
                  <a:lnTo>
                    <a:pt x="1481322" y="1188563"/>
                  </a:lnTo>
                  <a:lnTo>
                    <a:pt x="1438828" y="1188563"/>
                  </a:lnTo>
                  <a:close/>
                  <a:moveTo>
                    <a:pt x="1381111" y="1188563"/>
                  </a:moveTo>
                  <a:lnTo>
                    <a:pt x="1380794" y="1215611"/>
                  </a:lnTo>
                  <a:lnTo>
                    <a:pt x="1423606" y="1215611"/>
                  </a:lnTo>
                  <a:lnTo>
                    <a:pt x="1422972" y="1188563"/>
                  </a:lnTo>
                  <a:lnTo>
                    <a:pt x="1381111" y="1188563"/>
                  </a:lnTo>
                  <a:close/>
                  <a:moveTo>
                    <a:pt x="1322761" y="1188563"/>
                  </a:moveTo>
                  <a:lnTo>
                    <a:pt x="1321810" y="1215611"/>
                  </a:lnTo>
                  <a:lnTo>
                    <a:pt x="1364621" y="1215611"/>
                  </a:lnTo>
                  <a:lnTo>
                    <a:pt x="1365255" y="1188563"/>
                  </a:lnTo>
                  <a:lnTo>
                    <a:pt x="1322761" y="1188563"/>
                  </a:lnTo>
                  <a:close/>
                  <a:moveTo>
                    <a:pt x="1264727" y="1188563"/>
                  </a:moveTo>
                  <a:lnTo>
                    <a:pt x="1263142" y="1215293"/>
                  </a:lnTo>
                  <a:lnTo>
                    <a:pt x="1305636" y="1215293"/>
                  </a:lnTo>
                  <a:lnTo>
                    <a:pt x="1307222" y="1188563"/>
                  </a:lnTo>
                  <a:lnTo>
                    <a:pt x="1264727" y="1188563"/>
                  </a:lnTo>
                  <a:close/>
                  <a:moveTo>
                    <a:pt x="1206694" y="1188244"/>
                  </a:moveTo>
                  <a:lnTo>
                    <a:pt x="1204157" y="1215293"/>
                  </a:lnTo>
                  <a:lnTo>
                    <a:pt x="1246969" y="1215293"/>
                  </a:lnTo>
                  <a:lnTo>
                    <a:pt x="1248871" y="1188563"/>
                  </a:lnTo>
                  <a:lnTo>
                    <a:pt x="1206694" y="1188244"/>
                  </a:lnTo>
                  <a:close/>
                  <a:moveTo>
                    <a:pt x="1148661" y="1188244"/>
                  </a:moveTo>
                  <a:lnTo>
                    <a:pt x="1145172" y="1215293"/>
                  </a:lnTo>
                  <a:lnTo>
                    <a:pt x="1188301" y="1215293"/>
                  </a:lnTo>
                  <a:lnTo>
                    <a:pt x="1190838" y="1188244"/>
                  </a:lnTo>
                  <a:lnTo>
                    <a:pt x="1148661" y="1188244"/>
                  </a:lnTo>
                  <a:close/>
                  <a:moveTo>
                    <a:pt x="1090627" y="1188244"/>
                  </a:moveTo>
                  <a:lnTo>
                    <a:pt x="1086505" y="1214975"/>
                  </a:lnTo>
                  <a:lnTo>
                    <a:pt x="1128999" y="1214975"/>
                  </a:lnTo>
                  <a:lnTo>
                    <a:pt x="1132805" y="1188244"/>
                  </a:lnTo>
                  <a:lnTo>
                    <a:pt x="1090627" y="1188244"/>
                  </a:lnTo>
                  <a:close/>
                  <a:moveTo>
                    <a:pt x="1032594" y="1187926"/>
                  </a:moveTo>
                  <a:lnTo>
                    <a:pt x="1027203" y="1214975"/>
                  </a:lnTo>
                  <a:lnTo>
                    <a:pt x="1070331" y="1214975"/>
                  </a:lnTo>
                  <a:lnTo>
                    <a:pt x="1074771" y="1188244"/>
                  </a:lnTo>
                  <a:lnTo>
                    <a:pt x="1032594" y="1187926"/>
                  </a:lnTo>
                  <a:close/>
                  <a:moveTo>
                    <a:pt x="1740728" y="1132875"/>
                  </a:moveTo>
                  <a:lnTo>
                    <a:pt x="1737874" y="1133193"/>
                  </a:lnTo>
                  <a:lnTo>
                    <a:pt x="1735337" y="1133829"/>
                  </a:lnTo>
                  <a:lnTo>
                    <a:pt x="1733117" y="1134784"/>
                  </a:lnTo>
                  <a:lnTo>
                    <a:pt x="1731532" y="1136057"/>
                  </a:lnTo>
                  <a:lnTo>
                    <a:pt x="1730263" y="1137648"/>
                  </a:lnTo>
                  <a:lnTo>
                    <a:pt x="1729312" y="1139875"/>
                  </a:lnTo>
                  <a:lnTo>
                    <a:pt x="1728995" y="1142103"/>
                  </a:lnTo>
                  <a:lnTo>
                    <a:pt x="1728995" y="1144330"/>
                  </a:lnTo>
                  <a:lnTo>
                    <a:pt x="1730263" y="1151649"/>
                  </a:lnTo>
                  <a:lnTo>
                    <a:pt x="1731215" y="1153877"/>
                  </a:lnTo>
                  <a:lnTo>
                    <a:pt x="1732166" y="1156104"/>
                  </a:lnTo>
                  <a:lnTo>
                    <a:pt x="1734069" y="1158332"/>
                  </a:lnTo>
                  <a:lnTo>
                    <a:pt x="1735971" y="1159923"/>
                  </a:lnTo>
                  <a:lnTo>
                    <a:pt x="1738508" y="1161514"/>
                  </a:lnTo>
                  <a:lnTo>
                    <a:pt x="1741045" y="1162469"/>
                  </a:lnTo>
                  <a:lnTo>
                    <a:pt x="1743582" y="1163105"/>
                  </a:lnTo>
                  <a:lnTo>
                    <a:pt x="1746437" y="1163423"/>
                  </a:lnTo>
                  <a:lnTo>
                    <a:pt x="1772123" y="1163423"/>
                  </a:lnTo>
                  <a:lnTo>
                    <a:pt x="1775295" y="1163105"/>
                  </a:lnTo>
                  <a:lnTo>
                    <a:pt x="1777832" y="1162469"/>
                  </a:lnTo>
                  <a:lnTo>
                    <a:pt x="1779734" y="1161514"/>
                  </a:lnTo>
                  <a:lnTo>
                    <a:pt x="1781637" y="1159923"/>
                  </a:lnTo>
                  <a:lnTo>
                    <a:pt x="1782906" y="1158332"/>
                  </a:lnTo>
                  <a:lnTo>
                    <a:pt x="1783857" y="1156104"/>
                  </a:lnTo>
                  <a:lnTo>
                    <a:pt x="1784174" y="1154195"/>
                  </a:lnTo>
                  <a:lnTo>
                    <a:pt x="1783857" y="1151968"/>
                  </a:lnTo>
                  <a:lnTo>
                    <a:pt x="1782271" y="1144330"/>
                  </a:lnTo>
                  <a:lnTo>
                    <a:pt x="1781637" y="1142103"/>
                  </a:lnTo>
                  <a:lnTo>
                    <a:pt x="1780369" y="1139875"/>
                  </a:lnTo>
                  <a:lnTo>
                    <a:pt x="1778783" y="1137648"/>
                  </a:lnTo>
                  <a:lnTo>
                    <a:pt x="1776563" y="1136057"/>
                  </a:lnTo>
                  <a:lnTo>
                    <a:pt x="1774343" y="1134784"/>
                  </a:lnTo>
                  <a:lnTo>
                    <a:pt x="1771489" y="1133829"/>
                  </a:lnTo>
                  <a:lnTo>
                    <a:pt x="1768635" y="1133193"/>
                  </a:lnTo>
                  <a:lnTo>
                    <a:pt x="1766098" y="1132875"/>
                  </a:lnTo>
                  <a:lnTo>
                    <a:pt x="1740728" y="1132875"/>
                  </a:lnTo>
                  <a:close/>
                  <a:moveTo>
                    <a:pt x="1664619" y="1132875"/>
                  </a:moveTo>
                  <a:lnTo>
                    <a:pt x="1661765" y="1133193"/>
                  </a:lnTo>
                  <a:lnTo>
                    <a:pt x="1659545" y="1133829"/>
                  </a:lnTo>
                  <a:lnTo>
                    <a:pt x="1657325" y="1134784"/>
                  </a:lnTo>
                  <a:lnTo>
                    <a:pt x="1655422" y="1136057"/>
                  </a:lnTo>
                  <a:lnTo>
                    <a:pt x="1654154" y="1137648"/>
                  </a:lnTo>
                  <a:lnTo>
                    <a:pt x="1653203" y="1139875"/>
                  </a:lnTo>
                  <a:lnTo>
                    <a:pt x="1652568" y="1142103"/>
                  </a:lnTo>
                  <a:lnTo>
                    <a:pt x="1652568" y="1144330"/>
                  </a:lnTo>
                  <a:lnTo>
                    <a:pt x="1653837" y="1151649"/>
                  </a:lnTo>
                  <a:lnTo>
                    <a:pt x="1654471" y="1153877"/>
                  </a:lnTo>
                  <a:lnTo>
                    <a:pt x="1655422" y="1156104"/>
                  </a:lnTo>
                  <a:lnTo>
                    <a:pt x="1657008" y="1158332"/>
                  </a:lnTo>
                  <a:lnTo>
                    <a:pt x="1658911" y="1159923"/>
                  </a:lnTo>
                  <a:lnTo>
                    <a:pt x="1661131" y="1161196"/>
                  </a:lnTo>
                  <a:lnTo>
                    <a:pt x="1663668" y="1162469"/>
                  </a:lnTo>
                  <a:lnTo>
                    <a:pt x="1666205" y="1163105"/>
                  </a:lnTo>
                  <a:lnTo>
                    <a:pt x="1669376" y="1163105"/>
                  </a:lnTo>
                  <a:lnTo>
                    <a:pt x="1695063" y="1163423"/>
                  </a:lnTo>
                  <a:lnTo>
                    <a:pt x="1697917" y="1163105"/>
                  </a:lnTo>
                  <a:lnTo>
                    <a:pt x="1700137" y="1162469"/>
                  </a:lnTo>
                  <a:lnTo>
                    <a:pt x="1702357" y="1161514"/>
                  </a:lnTo>
                  <a:lnTo>
                    <a:pt x="1704576" y="1159923"/>
                  </a:lnTo>
                  <a:lnTo>
                    <a:pt x="1705845" y="1158332"/>
                  </a:lnTo>
                  <a:lnTo>
                    <a:pt x="1706796" y="1156104"/>
                  </a:lnTo>
                  <a:lnTo>
                    <a:pt x="1707430" y="1153877"/>
                  </a:lnTo>
                  <a:lnTo>
                    <a:pt x="1707113" y="1151649"/>
                  </a:lnTo>
                  <a:lnTo>
                    <a:pt x="1705845" y="1144330"/>
                  </a:lnTo>
                  <a:lnTo>
                    <a:pt x="1705211" y="1142103"/>
                  </a:lnTo>
                  <a:lnTo>
                    <a:pt x="1704259" y="1139875"/>
                  </a:lnTo>
                  <a:lnTo>
                    <a:pt x="1702357" y="1137648"/>
                  </a:lnTo>
                  <a:lnTo>
                    <a:pt x="1700137" y="1136057"/>
                  </a:lnTo>
                  <a:lnTo>
                    <a:pt x="1697917" y="1134784"/>
                  </a:lnTo>
                  <a:lnTo>
                    <a:pt x="1695697" y="1133829"/>
                  </a:lnTo>
                  <a:lnTo>
                    <a:pt x="1692843" y="1133193"/>
                  </a:lnTo>
                  <a:lnTo>
                    <a:pt x="1689989" y="1132875"/>
                  </a:lnTo>
                  <a:lnTo>
                    <a:pt x="1664619" y="1132875"/>
                  </a:lnTo>
                  <a:close/>
                  <a:moveTo>
                    <a:pt x="1586924" y="1132875"/>
                  </a:moveTo>
                  <a:lnTo>
                    <a:pt x="1584704" y="1133511"/>
                  </a:lnTo>
                  <a:lnTo>
                    <a:pt x="1582167" y="1134784"/>
                  </a:lnTo>
                  <a:lnTo>
                    <a:pt x="1580264" y="1136057"/>
                  </a:lnTo>
                  <a:lnTo>
                    <a:pt x="1578679" y="1137648"/>
                  </a:lnTo>
                  <a:lnTo>
                    <a:pt x="1577727" y="1139875"/>
                  </a:lnTo>
                  <a:lnTo>
                    <a:pt x="1577093" y="1142103"/>
                  </a:lnTo>
                  <a:lnTo>
                    <a:pt x="1577093" y="1144330"/>
                  </a:lnTo>
                  <a:lnTo>
                    <a:pt x="1578044" y="1151649"/>
                  </a:lnTo>
                  <a:lnTo>
                    <a:pt x="1578362" y="1153877"/>
                  </a:lnTo>
                  <a:lnTo>
                    <a:pt x="1579313" y="1156104"/>
                  </a:lnTo>
                  <a:lnTo>
                    <a:pt x="1580899" y="1158332"/>
                  </a:lnTo>
                  <a:lnTo>
                    <a:pt x="1583118" y="1159923"/>
                  </a:lnTo>
                  <a:lnTo>
                    <a:pt x="1585338" y="1161196"/>
                  </a:lnTo>
                  <a:lnTo>
                    <a:pt x="1587558" y="1162151"/>
                  </a:lnTo>
                  <a:lnTo>
                    <a:pt x="1590412" y="1162787"/>
                  </a:lnTo>
                  <a:lnTo>
                    <a:pt x="1593266" y="1163105"/>
                  </a:lnTo>
                  <a:lnTo>
                    <a:pt x="1618953" y="1163105"/>
                  </a:lnTo>
                  <a:lnTo>
                    <a:pt x="1621807" y="1163105"/>
                  </a:lnTo>
                  <a:lnTo>
                    <a:pt x="1624344" y="1162469"/>
                  </a:lnTo>
                  <a:lnTo>
                    <a:pt x="1626564" y="1161196"/>
                  </a:lnTo>
                  <a:lnTo>
                    <a:pt x="1628467" y="1159923"/>
                  </a:lnTo>
                  <a:lnTo>
                    <a:pt x="1629735" y="1158332"/>
                  </a:lnTo>
                  <a:lnTo>
                    <a:pt x="1631004" y="1156104"/>
                  </a:lnTo>
                  <a:lnTo>
                    <a:pt x="1631321" y="1153877"/>
                  </a:lnTo>
                  <a:lnTo>
                    <a:pt x="1631321" y="1151649"/>
                  </a:lnTo>
                  <a:lnTo>
                    <a:pt x="1630370" y="1144330"/>
                  </a:lnTo>
                  <a:lnTo>
                    <a:pt x="1629735" y="1142103"/>
                  </a:lnTo>
                  <a:lnTo>
                    <a:pt x="1628784" y="1139875"/>
                  </a:lnTo>
                  <a:lnTo>
                    <a:pt x="1627198" y="1137648"/>
                  </a:lnTo>
                  <a:lnTo>
                    <a:pt x="1625296" y="1136057"/>
                  </a:lnTo>
                  <a:lnTo>
                    <a:pt x="1623076" y="1134784"/>
                  </a:lnTo>
                  <a:lnTo>
                    <a:pt x="1620856" y="1133829"/>
                  </a:lnTo>
                  <a:lnTo>
                    <a:pt x="1618002" y="1132875"/>
                  </a:lnTo>
                  <a:lnTo>
                    <a:pt x="1615148" y="1132875"/>
                  </a:lnTo>
                  <a:lnTo>
                    <a:pt x="1589778" y="1132875"/>
                  </a:lnTo>
                  <a:lnTo>
                    <a:pt x="1586924" y="1132875"/>
                  </a:lnTo>
                  <a:close/>
                  <a:moveTo>
                    <a:pt x="1510815" y="1132875"/>
                  </a:moveTo>
                  <a:lnTo>
                    <a:pt x="1508278" y="1133511"/>
                  </a:lnTo>
                  <a:lnTo>
                    <a:pt x="1506058" y="1134784"/>
                  </a:lnTo>
                  <a:lnTo>
                    <a:pt x="1504155" y="1136057"/>
                  </a:lnTo>
                  <a:lnTo>
                    <a:pt x="1502569" y="1137648"/>
                  </a:lnTo>
                  <a:lnTo>
                    <a:pt x="1501618" y="1139875"/>
                  </a:lnTo>
                  <a:lnTo>
                    <a:pt x="1500984" y="1142103"/>
                  </a:lnTo>
                  <a:lnTo>
                    <a:pt x="1500667" y="1144330"/>
                  </a:lnTo>
                  <a:lnTo>
                    <a:pt x="1501301" y="1151649"/>
                  </a:lnTo>
                  <a:lnTo>
                    <a:pt x="1501618" y="1153877"/>
                  </a:lnTo>
                  <a:lnTo>
                    <a:pt x="1502569" y="1156104"/>
                  </a:lnTo>
                  <a:lnTo>
                    <a:pt x="1503838" y="1158332"/>
                  </a:lnTo>
                  <a:lnTo>
                    <a:pt x="1505741" y="1159923"/>
                  </a:lnTo>
                  <a:lnTo>
                    <a:pt x="1507960" y="1161196"/>
                  </a:lnTo>
                  <a:lnTo>
                    <a:pt x="1510180" y="1162151"/>
                  </a:lnTo>
                  <a:lnTo>
                    <a:pt x="1512717" y="1162787"/>
                  </a:lnTo>
                  <a:lnTo>
                    <a:pt x="1515888" y="1163105"/>
                  </a:lnTo>
                  <a:lnTo>
                    <a:pt x="1541575" y="1163105"/>
                  </a:lnTo>
                  <a:lnTo>
                    <a:pt x="1544430" y="1162787"/>
                  </a:lnTo>
                  <a:lnTo>
                    <a:pt x="1546966" y="1162151"/>
                  </a:lnTo>
                  <a:lnTo>
                    <a:pt x="1549503" y="1161196"/>
                  </a:lnTo>
                  <a:lnTo>
                    <a:pt x="1551406" y="1159923"/>
                  </a:lnTo>
                  <a:lnTo>
                    <a:pt x="1552992" y="1158332"/>
                  </a:lnTo>
                  <a:lnTo>
                    <a:pt x="1553943" y="1156104"/>
                  </a:lnTo>
                  <a:lnTo>
                    <a:pt x="1554577" y="1153877"/>
                  </a:lnTo>
                  <a:lnTo>
                    <a:pt x="1554577" y="1151649"/>
                  </a:lnTo>
                  <a:lnTo>
                    <a:pt x="1553943" y="1144330"/>
                  </a:lnTo>
                  <a:lnTo>
                    <a:pt x="1553626" y="1142103"/>
                  </a:lnTo>
                  <a:lnTo>
                    <a:pt x="1552675" y="1139875"/>
                  </a:lnTo>
                  <a:lnTo>
                    <a:pt x="1551089" y="1137648"/>
                  </a:lnTo>
                  <a:lnTo>
                    <a:pt x="1549186" y="1136057"/>
                  </a:lnTo>
                  <a:lnTo>
                    <a:pt x="1546966" y="1134784"/>
                  </a:lnTo>
                  <a:lnTo>
                    <a:pt x="1544430" y="1133511"/>
                  </a:lnTo>
                  <a:lnTo>
                    <a:pt x="1541893" y="1132875"/>
                  </a:lnTo>
                  <a:lnTo>
                    <a:pt x="1539038" y="1132875"/>
                  </a:lnTo>
                  <a:lnTo>
                    <a:pt x="1513986" y="1132875"/>
                  </a:lnTo>
                  <a:lnTo>
                    <a:pt x="1510815" y="1132875"/>
                  </a:lnTo>
                  <a:close/>
                  <a:moveTo>
                    <a:pt x="981854" y="1117600"/>
                  </a:moveTo>
                  <a:lnTo>
                    <a:pt x="1765464" y="1117600"/>
                  </a:lnTo>
                  <a:lnTo>
                    <a:pt x="1769904" y="1117918"/>
                  </a:lnTo>
                  <a:lnTo>
                    <a:pt x="1774978" y="1118236"/>
                  </a:lnTo>
                  <a:lnTo>
                    <a:pt x="1779417" y="1119191"/>
                  </a:lnTo>
                  <a:lnTo>
                    <a:pt x="1783857" y="1120464"/>
                  </a:lnTo>
                  <a:lnTo>
                    <a:pt x="1787980" y="1122373"/>
                  </a:lnTo>
                  <a:lnTo>
                    <a:pt x="1792736" y="1124283"/>
                  </a:lnTo>
                  <a:lnTo>
                    <a:pt x="1796542" y="1126510"/>
                  </a:lnTo>
                  <a:lnTo>
                    <a:pt x="1800347" y="1129056"/>
                  </a:lnTo>
                  <a:lnTo>
                    <a:pt x="1803836" y="1131602"/>
                  </a:lnTo>
                  <a:lnTo>
                    <a:pt x="1807007" y="1134466"/>
                  </a:lnTo>
                  <a:lnTo>
                    <a:pt x="1810495" y="1137648"/>
                  </a:lnTo>
                  <a:lnTo>
                    <a:pt x="1813032" y="1141148"/>
                  </a:lnTo>
                  <a:lnTo>
                    <a:pt x="1815252" y="1144649"/>
                  </a:lnTo>
                  <a:lnTo>
                    <a:pt x="1817155" y="1148149"/>
                  </a:lnTo>
                  <a:lnTo>
                    <a:pt x="1818740" y="1151649"/>
                  </a:lnTo>
                  <a:lnTo>
                    <a:pt x="1820009" y="1155468"/>
                  </a:lnTo>
                  <a:lnTo>
                    <a:pt x="1903095" y="1502007"/>
                  </a:lnTo>
                  <a:lnTo>
                    <a:pt x="1903412" y="1506144"/>
                  </a:lnTo>
                  <a:lnTo>
                    <a:pt x="1903412" y="1509963"/>
                  </a:lnTo>
                  <a:lnTo>
                    <a:pt x="1903095" y="1513463"/>
                  </a:lnTo>
                  <a:lnTo>
                    <a:pt x="1901827" y="1516963"/>
                  </a:lnTo>
                  <a:lnTo>
                    <a:pt x="1900241" y="1520146"/>
                  </a:lnTo>
                  <a:lnTo>
                    <a:pt x="1898338" y="1523646"/>
                  </a:lnTo>
                  <a:lnTo>
                    <a:pt x="1895801" y="1526510"/>
                  </a:lnTo>
                  <a:lnTo>
                    <a:pt x="1892313" y="1529056"/>
                  </a:lnTo>
                  <a:lnTo>
                    <a:pt x="1889142" y="1531283"/>
                  </a:lnTo>
                  <a:lnTo>
                    <a:pt x="1885336" y="1533511"/>
                  </a:lnTo>
                  <a:lnTo>
                    <a:pt x="1881214" y="1535420"/>
                  </a:lnTo>
                  <a:lnTo>
                    <a:pt x="1876774" y="1537011"/>
                  </a:lnTo>
                  <a:lnTo>
                    <a:pt x="1871700" y="1538284"/>
                  </a:lnTo>
                  <a:lnTo>
                    <a:pt x="1866626" y="1538920"/>
                  </a:lnTo>
                  <a:lnTo>
                    <a:pt x="1861235" y="1539557"/>
                  </a:lnTo>
                  <a:lnTo>
                    <a:pt x="1855210" y="1539875"/>
                  </a:lnTo>
                  <a:lnTo>
                    <a:pt x="884498" y="1539875"/>
                  </a:lnTo>
                  <a:lnTo>
                    <a:pt x="878789" y="1539557"/>
                  </a:lnTo>
                  <a:lnTo>
                    <a:pt x="873081" y="1538920"/>
                  </a:lnTo>
                  <a:lnTo>
                    <a:pt x="868007" y="1537966"/>
                  </a:lnTo>
                  <a:lnTo>
                    <a:pt x="863250" y="1536693"/>
                  </a:lnTo>
                  <a:lnTo>
                    <a:pt x="858811" y="1535102"/>
                  </a:lnTo>
                  <a:lnTo>
                    <a:pt x="854371" y="1533193"/>
                  </a:lnTo>
                  <a:lnTo>
                    <a:pt x="850566" y="1531283"/>
                  </a:lnTo>
                  <a:lnTo>
                    <a:pt x="847394" y="1528737"/>
                  </a:lnTo>
                  <a:lnTo>
                    <a:pt x="844223" y="1526192"/>
                  </a:lnTo>
                  <a:lnTo>
                    <a:pt x="842003" y="1523010"/>
                  </a:lnTo>
                  <a:lnTo>
                    <a:pt x="839466" y="1519827"/>
                  </a:lnTo>
                  <a:lnTo>
                    <a:pt x="837881" y="1516645"/>
                  </a:lnTo>
                  <a:lnTo>
                    <a:pt x="836929" y="1513463"/>
                  </a:lnTo>
                  <a:lnTo>
                    <a:pt x="836612" y="1509963"/>
                  </a:lnTo>
                  <a:lnTo>
                    <a:pt x="836612" y="1506144"/>
                  </a:lnTo>
                  <a:lnTo>
                    <a:pt x="837246" y="1502007"/>
                  </a:lnTo>
                  <a:lnTo>
                    <a:pt x="926675" y="1154832"/>
                  </a:lnTo>
                  <a:lnTo>
                    <a:pt x="927943" y="1151331"/>
                  </a:lnTo>
                  <a:lnTo>
                    <a:pt x="929529" y="1147513"/>
                  </a:lnTo>
                  <a:lnTo>
                    <a:pt x="931432" y="1144012"/>
                  </a:lnTo>
                  <a:lnTo>
                    <a:pt x="933969" y="1140830"/>
                  </a:lnTo>
                  <a:lnTo>
                    <a:pt x="936823" y="1137011"/>
                  </a:lnTo>
                  <a:lnTo>
                    <a:pt x="939677" y="1134147"/>
                  </a:lnTo>
                  <a:lnTo>
                    <a:pt x="943165" y="1131283"/>
                  </a:lnTo>
                  <a:lnTo>
                    <a:pt x="946971" y="1128738"/>
                  </a:lnTo>
                  <a:lnTo>
                    <a:pt x="950776" y="1126192"/>
                  </a:lnTo>
                  <a:lnTo>
                    <a:pt x="954582" y="1124283"/>
                  </a:lnTo>
                  <a:lnTo>
                    <a:pt x="959021" y="1122373"/>
                  </a:lnTo>
                  <a:lnTo>
                    <a:pt x="963461" y="1120464"/>
                  </a:lnTo>
                  <a:lnTo>
                    <a:pt x="967901" y="1119191"/>
                  </a:lnTo>
                  <a:lnTo>
                    <a:pt x="972341" y="1118236"/>
                  </a:lnTo>
                  <a:lnTo>
                    <a:pt x="977097" y="1117918"/>
                  </a:lnTo>
                  <a:lnTo>
                    <a:pt x="981854" y="1117600"/>
                  </a:lnTo>
                  <a:close/>
                  <a:moveTo>
                    <a:pt x="268430" y="1104583"/>
                  </a:moveTo>
                  <a:lnTo>
                    <a:pt x="254469" y="1109980"/>
                  </a:lnTo>
                  <a:lnTo>
                    <a:pt x="240826" y="1115695"/>
                  </a:lnTo>
                  <a:lnTo>
                    <a:pt x="227500" y="1121410"/>
                  </a:lnTo>
                  <a:lnTo>
                    <a:pt x="214808" y="1127443"/>
                  </a:lnTo>
                  <a:lnTo>
                    <a:pt x="202433" y="1133158"/>
                  </a:lnTo>
                  <a:lnTo>
                    <a:pt x="190693" y="1139190"/>
                  </a:lnTo>
                  <a:lnTo>
                    <a:pt x="178954" y="1145858"/>
                  </a:lnTo>
                  <a:lnTo>
                    <a:pt x="168483" y="1151890"/>
                  </a:lnTo>
                  <a:lnTo>
                    <a:pt x="178954" y="1168718"/>
                  </a:lnTo>
                  <a:lnTo>
                    <a:pt x="190376" y="1185228"/>
                  </a:lnTo>
                  <a:lnTo>
                    <a:pt x="202433" y="1201420"/>
                  </a:lnTo>
                  <a:lnTo>
                    <a:pt x="214490" y="1217295"/>
                  </a:lnTo>
                  <a:lnTo>
                    <a:pt x="227182" y="1232535"/>
                  </a:lnTo>
                  <a:lnTo>
                    <a:pt x="240191" y="1247775"/>
                  </a:lnTo>
                  <a:lnTo>
                    <a:pt x="253835" y="1262380"/>
                  </a:lnTo>
                  <a:lnTo>
                    <a:pt x="267479" y="1276668"/>
                  </a:lnTo>
                  <a:lnTo>
                    <a:pt x="283026" y="1291590"/>
                  </a:lnTo>
                  <a:lnTo>
                    <a:pt x="299208" y="1306195"/>
                  </a:lnTo>
                  <a:lnTo>
                    <a:pt x="313486" y="1301750"/>
                  </a:lnTo>
                  <a:lnTo>
                    <a:pt x="327764" y="1297623"/>
                  </a:lnTo>
                  <a:lnTo>
                    <a:pt x="357590" y="1289368"/>
                  </a:lnTo>
                  <a:lnTo>
                    <a:pt x="350609" y="1278890"/>
                  </a:lnTo>
                  <a:lnTo>
                    <a:pt x="344264" y="1268413"/>
                  </a:lnTo>
                  <a:lnTo>
                    <a:pt x="337600" y="1257618"/>
                  </a:lnTo>
                  <a:lnTo>
                    <a:pt x="331572" y="1246823"/>
                  </a:lnTo>
                  <a:lnTo>
                    <a:pt x="325543" y="1235710"/>
                  </a:lnTo>
                  <a:lnTo>
                    <a:pt x="319515" y="1224280"/>
                  </a:lnTo>
                  <a:lnTo>
                    <a:pt x="313803" y="1213168"/>
                  </a:lnTo>
                  <a:lnTo>
                    <a:pt x="308409" y="1201738"/>
                  </a:lnTo>
                  <a:lnTo>
                    <a:pt x="302381" y="1189990"/>
                  </a:lnTo>
                  <a:lnTo>
                    <a:pt x="297304" y="1178243"/>
                  </a:lnTo>
                  <a:lnTo>
                    <a:pt x="287151" y="1154113"/>
                  </a:lnTo>
                  <a:lnTo>
                    <a:pt x="277315" y="1129665"/>
                  </a:lnTo>
                  <a:lnTo>
                    <a:pt x="268430" y="1104583"/>
                  </a:lnTo>
                  <a:close/>
                  <a:moveTo>
                    <a:pt x="469277" y="1050290"/>
                  </a:moveTo>
                  <a:lnTo>
                    <a:pt x="441990" y="1055688"/>
                  </a:lnTo>
                  <a:lnTo>
                    <a:pt x="415337" y="1061403"/>
                  </a:lnTo>
                  <a:lnTo>
                    <a:pt x="389319" y="1067118"/>
                  </a:lnTo>
                  <a:lnTo>
                    <a:pt x="364253" y="1073785"/>
                  </a:lnTo>
                  <a:lnTo>
                    <a:pt x="343946" y="1079500"/>
                  </a:lnTo>
                  <a:lnTo>
                    <a:pt x="324274" y="1085215"/>
                  </a:lnTo>
                  <a:lnTo>
                    <a:pt x="328716" y="1098550"/>
                  </a:lnTo>
                  <a:lnTo>
                    <a:pt x="333476" y="1111568"/>
                  </a:lnTo>
                  <a:lnTo>
                    <a:pt x="338235" y="1124585"/>
                  </a:lnTo>
                  <a:lnTo>
                    <a:pt x="343629" y="1136968"/>
                  </a:lnTo>
                  <a:lnTo>
                    <a:pt x="349023" y="1149668"/>
                  </a:lnTo>
                  <a:lnTo>
                    <a:pt x="354417" y="1162050"/>
                  </a:lnTo>
                  <a:lnTo>
                    <a:pt x="360446" y="1174115"/>
                  </a:lnTo>
                  <a:lnTo>
                    <a:pt x="366157" y="1186180"/>
                  </a:lnTo>
                  <a:lnTo>
                    <a:pt x="371868" y="1197928"/>
                  </a:lnTo>
                  <a:lnTo>
                    <a:pt x="378531" y="1209358"/>
                  </a:lnTo>
                  <a:lnTo>
                    <a:pt x="384560" y="1220788"/>
                  </a:lnTo>
                  <a:lnTo>
                    <a:pt x="391223" y="1232218"/>
                  </a:lnTo>
                  <a:lnTo>
                    <a:pt x="397886" y="1243013"/>
                  </a:lnTo>
                  <a:lnTo>
                    <a:pt x="404549" y="1254125"/>
                  </a:lnTo>
                  <a:lnTo>
                    <a:pt x="411530" y="1264603"/>
                  </a:lnTo>
                  <a:lnTo>
                    <a:pt x="418510" y="1275080"/>
                  </a:lnTo>
                  <a:lnTo>
                    <a:pt x="442942" y="1270318"/>
                  </a:lnTo>
                  <a:lnTo>
                    <a:pt x="467373" y="1265873"/>
                  </a:lnTo>
                  <a:lnTo>
                    <a:pt x="492440" y="1261428"/>
                  </a:lnTo>
                  <a:lnTo>
                    <a:pt x="518140" y="1257618"/>
                  </a:lnTo>
                  <a:lnTo>
                    <a:pt x="510525" y="1234123"/>
                  </a:lnTo>
                  <a:lnTo>
                    <a:pt x="503545" y="1209993"/>
                  </a:lnTo>
                  <a:lnTo>
                    <a:pt x="496882" y="1184910"/>
                  </a:lnTo>
                  <a:lnTo>
                    <a:pt x="490219" y="1159193"/>
                  </a:lnTo>
                  <a:lnTo>
                    <a:pt x="484507" y="1132840"/>
                  </a:lnTo>
                  <a:lnTo>
                    <a:pt x="479113" y="1106170"/>
                  </a:lnTo>
                  <a:lnTo>
                    <a:pt x="473719" y="1078548"/>
                  </a:lnTo>
                  <a:lnTo>
                    <a:pt x="469277" y="1050290"/>
                  </a:lnTo>
                  <a:close/>
                  <a:moveTo>
                    <a:pt x="742467" y="1024890"/>
                  </a:moveTo>
                  <a:lnTo>
                    <a:pt x="714228" y="1025525"/>
                  </a:lnTo>
                  <a:lnTo>
                    <a:pt x="686623" y="1026478"/>
                  </a:lnTo>
                  <a:lnTo>
                    <a:pt x="659019" y="1028065"/>
                  </a:lnTo>
                  <a:lnTo>
                    <a:pt x="631731" y="1029653"/>
                  </a:lnTo>
                  <a:lnTo>
                    <a:pt x="605396" y="1031875"/>
                  </a:lnTo>
                  <a:lnTo>
                    <a:pt x="578743" y="1034733"/>
                  </a:lnTo>
                  <a:lnTo>
                    <a:pt x="553043" y="1037908"/>
                  </a:lnTo>
                  <a:lnTo>
                    <a:pt x="527025" y="1041083"/>
                  </a:lnTo>
                  <a:lnTo>
                    <a:pt x="530515" y="1059498"/>
                  </a:lnTo>
                  <a:lnTo>
                    <a:pt x="533688" y="1077595"/>
                  </a:lnTo>
                  <a:lnTo>
                    <a:pt x="536861" y="1095375"/>
                  </a:lnTo>
                  <a:lnTo>
                    <a:pt x="540351" y="1112838"/>
                  </a:lnTo>
                  <a:lnTo>
                    <a:pt x="543841" y="1130300"/>
                  </a:lnTo>
                  <a:lnTo>
                    <a:pt x="547966" y="1147128"/>
                  </a:lnTo>
                  <a:lnTo>
                    <a:pt x="552091" y="1163638"/>
                  </a:lnTo>
                  <a:lnTo>
                    <a:pt x="556216" y="1180148"/>
                  </a:lnTo>
                  <a:lnTo>
                    <a:pt x="561292" y="1198245"/>
                  </a:lnTo>
                  <a:lnTo>
                    <a:pt x="566686" y="1216025"/>
                  </a:lnTo>
                  <a:lnTo>
                    <a:pt x="572080" y="1233488"/>
                  </a:lnTo>
                  <a:lnTo>
                    <a:pt x="577792" y="1250315"/>
                  </a:lnTo>
                  <a:lnTo>
                    <a:pt x="597464" y="1248410"/>
                  </a:lnTo>
                  <a:lnTo>
                    <a:pt x="617771" y="1246823"/>
                  </a:lnTo>
                  <a:lnTo>
                    <a:pt x="638077" y="1245235"/>
                  </a:lnTo>
                  <a:lnTo>
                    <a:pt x="658701" y="1243648"/>
                  </a:lnTo>
                  <a:lnTo>
                    <a:pt x="679326" y="1242378"/>
                  </a:lnTo>
                  <a:lnTo>
                    <a:pt x="699950" y="1241425"/>
                  </a:lnTo>
                  <a:lnTo>
                    <a:pt x="721208" y="1240790"/>
                  </a:lnTo>
                  <a:lnTo>
                    <a:pt x="742467" y="1240473"/>
                  </a:lnTo>
                  <a:lnTo>
                    <a:pt x="742467" y="1024890"/>
                  </a:lnTo>
                  <a:close/>
                  <a:moveTo>
                    <a:pt x="507035" y="801688"/>
                  </a:moveTo>
                  <a:lnTo>
                    <a:pt x="507670" y="824865"/>
                  </a:lnTo>
                  <a:lnTo>
                    <a:pt x="508622" y="848360"/>
                  </a:lnTo>
                  <a:lnTo>
                    <a:pt x="509573" y="871538"/>
                  </a:lnTo>
                  <a:lnTo>
                    <a:pt x="510843" y="894080"/>
                  </a:lnTo>
                  <a:lnTo>
                    <a:pt x="512746" y="916940"/>
                  </a:lnTo>
                  <a:lnTo>
                    <a:pt x="514650" y="939165"/>
                  </a:lnTo>
                  <a:lnTo>
                    <a:pt x="516871" y="961073"/>
                  </a:lnTo>
                  <a:lnTo>
                    <a:pt x="519410" y="982663"/>
                  </a:lnTo>
                  <a:lnTo>
                    <a:pt x="546062" y="979170"/>
                  </a:lnTo>
                  <a:lnTo>
                    <a:pt x="572715" y="976313"/>
                  </a:lnTo>
                  <a:lnTo>
                    <a:pt x="600319" y="973455"/>
                  </a:lnTo>
                  <a:lnTo>
                    <a:pt x="627924" y="971233"/>
                  </a:lnTo>
                  <a:lnTo>
                    <a:pt x="656163" y="969328"/>
                  </a:lnTo>
                  <a:lnTo>
                    <a:pt x="684720" y="967740"/>
                  </a:lnTo>
                  <a:lnTo>
                    <a:pt x="713276" y="966788"/>
                  </a:lnTo>
                  <a:lnTo>
                    <a:pt x="742467" y="965835"/>
                  </a:lnTo>
                  <a:lnTo>
                    <a:pt x="742467" y="801688"/>
                  </a:lnTo>
                  <a:lnTo>
                    <a:pt x="507035" y="801688"/>
                  </a:lnTo>
                  <a:close/>
                  <a:moveTo>
                    <a:pt x="273824" y="801688"/>
                  </a:moveTo>
                  <a:lnTo>
                    <a:pt x="274142" y="816610"/>
                  </a:lnTo>
                  <a:lnTo>
                    <a:pt x="275094" y="831533"/>
                  </a:lnTo>
                  <a:lnTo>
                    <a:pt x="276045" y="846455"/>
                  </a:lnTo>
                  <a:lnTo>
                    <a:pt x="276997" y="860743"/>
                  </a:lnTo>
                  <a:lnTo>
                    <a:pt x="278584" y="875665"/>
                  </a:lnTo>
                  <a:lnTo>
                    <a:pt x="280170" y="889953"/>
                  </a:lnTo>
                  <a:lnTo>
                    <a:pt x="281757" y="904558"/>
                  </a:lnTo>
                  <a:lnTo>
                    <a:pt x="283660" y="918845"/>
                  </a:lnTo>
                  <a:lnTo>
                    <a:pt x="285882" y="933133"/>
                  </a:lnTo>
                  <a:lnTo>
                    <a:pt x="288737" y="947103"/>
                  </a:lnTo>
                  <a:lnTo>
                    <a:pt x="291276" y="961073"/>
                  </a:lnTo>
                  <a:lnTo>
                    <a:pt x="293814" y="975043"/>
                  </a:lnTo>
                  <a:lnTo>
                    <a:pt x="296670" y="988695"/>
                  </a:lnTo>
                  <a:lnTo>
                    <a:pt x="299842" y="1002665"/>
                  </a:lnTo>
                  <a:lnTo>
                    <a:pt x="303015" y="1015683"/>
                  </a:lnTo>
                  <a:lnTo>
                    <a:pt x="306823" y="1029335"/>
                  </a:lnTo>
                  <a:lnTo>
                    <a:pt x="324909" y="1023938"/>
                  </a:lnTo>
                  <a:lnTo>
                    <a:pt x="343312" y="1018858"/>
                  </a:lnTo>
                  <a:lnTo>
                    <a:pt x="362032" y="1013778"/>
                  </a:lnTo>
                  <a:lnTo>
                    <a:pt x="381070" y="1009015"/>
                  </a:lnTo>
                  <a:lnTo>
                    <a:pt x="400742" y="1004570"/>
                  </a:lnTo>
                  <a:lnTo>
                    <a:pt x="420414" y="1000125"/>
                  </a:lnTo>
                  <a:lnTo>
                    <a:pt x="440721" y="995998"/>
                  </a:lnTo>
                  <a:lnTo>
                    <a:pt x="461345" y="992188"/>
                  </a:lnTo>
                  <a:lnTo>
                    <a:pt x="458489" y="969328"/>
                  </a:lnTo>
                  <a:lnTo>
                    <a:pt x="456268" y="945833"/>
                  </a:lnTo>
                  <a:lnTo>
                    <a:pt x="454047" y="922655"/>
                  </a:lnTo>
                  <a:lnTo>
                    <a:pt x="452461" y="899160"/>
                  </a:lnTo>
                  <a:lnTo>
                    <a:pt x="451191" y="874713"/>
                  </a:lnTo>
                  <a:lnTo>
                    <a:pt x="449922" y="850900"/>
                  </a:lnTo>
                  <a:lnTo>
                    <a:pt x="448970" y="826135"/>
                  </a:lnTo>
                  <a:lnTo>
                    <a:pt x="448653" y="801688"/>
                  </a:lnTo>
                  <a:lnTo>
                    <a:pt x="273824" y="801688"/>
                  </a:lnTo>
                  <a:close/>
                  <a:moveTo>
                    <a:pt x="59334" y="801688"/>
                  </a:moveTo>
                  <a:lnTo>
                    <a:pt x="60286" y="821690"/>
                  </a:lnTo>
                  <a:lnTo>
                    <a:pt x="62507" y="841693"/>
                  </a:lnTo>
                  <a:lnTo>
                    <a:pt x="64411" y="861378"/>
                  </a:lnTo>
                  <a:lnTo>
                    <a:pt x="67266" y="881380"/>
                  </a:lnTo>
                  <a:lnTo>
                    <a:pt x="70439" y="900748"/>
                  </a:lnTo>
                  <a:lnTo>
                    <a:pt x="74247" y="919798"/>
                  </a:lnTo>
                  <a:lnTo>
                    <a:pt x="78372" y="938848"/>
                  </a:lnTo>
                  <a:lnTo>
                    <a:pt x="83448" y="957898"/>
                  </a:lnTo>
                  <a:lnTo>
                    <a:pt x="88525" y="976630"/>
                  </a:lnTo>
                  <a:lnTo>
                    <a:pt x="94236" y="995045"/>
                  </a:lnTo>
                  <a:lnTo>
                    <a:pt x="100899" y="1013143"/>
                  </a:lnTo>
                  <a:lnTo>
                    <a:pt x="107245" y="1031240"/>
                  </a:lnTo>
                  <a:lnTo>
                    <a:pt x="114860" y="1049020"/>
                  </a:lnTo>
                  <a:lnTo>
                    <a:pt x="122475" y="1066483"/>
                  </a:lnTo>
                  <a:lnTo>
                    <a:pt x="130408" y="1083628"/>
                  </a:lnTo>
                  <a:lnTo>
                    <a:pt x="138975" y="1100773"/>
                  </a:lnTo>
                  <a:lnTo>
                    <a:pt x="150080" y="1094740"/>
                  </a:lnTo>
                  <a:lnTo>
                    <a:pt x="161185" y="1088390"/>
                  </a:lnTo>
                  <a:lnTo>
                    <a:pt x="172925" y="1082358"/>
                  </a:lnTo>
                  <a:lnTo>
                    <a:pt x="184982" y="1076325"/>
                  </a:lnTo>
                  <a:lnTo>
                    <a:pt x="197039" y="1070293"/>
                  </a:lnTo>
                  <a:lnTo>
                    <a:pt x="209731" y="1064895"/>
                  </a:lnTo>
                  <a:lnTo>
                    <a:pt x="222740" y="1059498"/>
                  </a:lnTo>
                  <a:lnTo>
                    <a:pt x="236066" y="1054100"/>
                  </a:lnTo>
                  <a:lnTo>
                    <a:pt x="250979" y="1048385"/>
                  </a:lnTo>
                  <a:lnTo>
                    <a:pt x="247172" y="1033780"/>
                  </a:lnTo>
                  <a:lnTo>
                    <a:pt x="243364" y="1019175"/>
                  </a:lnTo>
                  <a:lnTo>
                    <a:pt x="240191" y="1004570"/>
                  </a:lnTo>
                  <a:lnTo>
                    <a:pt x="236701" y="989330"/>
                  </a:lnTo>
                  <a:lnTo>
                    <a:pt x="233528" y="974408"/>
                  </a:lnTo>
                  <a:lnTo>
                    <a:pt x="230672" y="959168"/>
                  </a:lnTo>
                  <a:lnTo>
                    <a:pt x="228134" y="943928"/>
                  </a:lnTo>
                  <a:lnTo>
                    <a:pt x="225913" y="928370"/>
                  </a:lnTo>
                  <a:lnTo>
                    <a:pt x="223692" y="912813"/>
                  </a:lnTo>
                  <a:lnTo>
                    <a:pt x="221788" y="897573"/>
                  </a:lnTo>
                  <a:lnTo>
                    <a:pt x="220202" y="881698"/>
                  </a:lnTo>
                  <a:lnTo>
                    <a:pt x="218615" y="865823"/>
                  </a:lnTo>
                  <a:lnTo>
                    <a:pt x="217029" y="849948"/>
                  </a:lnTo>
                  <a:lnTo>
                    <a:pt x="216077" y="834073"/>
                  </a:lnTo>
                  <a:lnTo>
                    <a:pt x="215125" y="817880"/>
                  </a:lnTo>
                  <a:lnTo>
                    <a:pt x="214808" y="801688"/>
                  </a:lnTo>
                  <a:lnTo>
                    <a:pt x="59334" y="801688"/>
                  </a:lnTo>
                  <a:close/>
                  <a:moveTo>
                    <a:pt x="1734820" y="720725"/>
                  </a:moveTo>
                  <a:lnTo>
                    <a:pt x="1735138" y="764540"/>
                  </a:lnTo>
                  <a:lnTo>
                    <a:pt x="1735138" y="861378"/>
                  </a:lnTo>
                  <a:lnTo>
                    <a:pt x="1735138" y="913765"/>
                  </a:lnTo>
                  <a:lnTo>
                    <a:pt x="1734503" y="960120"/>
                  </a:lnTo>
                  <a:lnTo>
                    <a:pt x="1734185" y="979488"/>
                  </a:lnTo>
                  <a:lnTo>
                    <a:pt x="1733549" y="994728"/>
                  </a:lnTo>
                  <a:lnTo>
                    <a:pt x="1732914" y="1005840"/>
                  </a:lnTo>
                  <a:lnTo>
                    <a:pt x="1732596" y="1009333"/>
                  </a:lnTo>
                  <a:lnTo>
                    <a:pt x="1732278" y="1011238"/>
                  </a:lnTo>
                  <a:lnTo>
                    <a:pt x="1731642" y="1011873"/>
                  </a:lnTo>
                  <a:lnTo>
                    <a:pt x="1730689" y="1012190"/>
                  </a:lnTo>
                  <a:lnTo>
                    <a:pt x="1727511" y="1013143"/>
                  </a:lnTo>
                  <a:lnTo>
                    <a:pt x="1722744" y="1014095"/>
                  </a:lnTo>
                  <a:lnTo>
                    <a:pt x="1716071" y="1014730"/>
                  </a:lnTo>
                  <a:lnTo>
                    <a:pt x="1708443" y="1015365"/>
                  </a:lnTo>
                  <a:lnTo>
                    <a:pt x="1698910" y="1015683"/>
                  </a:lnTo>
                  <a:lnTo>
                    <a:pt x="1676982" y="1016000"/>
                  </a:lnTo>
                  <a:lnTo>
                    <a:pt x="1650923" y="1016000"/>
                  </a:lnTo>
                  <a:lnTo>
                    <a:pt x="1622321" y="1015683"/>
                  </a:lnTo>
                  <a:lnTo>
                    <a:pt x="1591496" y="1014730"/>
                  </a:lnTo>
                  <a:lnTo>
                    <a:pt x="1559716" y="1013778"/>
                  </a:lnTo>
                  <a:lnTo>
                    <a:pt x="1497746" y="1011555"/>
                  </a:lnTo>
                  <a:lnTo>
                    <a:pt x="1443404" y="1009333"/>
                  </a:lnTo>
                  <a:lnTo>
                    <a:pt x="1390650" y="1006793"/>
                  </a:lnTo>
                  <a:lnTo>
                    <a:pt x="1438319" y="1005205"/>
                  </a:lnTo>
                  <a:lnTo>
                    <a:pt x="1487259" y="1003300"/>
                  </a:lnTo>
                  <a:lnTo>
                    <a:pt x="1543509" y="1000443"/>
                  </a:lnTo>
                  <a:lnTo>
                    <a:pt x="1572428" y="998538"/>
                  </a:lnTo>
                  <a:lnTo>
                    <a:pt x="1600394" y="996633"/>
                  </a:lnTo>
                  <a:lnTo>
                    <a:pt x="1626771" y="994410"/>
                  </a:lnTo>
                  <a:lnTo>
                    <a:pt x="1650605" y="992188"/>
                  </a:lnTo>
                  <a:lnTo>
                    <a:pt x="1671262" y="989648"/>
                  </a:lnTo>
                  <a:lnTo>
                    <a:pt x="1679842" y="988378"/>
                  </a:lnTo>
                  <a:lnTo>
                    <a:pt x="1687787" y="986790"/>
                  </a:lnTo>
                  <a:lnTo>
                    <a:pt x="1693825" y="985520"/>
                  </a:lnTo>
                  <a:lnTo>
                    <a:pt x="1698592" y="983933"/>
                  </a:lnTo>
                  <a:lnTo>
                    <a:pt x="1702088" y="982028"/>
                  </a:lnTo>
                  <a:lnTo>
                    <a:pt x="1703359" y="981075"/>
                  </a:lnTo>
                  <a:lnTo>
                    <a:pt x="1704312" y="980440"/>
                  </a:lnTo>
                  <a:lnTo>
                    <a:pt x="1705266" y="978218"/>
                  </a:lnTo>
                  <a:lnTo>
                    <a:pt x="1706219" y="974725"/>
                  </a:lnTo>
                  <a:lnTo>
                    <a:pt x="1707490" y="969963"/>
                  </a:lnTo>
                  <a:lnTo>
                    <a:pt x="1708443" y="963930"/>
                  </a:lnTo>
                  <a:lnTo>
                    <a:pt x="1710986" y="949960"/>
                  </a:lnTo>
                  <a:lnTo>
                    <a:pt x="1713528" y="932498"/>
                  </a:lnTo>
                  <a:lnTo>
                    <a:pt x="1716071" y="912178"/>
                  </a:lnTo>
                  <a:lnTo>
                    <a:pt x="1718613" y="890270"/>
                  </a:lnTo>
                  <a:lnTo>
                    <a:pt x="1723698" y="844233"/>
                  </a:lnTo>
                  <a:lnTo>
                    <a:pt x="1728147" y="798513"/>
                  </a:lnTo>
                  <a:lnTo>
                    <a:pt x="1731642" y="759143"/>
                  </a:lnTo>
                  <a:lnTo>
                    <a:pt x="1734820" y="720725"/>
                  </a:lnTo>
                  <a:close/>
                  <a:moveTo>
                    <a:pt x="519410" y="561340"/>
                  </a:moveTo>
                  <a:lnTo>
                    <a:pt x="516871" y="583565"/>
                  </a:lnTo>
                  <a:lnTo>
                    <a:pt x="514650" y="605473"/>
                  </a:lnTo>
                  <a:lnTo>
                    <a:pt x="512746" y="627698"/>
                  </a:lnTo>
                  <a:lnTo>
                    <a:pt x="510843" y="650240"/>
                  </a:lnTo>
                  <a:lnTo>
                    <a:pt x="509573" y="673100"/>
                  </a:lnTo>
                  <a:lnTo>
                    <a:pt x="508622" y="695960"/>
                  </a:lnTo>
                  <a:lnTo>
                    <a:pt x="507670" y="719138"/>
                  </a:lnTo>
                  <a:lnTo>
                    <a:pt x="507352" y="742950"/>
                  </a:lnTo>
                  <a:lnTo>
                    <a:pt x="742467" y="742950"/>
                  </a:lnTo>
                  <a:lnTo>
                    <a:pt x="742467" y="578485"/>
                  </a:lnTo>
                  <a:lnTo>
                    <a:pt x="713276" y="577850"/>
                  </a:lnTo>
                  <a:lnTo>
                    <a:pt x="684720" y="576580"/>
                  </a:lnTo>
                  <a:lnTo>
                    <a:pt x="656163" y="575310"/>
                  </a:lnTo>
                  <a:lnTo>
                    <a:pt x="627924" y="573405"/>
                  </a:lnTo>
                  <a:lnTo>
                    <a:pt x="600319" y="570865"/>
                  </a:lnTo>
                  <a:lnTo>
                    <a:pt x="573032" y="568325"/>
                  </a:lnTo>
                  <a:lnTo>
                    <a:pt x="546062" y="564833"/>
                  </a:lnTo>
                  <a:lnTo>
                    <a:pt x="519410" y="561340"/>
                  </a:lnTo>
                  <a:close/>
                  <a:moveTo>
                    <a:pt x="1074474" y="554038"/>
                  </a:moveTo>
                  <a:lnTo>
                    <a:pt x="1100533" y="554038"/>
                  </a:lnTo>
                  <a:lnTo>
                    <a:pt x="1129135" y="554356"/>
                  </a:lnTo>
                  <a:lnTo>
                    <a:pt x="1159961" y="555308"/>
                  </a:lnTo>
                  <a:lnTo>
                    <a:pt x="1191422" y="556261"/>
                  </a:lnTo>
                  <a:lnTo>
                    <a:pt x="1253392" y="558483"/>
                  </a:lnTo>
                  <a:lnTo>
                    <a:pt x="1307734" y="560706"/>
                  </a:lnTo>
                  <a:lnTo>
                    <a:pt x="1360488" y="563246"/>
                  </a:lnTo>
                  <a:lnTo>
                    <a:pt x="1313137" y="564833"/>
                  </a:lnTo>
                  <a:lnTo>
                    <a:pt x="1264197" y="567056"/>
                  </a:lnTo>
                  <a:lnTo>
                    <a:pt x="1207947" y="569913"/>
                  </a:lnTo>
                  <a:lnTo>
                    <a:pt x="1179028" y="571501"/>
                  </a:lnTo>
                  <a:lnTo>
                    <a:pt x="1150745" y="573406"/>
                  </a:lnTo>
                  <a:lnTo>
                    <a:pt x="1124685" y="575628"/>
                  </a:lnTo>
                  <a:lnTo>
                    <a:pt x="1100851" y="577851"/>
                  </a:lnTo>
                  <a:lnTo>
                    <a:pt x="1079877" y="580391"/>
                  </a:lnTo>
                  <a:lnTo>
                    <a:pt x="1071296" y="581661"/>
                  </a:lnTo>
                  <a:lnTo>
                    <a:pt x="1063669" y="583248"/>
                  </a:lnTo>
                  <a:lnTo>
                    <a:pt x="1057313" y="584836"/>
                  </a:lnTo>
                  <a:lnTo>
                    <a:pt x="1052546" y="586423"/>
                  </a:lnTo>
                  <a:lnTo>
                    <a:pt x="1049051" y="588011"/>
                  </a:lnTo>
                  <a:lnTo>
                    <a:pt x="1048097" y="588963"/>
                  </a:lnTo>
                  <a:lnTo>
                    <a:pt x="1046826" y="589598"/>
                  </a:lnTo>
                  <a:lnTo>
                    <a:pt x="1045873" y="591821"/>
                  </a:lnTo>
                  <a:lnTo>
                    <a:pt x="1044919" y="595313"/>
                  </a:lnTo>
                  <a:lnTo>
                    <a:pt x="1042695" y="606108"/>
                  </a:lnTo>
                  <a:lnTo>
                    <a:pt x="1040152" y="620396"/>
                  </a:lnTo>
                  <a:lnTo>
                    <a:pt x="1037610" y="637858"/>
                  </a:lnTo>
                  <a:lnTo>
                    <a:pt x="1035386" y="657861"/>
                  </a:lnTo>
                  <a:lnTo>
                    <a:pt x="1032843" y="679768"/>
                  </a:lnTo>
                  <a:lnTo>
                    <a:pt x="1027441" y="726123"/>
                  </a:lnTo>
                  <a:lnTo>
                    <a:pt x="1022992" y="771526"/>
                  </a:lnTo>
                  <a:lnTo>
                    <a:pt x="1019496" y="811213"/>
                  </a:lnTo>
                  <a:lnTo>
                    <a:pt x="1016318" y="849313"/>
                  </a:lnTo>
                  <a:lnTo>
                    <a:pt x="1016000" y="805498"/>
                  </a:lnTo>
                  <a:lnTo>
                    <a:pt x="1016000" y="708978"/>
                  </a:lnTo>
                  <a:lnTo>
                    <a:pt x="1016318" y="656591"/>
                  </a:lnTo>
                  <a:lnTo>
                    <a:pt x="1016636" y="609918"/>
                  </a:lnTo>
                  <a:lnTo>
                    <a:pt x="1017271" y="590551"/>
                  </a:lnTo>
                  <a:lnTo>
                    <a:pt x="1017589" y="575311"/>
                  </a:lnTo>
                  <a:lnTo>
                    <a:pt x="1018225" y="564198"/>
                  </a:lnTo>
                  <a:lnTo>
                    <a:pt x="1018860" y="560706"/>
                  </a:lnTo>
                  <a:lnTo>
                    <a:pt x="1019178" y="558801"/>
                  </a:lnTo>
                  <a:lnTo>
                    <a:pt x="1019496" y="558166"/>
                  </a:lnTo>
                  <a:lnTo>
                    <a:pt x="1020449" y="557848"/>
                  </a:lnTo>
                  <a:lnTo>
                    <a:pt x="1023627" y="556896"/>
                  </a:lnTo>
                  <a:lnTo>
                    <a:pt x="1028394" y="555943"/>
                  </a:lnTo>
                  <a:lnTo>
                    <a:pt x="1035068" y="555308"/>
                  </a:lnTo>
                  <a:lnTo>
                    <a:pt x="1043013" y="554673"/>
                  </a:lnTo>
                  <a:lnTo>
                    <a:pt x="1052546" y="554356"/>
                  </a:lnTo>
                  <a:lnTo>
                    <a:pt x="1074474" y="554038"/>
                  </a:lnTo>
                  <a:close/>
                  <a:moveTo>
                    <a:pt x="995680" y="516891"/>
                  </a:moveTo>
                  <a:lnTo>
                    <a:pt x="992187" y="517208"/>
                  </a:lnTo>
                  <a:lnTo>
                    <a:pt x="989330" y="518161"/>
                  </a:lnTo>
                  <a:lnTo>
                    <a:pt x="986790" y="519748"/>
                  </a:lnTo>
                  <a:lnTo>
                    <a:pt x="984567" y="521971"/>
                  </a:lnTo>
                  <a:lnTo>
                    <a:pt x="982662" y="524511"/>
                  </a:lnTo>
                  <a:lnTo>
                    <a:pt x="981075" y="527368"/>
                  </a:lnTo>
                  <a:lnTo>
                    <a:pt x="980440" y="530543"/>
                  </a:lnTo>
                  <a:lnTo>
                    <a:pt x="980122" y="534353"/>
                  </a:lnTo>
                  <a:lnTo>
                    <a:pt x="980122" y="1036638"/>
                  </a:lnTo>
                  <a:lnTo>
                    <a:pt x="980440" y="1040131"/>
                  </a:lnTo>
                  <a:lnTo>
                    <a:pt x="981075" y="1043306"/>
                  </a:lnTo>
                  <a:lnTo>
                    <a:pt x="982662" y="1046163"/>
                  </a:lnTo>
                  <a:lnTo>
                    <a:pt x="984567" y="1048703"/>
                  </a:lnTo>
                  <a:lnTo>
                    <a:pt x="986790" y="1050926"/>
                  </a:lnTo>
                  <a:lnTo>
                    <a:pt x="989330" y="1052196"/>
                  </a:lnTo>
                  <a:lnTo>
                    <a:pt x="992187" y="1053783"/>
                  </a:lnTo>
                  <a:lnTo>
                    <a:pt x="995680" y="1054101"/>
                  </a:lnTo>
                  <a:lnTo>
                    <a:pt x="1752918" y="1054101"/>
                  </a:lnTo>
                  <a:lnTo>
                    <a:pt x="1756093" y="1053783"/>
                  </a:lnTo>
                  <a:lnTo>
                    <a:pt x="1759268" y="1052196"/>
                  </a:lnTo>
                  <a:lnTo>
                    <a:pt x="1761808" y="1050926"/>
                  </a:lnTo>
                  <a:lnTo>
                    <a:pt x="1764030" y="1048703"/>
                  </a:lnTo>
                  <a:lnTo>
                    <a:pt x="1765935" y="1046163"/>
                  </a:lnTo>
                  <a:lnTo>
                    <a:pt x="1767205" y="1043306"/>
                  </a:lnTo>
                  <a:lnTo>
                    <a:pt x="1768158" y="1040131"/>
                  </a:lnTo>
                  <a:lnTo>
                    <a:pt x="1768475" y="1036638"/>
                  </a:lnTo>
                  <a:lnTo>
                    <a:pt x="1768475" y="534353"/>
                  </a:lnTo>
                  <a:lnTo>
                    <a:pt x="1768158" y="530543"/>
                  </a:lnTo>
                  <a:lnTo>
                    <a:pt x="1767205" y="527368"/>
                  </a:lnTo>
                  <a:lnTo>
                    <a:pt x="1765935" y="524511"/>
                  </a:lnTo>
                  <a:lnTo>
                    <a:pt x="1764030" y="521971"/>
                  </a:lnTo>
                  <a:lnTo>
                    <a:pt x="1761808" y="519748"/>
                  </a:lnTo>
                  <a:lnTo>
                    <a:pt x="1759268" y="518161"/>
                  </a:lnTo>
                  <a:lnTo>
                    <a:pt x="1756093" y="517208"/>
                  </a:lnTo>
                  <a:lnTo>
                    <a:pt x="1752918" y="516891"/>
                  </a:lnTo>
                  <a:lnTo>
                    <a:pt x="995680" y="516891"/>
                  </a:lnTo>
                  <a:close/>
                  <a:moveTo>
                    <a:pt x="306823" y="515303"/>
                  </a:moveTo>
                  <a:lnTo>
                    <a:pt x="303015" y="528320"/>
                  </a:lnTo>
                  <a:lnTo>
                    <a:pt x="299842" y="541973"/>
                  </a:lnTo>
                  <a:lnTo>
                    <a:pt x="296670" y="555625"/>
                  </a:lnTo>
                  <a:lnTo>
                    <a:pt x="293814" y="569595"/>
                  </a:lnTo>
                  <a:lnTo>
                    <a:pt x="290958" y="583565"/>
                  </a:lnTo>
                  <a:lnTo>
                    <a:pt x="288420" y="597218"/>
                  </a:lnTo>
                  <a:lnTo>
                    <a:pt x="285882" y="611505"/>
                  </a:lnTo>
                  <a:lnTo>
                    <a:pt x="283660" y="625793"/>
                  </a:lnTo>
                  <a:lnTo>
                    <a:pt x="281757" y="640080"/>
                  </a:lnTo>
                  <a:lnTo>
                    <a:pt x="280170" y="654368"/>
                  </a:lnTo>
                  <a:lnTo>
                    <a:pt x="278584" y="668655"/>
                  </a:lnTo>
                  <a:lnTo>
                    <a:pt x="276997" y="683260"/>
                  </a:lnTo>
                  <a:lnTo>
                    <a:pt x="276045" y="698183"/>
                  </a:lnTo>
                  <a:lnTo>
                    <a:pt x="275094" y="713105"/>
                  </a:lnTo>
                  <a:lnTo>
                    <a:pt x="274142" y="728028"/>
                  </a:lnTo>
                  <a:lnTo>
                    <a:pt x="273824" y="742950"/>
                  </a:lnTo>
                  <a:lnTo>
                    <a:pt x="448336" y="742950"/>
                  </a:lnTo>
                  <a:lnTo>
                    <a:pt x="448970" y="718185"/>
                  </a:lnTo>
                  <a:lnTo>
                    <a:pt x="449922" y="693738"/>
                  </a:lnTo>
                  <a:lnTo>
                    <a:pt x="450874" y="669290"/>
                  </a:lnTo>
                  <a:lnTo>
                    <a:pt x="452461" y="645478"/>
                  </a:lnTo>
                  <a:lnTo>
                    <a:pt x="454047" y="621983"/>
                  </a:lnTo>
                  <a:lnTo>
                    <a:pt x="456268" y="598170"/>
                  </a:lnTo>
                  <a:lnTo>
                    <a:pt x="458489" y="574993"/>
                  </a:lnTo>
                  <a:lnTo>
                    <a:pt x="461345" y="552450"/>
                  </a:lnTo>
                  <a:lnTo>
                    <a:pt x="432154" y="546418"/>
                  </a:lnTo>
                  <a:lnTo>
                    <a:pt x="403597" y="540703"/>
                  </a:lnTo>
                  <a:lnTo>
                    <a:pt x="376310" y="534353"/>
                  </a:lnTo>
                  <a:lnTo>
                    <a:pt x="349023" y="527368"/>
                  </a:lnTo>
                  <a:lnTo>
                    <a:pt x="327764" y="521335"/>
                  </a:lnTo>
                  <a:lnTo>
                    <a:pt x="306823" y="515303"/>
                  </a:lnTo>
                  <a:close/>
                  <a:moveTo>
                    <a:pt x="956945" y="477838"/>
                  </a:moveTo>
                  <a:lnTo>
                    <a:pt x="958532" y="477838"/>
                  </a:lnTo>
                  <a:lnTo>
                    <a:pt x="1789748" y="477838"/>
                  </a:lnTo>
                  <a:lnTo>
                    <a:pt x="1791653" y="477838"/>
                  </a:lnTo>
                  <a:lnTo>
                    <a:pt x="1793240" y="478156"/>
                  </a:lnTo>
                  <a:lnTo>
                    <a:pt x="1796415" y="479743"/>
                  </a:lnTo>
                  <a:lnTo>
                    <a:pt x="1799273" y="481648"/>
                  </a:lnTo>
                  <a:lnTo>
                    <a:pt x="1801813" y="483871"/>
                  </a:lnTo>
                  <a:lnTo>
                    <a:pt x="1803718" y="486728"/>
                  </a:lnTo>
                  <a:lnTo>
                    <a:pt x="1805305" y="490221"/>
                  </a:lnTo>
                  <a:lnTo>
                    <a:pt x="1806258" y="493713"/>
                  </a:lnTo>
                  <a:lnTo>
                    <a:pt x="1806575" y="498158"/>
                  </a:lnTo>
                  <a:lnTo>
                    <a:pt x="1806575" y="1074103"/>
                  </a:lnTo>
                  <a:lnTo>
                    <a:pt x="1806258" y="1077913"/>
                  </a:lnTo>
                  <a:lnTo>
                    <a:pt x="1805305" y="1081406"/>
                  </a:lnTo>
                  <a:lnTo>
                    <a:pt x="1803718" y="1084898"/>
                  </a:lnTo>
                  <a:lnTo>
                    <a:pt x="1801813" y="1088073"/>
                  </a:lnTo>
                  <a:lnTo>
                    <a:pt x="1799273" y="1090613"/>
                  </a:lnTo>
                  <a:lnTo>
                    <a:pt x="1796415" y="1092201"/>
                  </a:lnTo>
                  <a:lnTo>
                    <a:pt x="1793240" y="1093471"/>
                  </a:lnTo>
                  <a:lnTo>
                    <a:pt x="1791653" y="1093788"/>
                  </a:lnTo>
                  <a:lnTo>
                    <a:pt x="1789748" y="1093788"/>
                  </a:lnTo>
                  <a:lnTo>
                    <a:pt x="958532" y="1093788"/>
                  </a:lnTo>
                  <a:lnTo>
                    <a:pt x="956945" y="1093788"/>
                  </a:lnTo>
                  <a:lnTo>
                    <a:pt x="955040" y="1093471"/>
                  </a:lnTo>
                  <a:lnTo>
                    <a:pt x="951865" y="1092201"/>
                  </a:lnTo>
                  <a:lnTo>
                    <a:pt x="949325" y="1090613"/>
                  </a:lnTo>
                  <a:lnTo>
                    <a:pt x="946785" y="1088073"/>
                  </a:lnTo>
                  <a:lnTo>
                    <a:pt x="944562" y="1084898"/>
                  </a:lnTo>
                  <a:lnTo>
                    <a:pt x="942657" y="1081406"/>
                  </a:lnTo>
                  <a:lnTo>
                    <a:pt x="941705" y="1077913"/>
                  </a:lnTo>
                  <a:lnTo>
                    <a:pt x="941387" y="1074103"/>
                  </a:lnTo>
                  <a:lnTo>
                    <a:pt x="941387" y="498158"/>
                  </a:lnTo>
                  <a:lnTo>
                    <a:pt x="941705" y="493713"/>
                  </a:lnTo>
                  <a:lnTo>
                    <a:pt x="942657" y="490221"/>
                  </a:lnTo>
                  <a:lnTo>
                    <a:pt x="944562" y="486728"/>
                  </a:lnTo>
                  <a:lnTo>
                    <a:pt x="946785" y="483871"/>
                  </a:lnTo>
                  <a:lnTo>
                    <a:pt x="949325" y="481648"/>
                  </a:lnTo>
                  <a:lnTo>
                    <a:pt x="951865" y="479743"/>
                  </a:lnTo>
                  <a:lnTo>
                    <a:pt x="955040" y="478156"/>
                  </a:lnTo>
                  <a:lnTo>
                    <a:pt x="956945" y="477838"/>
                  </a:lnTo>
                  <a:close/>
                  <a:moveTo>
                    <a:pt x="138975" y="443230"/>
                  </a:moveTo>
                  <a:lnTo>
                    <a:pt x="130408" y="460375"/>
                  </a:lnTo>
                  <a:lnTo>
                    <a:pt x="122475" y="477838"/>
                  </a:lnTo>
                  <a:lnTo>
                    <a:pt x="114860" y="495300"/>
                  </a:lnTo>
                  <a:lnTo>
                    <a:pt x="107245" y="513080"/>
                  </a:lnTo>
                  <a:lnTo>
                    <a:pt x="100899" y="531178"/>
                  </a:lnTo>
                  <a:lnTo>
                    <a:pt x="94236" y="549593"/>
                  </a:lnTo>
                  <a:lnTo>
                    <a:pt x="88525" y="568008"/>
                  </a:lnTo>
                  <a:lnTo>
                    <a:pt x="83448" y="586740"/>
                  </a:lnTo>
                  <a:lnTo>
                    <a:pt x="78372" y="605473"/>
                  </a:lnTo>
                  <a:lnTo>
                    <a:pt x="74247" y="624523"/>
                  </a:lnTo>
                  <a:lnTo>
                    <a:pt x="70439" y="643890"/>
                  </a:lnTo>
                  <a:lnTo>
                    <a:pt x="67266" y="663258"/>
                  </a:lnTo>
                  <a:lnTo>
                    <a:pt x="64411" y="682943"/>
                  </a:lnTo>
                  <a:lnTo>
                    <a:pt x="62507" y="702628"/>
                  </a:lnTo>
                  <a:lnTo>
                    <a:pt x="60286" y="722948"/>
                  </a:lnTo>
                  <a:lnTo>
                    <a:pt x="59334" y="742950"/>
                  </a:lnTo>
                  <a:lnTo>
                    <a:pt x="214808" y="742950"/>
                  </a:lnTo>
                  <a:lnTo>
                    <a:pt x="215125" y="726758"/>
                  </a:lnTo>
                  <a:lnTo>
                    <a:pt x="216077" y="710565"/>
                  </a:lnTo>
                  <a:lnTo>
                    <a:pt x="217029" y="694373"/>
                  </a:lnTo>
                  <a:lnTo>
                    <a:pt x="218615" y="678498"/>
                  </a:lnTo>
                  <a:lnTo>
                    <a:pt x="220202" y="662623"/>
                  </a:lnTo>
                  <a:lnTo>
                    <a:pt x="221788" y="647065"/>
                  </a:lnTo>
                  <a:lnTo>
                    <a:pt x="223692" y="631190"/>
                  </a:lnTo>
                  <a:lnTo>
                    <a:pt x="225913" y="615950"/>
                  </a:lnTo>
                  <a:lnTo>
                    <a:pt x="228134" y="600710"/>
                  </a:lnTo>
                  <a:lnTo>
                    <a:pt x="230672" y="585470"/>
                  </a:lnTo>
                  <a:lnTo>
                    <a:pt x="233528" y="570230"/>
                  </a:lnTo>
                  <a:lnTo>
                    <a:pt x="236701" y="554990"/>
                  </a:lnTo>
                  <a:lnTo>
                    <a:pt x="239874" y="540068"/>
                  </a:lnTo>
                  <a:lnTo>
                    <a:pt x="243364" y="525145"/>
                  </a:lnTo>
                  <a:lnTo>
                    <a:pt x="247172" y="510540"/>
                  </a:lnTo>
                  <a:lnTo>
                    <a:pt x="250979" y="496253"/>
                  </a:lnTo>
                  <a:lnTo>
                    <a:pt x="235749" y="490220"/>
                  </a:lnTo>
                  <a:lnTo>
                    <a:pt x="220519" y="484188"/>
                  </a:lnTo>
                  <a:lnTo>
                    <a:pt x="205924" y="477520"/>
                  </a:lnTo>
                  <a:lnTo>
                    <a:pt x="191645" y="471170"/>
                  </a:lnTo>
                  <a:lnTo>
                    <a:pt x="177684" y="464820"/>
                  </a:lnTo>
                  <a:lnTo>
                    <a:pt x="164358" y="457518"/>
                  </a:lnTo>
                  <a:lnTo>
                    <a:pt x="151666" y="450850"/>
                  </a:lnTo>
                  <a:lnTo>
                    <a:pt x="138975" y="443230"/>
                  </a:lnTo>
                  <a:close/>
                  <a:moveTo>
                    <a:pt x="577792" y="294005"/>
                  </a:moveTo>
                  <a:lnTo>
                    <a:pt x="570177" y="317500"/>
                  </a:lnTo>
                  <a:lnTo>
                    <a:pt x="562562" y="341630"/>
                  </a:lnTo>
                  <a:lnTo>
                    <a:pt x="555581" y="366713"/>
                  </a:lnTo>
                  <a:lnTo>
                    <a:pt x="549235" y="392748"/>
                  </a:lnTo>
                  <a:lnTo>
                    <a:pt x="542889" y="419100"/>
                  </a:lnTo>
                  <a:lnTo>
                    <a:pt x="537495" y="446405"/>
                  </a:lnTo>
                  <a:lnTo>
                    <a:pt x="532101" y="474345"/>
                  </a:lnTo>
                  <a:lnTo>
                    <a:pt x="527342" y="503238"/>
                  </a:lnTo>
                  <a:lnTo>
                    <a:pt x="553043" y="506413"/>
                  </a:lnTo>
                  <a:lnTo>
                    <a:pt x="578743" y="509588"/>
                  </a:lnTo>
                  <a:lnTo>
                    <a:pt x="605396" y="512128"/>
                  </a:lnTo>
                  <a:lnTo>
                    <a:pt x="631731" y="514668"/>
                  </a:lnTo>
                  <a:lnTo>
                    <a:pt x="659019" y="516573"/>
                  </a:lnTo>
                  <a:lnTo>
                    <a:pt x="686623" y="517843"/>
                  </a:lnTo>
                  <a:lnTo>
                    <a:pt x="714228" y="519113"/>
                  </a:lnTo>
                  <a:lnTo>
                    <a:pt x="742467" y="519748"/>
                  </a:lnTo>
                  <a:lnTo>
                    <a:pt x="742467" y="303848"/>
                  </a:lnTo>
                  <a:lnTo>
                    <a:pt x="721208" y="303213"/>
                  </a:lnTo>
                  <a:lnTo>
                    <a:pt x="699950" y="302578"/>
                  </a:lnTo>
                  <a:lnTo>
                    <a:pt x="679326" y="301625"/>
                  </a:lnTo>
                  <a:lnTo>
                    <a:pt x="658701" y="300673"/>
                  </a:lnTo>
                  <a:lnTo>
                    <a:pt x="638077" y="299403"/>
                  </a:lnTo>
                  <a:lnTo>
                    <a:pt x="618088" y="297815"/>
                  </a:lnTo>
                  <a:lnTo>
                    <a:pt x="597464" y="295910"/>
                  </a:lnTo>
                  <a:lnTo>
                    <a:pt x="577792" y="294005"/>
                  </a:lnTo>
                  <a:close/>
                  <a:moveTo>
                    <a:pt x="418510" y="269240"/>
                  </a:moveTo>
                  <a:lnTo>
                    <a:pt x="411530" y="279718"/>
                  </a:lnTo>
                  <a:lnTo>
                    <a:pt x="404549" y="290513"/>
                  </a:lnTo>
                  <a:lnTo>
                    <a:pt x="397886" y="300990"/>
                  </a:lnTo>
                  <a:lnTo>
                    <a:pt x="391223" y="312103"/>
                  </a:lnTo>
                  <a:lnTo>
                    <a:pt x="384560" y="323533"/>
                  </a:lnTo>
                  <a:lnTo>
                    <a:pt x="378531" y="334645"/>
                  </a:lnTo>
                  <a:lnTo>
                    <a:pt x="371868" y="346393"/>
                  </a:lnTo>
                  <a:lnTo>
                    <a:pt x="366157" y="358458"/>
                  </a:lnTo>
                  <a:lnTo>
                    <a:pt x="360446" y="370205"/>
                  </a:lnTo>
                  <a:lnTo>
                    <a:pt x="354417" y="382270"/>
                  </a:lnTo>
                  <a:lnTo>
                    <a:pt x="349023" y="394653"/>
                  </a:lnTo>
                  <a:lnTo>
                    <a:pt x="343946" y="407035"/>
                  </a:lnTo>
                  <a:lnTo>
                    <a:pt x="338870" y="419735"/>
                  </a:lnTo>
                  <a:lnTo>
                    <a:pt x="333476" y="432753"/>
                  </a:lnTo>
                  <a:lnTo>
                    <a:pt x="328716" y="445770"/>
                  </a:lnTo>
                  <a:lnTo>
                    <a:pt x="324274" y="458788"/>
                  </a:lnTo>
                  <a:lnTo>
                    <a:pt x="341091" y="463868"/>
                  </a:lnTo>
                  <a:lnTo>
                    <a:pt x="358224" y="468948"/>
                  </a:lnTo>
                  <a:lnTo>
                    <a:pt x="375993" y="473393"/>
                  </a:lnTo>
                  <a:lnTo>
                    <a:pt x="393761" y="477838"/>
                  </a:lnTo>
                  <a:lnTo>
                    <a:pt x="412164" y="482283"/>
                  </a:lnTo>
                  <a:lnTo>
                    <a:pt x="430885" y="486410"/>
                  </a:lnTo>
                  <a:lnTo>
                    <a:pt x="449922" y="490220"/>
                  </a:lnTo>
                  <a:lnTo>
                    <a:pt x="469277" y="493713"/>
                  </a:lnTo>
                  <a:lnTo>
                    <a:pt x="472133" y="474663"/>
                  </a:lnTo>
                  <a:lnTo>
                    <a:pt x="475623" y="455930"/>
                  </a:lnTo>
                  <a:lnTo>
                    <a:pt x="479113" y="437515"/>
                  </a:lnTo>
                  <a:lnTo>
                    <a:pt x="482921" y="419418"/>
                  </a:lnTo>
                  <a:lnTo>
                    <a:pt x="486728" y="401320"/>
                  </a:lnTo>
                  <a:lnTo>
                    <a:pt x="490536" y="383540"/>
                  </a:lnTo>
                  <a:lnTo>
                    <a:pt x="495295" y="366395"/>
                  </a:lnTo>
                  <a:lnTo>
                    <a:pt x="499420" y="349250"/>
                  </a:lnTo>
                  <a:lnTo>
                    <a:pt x="503862" y="333058"/>
                  </a:lnTo>
                  <a:lnTo>
                    <a:pt x="508304" y="317183"/>
                  </a:lnTo>
                  <a:lnTo>
                    <a:pt x="513381" y="301943"/>
                  </a:lnTo>
                  <a:lnTo>
                    <a:pt x="518140" y="286703"/>
                  </a:lnTo>
                  <a:lnTo>
                    <a:pt x="492440" y="282893"/>
                  </a:lnTo>
                  <a:lnTo>
                    <a:pt x="467691" y="278765"/>
                  </a:lnTo>
                  <a:lnTo>
                    <a:pt x="442942" y="274320"/>
                  </a:lnTo>
                  <a:lnTo>
                    <a:pt x="418510" y="269240"/>
                  </a:lnTo>
                  <a:close/>
                  <a:moveTo>
                    <a:pt x="299208" y="238125"/>
                  </a:moveTo>
                  <a:lnTo>
                    <a:pt x="283026" y="252730"/>
                  </a:lnTo>
                  <a:lnTo>
                    <a:pt x="275411" y="260033"/>
                  </a:lnTo>
                  <a:lnTo>
                    <a:pt x="267479" y="267653"/>
                  </a:lnTo>
                  <a:lnTo>
                    <a:pt x="253835" y="281940"/>
                  </a:lnTo>
                  <a:lnTo>
                    <a:pt x="240191" y="296863"/>
                  </a:lnTo>
                  <a:lnTo>
                    <a:pt x="227182" y="311785"/>
                  </a:lnTo>
                  <a:lnTo>
                    <a:pt x="214490" y="327343"/>
                  </a:lnTo>
                  <a:lnTo>
                    <a:pt x="202433" y="343218"/>
                  </a:lnTo>
                  <a:lnTo>
                    <a:pt x="190376" y="359093"/>
                  </a:lnTo>
                  <a:lnTo>
                    <a:pt x="178954" y="375603"/>
                  </a:lnTo>
                  <a:lnTo>
                    <a:pt x="168483" y="392430"/>
                  </a:lnTo>
                  <a:lnTo>
                    <a:pt x="178002" y="398145"/>
                  </a:lnTo>
                  <a:lnTo>
                    <a:pt x="188472" y="403860"/>
                  </a:lnTo>
                  <a:lnTo>
                    <a:pt x="198943" y="409575"/>
                  </a:lnTo>
                  <a:lnTo>
                    <a:pt x="210048" y="414973"/>
                  </a:lnTo>
                  <a:lnTo>
                    <a:pt x="221471" y="420053"/>
                  </a:lnTo>
                  <a:lnTo>
                    <a:pt x="232894" y="425450"/>
                  </a:lnTo>
                  <a:lnTo>
                    <a:pt x="245268" y="430848"/>
                  </a:lnTo>
                  <a:lnTo>
                    <a:pt x="257642" y="435610"/>
                  </a:lnTo>
                  <a:lnTo>
                    <a:pt x="268430" y="439738"/>
                  </a:lnTo>
                  <a:lnTo>
                    <a:pt x="277315" y="414655"/>
                  </a:lnTo>
                  <a:lnTo>
                    <a:pt x="287151" y="390208"/>
                  </a:lnTo>
                  <a:lnTo>
                    <a:pt x="297304" y="366078"/>
                  </a:lnTo>
                  <a:lnTo>
                    <a:pt x="302381" y="354330"/>
                  </a:lnTo>
                  <a:lnTo>
                    <a:pt x="308409" y="342900"/>
                  </a:lnTo>
                  <a:lnTo>
                    <a:pt x="313803" y="331153"/>
                  </a:lnTo>
                  <a:lnTo>
                    <a:pt x="319515" y="319723"/>
                  </a:lnTo>
                  <a:lnTo>
                    <a:pt x="325543" y="308610"/>
                  </a:lnTo>
                  <a:lnTo>
                    <a:pt x="331572" y="297498"/>
                  </a:lnTo>
                  <a:lnTo>
                    <a:pt x="337600" y="286703"/>
                  </a:lnTo>
                  <a:lnTo>
                    <a:pt x="344264" y="275908"/>
                  </a:lnTo>
                  <a:lnTo>
                    <a:pt x="350609" y="265430"/>
                  </a:lnTo>
                  <a:lnTo>
                    <a:pt x="357590" y="254953"/>
                  </a:lnTo>
                  <a:lnTo>
                    <a:pt x="349023" y="253048"/>
                  </a:lnTo>
                  <a:lnTo>
                    <a:pt x="323957" y="245745"/>
                  </a:lnTo>
                  <a:lnTo>
                    <a:pt x="299208" y="238125"/>
                  </a:lnTo>
                  <a:close/>
                  <a:moveTo>
                    <a:pt x="1081336" y="129223"/>
                  </a:moveTo>
                  <a:lnTo>
                    <a:pt x="1090538" y="137795"/>
                  </a:lnTo>
                  <a:lnTo>
                    <a:pt x="1099422" y="146368"/>
                  </a:lnTo>
                  <a:lnTo>
                    <a:pt x="1107989" y="155575"/>
                  </a:lnTo>
                  <a:lnTo>
                    <a:pt x="1116873" y="164465"/>
                  </a:lnTo>
                  <a:lnTo>
                    <a:pt x="1125123" y="173990"/>
                  </a:lnTo>
                  <a:lnTo>
                    <a:pt x="1133690" y="183833"/>
                  </a:lnTo>
                  <a:lnTo>
                    <a:pt x="1141622" y="193358"/>
                  </a:lnTo>
                  <a:lnTo>
                    <a:pt x="1149555" y="203518"/>
                  </a:lnTo>
                  <a:lnTo>
                    <a:pt x="1164467" y="199708"/>
                  </a:lnTo>
                  <a:lnTo>
                    <a:pt x="1179380" y="195898"/>
                  </a:lnTo>
                  <a:lnTo>
                    <a:pt x="1188899" y="193358"/>
                  </a:lnTo>
                  <a:lnTo>
                    <a:pt x="1175890" y="184468"/>
                  </a:lnTo>
                  <a:lnTo>
                    <a:pt x="1162881" y="175578"/>
                  </a:lnTo>
                  <a:lnTo>
                    <a:pt x="1149872" y="167323"/>
                  </a:lnTo>
                  <a:lnTo>
                    <a:pt x="1136863" y="159068"/>
                  </a:lnTo>
                  <a:lnTo>
                    <a:pt x="1123219" y="151130"/>
                  </a:lnTo>
                  <a:lnTo>
                    <a:pt x="1109258" y="143510"/>
                  </a:lnTo>
                  <a:lnTo>
                    <a:pt x="1095297" y="136208"/>
                  </a:lnTo>
                  <a:lnTo>
                    <a:pt x="1081336" y="129223"/>
                  </a:lnTo>
                  <a:close/>
                  <a:moveTo>
                    <a:pt x="462297" y="129223"/>
                  </a:moveTo>
                  <a:lnTo>
                    <a:pt x="448336" y="136208"/>
                  </a:lnTo>
                  <a:lnTo>
                    <a:pt x="434375" y="143510"/>
                  </a:lnTo>
                  <a:lnTo>
                    <a:pt x="420731" y="151130"/>
                  </a:lnTo>
                  <a:lnTo>
                    <a:pt x="407088" y="159068"/>
                  </a:lnTo>
                  <a:lnTo>
                    <a:pt x="394079" y="167323"/>
                  </a:lnTo>
                  <a:lnTo>
                    <a:pt x="380752" y="175578"/>
                  </a:lnTo>
                  <a:lnTo>
                    <a:pt x="367743" y="184468"/>
                  </a:lnTo>
                  <a:lnTo>
                    <a:pt x="355052" y="193358"/>
                  </a:lnTo>
                  <a:lnTo>
                    <a:pt x="374406" y="198438"/>
                  </a:lnTo>
                  <a:lnTo>
                    <a:pt x="394079" y="203518"/>
                  </a:lnTo>
                  <a:lnTo>
                    <a:pt x="402011" y="193358"/>
                  </a:lnTo>
                  <a:lnTo>
                    <a:pt x="410261" y="183833"/>
                  </a:lnTo>
                  <a:lnTo>
                    <a:pt x="418510" y="173990"/>
                  </a:lnTo>
                  <a:lnTo>
                    <a:pt x="427077" y="164465"/>
                  </a:lnTo>
                  <a:lnTo>
                    <a:pt x="435644" y="155575"/>
                  </a:lnTo>
                  <a:lnTo>
                    <a:pt x="444528" y="146368"/>
                  </a:lnTo>
                  <a:lnTo>
                    <a:pt x="453095" y="137795"/>
                  </a:lnTo>
                  <a:lnTo>
                    <a:pt x="462297" y="129223"/>
                  </a:lnTo>
                  <a:close/>
                  <a:moveTo>
                    <a:pt x="931891" y="96838"/>
                  </a:moveTo>
                  <a:lnTo>
                    <a:pt x="942045" y="110490"/>
                  </a:lnTo>
                  <a:lnTo>
                    <a:pt x="951881" y="125413"/>
                  </a:lnTo>
                  <a:lnTo>
                    <a:pt x="961717" y="140970"/>
                  </a:lnTo>
                  <a:lnTo>
                    <a:pt x="970918" y="157480"/>
                  </a:lnTo>
                  <a:lnTo>
                    <a:pt x="979803" y="174625"/>
                  </a:lnTo>
                  <a:lnTo>
                    <a:pt x="988369" y="192405"/>
                  </a:lnTo>
                  <a:lnTo>
                    <a:pt x="996936" y="210820"/>
                  </a:lnTo>
                  <a:lnTo>
                    <a:pt x="1004869" y="230188"/>
                  </a:lnTo>
                  <a:lnTo>
                    <a:pt x="1025176" y="227330"/>
                  </a:lnTo>
                  <a:lnTo>
                    <a:pt x="1045165" y="224155"/>
                  </a:lnTo>
                  <a:lnTo>
                    <a:pt x="1065472" y="220980"/>
                  </a:lnTo>
                  <a:lnTo>
                    <a:pt x="1084827" y="217170"/>
                  </a:lnTo>
                  <a:lnTo>
                    <a:pt x="1076260" y="207645"/>
                  </a:lnTo>
                  <a:lnTo>
                    <a:pt x="1067376" y="198120"/>
                  </a:lnTo>
                  <a:lnTo>
                    <a:pt x="1058491" y="188913"/>
                  </a:lnTo>
                  <a:lnTo>
                    <a:pt x="1049607" y="180023"/>
                  </a:lnTo>
                  <a:lnTo>
                    <a:pt x="1040406" y="171450"/>
                  </a:lnTo>
                  <a:lnTo>
                    <a:pt x="1031204" y="163195"/>
                  </a:lnTo>
                  <a:lnTo>
                    <a:pt x="1021685" y="155258"/>
                  </a:lnTo>
                  <a:lnTo>
                    <a:pt x="1011849" y="147320"/>
                  </a:lnTo>
                  <a:lnTo>
                    <a:pt x="1002648" y="140018"/>
                  </a:lnTo>
                  <a:lnTo>
                    <a:pt x="992494" y="133033"/>
                  </a:lnTo>
                  <a:lnTo>
                    <a:pt x="982975" y="126048"/>
                  </a:lnTo>
                  <a:lnTo>
                    <a:pt x="972822" y="119380"/>
                  </a:lnTo>
                  <a:lnTo>
                    <a:pt x="962986" y="113348"/>
                  </a:lnTo>
                  <a:lnTo>
                    <a:pt x="952515" y="107315"/>
                  </a:lnTo>
                  <a:lnTo>
                    <a:pt x="942045" y="101918"/>
                  </a:lnTo>
                  <a:lnTo>
                    <a:pt x="931891" y="96838"/>
                  </a:lnTo>
                  <a:close/>
                  <a:moveTo>
                    <a:pt x="611742" y="96838"/>
                  </a:moveTo>
                  <a:lnTo>
                    <a:pt x="601589" y="101918"/>
                  </a:lnTo>
                  <a:lnTo>
                    <a:pt x="591118" y="107315"/>
                  </a:lnTo>
                  <a:lnTo>
                    <a:pt x="580965" y="113348"/>
                  </a:lnTo>
                  <a:lnTo>
                    <a:pt x="570811" y="119698"/>
                  </a:lnTo>
                  <a:lnTo>
                    <a:pt x="560658" y="126048"/>
                  </a:lnTo>
                  <a:lnTo>
                    <a:pt x="551139" y="133033"/>
                  </a:lnTo>
                  <a:lnTo>
                    <a:pt x="540986" y="140018"/>
                  </a:lnTo>
                  <a:lnTo>
                    <a:pt x="531784" y="147320"/>
                  </a:lnTo>
                  <a:lnTo>
                    <a:pt x="521948" y="155258"/>
                  </a:lnTo>
                  <a:lnTo>
                    <a:pt x="512746" y="163195"/>
                  </a:lnTo>
                  <a:lnTo>
                    <a:pt x="503228" y="171450"/>
                  </a:lnTo>
                  <a:lnTo>
                    <a:pt x="494343" y="180023"/>
                  </a:lnTo>
                  <a:lnTo>
                    <a:pt x="485142" y="189230"/>
                  </a:lnTo>
                  <a:lnTo>
                    <a:pt x="476258" y="198120"/>
                  </a:lnTo>
                  <a:lnTo>
                    <a:pt x="467691" y="207645"/>
                  </a:lnTo>
                  <a:lnTo>
                    <a:pt x="458807" y="217170"/>
                  </a:lnTo>
                  <a:lnTo>
                    <a:pt x="478479" y="220980"/>
                  </a:lnTo>
                  <a:lnTo>
                    <a:pt x="498468" y="224155"/>
                  </a:lnTo>
                  <a:lnTo>
                    <a:pt x="518458" y="227330"/>
                  </a:lnTo>
                  <a:lnTo>
                    <a:pt x="538764" y="230188"/>
                  </a:lnTo>
                  <a:lnTo>
                    <a:pt x="547014" y="210820"/>
                  </a:lnTo>
                  <a:lnTo>
                    <a:pt x="555264" y="192405"/>
                  </a:lnTo>
                  <a:lnTo>
                    <a:pt x="564148" y="174625"/>
                  </a:lnTo>
                  <a:lnTo>
                    <a:pt x="573032" y="157480"/>
                  </a:lnTo>
                  <a:lnTo>
                    <a:pt x="582234" y="140970"/>
                  </a:lnTo>
                  <a:lnTo>
                    <a:pt x="591753" y="125413"/>
                  </a:lnTo>
                  <a:lnTo>
                    <a:pt x="601589" y="110490"/>
                  </a:lnTo>
                  <a:lnTo>
                    <a:pt x="611742" y="96838"/>
                  </a:lnTo>
                  <a:close/>
                  <a:moveTo>
                    <a:pt x="801166" y="63818"/>
                  </a:moveTo>
                  <a:lnTo>
                    <a:pt x="801166" y="245110"/>
                  </a:lnTo>
                  <a:lnTo>
                    <a:pt x="837655" y="244158"/>
                  </a:lnTo>
                  <a:lnTo>
                    <a:pt x="873509" y="242570"/>
                  </a:lnTo>
                  <a:lnTo>
                    <a:pt x="909363" y="240348"/>
                  </a:lnTo>
                  <a:lnTo>
                    <a:pt x="944266" y="237173"/>
                  </a:lnTo>
                  <a:lnTo>
                    <a:pt x="935064" y="216853"/>
                  </a:lnTo>
                  <a:lnTo>
                    <a:pt x="925545" y="197803"/>
                  </a:lnTo>
                  <a:lnTo>
                    <a:pt x="916027" y="179705"/>
                  </a:lnTo>
                  <a:lnTo>
                    <a:pt x="906190" y="162878"/>
                  </a:lnTo>
                  <a:lnTo>
                    <a:pt x="901114" y="155258"/>
                  </a:lnTo>
                  <a:lnTo>
                    <a:pt x="896037" y="147320"/>
                  </a:lnTo>
                  <a:lnTo>
                    <a:pt x="890960" y="140018"/>
                  </a:lnTo>
                  <a:lnTo>
                    <a:pt x="885884" y="133033"/>
                  </a:lnTo>
                  <a:lnTo>
                    <a:pt x="880807" y="126048"/>
                  </a:lnTo>
                  <a:lnTo>
                    <a:pt x="875730" y="119698"/>
                  </a:lnTo>
                  <a:lnTo>
                    <a:pt x="870019" y="113665"/>
                  </a:lnTo>
                  <a:lnTo>
                    <a:pt x="864942" y="107633"/>
                  </a:lnTo>
                  <a:lnTo>
                    <a:pt x="856693" y="99695"/>
                  </a:lnTo>
                  <a:lnTo>
                    <a:pt x="848760" y="92075"/>
                  </a:lnTo>
                  <a:lnTo>
                    <a:pt x="840828" y="85725"/>
                  </a:lnTo>
                  <a:lnTo>
                    <a:pt x="832896" y="79693"/>
                  </a:lnTo>
                  <a:lnTo>
                    <a:pt x="824963" y="74613"/>
                  </a:lnTo>
                  <a:lnTo>
                    <a:pt x="817031" y="70168"/>
                  </a:lnTo>
                  <a:lnTo>
                    <a:pt x="809099" y="66675"/>
                  </a:lnTo>
                  <a:lnTo>
                    <a:pt x="801166" y="63818"/>
                  </a:lnTo>
                  <a:close/>
                  <a:moveTo>
                    <a:pt x="742467" y="63818"/>
                  </a:moveTo>
                  <a:lnTo>
                    <a:pt x="734535" y="66675"/>
                  </a:lnTo>
                  <a:lnTo>
                    <a:pt x="726920" y="70168"/>
                  </a:lnTo>
                  <a:lnTo>
                    <a:pt x="718987" y="74613"/>
                  </a:lnTo>
                  <a:lnTo>
                    <a:pt x="711055" y="79693"/>
                  </a:lnTo>
                  <a:lnTo>
                    <a:pt x="703123" y="85725"/>
                  </a:lnTo>
                  <a:lnTo>
                    <a:pt x="694873" y="92075"/>
                  </a:lnTo>
                  <a:lnTo>
                    <a:pt x="686941" y="99695"/>
                  </a:lnTo>
                  <a:lnTo>
                    <a:pt x="678691" y="107633"/>
                  </a:lnTo>
                  <a:lnTo>
                    <a:pt x="673614" y="113665"/>
                  </a:lnTo>
                  <a:lnTo>
                    <a:pt x="668538" y="119698"/>
                  </a:lnTo>
                  <a:lnTo>
                    <a:pt x="662826" y="126048"/>
                  </a:lnTo>
                  <a:lnTo>
                    <a:pt x="657750" y="133033"/>
                  </a:lnTo>
                  <a:lnTo>
                    <a:pt x="652990" y="140018"/>
                  </a:lnTo>
                  <a:lnTo>
                    <a:pt x="647596" y="147320"/>
                  </a:lnTo>
                  <a:lnTo>
                    <a:pt x="642519" y="154940"/>
                  </a:lnTo>
                  <a:lnTo>
                    <a:pt x="637760" y="162878"/>
                  </a:lnTo>
                  <a:lnTo>
                    <a:pt x="632683" y="171450"/>
                  </a:lnTo>
                  <a:lnTo>
                    <a:pt x="627607" y="179705"/>
                  </a:lnTo>
                  <a:lnTo>
                    <a:pt x="618088" y="197803"/>
                  </a:lnTo>
                  <a:lnTo>
                    <a:pt x="608569" y="216853"/>
                  </a:lnTo>
                  <a:lnTo>
                    <a:pt x="599685" y="237173"/>
                  </a:lnTo>
                  <a:lnTo>
                    <a:pt x="634587" y="240030"/>
                  </a:lnTo>
                  <a:lnTo>
                    <a:pt x="670124" y="242570"/>
                  </a:lnTo>
                  <a:lnTo>
                    <a:pt x="705978" y="244158"/>
                  </a:lnTo>
                  <a:lnTo>
                    <a:pt x="742467" y="245110"/>
                  </a:lnTo>
                  <a:lnTo>
                    <a:pt x="742467" y="63818"/>
                  </a:lnTo>
                  <a:close/>
                  <a:moveTo>
                    <a:pt x="754841" y="0"/>
                  </a:moveTo>
                  <a:lnTo>
                    <a:pt x="771975" y="0"/>
                  </a:lnTo>
                  <a:lnTo>
                    <a:pt x="789109" y="0"/>
                  </a:lnTo>
                  <a:lnTo>
                    <a:pt x="806243" y="635"/>
                  </a:lnTo>
                  <a:lnTo>
                    <a:pt x="823377" y="1588"/>
                  </a:lnTo>
                  <a:lnTo>
                    <a:pt x="840193" y="2858"/>
                  </a:lnTo>
                  <a:lnTo>
                    <a:pt x="856693" y="4445"/>
                  </a:lnTo>
                  <a:lnTo>
                    <a:pt x="873509" y="6350"/>
                  </a:lnTo>
                  <a:lnTo>
                    <a:pt x="890008" y="9208"/>
                  </a:lnTo>
                  <a:lnTo>
                    <a:pt x="906508" y="11748"/>
                  </a:lnTo>
                  <a:lnTo>
                    <a:pt x="923007" y="14923"/>
                  </a:lnTo>
                  <a:lnTo>
                    <a:pt x="939189" y="18098"/>
                  </a:lnTo>
                  <a:lnTo>
                    <a:pt x="955371" y="21908"/>
                  </a:lnTo>
                  <a:lnTo>
                    <a:pt x="971236" y="25718"/>
                  </a:lnTo>
                  <a:lnTo>
                    <a:pt x="987100" y="30480"/>
                  </a:lnTo>
                  <a:lnTo>
                    <a:pt x="1002965" y="35243"/>
                  </a:lnTo>
                  <a:lnTo>
                    <a:pt x="1018512" y="40005"/>
                  </a:lnTo>
                  <a:lnTo>
                    <a:pt x="1034060" y="45720"/>
                  </a:lnTo>
                  <a:lnTo>
                    <a:pt x="1049290" y="51435"/>
                  </a:lnTo>
                  <a:lnTo>
                    <a:pt x="1064520" y="57150"/>
                  </a:lnTo>
                  <a:lnTo>
                    <a:pt x="1079115" y="63818"/>
                  </a:lnTo>
                  <a:lnTo>
                    <a:pt x="1094028" y="70168"/>
                  </a:lnTo>
                  <a:lnTo>
                    <a:pt x="1108624" y="76835"/>
                  </a:lnTo>
                  <a:lnTo>
                    <a:pt x="1123219" y="84455"/>
                  </a:lnTo>
                  <a:lnTo>
                    <a:pt x="1137497" y="91758"/>
                  </a:lnTo>
                  <a:lnTo>
                    <a:pt x="1151458" y="99695"/>
                  </a:lnTo>
                  <a:lnTo>
                    <a:pt x="1165419" y="107633"/>
                  </a:lnTo>
                  <a:lnTo>
                    <a:pt x="1179063" y="116205"/>
                  </a:lnTo>
                  <a:lnTo>
                    <a:pt x="1192707" y="124778"/>
                  </a:lnTo>
                  <a:lnTo>
                    <a:pt x="1206033" y="133668"/>
                  </a:lnTo>
                  <a:lnTo>
                    <a:pt x="1219042" y="142558"/>
                  </a:lnTo>
                  <a:lnTo>
                    <a:pt x="1232051" y="152400"/>
                  </a:lnTo>
                  <a:lnTo>
                    <a:pt x="1244743" y="161925"/>
                  </a:lnTo>
                  <a:lnTo>
                    <a:pt x="1257434" y="171768"/>
                  </a:lnTo>
                  <a:lnTo>
                    <a:pt x="1270126" y="182245"/>
                  </a:lnTo>
                  <a:lnTo>
                    <a:pt x="1282818" y="193358"/>
                  </a:lnTo>
                  <a:lnTo>
                    <a:pt x="1295192" y="204470"/>
                  </a:lnTo>
                  <a:lnTo>
                    <a:pt x="1307567" y="215900"/>
                  </a:lnTo>
                  <a:lnTo>
                    <a:pt x="1323749" y="232093"/>
                  </a:lnTo>
                  <a:lnTo>
                    <a:pt x="1339296" y="248920"/>
                  </a:lnTo>
                  <a:lnTo>
                    <a:pt x="1354844" y="266065"/>
                  </a:lnTo>
                  <a:lnTo>
                    <a:pt x="1369756" y="283528"/>
                  </a:lnTo>
                  <a:lnTo>
                    <a:pt x="1384035" y="301625"/>
                  </a:lnTo>
                  <a:lnTo>
                    <a:pt x="1397995" y="320358"/>
                  </a:lnTo>
                  <a:lnTo>
                    <a:pt x="1411322" y="339090"/>
                  </a:lnTo>
                  <a:lnTo>
                    <a:pt x="1423696" y="358775"/>
                  </a:lnTo>
                  <a:lnTo>
                    <a:pt x="1431629" y="371158"/>
                  </a:lnTo>
                  <a:lnTo>
                    <a:pt x="1439244" y="383858"/>
                  </a:lnTo>
                  <a:lnTo>
                    <a:pt x="1446859" y="396875"/>
                  </a:lnTo>
                  <a:lnTo>
                    <a:pt x="1453839" y="410210"/>
                  </a:lnTo>
                  <a:lnTo>
                    <a:pt x="1463675" y="429260"/>
                  </a:lnTo>
                  <a:lnTo>
                    <a:pt x="1301855" y="429260"/>
                  </a:lnTo>
                  <a:lnTo>
                    <a:pt x="1321528" y="420370"/>
                  </a:lnTo>
                  <a:lnTo>
                    <a:pt x="1340565" y="411480"/>
                  </a:lnTo>
                  <a:lnTo>
                    <a:pt x="1358651" y="401955"/>
                  </a:lnTo>
                  <a:lnTo>
                    <a:pt x="1375785" y="392430"/>
                  </a:lnTo>
                  <a:lnTo>
                    <a:pt x="1364680" y="375603"/>
                  </a:lnTo>
                  <a:lnTo>
                    <a:pt x="1353257" y="359093"/>
                  </a:lnTo>
                  <a:lnTo>
                    <a:pt x="1341517" y="343218"/>
                  </a:lnTo>
                  <a:lnTo>
                    <a:pt x="1329143" y="327343"/>
                  </a:lnTo>
                  <a:lnTo>
                    <a:pt x="1316451" y="311785"/>
                  </a:lnTo>
                  <a:lnTo>
                    <a:pt x="1303442" y="296863"/>
                  </a:lnTo>
                  <a:lnTo>
                    <a:pt x="1290116" y="281940"/>
                  </a:lnTo>
                  <a:lnTo>
                    <a:pt x="1276155" y="267653"/>
                  </a:lnTo>
                  <a:lnTo>
                    <a:pt x="1268222" y="260033"/>
                  </a:lnTo>
                  <a:lnTo>
                    <a:pt x="1260607" y="252730"/>
                  </a:lnTo>
                  <a:lnTo>
                    <a:pt x="1244425" y="238125"/>
                  </a:lnTo>
                  <a:lnTo>
                    <a:pt x="1215869" y="246698"/>
                  </a:lnTo>
                  <a:lnTo>
                    <a:pt x="1200956" y="250825"/>
                  </a:lnTo>
                  <a:lnTo>
                    <a:pt x="1186361" y="254953"/>
                  </a:lnTo>
                  <a:lnTo>
                    <a:pt x="1198735" y="274955"/>
                  </a:lnTo>
                  <a:lnTo>
                    <a:pt x="1210792" y="295275"/>
                  </a:lnTo>
                  <a:lnTo>
                    <a:pt x="1222215" y="316230"/>
                  </a:lnTo>
                  <a:lnTo>
                    <a:pt x="1233003" y="337820"/>
                  </a:lnTo>
                  <a:lnTo>
                    <a:pt x="1243473" y="360045"/>
                  </a:lnTo>
                  <a:lnTo>
                    <a:pt x="1253310" y="382588"/>
                  </a:lnTo>
                  <a:lnTo>
                    <a:pt x="1262828" y="405448"/>
                  </a:lnTo>
                  <a:lnTo>
                    <a:pt x="1271395" y="429260"/>
                  </a:lnTo>
                  <a:lnTo>
                    <a:pt x="1208888" y="429260"/>
                  </a:lnTo>
                  <a:lnTo>
                    <a:pt x="1200004" y="407353"/>
                  </a:lnTo>
                  <a:lnTo>
                    <a:pt x="1190803" y="385763"/>
                  </a:lnTo>
                  <a:lnTo>
                    <a:pt x="1180967" y="365125"/>
                  </a:lnTo>
                  <a:lnTo>
                    <a:pt x="1170813" y="344805"/>
                  </a:lnTo>
                  <a:lnTo>
                    <a:pt x="1160025" y="325120"/>
                  </a:lnTo>
                  <a:lnTo>
                    <a:pt x="1148603" y="306070"/>
                  </a:lnTo>
                  <a:lnTo>
                    <a:pt x="1137180" y="287020"/>
                  </a:lnTo>
                  <a:lnTo>
                    <a:pt x="1125123" y="269240"/>
                  </a:lnTo>
                  <a:lnTo>
                    <a:pt x="1101009" y="274320"/>
                  </a:lnTo>
                  <a:lnTo>
                    <a:pt x="1076260" y="278765"/>
                  </a:lnTo>
                  <a:lnTo>
                    <a:pt x="1051194" y="282893"/>
                  </a:lnTo>
                  <a:lnTo>
                    <a:pt x="1025493" y="286703"/>
                  </a:lnTo>
                  <a:lnTo>
                    <a:pt x="1031204" y="303213"/>
                  </a:lnTo>
                  <a:lnTo>
                    <a:pt x="1036281" y="320040"/>
                  </a:lnTo>
                  <a:lnTo>
                    <a:pt x="1041040" y="337503"/>
                  </a:lnTo>
                  <a:lnTo>
                    <a:pt x="1045800" y="355283"/>
                  </a:lnTo>
                  <a:lnTo>
                    <a:pt x="1050559" y="373063"/>
                  </a:lnTo>
                  <a:lnTo>
                    <a:pt x="1054684" y="391478"/>
                  </a:lnTo>
                  <a:lnTo>
                    <a:pt x="1058809" y="410528"/>
                  </a:lnTo>
                  <a:lnTo>
                    <a:pt x="1062616" y="429260"/>
                  </a:lnTo>
                  <a:lnTo>
                    <a:pt x="1002965" y="429260"/>
                  </a:lnTo>
                  <a:lnTo>
                    <a:pt x="999475" y="412750"/>
                  </a:lnTo>
                  <a:lnTo>
                    <a:pt x="995667" y="396240"/>
                  </a:lnTo>
                  <a:lnTo>
                    <a:pt x="991542" y="380365"/>
                  </a:lnTo>
                  <a:lnTo>
                    <a:pt x="987418" y="364490"/>
                  </a:lnTo>
                  <a:lnTo>
                    <a:pt x="982658" y="346075"/>
                  </a:lnTo>
                  <a:lnTo>
                    <a:pt x="976947" y="328295"/>
                  </a:lnTo>
                  <a:lnTo>
                    <a:pt x="971553" y="311150"/>
                  </a:lnTo>
                  <a:lnTo>
                    <a:pt x="966159" y="294005"/>
                  </a:lnTo>
                  <a:lnTo>
                    <a:pt x="946169" y="295910"/>
                  </a:lnTo>
                  <a:lnTo>
                    <a:pt x="926180" y="297815"/>
                  </a:lnTo>
                  <a:lnTo>
                    <a:pt x="905556" y="299403"/>
                  </a:lnTo>
                  <a:lnTo>
                    <a:pt x="884932" y="300673"/>
                  </a:lnTo>
                  <a:lnTo>
                    <a:pt x="864308" y="301625"/>
                  </a:lnTo>
                  <a:lnTo>
                    <a:pt x="843684" y="302578"/>
                  </a:lnTo>
                  <a:lnTo>
                    <a:pt x="822742" y="303213"/>
                  </a:lnTo>
                  <a:lnTo>
                    <a:pt x="801166" y="303848"/>
                  </a:lnTo>
                  <a:lnTo>
                    <a:pt x="801166" y="519748"/>
                  </a:lnTo>
                  <a:lnTo>
                    <a:pt x="822108" y="519113"/>
                  </a:lnTo>
                  <a:lnTo>
                    <a:pt x="843366" y="518478"/>
                  </a:lnTo>
                  <a:lnTo>
                    <a:pt x="864308" y="517525"/>
                  </a:lnTo>
                  <a:lnTo>
                    <a:pt x="884614" y="516573"/>
                  </a:lnTo>
                  <a:lnTo>
                    <a:pt x="884614" y="575310"/>
                  </a:lnTo>
                  <a:lnTo>
                    <a:pt x="864308" y="576263"/>
                  </a:lnTo>
                  <a:lnTo>
                    <a:pt x="843366" y="577215"/>
                  </a:lnTo>
                  <a:lnTo>
                    <a:pt x="822108" y="577850"/>
                  </a:lnTo>
                  <a:lnTo>
                    <a:pt x="801166" y="578168"/>
                  </a:lnTo>
                  <a:lnTo>
                    <a:pt x="801166" y="742950"/>
                  </a:lnTo>
                  <a:lnTo>
                    <a:pt x="884614" y="742950"/>
                  </a:lnTo>
                  <a:lnTo>
                    <a:pt x="884614" y="801688"/>
                  </a:lnTo>
                  <a:lnTo>
                    <a:pt x="801166" y="801688"/>
                  </a:lnTo>
                  <a:lnTo>
                    <a:pt x="801166" y="965835"/>
                  </a:lnTo>
                  <a:lnTo>
                    <a:pt x="822108" y="966470"/>
                  </a:lnTo>
                  <a:lnTo>
                    <a:pt x="843366" y="967105"/>
                  </a:lnTo>
                  <a:lnTo>
                    <a:pt x="864308" y="968058"/>
                  </a:lnTo>
                  <a:lnTo>
                    <a:pt x="884614" y="969010"/>
                  </a:lnTo>
                  <a:lnTo>
                    <a:pt x="884614" y="1028065"/>
                  </a:lnTo>
                  <a:lnTo>
                    <a:pt x="864308" y="1026795"/>
                  </a:lnTo>
                  <a:lnTo>
                    <a:pt x="843366" y="1025843"/>
                  </a:lnTo>
                  <a:lnTo>
                    <a:pt x="822108" y="1025208"/>
                  </a:lnTo>
                  <a:lnTo>
                    <a:pt x="801166" y="1024890"/>
                  </a:lnTo>
                  <a:lnTo>
                    <a:pt x="801166" y="1240473"/>
                  </a:lnTo>
                  <a:lnTo>
                    <a:pt x="824963" y="1240790"/>
                  </a:lnTo>
                  <a:lnTo>
                    <a:pt x="848126" y="1241743"/>
                  </a:lnTo>
                  <a:lnTo>
                    <a:pt x="832896" y="1300163"/>
                  </a:lnTo>
                  <a:lnTo>
                    <a:pt x="801166" y="1299528"/>
                  </a:lnTo>
                  <a:lnTo>
                    <a:pt x="801166" y="1423353"/>
                  </a:lnTo>
                  <a:lnTo>
                    <a:pt x="771658" y="1538606"/>
                  </a:lnTo>
                  <a:lnTo>
                    <a:pt x="771023" y="1541781"/>
                  </a:lnTo>
                  <a:lnTo>
                    <a:pt x="771023" y="1544638"/>
                  </a:lnTo>
                  <a:lnTo>
                    <a:pt x="753890" y="1544321"/>
                  </a:lnTo>
                  <a:lnTo>
                    <a:pt x="736756" y="1543686"/>
                  </a:lnTo>
                  <a:lnTo>
                    <a:pt x="719622" y="1542733"/>
                  </a:lnTo>
                  <a:lnTo>
                    <a:pt x="702805" y="1541463"/>
                  </a:lnTo>
                  <a:lnTo>
                    <a:pt x="685989" y="1539558"/>
                  </a:lnTo>
                  <a:lnTo>
                    <a:pt x="669489" y="1537653"/>
                  </a:lnTo>
                  <a:lnTo>
                    <a:pt x="652673" y="1535431"/>
                  </a:lnTo>
                  <a:lnTo>
                    <a:pt x="636491" y="1532573"/>
                  </a:lnTo>
                  <a:lnTo>
                    <a:pt x="619992" y="1529716"/>
                  </a:lnTo>
                  <a:lnTo>
                    <a:pt x="603810" y="1526223"/>
                  </a:lnTo>
                  <a:lnTo>
                    <a:pt x="587628" y="1522096"/>
                  </a:lnTo>
                  <a:lnTo>
                    <a:pt x="571763" y="1518286"/>
                  </a:lnTo>
                  <a:lnTo>
                    <a:pt x="555898" y="1513841"/>
                  </a:lnTo>
                  <a:lnTo>
                    <a:pt x="540351" y="1509078"/>
                  </a:lnTo>
                  <a:lnTo>
                    <a:pt x="524486" y="1503998"/>
                  </a:lnTo>
                  <a:lnTo>
                    <a:pt x="509256" y="1498601"/>
                  </a:lnTo>
                  <a:lnTo>
                    <a:pt x="494343" y="1492886"/>
                  </a:lnTo>
                  <a:lnTo>
                    <a:pt x="479113" y="1486853"/>
                  </a:lnTo>
                  <a:lnTo>
                    <a:pt x="464200" y="1480503"/>
                  </a:lnTo>
                  <a:lnTo>
                    <a:pt x="449288" y="1474153"/>
                  </a:lnTo>
                  <a:lnTo>
                    <a:pt x="434692" y="1467168"/>
                  </a:lnTo>
                  <a:lnTo>
                    <a:pt x="420414" y="1459866"/>
                  </a:lnTo>
                  <a:lnTo>
                    <a:pt x="406136" y="1452246"/>
                  </a:lnTo>
                  <a:lnTo>
                    <a:pt x="392175" y="1444626"/>
                  </a:lnTo>
                  <a:lnTo>
                    <a:pt x="378214" y="1436688"/>
                  </a:lnTo>
                  <a:lnTo>
                    <a:pt x="364570" y="1428116"/>
                  </a:lnTo>
                  <a:lnTo>
                    <a:pt x="350927" y="1419861"/>
                  </a:lnTo>
                  <a:lnTo>
                    <a:pt x="337600" y="1410653"/>
                  </a:lnTo>
                  <a:lnTo>
                    <a:pt x="324591" y="1401763"/>
                  </a:lnTo>
                  <a:lnTo>
                    <a:pt x="311582" y="1392238"/>
                  </a:lnTo>
                  <a:lnTo>
                    <a:pt x="298891" y="1382396"/>
                  </a:lnTo>
                  <a:lnTo>
                    <a:pt x="286199" y="1372553"/>
                  </a:lnTo>
                  <a:lnTo>
                    <a:pt x="273507" y="1361758"/>
                  </a:lnTo>
                  <a:lnTo>
                    <a:pt x="260815" y="1351280"/>
                  </a:lnTo>
                  <a:lnTo>
                    <a:pt x="248441" y="1339850"/>
                  </a:lnTo>
                  <a:lnTo>
                    <a:pt x="236701" y="1328420"/>
                  </a:lnTo>
                  <a:lnTo>
                    <a:pt x="220202" y="1311910"/>
                  </a:lnTo>
                  <a:lnTo>
                    <a:pt x="204337" y="1295400"/>
                  </a:lnTo>
                  <a:lnTo>
                    <a:pt x="188790" y="1278255"/>
                  </a:lnTo>
                  <a:lnTo>
                    <a:pt x="173877" y="1260475"/>
                  </a:lnTo>
                  <a:lnTo>
                    <a:pt x="159599" y="1242378"/>
                  </a:lnTo>
                  <a:lnTo>
                    <a:pt x="145638" y="1223963"/>
                  </a:lnTo>
                  <a:lnTo>
                    <a:pt x="132629" y="1204913"/>
                  </a:lnTo>
                  <a:lnTo>
                    <a:pt x="119937" y="1185863"/>
                  </a:lnTo>
                  <a:lnTo>
                    <a:pt x="112005" y="1173163"/>
                  </a:lnTo>
                  <a:lnTo>
                    <a:pt x="104390" y="1160463"/>
                  </a:lnTo>
                  <a:lnTo>
                    <a:pt x="97409" y="1147445"/>
                  </a:lnTo>
                  <a:lnTo>
                    <a:pt x="90111" y="1134428"/>
                  </a:lnTo>
                  <a:lnTo>
                    <a:pt x="79641" y="1114108"/>
                  </a:lnTo>
                  <a:lnTo>
                    <a:pt x="69805" y="1093153"/>
                  </a:lnTo>
                  <a:lnTo>
                    <a:pt x="60286" y="1072198"/>
                  </a:lnTo>
                  <a:lnTo>
                    <a:pt x="51719" y="1050608"/>
                  </a:lnTo>
                  <a:lnTo>
                    <a:pt x="43469" y="1029018"/>
                  </a:lnTo>
                  <a:lnTo>
                    <a:pt x="36172" y="1006793"/>
                  </a:lnTo>
                  <a:lnTo>
                    <a:pt x="29826" y="984568"/>
                  </a:lnTo>
                  <a:lnTo>
                    <a:pt x="23480" y="961708"/>
                  </a:lnTo>
                  <a:lnTo>
                    <a:pt x="18086" y="939165"/>
                  </a:lnTo>
                  <a:lnTo>
                    <a:pt x="13326" y="915988"/>
                  </a:lnTo>
                  <a:lnTo>
                    <a:pt x="9202" y="892493"/>
                  </a:lnTo>
                  <a:lnTo>
                    <a:pt x="6029" y="868998"/>
                  </a:lnTo>
                  <a:lnTo>
                    <a:pt x="3490" y="845185"/>
                  </a:lnTo>
                  <a:lnTo>
                    <a:pt x="1587" y="820738"/>
                  </a:lnTo>
                  <a:lnTo>
                    <a:pt x="317" y="796608"/>
                  </a:lnTo>
                  <a:lnTo>
                    <a:pt x="0" y="772160"/>
                  </a:lnTo>
                  <a:lnTo>
                    <a:pt x="317" y="747713"/>
                  </a:lnTo>
                  <a:lnTo>
                    <a:pt x="1587" y="723583"/>
                  </a:lnTo>
                  <a:lnTo>
                    <a:pt x="3490" y="699453"/>
                  </a:lnTo>
                  <a:lnTo>
                    <a:pt x="6029" y="675640"/>
                  </a:lnTo>
                  <a:lnTo>
                    <a:pt x="9202" y="651828"/>
                  </a:lnTo>
                  <a:lnTo>
                    <a:pt x="13326" y="628650"/>
                  </a:lnTo>
                  <a:lnTo>
                    <a:pt x="18086" y="605473"/>
                  </a:lnTo>
                  <a:lnTo>
                    <a:pt x="23480" y="582295"/>
                  </a:lnTo>
                  <a:lnTo>
                    <a:pt x="29826" y="559753"/>
                  </a:lnTo>
                  <a:lnTo>
                    <a:pt x="36172" y="537528"/>
                  </a:lnTo>
                  <a:lnTo>
                    <a:pt x="43469" y="515620"/>
                  </a:lnTo>
                  <a:lnTo>
                    <a:pt x="51719" y="493713"/>
                  </a:lnTo>
                  <a:lnTo>
                    <a:pt x="60286" y="472440"/>
                  </a:lnTo>
                  <a:lnTo>
                    <a:pt x="69805" y="451168"/>
                  </a:lnTo>
                  <a:lnTo>
                    <a:pt x="79641" y="430530"/>
                  </a:lnTo>
                  <a:lnTo>
                    <a:pt x="90111" y="410210"/>
                  </a:lnTo>
                  <a:lnTo>
                    <a:pt x="97409" y="396875"/>
                  </a:lnTo>
                  <a:lnTo>
                    <a:pt x="104390" y="383858"/>
                  </a:lnTo>
                  <a:lnTo>
                    <a:pt x="112005" y="371158"/>
                  </a:lnTo>
                  <a:lnTo>
                    <a:pt x="119937" y="358775"/>
                  </a:lnTo>
                  <a:lnTo>
                    <a:pt x="132629" y="339090"/>
                  </a:lnTo>
                  <a:lnTo>
                    <a:pt x="145638" y="320040"/>
                  </a:lnTo>
                  <a:lnTo>
                    <a:pt x="159599" y="301625"/>
                  </a:lnTo>
                  <a:lnTo>
                    <a:pt x="173877" y="283528"/>
                  </a:lnTo>
                  <a:lnTo>
                    <a:pt x="188790" y="266065"/>
                  </a:lnTo>
                  <a:lnTo>
                    <a:pt x="204337" y="248920"/>
                  </a:lnTo>
                  <a:lnTo>
                    <a:pt x="220202" y="232093"/>
                  </a:lnTo>
                  <a:lnTo>
                    <a:pt x="236701" y="215900"/>
                  </a:lnTo>
                  <a:lnTo>
                    <a:pt x="248441" y="204470"/>
                  </a:lnTo>
                  <a:lnTo>
                    <a:pt x="260815" y="193358"/>
                  </a:lnTo>
                  <a:lnTo>
                    <a:pt x="273507" y="182245"/>
                  </a:lnTo>
                  <a:lnTo>
                    <a:pt x="286199" y="171768"/>
                  </a:lnTo>
                  <a:lnTo>
                    <a:pt x="298891" y="161925"/>
                  </a:lnTo>
                  <a:lnTo>
                    <a:pt x="311582" y="152400"/>
                  </a:lnTo>
                  <a:lnTo>
                    <a:pt x="324591" y="142558"/>
                  </a:lnTo>
                  <a:lnTo>
                    <a:pt x="337600" y="133668"/>
                  </a:lnTo>
                  <a:lnTo>
                    <a:pt x="350927" y="124460"/>
                  </a:lnTo>
                  <a:lnTo>
                    <a:pt x="364570" y="116205"/>
                  </a:lnTo>
                  <a:lnTo>
                    <a:pt x="378531" y="107633"/>
                  </a:lnTo>
                  <a:lnTo>
                    <a:pt x="392492" y="99695"/>
                  </a:lnTo>
                  <a:lnTo>
                    <a:pt x="406136" y="91758"/>
                  </a:lnTo>
                  <a:lnTo>
                    <a:pt x="420731" y="84455"/>
                  </a:lnTo>
                  <a:lnTo>
                    <a:pt x="435009" y="76835"/>
                  </a:lnTo>
                  <a:lnTo>
                    <a:pt x="449922" y="70168"/>
                  </a:lnTo>
                  <a:lnTo>
                    <a:pt x="464518" y="63818"/>
                  </a:lnTo>
                  <a:lnTo>
                    <a:pt x="479748" y="57150"/>
                  </a:lnTo>
                  <a:lnTo>
                    <a:pt x="494661" y="51118"/>
                  </a:lnTo>
                  <a:lnTo>
                    <a:pt x="509573" y="45720"/>
                  </a:lnTo>
                  <a:lnTo>
                    <a:pt x="525121" y="40005"/>
                  </a:lnTo>
                  <a:lnTo>
                    <a:pt x="540668" y="35243"/>
                  </a:lnTo>
                  <a:lnTo>
                    <a:pt x="556533" y="30480"/>
                  </a:lnTo>
                  <a:lnTo>
                    <a:pt x="572398" y="25718"/>
                  </a:lnTo>
                  <a:lnTo>
                    <a:pt x="588262" y="21908"/>
                  </a:lnTo>
                  <a:lnTo>
                    <a:pt x="604444" y="18098"/>
                  </a:lnTo>
                  <a:lnTo>
                    <a:pt x="620626" y="14605"/>
                  </a:lnTo>
                  <a:lnTo>
                    <a:pt x="637125" y="11748"/>
                  </a:lnTo>
                  <a:lnTo>
                    <a:pt x="653625" y="9208"/>
                  </a:lnTo>
                  <a:lnTo>
                    <a:pt x="670124" y="6350"/>
                  </a:lnTo>
                  <a:lnTo>
                    <a:pt x="686941" y="4445"/>
                  </a:lnTo>
                  <a:lnTo>
                    <a:pt x="703757" y="2858"/>
                  </a:lnTo>
                  <a:lnTo>
                    <a:pt x="720574" y="1588"/>
                  </a:lnTo>
                  <a:lnTo>
                    <a:pt x="737708" y="635"/>
                  </a:lnTo>
                  <a:lnTo>
                    <a:pt x="7548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293" y="3936"/>
              <a:ext cx="950" cy="1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云端服务器</a:t>
              </a:r>
              <a:endPara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474210" y="4077970"/>
            <a:ext cx="575945" cy="774065"/>
            <a:chOff x="3231" y="5751"/>
            <a:chExt cx="907" cy="1219"/>
          </a:xfrm>
        </p:grpSpPr>
        <p:sp>
          <p:nvSpPr>
            <p:cNvPr id="37" name=" 18"/>
            <p:cNvSpPr>
              <a:spLocks noChangeAspect="1"/>
            </p:cNvSpPr>
            <p:nvPr/>
          </p:nvSpPr>
          <p:spPr bwMode="auto">
            <a:xfrm>
              <a:off x="3231" y="5751"/>
              <a:ext cx="907" cy="907"/>
            </a:xfrm>
            <a:custGeom>
              <a:avLst/>
              <a:gdLst>
                <a:gd name="T0" fmla="*/ 151004 w 5185"/>
                <a:gd name="T1" fmla="*/ 1065477 h 3880"/>
                <a:gd name="T2" fmla="*/ 1873403 w 5185"/>
                <a:gd name="T3" fmla="*/ 1297678 h 3880"/>
                <a:gd name="T4" fmla="*/ 751713 w 5185"/>
                <a:gd name="T5" fmla="*/ 1241832 h 3880"/>
                <a:gd name="T6" fmla="*/ 1108464 w 5185"/>
                <a:gd name="T7" fmla="*/ 1148144 h 3880"/>
                <a:gd name="T8" fmla="*/ 751713 w 5185"/>
                <a:gd name="T9" fmla="*/ 1241832 h 3880"/>
                <a:gd name="T10" fmla="*/ 1726808 w 5185"/>
                <a:gd name="T11" fmla="*/ 1012203 h 3880"/>
                <a:gd name="T12" fmla="*/ 1726073 w 5185"/>
                <a:gd name="T13" fmla="*/ 1007794 h 3880"/>
                <a:gd name="T14" fmla="*/ 1726808 w 5185"/>
                <a:gd name="T15" fmla="*/ 44089 h 3880"/>
                <a:gd name="T16" fmla="*/ 1726441 w 5185"/>
                <a:gd name="T17" fmla="*/ 39680 h 3880"/>
                <a:gd name="T18" fmla="*/ 1724604 w 5185"/>
                <a:gd name="T19" fmla="*/ 30862 h 3880"/>
                <a:gd name="T20" fmla="*/ 1721297 w 5185"/>
                <a:gd name="T21" fmla="*/ 23147 h 3880"/>
                <a:gd name="T22" fmla="*/ 1716888 w 5185"/>
                <a:gd name="T23" fmla="*/ 15798 h 3880"/>
                <a:gd name="T24" fmla="*/ 1711010 w 5185"/>
                <a:gd name="T25" fmla="*/ 9920 h 3880"/>
                <a:gd name="T26" fmla="*/ 1703662 w 5185"/>
                <a:gd name="T27" fmla="*/ 5144 h 3880"/>
                <a:gd name="T28" fmla="*/ 1695946 w 5185"/>
                <a:gd name="T29" fmla="*/ 1837 h 3880"/>
                <a:gd name="T30" fmla="*/ 1687128 w 5185"/>
                <a:gd name="T31" fmla="*/ 367 h 3880"/>
                <a:gd name="T32" fmla="*/ 222281 w 5185"/>
                <a:gd name="T33" fmla="*/ 0 h 3880"/>
                <a:gd name="T34" fmla="*/ 217872 w 5185"/>
                <a:gd name="T35" fmla="*/ 367 h 3880"/>
                <a:gd name="T36" fmla="*/ 209054 w 5185"/>
                <a:gd name="T37" fmla="*/ 1837 h 3880"/>
                <a:gd name="T38" fmla="*/ 201338 w 5185"/>
                <a:gd name="T39" fmla="*/ 5144 h 3880"/>
                <a:gd name="T40" fmla="*/ 194358 w 5185"/>
                <a:gd name="T41" fmla="*/ 9920 h 3880"/>
                <a:gd name="T42" fmla="*/ 188112 w 5185"/>
                <a:gd name="T43" fmla="*/ 15798 h 3880"/>
                <a:gd name="T44" fmla="*/ 183336 w 5185"/>
                <a:gd name="T45" fmla="*/ 23147 h 3880"/>
                <a:gd name="T46" fmla="*/ 180029 w 5185"/>
                <a:gd name="T47" fmla="*/ 30862 h 3880"/>
                <a:gd name="T48" fmla="*/ 178559 w 5185"/>
                <a:gd name="T49" fmla="*/ 39680 h 3880"/>
                <a:gd name="T50" fmla="*/ 178192 w 5185"/>
                <a:gd name="T51" fmla="*/ 1003386 h 3880"/>
                <a:gd name="T52" fmla="*/ 178559 w 5185"/>
                <a:gd name="T53" fmla="*/ 1007794 h 3880"/>
                <a:gd name="T54" fmla="*/ 178192 w 5185"/>
                <a:gd name="T55" fmla="*/ 1012203 h 3880"/>
                <a:gd name="T56" fmla="*/ 1727176 w 5185"/>
                <a:gd name="T57" fmla="*/ 1012571 h 3880"/>
                <a:gd name="T58" fmla="*/ 1616954 w 5185"/>
                <a:gd name="T59" fmla="*/ 937620 h 3880"/>
                <a:gd name="T60" fmla="*/ 288046 w 5185"/>
                <a:gd name="T61" fmla="*/ 109854 h 3880"/>
                <a:gd name="T62" fmla="*/ 1616954 w 5185"/>
                <a:gd name="T63" fmla="*/ 937620 h 3880"/>
                <a:gd name="T64" fmla="*/ 4409 w 5185"/>
                <a:gd name="T65" fmla="*/ 1350584 h 3880"/>
                <a:gd name="T66" fmla="*/ 0 w 5185"/>
                <a:gd name="T67" fmla="*/ 1359402 h 3880"/>
                <a:gd name="T68" fmla="*/ 735 w 5185"/>
                <a:gd name="T69" fmla="*/ 1369322 h 3880"/>
                <a:gd name="T70" fmla="*/ 3307 w 5185"/>
                <a:gd name="T71" fmla="*/ 1379977 h 3880"/>
                <a:gd name="T72" fmla="*/ 7348 w 5185"/>
                <a:gd name="T73" fmla="*/ 1390999 h 3880"/>
                <a:gd name="T74" fmla="*/ 13227 w 5185"/>
                <a:gd name="T75" fmla="*/ 1401654 h 3880"/>
                <a:gd name="T76" fmla="*/ 19473 w 5185"/>
                <a:gd name="T77" fmla="*/ 1411206 h 3880"/>
                <a:gd name="T78" fmla="*/ 26821 w 5185"/>
                <a:gd name="T79" fmla="*/ 1418554 h 3880"/>
                <a:gd name="T80" fmla="*/ 35271 w 5185"/>
                <a:gd name="T81" fmla="*/ 1423698 h 3880"/>
                <a:gd name="T82" fmla="*/ 41884 w 5185"/>
                <a:gd name="T83" fmla="*/ 1425168 h 3880"/>
                <a:gd name="T84" fmla="*/ 1860911 w 5185"/>
                <a:gd name="T85" fmla="*/ 1425535 h 3880"/>
                <a:gd name="T86" fmla="*/ 1863116 w 5185"/>
                <a:gd name="T87" fmla="*/ 1425168 h 3880"/>
                <a:gd name="T88" fmla="*/ 1869729 w 5185"/>
                <a:gd name="T89" fmla="*/ 1423698 h 3880"/>
                <a:gd name="T90" fmla="*/ 1878179 w 5185"/>
                <a:gd name="T91" fmla="*/ 1418554 h 3880"/>
                <a:gd name="T92" fmla="*/ 1885527 w 5185"/>
                <a:gd name="T93" fmla="*/ 1411206 h 3880"/>
                <a:gd name="T94" fmla="*/ 1892141 w 5185"/>
                <a:gd name="T95" fmla="*/ 1401654 h 3880"/>
                <a:gd name="T96" fmla="*/ 1897652 w 5185"/>
                <a:gd name="T97" fmla="*/ 1390999 h 3880"/>
                <a:gd name="T98" fmla="*/ 1901693 w 5185"/>
                <a:gd name="T99" fmla="*/ 1379977 h 3880"/>
                <a:gd name="T100" fmla="*/ 1903898 w 5185"/>
                <a:gd name="T101" fmla="*/ 1369322 h 3880"/>
                <a:gd name="T102" fmla="*/ 1905000 w 5185"/>
                <a:gd name="T103" fmla="*/ 1359402 h 38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185" h="3880">
                  <a:moveTo>
                    <a:pt x="4775" y="2900"/>
                  </a:moveTo>
                  <a:lnTo>
                    <a:pt x="411" y="2900"/>
                  </a:lnTo>
                  <a:lnTo>
                    <a:pt x="87" y="3532"/>
                  </a:lnTo>
                  <a:lnTo>
                    <a:pt x="5099" y="3532"/>
                  </a:lnTo>
                  <a:lnTo>
                    <a:pt x="4775" y="2900"/>
                  </a:lnTo>
                  <a:close/>
                  <a:moveTo>
                    <a:pt x="2046" y="3380"/>
                  </a:moveTo>
                  <a:lnTo>
                    <a:pt x="2181" y="3125"/>
                  </a:lnTo>
                  <a:lnTo>
                    <a:pt x="3017" y="3125"/>
                  </a:lnTo>
                  <a:lnTo>
                    <a:pt x="3139" y="3380"/>
                  </a:lnTo>
                  <a:lnTo>
                    <a:pt x="2046" y="3380"/>
                  </a:lnTo>
                  <a:close/>
                  <a:moveTo>
                    <a:pt x="4700" y="2755"/>
                  </a:moveTo>
                  <a:lnTo>
                    <a:pt x="4700" y="2755"/>
                  </a:lnTo>
                  <a:lnTo>
                    <a:pt x="4698" y="2743"/>
                  </a:lnTo>
                  <a:lnTo>
                    <a:pt x="4700" y="2731"/>
                  </a:lnTo>
                  <a:lnTo>
                    <a:pt x="4700" y="120"/>
                  </a:lnTo>
                  <a:lnTo>
                    <a:pt x="4699" y="108"/>
                  </a:lnTo>
                  <a:lnTo>
                    <a:pt x="4697" y="95"/>
                  </a:lnTo>
                  <a:lnTo>
                    <a:pt x="4694" y="84"/>
                  </a:lnTo>
                  <a:lnTo>
                    <a:pt x="4690" y="73"/>
                  </a:lnTo>
                  <a:lnTo>
                    <a:pt x="4685" y="63"/>
                  </a:lnTo>
                  <a:lnTo>
                    <a:pt x="4680" y="53"/>
                  </a:lnTo>
                  <a:lnTo>
                    <a:pt x="4673" y="43"/>
                  </a:lnTo>
                  <a:lnTo>
                    <a:pt x="4665" y="34"/>
                  </a:lnTo>
                  <a:lnTo>
                    <a:pt x="4657" y="27"/>
                  </a:lnTo>
                  <a:lnTo>
                    <a:pt x="4647" y="20"/>
                  </a:lnTo>
                  <a:lnTo>
                    <a:pt x="4637" y="14"/>
                  </a:lnTo>
                  <a:lnTo>
                    <a:pt x="4627" y="9"/>
                  </a:lnTo>
                  <a:lnTo>
                    <a:pt x="4616" y="5"/>
                  </a:lnTo>
                  <a:lnTo>
                    <a:pt x="4605" y="2"/>
                  </a:lnTo>
                  <a:lnTo>
                    <a:pt x="4592" y="1"/>
                  </a:lnTo>
                  <a:lnTo>
                    <a:pt x="4580" y="0"/>
                  </a:lnTo>
                  <a:lnTo>
                    <a:pt x="605" y="0"/>
                  </a:lnTo>
                  <a:lnTo>
                    <a:pt x="593" y="1"/>
                  </a:lnTo>
                  <a:lnTo>
                    <a:pt x="581" y="2"/>
                  </a:lnTo>
                  <a:lnTo>
                    <a:pt x="569" y="5"/>
                  </a:lnTo>
                  <a:lnTo>
                    <a:pt x="558" y="9"/>
                  </a:lnTo>
                  <a:lnTo>
                    <a:pt x="548" y="14"/>
                  </a:lnTo>
                  <a:lnTo>
                    <a:pt x="538" y="20"/>
                  </a:lnTo>
                  <a:lnTo>
                    <a:pt x="529" y="27"/>
                  </a:lnTo>
                  <a:lnTo>
                    <a:pt x="521" y="34"/>
                  </a:lnTo>
                  <a:lnTo>
                    <a:pt x="512" y="43"/>
                  </a:lnTo>
                  <a:lnTo>
                    <a:pt x="505" y="53"/>
                  </a:lnTo>
                  <a:lnTo>
                    <a:pt x="499" y="63"/>
                  </a:lnTo>
                  <a:lnTo>
                    <a:pt x="494" y="73"/>
                  </a:lnTo>
                  <a:lnTo>
                    <a:pt x="490" y="84"/>
                  </a:lnTo>
                  <a:lnTo>
                    <a:pt x="488" y="95"/>
                  </a:lnTo>
                  <a:lnTo>
                    <a:pt x="486" y="108"/>
                  </a:lnTo>
                  <a:lnTo>
                    <a:pt x="485" y="120"/>
                  </a:lnTo>
                  <a:lnTo>
                    <a:pt x="485" y="2731"/>
                  </a:lnTo>
                  <a:lnTo>
                    <a:pt x="486" y="2743"/>
                  </a:lnTo>
                  <a:lnTo>
                    <a:pt x="485" y="2755"/>
                  </a:lnTo>
                  <a:lnTo>
                    <a:pt x="484" y="2756"/>
                  </a:lnTo>
                  <a:lnTo>
                    <a:pt x="4701" y="2756"/>
                  </a:lnTo>
                  <a:lnTo>
                    <a:pt x="4700" y="2755"/>
                  </a:lnTo>
                  <a:close/>
                  <a:moveTo>
                    <a:pt x="4401" y="2552"/>
                  </a:moveTo>
                  <a:lnTo>
                    <a:pt x="784" y="2552"/>
                  </a:lnTo>
                  <a:lnTo>
                    <a:pt x="784" y="299"/>
                  </a:lnTo>
                  <a:lnTo>
                    <a:pt x="4401" y="299"/>
                  </a:lnTo>
                  <a:lnTo>
                    <a:pt x="4401" y="2552"/>
                  </a:lnTo>
                  <a:close/>
                  <a:moveTo>
                    <a:pt x="5172" y="3676"/>
                  </a:moveTo>
                  <a:lnTo>
                    <a:pt x="12" y="3676"/>
                  </a:lnTo>
                  <a:lnTo>
                    <a:pt x="0" y="3700"/>
                  </a:lnTo>
                  <a:lnTo>
                    <a:pt x="1" y="3713"/>
                  </a:lnTo>
                  <a:lnTo>
                    <a:pt x="2" y="3727"/>
                  </a:lnTo>
                  <a:lnTo>
                    <a:pt x="5" y="3741"/>
                  </a:lnTo>
                  <a:lnTo>
                    <a:pt x="9" y="3756"/>
                  </a:lnTo>
                  <a:lnTo>
                    <a:pt x="14" y="3771"/>
                  </a:lnTo>
                  <a:lnTo>
                    <a:pt x="20" y="3786"/>
                  </a:lnTo>
                  <a:lnTo>
                    <a:pt x="28" y="3801"/>
                  </a:lnTo>
                  <a:lnTo>
                    <a:pt x="36" y="3815"/>
                  </a:lnTo>
                  <a:lnTo>
                    <a:pt x="44" y="3828"/>
                  </a:lnTo>
                  <a:lnTo>
                    <a:pt x="53" y="3841"/>
                  </a:lnTo>
                  <a:lnTo>
                    <a:pt x="63" y="3852"/>
                  </a:lnTo>
                  <a:lnTo>
                    <a:pt x="73" y="3861"/>
                  </a:lnTo>
                  <a:lnTo>
                    <a:pt x="85" y="3869"/>
                  </a:lnTo>
                  <a:lnTo>
                    <a:pt x="96" y="3875"/>
                  </a:lnTo>
                  <a:lnTo>
                    <a:pt x="108" y="3878"/>
                  </a:lnTo>
                  <a:lnTo>
                    <a:pt x="114" y="3879"/>
                  </a:lnTo>
                  <a:lnTo>
                    <a:pt x="120" y="3880"/>
                  </a:lnTo>
                  <a:lnTo>
                    <a:pt x="5065" y="3880"/>
                  </a:lnTo>
                  <a:lnTo>
                    <a:pt x="5071" y="3879"/>
                  </a:lnTo>
                  <a:lnTo>
                    <a:pt x="5077" y="3878"/>
                  </a:lnTo>
                  <a:lnTo>
                    <a:pt x="5089" y="3875"/>
                  </a:lnTo>
                  <a:lnTo>
                    <a:pt x="5101" y="3869"/>
                  </a:lnTo>
                  <a:lnTo>
                    <a:pt x="5112" y="3861"/>
                  </a:lnTo>
                  <a:lnTo>
                    <a:pt x="5122" y="3852"/>
                  </a:lnTo>
                  <a:lnTo>
                    <a:pt x="5132" y="3841"/>
                  </a:lnTo>
                  <a:lnTo>
                    <a:pt x="5141" y="3828"/>
                  </a:lnTo>
                  <a:lnTo>
                    <a:pt x="5150" y="3815"/>
                  </a:lnTo>
                  <a:lnTo>
                    <a:pt x="5158" y="3801"/>
                  </a:lnTo>
                  <a:lnTo>
                    <a:pt x="5165" y="3786"/>
                  </a:lnTo>
                  <a:lnTo>
                    <a:pt x="5171" y="3771"/>
                  </a:lnTo>
                  <a:lnTo>
                    <a:pt x="5176" y="3756"/>
                  </a:lnTo>
                  <a:lnTo>
                    <a:pt x="5180" y="3741"/>
                  </a:lnTo>
                  <a:lnTo>
                    <a:pt x="5182" y="3727"/>
                  </a:lnTo>
                  <a:lnTo>
                    <a:pt x="5184" y="3713"/>
                  </a:lnTo>
                  <a:lnTo>
                    <a:pt x="5185" y="3700"/>
                  </a:lnTo>
                  <a:lnTo>
                    <a:pt x="5172" y="36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bIns="360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3324" y="6680"/>
              <a:ext cx="623" cy="2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POS1</a:t>
              </a:r>
              <a:endPara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213475" y="4077970"/>
            <a:ext cx="575945" cy="774065"/>
            <a:chOff x="3231" y="5751"/>
            <a:chExt cx="907" cy="1219"/>
          </a:xfrm>
        </p:grpSpPr>
        <p:sp>
          <p:nvSpPr>
            <p:cNvPr id="6" name=" 18"/>
            <p:cNvSpPr>
              <a:spLocks noChangeAspect="1"/>
            </p:cNvSpPr>
            <p:nvPr/>
          </p:nvSpPr>
          <p:spPr bwMode="auto">
            <a:xfrm>
              <a:off x="3231" y="5751"/>
              <a:ext cx="907" cy="907"/>
            </a:xfrm>
            <a:custGeom>
              <a:avLst/>
              <a:gdLst>
                <a:gd name="T0" fmla="*/ 151004 w 5185"/>
                <a:gd name="T1" fmla="*/ 1065477 h 3880"/>
                <a:gd name="T2" fmla="*/ 1873403 w 5185"/>
                <a:gd name="T3" fmla="*/ 1297678 h 3880"/>
                <a:gd name="T4" fmla="*/ 751713 w 5185"/>
                <a:gd name="T5" fmla="*/ 1241832 h 3880"/>
                <a:gd name="T6" fmla="*/ 1108464 w 5185"/>
                <a:gd name="T7" fmla="*/ 1148144 h 3880"/>
                <a:gd name="T8" fmla="*/ 751713 w 5185"/>
                <a:gd name="T9" fmla="*/ 1241832 h 3880"/>
                <a:gd name="T10" fmla="*/ 1726808 w 5185"/>
                <a:gd name="T11" fmla="*/ 1012203 h 3880"/>
                <a:gd name="T12" fmla="*/ 1726073 w 5185"/>
                <a:gd name="T13" fmla="*/ 1007794 h 3880"/>
                <a:gd name="T14" fmla="*/ 1726808 w 5185"/>
                <a:gd name="T15" fmla="*/ 44089 h 3880"/>
                <a:gd name="T16" fmla="*/ 1726441 w 5185"/>
                <a:gd name="T17" fmla="*/ 39680 h 3880"/>
                <a:gd name="T18" fmla="*/ 1724604 w 5185"/>
                <a:gd name="T19" fmla="*/ 30862 h 3880"/>
                <a:gd name="T20" fmla="*/ 1721297 w 5185"/>
                <a:gd name="T21" fmla="*/ 23147 h 3880"/>
                <a:gd name="T22" fmla="*/ 1716888 w 5185"/>
                <a:gd name="T23" fmla="*/ 15798 h 3880"/>
                <a:gd name="T24" fmla="*/ 1711010 w 5185"/>
                <a:gd name="T25" fmla="*/ 9920 h 3880"/>
                <a:gd name="T26" fmla="*/ 1703662 w 5185"/>
                <a:gd name="T27" fmla="*/ 5144 h 3880"/>
                <a:gd name="T28" fmla="*/ 1695946 w 5185"/>
                <a:gd name="T29" fmla="*/ 1837 h 3880"/>
                <a:gd name="T30" fmla="*/ 1687128 w 5185"/>
                <a:gd name="T31" fmla="*/ 367 h 3880"/>
                <a:gd name="T32" fmla="*/ 222281 w 5185"/>
                <a:gd name="T33" fmla="*/ 0 h 3880"/>
                <a:gd name="T34" fmla="*/ 217872 w 5185"/>
                <a:gd name="T35" fmla="*/ 367 h 3880"/>
                <a:gd name="T36" fmla="*/ 209054 w 5185"/>
                <a:gd name="T37" fmla="*/ 1837 h 3880"/>
                <a:gd name="T38" fmla="*/ 201338 w 5185"/>
                <a:gd name="T39" fmla="*/ 5144 h 3880"/>
                <a:gd name="T40" fmla="*/ 194358 w 5185"/>
                <a:gd name="T41" fmla="*/ 9920 h 3880"/>
                <a:gd name="T42" fmla="*/ 188112 w 5185"/>
                <a:gd name="T43" fmla="*/ 15798 h 3880"/>
                <a:gd name="T44" fmla="*/ 183336 w 5185"/>
                <a:gd name="T45" fmla="*/ 23147 h 3880"/>
                <a:gd name="T46" fmla="*/ 180029 w 5185"/>
                <a:gd name="T47" fmla="*/ 30862 h 3880"/>
                <a:gd name="T48" fmla="*/ 178559 w 5185"/>
                <a:gd name="T49" fmla="*/ 39680 h 3880"/>
                <a:gd name="T50" fmla="*/ 178192 w 5185"/>
                <a:gd name="T51" fmla="*/ 1003386 h 3880"/>
                <a:gd name="T52" fmla="*/ 178559 w 5185"/>
                <a:gd name="T53" fmla="*/ 1007794 h 3880"/>
                <a:gd name="T54" fmla="*/ 178192 w 5185"/>
                <a:gd name="T55" fmla="*/ 1012203 h 3880"/>
                <a:gd name="T56" fmla="*/ 1727176 w 5185"/>
                <a:gd name="T57" fmla="*/ 1012571 h 3880"/>
                <a:gd name="T58" fmla="*/ 1616954 w 5185"/>
                <a:gd name="T59" fmla="*/ 937620 h 3880"/>
                <a:gd name="T60" fmla="*/ 288046 w 5185"/>
                <a:gd name="T61" fmla="*/ 109854 h 3880"/>
                <a:gd name="T62" fmla="*/ 1616954 w 5185"/>
                <a:gd name="T63" fmla="*/ 937620 h 3880"/>
                <a:gd name="T64" fmla="*/ 4409 w 5185"/>
                <a:gd name="T65" fmla="*/ 1350584 h 3880"/>
                <a:gd name="T66" fmla="*/ 0 w 5185"/>
                <a:gd name="T67" fmla="*/ 1359402 h 3880"/>
                <a:gd name="T68" fmla="*/ 735 w 5185"/>
                <a:gd name="T69" fmla="*/ 1369322 h 3880"/>
                <a:gd name="T70" fmla="*/ 3307 w 5185"/>
                <a:gd name="T71" fmla="*/ 1379977 h 3880"/>
                <a:gd name="T72" fmla="*/ 7348 w 5185"/>
                <a:gd name="T73" fmla="*/ 1390999 h 3880"/>
                <a:gd name="T74" fmla="*/ 13227 w 5185"/>
                <a:gd name="T75" fmla="*/ 1401654 h 3880"/>
                <a:gd name="T76" fmla="*/ 19473 w 5185"/>
                <a:gd name="T77" fmla="*/ 1411206 h 3880"/>
                <a:gd name="T78" fmla="*/ 26821 w 5185"/>
                <a:gd name="T79" fmla="*/ 1418554 h 3880"/>
                <a:gd name="T80" fmla="*/ 35271 w 5185"/>
                <a:gd name="T81" fmla="*/ 1423698 h 3880"/>
                <a:gd name="T82" fmla="*/ 41884 w 5185"/>
                <a:gd name="T83" fmla="*/ 1425168 h 3880"/>
                <a:gd name="T84" fmla="*/ 1860911 w 5185"/>
                <a:gd name="T85" fmla="*/ 1425535 h 3880"/>
                <a:gd name="T86" fmla="*/ 1863116 w 5185"/>
                <a:gd name="T87" fmla="*/ 1425168 h 3880"/>
                <a:gd name="T88" fmla="*/ 1869729 w 5185"/>
                <a:gd name="T89" fmla="*/ 1423698 h 3880"/>
                <a:gd name="T90" fmla="*/ 1878179 w 5185"/>
                <a:gd name="T91" fmla="*/ 1418554 h 3880"/>
                <a:gd name="T92" fmla="*/ 1885527 w 5185"/>
                <a:gd name="T93" fmla="*/ 1411206 h 3880"/>
                <a:gd name="T94" fmla="*/ 1892141 w 5185"/>
                <a:gd name="T95" fmla="*/ 1401654 h 3880"/>
                <a:gd name="T96" fmla="*/ 1897652 w 5185"/>
                <a:gd name="T97" fmla="*/ 1390999 h 3880"/>
                <a:gd name="T98" fmla="*/ 1901693 w 5185"/>
                <a:gd name="T99" fmla="*/ 1379977 h 3880"/>
                <a:gd name="T100" fmla="*/ 1903898 w 5185"/>
                <a:gd name="T101" fmla="*/ 1369322 h 3880"/>
                <a:gd name="T102" fmla="*/ 1905000 w 5185"/>
                <a:gd name="T103" fmla="*/ 1359402 h 38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185" h="3880">
                  <a:moveTo>
                    <a:pt x="4775" y="2900"/>
                  </a:moveTo>
                  <a:lnTo>
                    <a:pt x="411" y="2900"/>
                  </a:lnTo>
                  <a:lnTo>
                    <a:pt x="87" y="3532"/>
                  </a:lnTo>
                  <a:lnTo>
                    <a:pt x="5099" y="3532"/>
                  </a:lnTo>
                  <a:lnTo>
                    <a:pt x="4775" y="2900"/>
                  </a:lnTo>
                  <a:close/>
                  <a:moveTo>
                    <a:pt x="2046" y="3380"/>
                  </a:moveTo>
                  <a:lnTo>
                    <a:pt x="2181" y="3125"/>
                  </a:lnTo>
                  <a:lnTo>
                    <a:pt x="3017" y="3125"/>
                  </a:lnTo>
                  <a:lnTo>
                    <a:pt x="3139" y="3380"/>
                  </a:lnTo>
                  <a:lnTo>
                    <a:pt x="2046" y="3380"/>
                  </a:lnTo>
                  <a:close/>
                  <a:moveTo>
                    <a:pt x="4700" y="2755"/>
                  </a:moveTo>
                  <a:lnTo>
                    <a:pt x="4700" y="2755"/>
                  </a:lnTo>
                  <a:lnTo>
                    <a:pt x="4698" y="2743"/>
                  </a:lnTo>
                  <a:lnTo>
                    <a:pt x="4700" y="2731"/>
                  </a:lnTo>
                  <a:lnTo>
                    <a:pt x="4700" y="120"/>
                  </a:lnTo>
                  <a:lnTo>
                    <a:pt x="4699" y="108"/>
                  </a:lnTo>
                  <a:lnTo>
                    <a:pt x="4697" y="95"/>
                  </a:lnTo>
                  <a:lnTo>
                    <a:pt x="4694" y="84"/>
                  </a:lnTo>
                  <a:lnTo>
                    <a:pt x="4690" y="73"/>
                  </a:lnTo>
                  <a:lnTo>
                    <a:pt x="4685" y="63"/>
                  </a:lnTo>
                  <a:lnTo>
                    <a:pt x="4680" y="53"/>
                  </a:lnTo>
                  <a:lnTo>
                    <a:pt x="4673" y="43"/>
                  </a:lnTo>
                  <a:lnTo>
                    <a:pt x="4665" y="34"/>
                  </a:lnTo>
                  <a:lnTo>
                    <a:pt x="4657" y="27"/>
                  </a:lnTo>
                  <a:lnTo>
                    <a:pt x="4647" y="20"/>
                  </a:lnTo>
                  <a:lnTo>
                    <a:pt x="4637" y="14"/>
                  </a:lnTo>
                  <a:lnTo>
                    <a:pt x="4627" y="9"/>
                  </a:lnTo>
                  <a:lnTo>
                    <a:pt x="4616" y="5"/>
                  </a:lnTo>
                  <a:lnTo>
                    <a:pt x="4605" y="2"/>
                  </a:lnTo>
                  <a:lnTo>
                    <a:pt x="4592" y="1"/>
                  </a:lnTo>
                  <a:lnTo>
                    <a:pt x="4580" y="0"/>
                  </a:lnTo>
                  <a:lnTo>
                    <a:pt x="605" y="0"/>
                  </a:lnTo>
                  <a:lnTo>
                    <a:pt x="593" y="1"/>
                  </a:lnTo>
                  <a:lnTo>
                    <a:pt x="581" y="2"/>
                  </a:lnTo>
                  <a:lnTo>
                    <a:pt x="569" y="5"/>
                  </a:lnTo>
                  <a:lnTo>
                    <a:pt x="558" y="9"/>
                  </a:lnTo>
                  <a:lnTo>
                    <a:pt x="548" y="14"/>
                  </a:lnTo>
                  <a:lnTo>
                    <a:pt x="538" y="20"/>
                  </a:lnTo>
                  <a:lnTo>
                    <a:pt x="529" y="27"/>
                  </a:lnTo>
                  <a:lnTo>
                    <a:pt x="521" y="34"/>
                  </a:lnTo>
                  <a:lnTo>
                    <a:pt x="512" y="43"/>
                  </a:lnTo>
                  <a:lnTo>
                    <a:pt x="505" y="53"/>
                  </a:lnTo>
                  <a:lnTo>
                    <a:pt x="499" y="63"/>
                  </a:lnTo>
                  <a:lnTo>
                    <a:pt x="494" y="73"/>
                  </a:lnTo>
                  <a:lnTo>
                    <a:pt x="490" y="84"/>
                  </a:lnTo>
                  <a:lnTo>
                    <a:pt x="488" y="95"/>
                  </a:lnTo>
                  <a:lnTo>
                    <a:pt x="486" y="108"/>
                  </a:lnTo>
                  <a:lnTo>
                    <a:pt x="485" y="120"/>
                  </a:lnTo>
                  <a:lnTo>
                    <a:pt x="485" y="2731"/>
                  </a:lnTo>
                  <a:lnTo>
                    <a:pt x="486" y="2743"/>
                  </a:lnTo>
                  <a:lnTo>
                    <a:pt x="485" y="2755"/>
                  </a:lnTo>
                  <a:lnTo>
                    <a:pt x="484" y="2756"/>
                  </a:lnTo>
                  <a:lnTo>
                    <a:pt x="4701" y="2756"/>
                  </a:lnTo>
                  <a:lnTo>
                    <a:pt x="4700" y="2755"/>
                  </a:lnTo>
                  <a:close/>
                  <a:moveTo>
                    <a:pt x="4401" y="2552"/>
                  </a:moveTo>
                  <a:lnTo>
                    <a:pt x="784" y="2552"/>
                  </a:lnTo>
                  <a:lnTo>
                    <a:pt x="784" y="299"/>
                  </a:lnTo>
                  <a:lnTo>
                    <a:pt x="4401" y="299"/>
                  </a:lnTo>
                  <a:lnTo>
                    <a:pt x="4401" y="2552"/>
                  </a:lnTo>
                  <a:close/>
                  <a:moveTo>
                    <a:pt x="5172" y="3676"/>
                  </a:moveTo>
                  <a:lnTo>
                    <a:pt x="12" y="3676"/>
                  </a:lnTo>
                  <a:lnTo>
                    <a:pt x="0" y="3700"/>
                  </a:lnTo>
                  <a:lnTo>
                    <a:pt x="1" y="3713"/>
                  </a:lnTo>
                  <a:lnTo>
                    <a:pt x="2" y="3727"/>
                  </a:lnTo>
                  <a:lnTo>
                    <a:pt x="5" y="3741"/>
                  </a:lnTo>
                  <a:lnTo>
                    <a:pt x="9" y="3756"/>
                  </a:lnTo>
                  <a:lnTo>
                    <a:pt x="14" y="3771"/>
                  </a:lnTo>
                  <a:lnTo>
                    <a:pt x="20" y="3786"/>
                  </a:lnTo>
                  <a:lnTo>
                    <a:pt x="28" y="3801"/>
                  </a:lnTo>
                  <a:lnTo>
                    <a:pt x="36" y="3815"/>
                  </a:lnTo>
                  <a:lnTo>
                    <a:pt x="44" y="3828"/>
                  </a:lnTo>
                  <a:lnTo>
                    <a:pt x="53" y="3841"/>
                  </a:lnTo>
                  <a:lnTo>
                    <a:pt x="63" y="3852"/>
                  </a:lnTo>
                  <a:lnTo>
                    <a:pt x="73" y="3861"/>
                  </a:lnTo>
                  <a:lnTo>
                    <a:pt x="85" y="3869"/>
                  </a:lnTo>
                  <a:lnTo>
                    <a:pt x="96" y="3875"/>
                  </a:lnTo>
                  <a:lnTo>
                    <a:pt x="108" y="3878"/>
                  </a:lnTo>
                  <a:lnTo>
                    <a:pt x="114" y="3879"/>
                  </a:lnTo>
                  <a:lnTo>
                    <a:pt x="120" y="3880"/>
                  </a:lnTo>
                  <a:lnTo>
                    <a:pt x="5065" y="3880"/>
                  </a:lnTo>
                  <a:lnTo>
                    <a:pt x="5071" y="3879"/>
                  </a:lnTo>
                  <a:lnTo>
                    <a:pt x="5077" y="3878"/>
                  </a:lnTo>
                  <a:lnTo>
                    <a:pt x="5089" y="3875"/>
                  </a:lnTo>
                  <a:lnTo>
                    <a:pt x="5101" y="3869"/>
                  </a:lnTo>
                  <a:lnTo>
                    <a:pt x="5112" y="3861"/>
                  </a:lnTo>
                  <a:lnTo>
                    <a:pt x="5122" y="3852"/>
                  </a:lnTo>
                  <a:lnTo>
                    <a:pt x="5132" y="3841"/>
                  </a:lnTo>
                  <a:lnTo>
                    <a:pt x="5141" y="3828"/>
                  </a:lnTo>
                  <a:lnTo>
                    <a:pt x="5150" y="3815"/>
                  </a:lnTo>
                  <a:lnTo>
                    <a:pt x="5158" y="3801"/>
                  </a:lnTo>
                  <a:lnTo>
                    <a:pt x="5165" y="3786"/>
                  </a:lnTo>
                  <a:lnTo>
                    <a:pt x="5171" y="3771"/>
                  </a:lnTo>
                  <a:lnTo>
                    <a:pt x="5176" y="3756"/>
                  </a:lnTo>
                  <a:lnTo>
                    <a:pt x="5180" y="3741"/>
                  </a:lnTo>
                  <a:lnTo>
                    <a:pt x="5182" y="3727"/>
                  </a:lnTo>
                  <a:lnTo>
                    <a:pt x="5184" y="3713"/>
                  </a:lnTo>
                  <a:lnTo>
                    <a:pt x="5185" y="3700"/>
                  </a:lnTo>
                  <a:lnTo>
                    <a:pt x="5172" y="36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bIns="360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324" y="6680"/>
              <a:ext cx="656" cy="2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POS...</a:t>
              </a:r>
              <a:endPara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6" name="直接连接符 25"/>
          <p:cNvCxnSpPr/>
          <p:nvPr/>
        </p:nvCxnSpPr>
        <p:spPr>
          <a:xfrm flipH="1">
            <a:off x="4688840" y="3628390"/>
            <a:ext cx="1728470" cy="63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4722495" y="3632200"/>
            <a:ext cx="17145" cy="44577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6400165" y="3632200"/>
            <a:ext cx="17145" cy="44577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7167245" y="2077720"/>
            <a:ext cx="1221740" cy="979170"/>
          </a:xfrm>
          <a:prstGeom prst="rect">
            <a:avLst/>
          </a:prstGeom>
          <a:noFill/>
          <a:ln w="12700">
            <a:solidFill>
              <a:srgbClr val="36A3E4"/>
            </a:solidFill>
            <a:prstDash val="lgDashDotDot"/>
          </a:ln>
          <a:extLst>
            <a:ext uri="{909E8E84-426E-40DD-AFC4-6F175D3DCCD1}">
              <a14:hiddenFill xmlns:a14="http://schemas.microsoft.com/office/drawing/2010/main">
                <a:solidFill>
                  <a:srgbClr val="009FEC"/>
                </a:solidFill>
              </a14:hiddenFill>
            </a:ext>
          </a:extLst>
        </p:spPr>
        <p:txBody>
          <a:bodyPr anchor="ctr"/>
          <a:p>
            <a:pPr lvl="0" algn="ctr">
              <a:lnSpc>
                <a:spcPct val="100000"/>
              </a:lnSpc>
            </a:pPr>
            <a:endParaRPr lang="zh-CN" altLang="en-US" sz="14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pic>
        <p:nvPicPr>
          <p:cNvPr id="10" name="图片 9" descr="A000220150321G02PPI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870" y="2200275"/>
            <a:ext cx="1171575" cy="50673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540625" y="2707005"/>
            <a:ext cx="840740" cy="184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SCS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肘形连接符 12"/>
          <p:cNvCxnSpPr/>
          <p:nvPr/>
        </p:nvCxnSpPr>
        <p:spPr>
          <a:xfrm rot="5400000" flipV="1">
            <a:off x="5083810" y="2678430"/>
            <a:ext cx="1368425" cy="3175"/>
          </a:xfrm>
          <a:prstGeom prst="bentConnector3">
            <a:avLst>
              <a:gd name="adj1" fmla="val 5002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曲线连接符 13"/>
          <p:cNvCxnSpPr/>
          <p:nvPr/>
        </p:nvCxnSpPr>
        <p:spPr>
          <a:xfrm>
            <a:off x="6542405" y="1608455"/>
            <a:ext cx="909955" cy="387350"/>
          </a:xfrm>
          <a:prstGeom prst="curvedConnector3">
            <a:avLst>
              <a:gd name="adj1" fmla="val 5003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曲线连接符 16"/>
          <p:cNvCxnSpPr/>
          <p:nvPr/>
        </p:nvCxnSpPr>
        <p:spPr>
          <a:xfrm rot="10800000" flipV="1">
            <a:off x="5795645" y="3148330"/>
            <a:ext cx="1792605" cy="358775"/>
          </a:xfrm>
          <a:prstGeom prst="curvedConnector3">
            <a:avLst>
              <a:gd name="adj1" fmla="val 49982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5605780" y="2096770"/>
            <a:ext cx="202565" cy="1107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1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直连数据实时</a:t>
            </a:r>
            <a:endParaRPr lang="zh-CN" altLang="en-US" sz="1200" b="1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035800" y="1710055"/>
            <a:ext cx="304800" cy="1841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r>
              <a:rPr lang="zh-CN" altLang="en-US" sz="1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启用</a:t>
            </a:r>
            <a:endParaRPr lang="zh-CN" altLang="en-US" sz="1200" b="1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749415" y="3286760"/>
            <a:ext cx="1676400" cy="1841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r>
              <a:rPr lang="zh-CN" altLang="en-US" sz="1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储值直连，流水定时传输</a:t>
            </a:r>
            <a:endParaRPr lang="zh-CN" altLang="en-US" sz="1200" b="1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78485" y="1116330"/>
            <a:ext cx="3049270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en-US" altLang="zh-CN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SCS</a:t>
            </a:r>
            <a:r>
              <a:rPr lang="zh-CN" altLang="en-US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为可选传输模式，专门针对门店多、网络卡慢的客户定制而生。</a:t>
            </a:r>
            <a:endParaRPr lang="zh-CN" altLang="en-US" sz="14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95910" y="1894205"/>
            <a:ext cx="3953510" cy="2643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lvl="0" indent="-285750" algn="l" fontAlgn="auto">
              <a:lnSpc>
                <a:spcPts val="15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zh-CN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提升门店前台收银速度，销售更流畅</a:t>
            </a:r>
            <a:endParaRPr lang="zh-CN" altLang="en-US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lvl="0" indent="-285750" algn="l" fontAlgn="auto">
              <a:lnSpc>
                <a:spcPts val="15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zh-CN" altLang="en-US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lvl="0" indent="-285750" algn="l" fontAlgn="auto">
              <a:lnSpc>
                <a:spcPts val="15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zh-CN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SCS可实现分布式部署，减少服务器并发处理负荷</a:t>
            </a:r>
            <a:endParaRPr lang="zh-CN" altLang="en-US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lvl="0" indent="-285750" algn="l" fontAlgn="auto">
              <a:lnSpc>
                <a:spcPts val="15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zh-CN" altLang="en-US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lvl="0" indent="-285750" algn="l" fontAlgn="auto">
              <a:lnSpc>
                <a:spcPts val="15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zh-CN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SCS自有加密技术，数据安全保障</a:t>
            </a:r>
            <a:endParaRPr lang="zh-CN" altLang="en-US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lvl="0" indent="-285750" algn="l" fontAlgn="auto">
              <a:lnSpc>
                <a:spcPts val="15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zh-CN" altLang="en-US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lvl="0" indent="-285750" algn="l" fontAlgn="auto">
              <a:lnSpc>
                <a:spcPts val="15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zh-CN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支撑大数据量传输</a:t>
            </a:r>
            <a:endParaRPr lang="zh-CN" altLang="en-US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lvl="0" indent="-285750" algn="l" fontAlgn="auto">
              <a:lnSpc>
                <a:spcPts val="15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zh-CN" altLang="en-US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lvl="0" indent="-285750" algn="l" fontAlgn="auto">
              <a:lnSpc>
                <a:spcPts val="15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zh-CN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开启后系统自动识别，配置简单</a:t>
            </a:r>
            <a:endParaRPr lang="zh-CN" altLang="en-US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5335905" y="4061460"/>
            <a:ext cx="575945" cy="774065"/>
            <a:chOff x="3231" y="5751"/>
            <a:chExt cx="907" cy="1219"/>
          </a:xfrm>
        </p:grpSpPr>
        <p:sp>
          <p:nvSpPr>
            <p:cNvPr id="25" name=" 18"/>
            <p:cNvSpPr>
              <a:spLocks noChangeAspect="1"/>
            </p:cNvSpPr>
            <p:nvPr/>
          </p:nvSpPr>
          <p:spPr bwMode="auto">
            <a:xfrm>
              <a:off x="3231" y="5751"/>
              <a:ext cx="907" cy="907"/>
            </a:xfrm>
            <a:custGeom>
              <a:avLst/>
              <a:gdLst>
                <a:gd name="T0" fmla="*/ 151004 w 5185"/>
                <a:gd name="T1" fmla="*/ 1065477 h 3880"/>
                <a:gd name="T2" fmla="*/ 1873403 w 5185"/>
                <a:gd name="T3" fmla="*/ 1297678 h 3880"/>
                <a:gd name="T4" fmla="*/ 751713 w 5185"/>
                <a:gd name="T5" fmla="*/ 1241832 h 3880"/>
                <a:gd name="T6" fmla="*/ 1108464 w 5185"/>
                <a:gd name="T7" fmla="*/ 1148144 h 3880"/>
                <a:gd name="T8" fmla="*/ 751713 w 5185"/>
                <a:gd name="T9" fmla="*/ 1241832 h 3880"/>
                <a:gd name="T10" fmla="*/ 1726808 w 5185"/>
                <a:gd name="T11" fmla="*/ 1012203 h 3880"/>
                <a:gd name="T12" fmla="*/ 1726073 w 5185"/>
                <a:gd name="T13" fmla="*/ 1007794 h 3880"/>
                <a:gd name="T14" fmla="*/ 1726808 w 5185"/>
                <a:gd name="T15" fmla="*/ 44089 h 3880"/>
                <a:gd name="T16" fmla="*/ 1726441 w 5185"/>
                <a:gd name="T17" fmla="*/ 39680 h 3880"/>
                <a:gd name="T18" fmla="*/ 1724604 w 5185"/>
                <a:gd name="T19" fmla="*/ 30862 h 3880"/>
                <a:gd name="T20" fmla="*/ 1721297 w 5185"/>
                <a:gd name="T21" fmla="*/ 23147 h 3880"/>
                <a:gd name="T22" fmla="*/ 1716888 w 5185"/>
                <a:gd name="T23" fmla="*/ 15798 h 3880"/>
                <a:gd name="T24" fmla="*/ 1711010 w 5185"/>
                <a:gd name="T25" fmla="*/ 9920 h 3880"/>
                <a:gd name="T26" fmla="*/ 1703662 w 5185"/>
                <a:gd name="T27" fmla="*/ 5144 h 3880"/>
                <a:gd name="T28" fmla="*/ 1695946 w 5185"/>
                <a:gd name="T29" fmla="*/ 1837 h 3880"/>
                <a:gd name="T30" fmla="*/ 1687128 w 5185"/>
                <a:gd name="T31" fmla="*/ 367 h 3880"/>
                <a:gd name="T32" fmla="*/ 222281 w 5185"/>
                <a:gd name="T33" fmla="*/ 0 h 3880"/>
                <a:gd name="T34" fmla="*/ 217872 w 5185"/>
                <a:gd name="T35" fmla="*/ 367 h 3880"/>
                <a:gd name="T36" fmla="*/ 209054 w 5185"/>
                <a:gd name="T37" fmla="*/ 1837 h 3880"/>
                <a:gd name="T38" fmla="*/ 201338 w 5185"/>
                <a:gd name="T39" fmla="*/ 5144 h 3880"/>
                <a:gd name="T40" fmla="*/ 194358 w 5185"/>
                <a:gd name="T41" fmla="*/ 9920 h 3880"/>
                <a:gd name="T42" fmla="*/ 188112 w 5185"/>
                <a:gd name="T43" fmla="*/ 15798 h 3880"/>
                <a:gd name="T44" fmla="*/ 183336 w 5185"/>
                <a:gd name="T45" fmla="*/ 23147 h 3880"/>
                <a:gd name="T46" fmla="*/ 180029 w 5185"/>
                <a:gd name="T47" fmla="*/ 30862 h 3880"/>
                <a:gd name="T48" fmla="*/ 178559 w 5185"/>
                <a:gd name="T49" fmla="*/ 39680 h 3880"/>
                <a:gd name="T50" fmla="*/ 178192 w 5185"/>
                <a:gd name="T51" fmla="*/ 1003386 h 3880"/>
                <a:gd name="T52" fmla="*/ 178559 w 5185"/>
                <a:gd name="T53" fmla="*/ 1007794 h 3880"/>
                <a:gd name="T54" fmla="*/ 178192 w 5185"/>
                <a:gd name="T55" fmla="*/ 1012203 h 3880"/>
                <a:gd name="T56" fmla="*/ 1727176 w 5185"/>
                <a:gd name="T57" fmla="*/ 1012571 h 3880"/>
                <a:gd name="T58" fmla="*/ 1616954 w 5185"/>
                <a:gd name="T59" fmla="*/ 937620 h 3880"/>
                <a:gd name="T60" fmla="*/ 288046 w 5185"/>
                <a:gd name="T61" fmla="*/ 109854 h 3880"/>
                <a:gd name="T62" fmla="*/ 1616954 w 5185"/>
                <a:gd name="T63" fmla="*/ 937620 h 3880"/>
                <a:gd name="T64" fmla="*/ 4409 w 5185"/>
                <a:gd name="T65" fmla="*/ 1350584 h 3880"/>
                <a:gd name="T66" fmla="*/ 0 w 5185"/>
                <a:gd name="T67" fmla="*/ 1359402 h 3880"/>
                <a:gd name="T68" fmla="*/ 735 w 5185"/>
                <a:gd name="T69" fmla="*/ 1369322 h 3880"/>
                <a:gd name="T70" fmla="*/ 3307 w 5185"/>
                <a:gd name="T71" fmla="*/ 1379977 h 3880"/>
                <a:gd name="T72" fmla="*/ 7348 w 5185"/>
                <a:gd name="T73" fmla="*/ 1390999 h 3880"/>
                <a:gd name="T74" fmla="*/ 13227 w 5185"/>
                <a:gd name="T75" fmla="*/ 1401654 h 3880"/>
                <a:gd name="T76" fmla="*/ 19473 w 5185"/>
                <a:gd name="T77" fmla="*/ 1411206 h 3880"/>
                <a:gd name="T78" fmla="*/ 26821 w 5185"/>
                <a:gd name="T79" fmla="*/ 1418554 h 3880"/>
                <a:gd name="T80" fmla="*/ 35271 w 5185"/>
                <a:gd name="T81" fmla="*/ 1423698 h 3880"/>
                <a:gd name="T82" fmla="*/ 41884 w 5185"/>
                <a:gd name="T83" fmla="*/ 1425168 h 3880"/>
                <a:gd name="T84" fmla="*/ 1860911 w 5185"/>
                <a:gd name="T85" fmla="*/ 1425535 h 3880"/>
                <a:gd name="T86" fmla="*/ 1863116 w 5185"/>
                <a:gd name="T87" fmla="*/ 1425168 h 3880"/>
                <a:gd name="T88" fmla="*/ 1869729 w 5185"/>
                <a:gd name="T89" fmla="*/ 1423698 h 3880"/>
                <a:gd name="T90" fmla="*/ 1878179 w 5185"/>
                <a:gd name="T91" fmla="*/ 1418554 h 3880"/>
                <a:gd name="T92" fmla="*/ 1885527 w 5185"/>
                <a:gd name="T93" fmla="*/ 1411206 h 3880"/>
                <a:gd name="T94" fmla="*/ 1892141 w 5185"/>
                <a:gd name="T95" fmla="*/ 1401654 h 3880"/>
                <a:gd name="T96" fmla="*/ 1897652 w 5185"/>
                <a:gd name="T97" fmla="*/ 1390999 h 3880"/>
                <a:gd name="T98" fmla="*/ 1901693 w 5185"/>
                <a:gd name="T99" fmla="*/ 1379977 h 3880"/>
                <a:gd name="T100" fmla="*/ 1903898 w 5185"/>
                <a:gd name="T101" fmla="*/ 1369322 h 3880"/>
                <a:gd name="T102" fmla="*/ 1905000 w 5185"/>
                <a:gd name="T103" fmla="*/ 1359402 h 38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185" h="3880">
                  <a:moveTo>
                    <a:pt x="4775" y="2900"/>
                  </a:moveTo>
                  <a:lnTo>
                    <a:pt x="411" y="2900"/>
                  </a:lnTo>
                  <a:lnTo>
                    <a:pt x="87" y="3532"/>
                  </a:lnTo>
                  <a:lnTo>
                    <a:pt x="5099" y="3532"/>
                  </a:lnTo>
                  <a:lnTo>
                    <a:pt x="4775" y="2900"/>
                  </a:lnTo>
                  <a:close/>
                  <a:moveTo>
                    <a:pt x="2046" y="3380"/>
                  </a:moveTo>
                  <a:lnTo>
                    <a:pt x="2181" y="3125"/>
                  </a:lnTo>
                  <a:lnTo>
                    <a:pt x="3017" y="3125"/>
                  </a:lnTo>
                  <a:lnTo>
                    <a:pt x="3139" y="3380"/>
                  </a:lnTo>
                  <a:lnTo>
                    <a:pt x="2046" y="3380"/>
                  </a:lnTo>
                  <a:close/>
                  <a:moveTo>
                    <a:pt x="4700" y="2755"/>
                  </a:moveTo>
                  <a:lnTo>
                    <a:pt x="4700" y="2755"/>
                  </a:lnTo>
                  <a:lnTo>
                    <a:pt x="4698" y="2743"/>
                  </a:lnTo>
                  <a:lnTo>
                    <a:pt x="4700" y="2731"/>
                  </a:lnTo>
                  <a:lnTo>
                    <a:pt x="4700" y="120"/>
                  </a:lnTo>
                  <a:lnTo>
                    <a:pt x="4699" y="108"/>
                  </a:lnTo>
                  <a:lnTo>
                    <a:pt x="4697" y="95"/>
                  </a:lnTo>
                  <a:lnTo>
                    <a:pt x="4694" y="84"/>
                  </a:lnTo>
                  <a:lnTo>
                    <a:pt x="4690" y="73"/>
                  </a:lnTo>
                  <a:lnTo>
                    <a:pt x="4685" y="63"/>
                  </a:lnTo>
                  <a:lnTo>
                    <a:pt x="4680" y="53"/>
                  </a:lnTo>
                  <a:lnTo>
                    <a:pt x="4673" y="43"/>
                  </a:lnTo>
                  <a:lnTo>
                    <a:pt x="4665" y="34"/>
                  </a:lnTo>
                  <a:lnTo>
                    <a:pt x="4657" y="27"/>
                  </a:lnTo>
                  <a:lnTo>
                    <a:pt x="4647" y="20"/>
                  </a:lnTo>
                  <a:lnTo>
                    <a:pt x="4637" y="14"/>
                  </a:lnTo>
                  <a:lnTo>
                    <a:pt x="4627" y="9"/>
                  </a:lnTo>
                  <a:lnTo>
                    <a:pt x="4616" y="5"/>
                  </a:lnTo>
                  <a:lnTo>
                    <a:pt x="4605" y="2"/>
                  </a:lnTo>
                  <a:lnTo>
                    <a:pt x="4592" y="1"/>
                  </a:lnTo>
                  <a:lnTo>
                    <a:pt x="4580" y="0"/>
                  </a:lnTo>
                  <a:lnTo>
                    <a:pt x="605" y="0"/>
                  </a:lnTo>
                  <a:lnTo>
                    <a:pt x="593" y="1"/>
                  </a:lnTo>
                  <a:lnTo>
                    <a:pt x="581" y="2"/>
                  </a:lnTo>
                  <a:lnTo>
                    <a:pt x="569" y="5"/>
                  </a:lnTo>
                  <a:lnTo>
                    <a:pt x="558" y="9"/>
                  </a:lnTo>
                  <a:lnTo>
                    <a:pt x="548" y="14"/>
                  </a:lnTo>
                  <a:lnTo>
                    <a:pt x="538" y="20"/>
                  </a:lnTo>
                  <a:lnTo>
                    <a:pt x="529" y="27"/>
                  </a:lnTo>
                  <a:lnTo>
                    <a:pt x="521" y="34"/>
                  </a:lnTo>
                  <a:lnTo>
                    <a:pt x="512" y="43"/>
                  </a:lnTo>
                  <a:lnTo>
                    <a:pt x="505" y="53"/>
                  </a:lnTo>
                  <a:lnTo>
                    <a:pt x="499" y="63"/>
                  </a:lnTo>
                  <a:lnTo>
                    <a:pt x="494" y="73"/>
                  </a:lnTo>
                  <a:lnTo>
                    <a:pt x="490" y="84"/>
                  </a:lnTo>
                  <a:lnTo>
                    <a:pt x="488" y="95"/>
                  </a:lnTo>
                  <a:lnTo>
                    <a:pt x="486" y="108"/>
                  </a:lnTo>
                  <a:lnTo>
                    <a:pt x="485" y="120"/>
                  </a:lnTo>
                  <a:lnTo>
                    <a:pt x="485" y="2731"/>
                  </a:lnTo>
                  <a:lnTo>
                    <a:pt x="486" y="2743"/>
                  </a:lnTo>
                  <a:lnTo>
                    <a:pt x="485" y="2755"/>
                  </a:lnTo>
                  <a:lnTo>
                    <a:pt x="484" y="2756"/>
                  </a:lnTo>
                  <a:lnTo>
                    <a:pt x="4701" y="2756"/>
                  </a:lnTo>
                  <a:lnTo>
                    <a:pt x="4700" y="2755"/>
                  </a:lnTo>
                  <a:close/>
                  <a:moveTo>
                    <a:pt x="4401" y="2552"/>
                  </a:moveTo>
                  <a:lnTo>
                    <a:pt x="784" y="2552"/>
                  </a:lnTo>
                  <a:lnTo>
                    <a:pt x="784" y="299"/>
                  </a:lnTo>
                  <a:lnTo>
                    <a:pt x="4401" y="299"/>
                  </a:lnTo>
                  <a:lnTo>
                    <a:pt x="4401" y="2552"/>
                  </a:lnTo>
                  <a:close/>
                  <a:moveTo>
                    <a:pt x="5172" y="3676"/>
                  </a:moveTo>
                  <a:lnTo>
                    <a:pt x="12" y="3676"/>
                  </a:lnTo>
                  <a:lnTo>
                    <a:pt x="0" y="3700"/>
                  </a:lnTo>
                  <a:lnTo>
                    <a:pt x="1" y="3713"/>
                  </a:lnTo>
                  <a:lnTo>
                    <a:pt x="2" y="3727"/>
                  </a:lnTo>
                  <a:lnTo>
                    <a:pt x="5" y="3741"/>
                  </a:lnTo>
                  <a:lnTo>
                    <a:pt x="9" y="3756"/>
                  </a:lnTo>
                  <a:lnTo>
                    <a:pt x="14" y="3771"/>
                  </a:lnTo>
                  <a:lnTo>
                    <a:pt x="20" y="3786"/>
                  </a:lnTo>
                  <a:lnTo>
                    <a:pt x="28" y="3801"/>
                  </a:lnTo>
                  <a:lnTo>
                    <a:pt x="36" y="3815"/>
                  </a:lnTo>
                  <a:lnTo>
                    <a:pt x="44" y="3828"/>
                  </a:lnTo>
                  <a:lnTo>
                    <a:pt x="53" y="3841"/>
                  </a:lnTo>
                  <a:lnTo>
                    <a:pt x="63" y="3852"/>
                  </a:lnTo>
                  <a:lnTo>
                    <a:pt x="73" y="3861"/>
                  </a:lnTo>
                  <a:lnTo>
                    <a:pt x="85" y="3869"/>
                  </a:lnTo>
                  <a:lnTo>
                    <a:pt x="96" y="3875"/>
                  </a:lnTo>
                  <a:lnTo>
                    <a:pt x="108" y="3878"/>
                  </a:lnTo>
                  <a:lnTo>
                    <a:pt x="114" y="3879"/>
                  </a:lnTo>
                  <a:lnTo>
                    <a:pt x="120" y="3880"/>
                  </a:lnTo>
                  <a:lnTo>
                    <a:pt x="5065" y="3880"/>
                  </a:lnTo>
                  <a:lnTo>
                    <a:pt x="5071" y="3879"/>
                  </a:lnTo>
                  <a:lnTo>
                    <a:pt x="5077" y="3878"/>
                  </a:lnTo>
                  <a:lnTo>
                    <a:pt x="5089" y="3875"/>
                  </a:lnTo>
                  <a:lnTo>
                    <a:pt x="5101" y="3869"/>
                  </a:lnTo>
                  <a:lnTo>
                    <a:pt x="5112" y="3861"/>
                  </a:lnTo>
                  <a:lnTo>
                    <a:pt x="5122" y="3852"/>
                  </a:lnTo>
                  <a:lnTo>
                    <a:pt x="5132" y="3841"/>
                  </a:lnTo>
                  <a:lnTo>
                    <a:pt x="5141" y="3828"/>
                  </a:lnTo>
                  <a:lnTo>
                    <a:pt x="5150" y="3815"/>
                  </a:lnTo>
                  <a:lnTo>
                    <a:pt x="5158" y="3801"/>
                  </a:lnTo>
                  <a:lnTo>
                    <a:pt x="5165" y="3786"/>
                  </a:lnTo>
                  <a:lnTo>
                    <a:pt x="5171" y="3771"/>
                  </a:lnTo>
                  <a:lnTo>
                    <a:pt x="5176" y="3756"/>
                  </a:lnTo>
                  <a:lnTo>
                    <a:pt x="5180" y="3741"/>
                  </a:lnTo>
                  <a:lnTo>
                    <a:pt x="5182" y="3727"/>
                  </a:lnTo>
                  <a:lnTo>
                    <a:pt x="5184" y="3713"/>
                  </a:lnTo>
                  <a:lnTo>
                    <a:pt x="5185" y="3700"/>
                  </a:lnTo>
                  <a:lnTo>
                    <a:pt x="5172" y="36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bIns="360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324" y="6680"/>
              <a:ext cx="623" cy="2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POS2</a:t>
              </a:r>
              <a:endPara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784" y="0"/>
            <a:ext cx="9144000" cy="51435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6" name="矩形 5"/>
          <p:cNvSpPr/>
          <p:nvPr/>
        </p:nvSpPr>
        <p:spPr>
          <a:xfrm>
            <a:off x="784" y="2211710"/>
            <a:ext cx="9144000" cy="2931790"/>
          </a:xfrm>
          <a:custGeom>
            <a:avLst/>
            <a:gdLst/>
            <a:ahLst/>
            <a:cxnLst/>
            <a:rect l="l" t="t" r="r" b="b"/>
            <a:pathLst>
              <a:path w="9144000" h="2931790">
                <a:moveTo>
                  <a:pt x="0" y="0"/>
                </a:moveTo>
                <a:lnTo>
                  <a:pt x="3824456" y="0"/>
                </a:lnTo>
                <a:cubicBezTo>
                  <a:pt x="3824456" y="26976"/>
                  <a:pt x="3831542" y="51749"/>
                  <a:pt x="3844079" y="73220"/>
                </a:cubicBezTo>
                <a:lnTo>
                  <a:pt x="4145508" y="600620"/>
                </a:lnTo>
                <a:cubicBezTo>
                  <a:pt x="4157500" y="622091"/>
                  <a:pt x="4175488" y="640258"/>
                  <a:pt x="4197836" y="653470"/>
                </a:cubicBezTo>
                <a:cubicBezTo>
                  <a:pt x="4220185" y="666683"/>
                  <a:pt x="4245258" y="672739"/>
                  <a:pt x="4269242" y="672739"/>
                </a:cubicBezTo>
                <a:lnTo>
                  <a:pt x="4869920" y="672739"/>
                </a:lnTo>
                <a:cubicBezTo>
                  <a:pt x="4895539" y="673289"/>
                  <a:pt x="4921158" y="667233"/>
                  <a:pt x="4944596" y="653470"/>
                </a:cubicBezTo>
                <a:cubicBezTo>
                  <a:pt x="4966945" y="640258"/>
                  <a:pt x="4984387" y="622091"/>
                  <a:pt x="4996924" y="601171"/>
                </a:cubicBezTo>
                <a:lnTo>
                  <a:pt x="5296718" y="75972"/>
                </a:lnTo>
                <a:cubicBezTo>
                  <a:pt x="5310345" y="53951"/>
                  <a:pt x="5317976" y="28077"/>
                  <a:pt x="5317976" y="0"/>
                </a:cubicBezTo>
                <a:lnTo>
                  <a:pt x="9144000" y="0"/>
                </a:lnTo>
                <a:lnTo>
                  <a:pt x="9144000" y="2931790"/>
                </a:lnTo>
                <a:lnTo>
                  <a:pt x="0" y="2931790"/>
                </a:lnTo>
                <a:close/>
              </a:path>
            </a:pathLst>
          </a:custGeom>
          <a:solidFill>
            <a:schemeClr val="accent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3427095" y="1607185"/>
            <a:ext cx="2289810" cy="3209290"/>
            <a:chOff x="5397" y="2531"/>
            <a:chExt cx="3606" cy="5054"/>
          </a:xfrm>
        </p:grpSpPr>
        <p:sp>
          <p:nvSpPr>
            <p:cNvPr id="12" name="文本框 9"/>
            <p:cNvSpPr txBox="1"/>
            <p:nvPr/>
          </p:nvSpPr>
          <p:spPr>
            <a:xfrm>
              <a:off x="5397" y="4636"/>
              <a:ext cx="3606" cy="980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zh-CN" altLang="en-US" sz="36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公司介绍</a:t>
              </a:r>
              <a:endParaRPr lang="zh-CN" altLang="en-US" sz="3600" b="1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Freeform 5"/>
            <p:cNvSpPr/>
            <p:nvPr/>
          </p:nvSpPr>
          <p:spPr bwMode="auto">
            <a:xfrm>
              <a:off x="6144" y="2531"/>
              <a:ext cx="2112" cy="19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KSO_Shape"/>
            <p:cNvSpPr/>
            <p:nvPr/>
          </p:nvSpPr>
          <p:spPr bwMode="auto">
            <a:xfrm>
              <a:off x="6520" y="3016"/>
              <a:ext cx="1360" cy="934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5" name="文本框 9"/>
            <p:cNvSpPr txBox="1"/>
            <p:nvPr/>
          </p:nvSpPr>
          <p:spPr>
            <a:xfrm>
              <a:off x="6590" y="5923"/>
              <a:ext cx="1839" cy="2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lvl="1" indent="-171450">
                <a:buFont typeface="Wingdings" panose="05000000000000000000" pitchFamily="2" charset="2"/>
                <a:buChar char="l"/>
              </a:pPr>
              <a:r>
                <a:rPr lang="zh-CN" altLang="en-US" sz="1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公司简介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9"/>
            <p:cNvSpPr txBox="1"/>
            <p:nvPr/>
          </p:nvSpPr>
          <p:spPr>
            <a:xfrm>
              <a:off x="6590" y="6276"/>
              <a:ext cx="1839" cy="2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lvl="1" indent="-171450">
                <a:buFont typeface="Wingdings" panose="05000000000000000000" pitchFamily="2" charset="2"/>
                <a:buChar char="l"/>
              </a:pPr>
              <a:r>
                <a:rPr lang="zh-CN" altLang="en-US" sz="1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思迅历程</a:t>
              </a:r>
              <a:endPara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文本框 9"/>
            <p:cNvSpPr txBox="1"/>
            <p:nvPr/>
          </p:nvSpPr>
          <p:spPr>
            <a:xfrm>
              <a:off x="6590" y="6630"/>
              <a:ext cx="1839" cy="2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lvl="1" indent="-171450">
                <a:buFont typeface="Wingdings" panose="05000000000000000000" pitchFamily="2" charset="2"/>
                <a:buChar char="l"/>
              </a:pPr>
              <a:r>
                <a:rPr lang="zh-CN" altLang="en-US" sz="1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公司规模</a:t>
              </a:r>
              <a:endPara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文本框 9"/>
            <p:cNvSpPr txBox="1"/>
            <p:nvPr/>
          </p:nvSpPr>
          <p:spPr>
            <a:xfrm>
              <a:off x="6590" y="6983"/>
              <a:ext cx="1839" cy="2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lvl="1" indent="-171450">
                <a:buFont typeface="Wingdings" panose="05000000000000000000" pitchFamily="2" charset="2"/>
                <a:buChar char="l"/>
              </a:pPr>
              <a:r>
                <a:rPr lang="zh-CN" altLang="en-US" sz="1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渠道分部</a:t>
              </a:r>
              <a:endPara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文本框 9"/>
            <p:cNvSpPr txBox="1"/>
            <p:nvPr/>
          </p:nvSpPr>
          <p:spPr>
            <a:xfrm>
              <a:off x="6590" y="7343"/>
              <a:ext cx="1839" cy="2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pPr marL="171450" lvl="1" indent="-171450">
                <a:buFont typeface="Wingdings" panose="05000000000000000000" pitchFamily="2" charset="2"/>
                <a:buChar char="l"/>
              </a:pPr>
              <a:r>
                <a:rPr lang="zh-CN" altLang="en-US" sz="1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服务体系</a:t>
              </a:r>
              <a:endPara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图片 6" descr="sixun-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>
            <a:spLocks noGrp="1"/>
          </p:cNvSpPr>
          <p:nvPr/>
        </p:nvSpPr>
        <p:spPr>
          <a:xfrm>
            <a:off x="606008" y="123478"/>
            <a:ext cx="2741856" cy="2771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600" b="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 smtClean="0"/>
              <a:t>云主机管理平台</a:t>
            </a:r>
            <a:endParaRPr lang="zh-CN" altLang="en-US" dirty="0" smtClean="0"/>
          </a:p>
        </p:txBody>
      </p:sp>
      <p:sp>
        <p:nvSpPr>
          <p:cNvPr id="16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3510280" y="1971040"/>
            <a:ext cx="788035" cy="633961"/>
            <a:chOff x="6293" y="3029"/>
            <a:chExt cx="950" cy="1279"/>
          </a:xfrm>
        </p:grpSpPr>
        <p:sp>
          <p:nvSpPr>
            <p:cNvPr id="11" name=" 11"/>
            <p:cNvSpPr>
              <a:spLocks noChangeAspect="1"/>
            </p:cNvSpPr>
            <p:nvPr/>
          </p:nvSpPr>
          <p:spPr bwMode="auto">
            <a:xfrm>
              <a:off x="6293" y="3029"/>
              <a:ext cx="907" cy="907"/>
            </a:xfrm>
            <a:custGeom>
              <a:avLst/>
              <a:gdLst/>
              <a:ahLst/>
              <a:cxnLst/>
              <a:rect l="0" t="0" r="r" b="b"/>
              <a:pathLst>
                <a:path w="1903412" h="1563688">
                  <a:moveTo>
                    <a:pt x="872180" y="1544638"/>
                  </a:moveTo>
                  <a:lnTo>
                    <a:pt x="875675" y="1544638"/>
                  </a:lnTo>
                  <a:lnTo>
                    <a:pt x="1859905" y="1544638"/>
                  </a:lnTo>
                  <a:lnTo>
                    <a:pt x="1863400" y="1544638"/>
                  </a:lnTo>
                  <a:lnTo>
                    <a:pt x="1866577" y="1545233"/>
                  </a:lnTo>
                  <a:lnTo>
                    <a:pt x="1869118" y="1545829"/>
                  </a:lnTo>
                  <a:lnTo>
                    <a:pt x="1871660" y="1546722"/>
                  </a:lnTo>
                  <a:lnTo>
                    <a:pt x="1873884" y="1547912"/>
                  </a:lnTo>
                  <a:lnTo>
                    <a:pt x="1875154" y="1549103"/>
                  </a:lnTo>
                  <a:lnTo>
                    <a:pt x="1876107" y="1550591"/>
                  </a:lnTo>
                  <a:lnTo>
                    <a:pt x="1876425" y="1552079"/>
                  </a:lnTo>
                  <a:lnTo>
                    <a:pt x="1876425" y="1555651"/>
                  </a:lnTo>
                  <a:lnTo>
                    <a:pt x="1876107" y="1557140"/>
                  </a:lnTo>
                  <a:lnTo>
                    <a:pt x="1875154" y="1558926"/>
                  </a:lnTo>
                  <a:lnTo>
                    <a:pt x="1873884" y="1560116"/>
                  </a:lnTo>
                  <a:lnTo>
                    <a:pt x="1871660" y="1561307"/>
                  </a:lnTo>
                  <a:lnTo>
                    <a:pt x="1869118" y="1562200"/>
                  </a:lnTo>
                  <a:lnTo>
                    <a:pt x="1866577" y="1563093"/>
                  </a:lnTo>
                  <a:lnTo>
                    <a:pt x="1863400" y="1563390"/>
                  </a:lnTo>
                  <a:lnTo>
                    <a:pt x="1859905" y="1563688"/>
                  </a:lnTo>
                  <a:lnTo>
                    <a:pt x="875675" y="1563688"/>
                  </a:lnTo>
                  <a:lnTo>
                    <a:pt x="872180" y="1563390"/>
                  </a:lnTo>
                  <a:lnTo>
                    <a:pt x="869003" y="1563093"/>
                  </a:lnTo>
                  <a:lnTo>
                    <a:pt x="866144" y="1562200"/>
                  </a:lnTo>
                  <a:lnTo>
                    <a:pt x="863603" y="1561307"/>
                  </a:lnTo>
                  <a:lnTo>
                    <a:pt x="861696" y="1560116"/>
                  </a:lnTo>
                  <a:lnTo>
                    <a:pt x="860108" y="1558926"/>
                  </a:lnTo>
                  <a:lnTo>
                    <a:pt x="859155" y="1557140"/>
                  </a:lnTo>
                  <a:lnTo>
                    <a:pt x="858837" y="1555651"/>
                  </a:lnTo>
                  <a:lnTo>
                    <a:pt x="858837" y="1552079"/>
                  </a:lnTo>
                  <a:lnTo>
                    <a:pt x="859155" y="1550591"/>
                  </a:lnTo>
                  <a:lnTo>
                    <a:pt x="860108" y="1549103"/>
                  </a:lnTo>
                  <a:lnTo>
                    <a:pt x="861696" y="1547912"/>
                  </a:lnTo>
                  <a:lnTo>
                    <a:pt x="863603" y="1546722"/>
                  </a:lnTo>
                  <a:lnTo>
                    <a:pt x="866144" y="1545829"/>
                  </a:lnTo>
                  <a:lnTo>
                    <a:pt x="869003" y="1545233"/>
                  </a:lnTo>
                  <a:lnTo>
                    <a:pt x="872180" y="1544638"/>
                  </a:lnTo>
                  <a:close/>
                  <a:moveTo>
                    <a:pt x="1255848" y="1415770"/>
                  </a:moveTo>
                  <a:lnTo>
                    <a:pt x="1252677" y="1416407"/>
                  </a:lnTo>
                  <a:lnTo>
                    <a:pt x="1249823" y="1417361"/>
                  </a:lnTo>
                  <a:lnTo>
                    <a:pt x="1247286" y="1419271"/>
                  </a:lnTo>
                  <a:lnTo>
                    <a:pt x="1245383" y="1420862"/>
                  </a:lnTo>
                  <a:lnTo>
                    <a:pt x="1243797" y="1422771"/>
                  </a:lnTo>
                  <a:lnTo>
                    <a:pt x="1242529" y="1424680"/>
                  </a:lnTo>
                  <a:lnTo>
                    <a:pt x="1242212" y="1426908"/>
                  </a:lnTo>
                  <a:lnTo>
                    <a:pt x="1235235" y="1522691"/>
                  </a:lnTo>
                  <a:lnTo>
                    <a:pt x="1235235" y="1525237"/>
                  </a:lnTo>
                  <a:lnTo>
                    <a:pt x="1236186" y="1527146"/>
                  </a:lnTo>
                  <a:lnTo>
                    <a:pt x="1237772" y="1529056"/>
                  </a:lnTo>
                  <a:lnTo>
                    <a:pt x="1239675" y="1530647"/>
                  </a:lnTo>
                  <a:lnTo>
                    <a:pt x="1242212" y="1532238"/>
                  </a:lnTo>
                  <a:lnTo>
                    <a:pt x="1245066" y="1533193"/>
                  </a:lnTo>
                  <a:lnTo>
                    <a:pt x="1247920" y="1533829"/>
                  </a:lnTo>
                  <a:lnTo>
                    <a:pt x="1251408" y="1534147"/>
                  </a:lnTo>
                  <a:lnTo>
                    <a:pt x="1488299" y="1535738"/>
                  </a:lnTo>
                  <a:lnTo>
                    <a:pt x="1491787" y="1535738"/>
                  </a:lnTo>
                  <a:lnTo>
                    <a:pt x="1494641" y="1535102"/>
                  </a:lnTo>
                  <a:lnTo>
                    <a:pt x="1497813" y="1533829"/>
                  </a:lnTo>
                  <a:lnTo>
                    <a:pt x="1500032" y="1532556"/>
                  </a:lnTo>
                  <a:lnTo>
                    <a:pt x="1502252" y="1530965"/>
                  </a:lnTo>
                  <a:lnTo>
                    <a:pt x="1503521" y="1529056"/>
                  </a:lnTo>
                  <a:lnTo>
                    <a:pt x="1504472" y="1526828"/>
                  </a:lnTo>
                  <a:lnTo>
                    <a:pt x="1504789" y="1524601"/>
                  </a:lnTo>
                  <a:lnTo>
                    <a:pt x="1499715" y="1428181"/>
                  </a:lnTo>
                  <a:lnTo>
                    <a:pt x="1499398" y="1425953"/>
                  </a:lnTo>
                  <a:lnTo>
                    <a:pt x="1498130" y="1424044"/>
                  </a:lnTo>
                  <a:lnTo>
                    <a:pt x="1496227" y="1422134"/>
                  </a:lnTo>
                  <a:lnTo>
                    <a:pt x="1494324" y="1420543"/>
                  </a:lnTo>
                  <a:lnTo>
                    <a:pt x="1491787" y="1418952"/>
                  </a:lnTo>
                  <a:lnTo>
                    <a:pt x="1489250" y="1417679"/>
                  </a:lnTo>
                  <a:lnTo>
                    <a:pt x="1486396" y="1417043"/>
                  </a:lnTo>
                  <a:lnTo>
                    <a:pt x="1483225" y="1416725"/>
                  </a:lnTo>
                  <a:lnTo>
                    <a:pt x="1259019" y="1415770"/>
                  </a:lnTo>
                  <a:lnTo>
                    <a:pt x="1255848" y="1415770"/>
                  </a:lnTo>
                  <a:close/>
                  <a:moveTo>
                    <a:pt x="1699820" y="1377902"/>
                  </a:moveTo>
                  <a:lnTo>
                    <a:pt x="1703942" y="1405269"/>
                  </a:lnTo>
                  <a:lnTo>
                    <a:pt x="1750876" y="1405587"/>
                  </a:lnTo>
                  <a:lnTo>
                    <a:pt x="1746437" y="1378220"/>
                  </a:lnTo>
                  <a:lnTo>
                    <a:pt x="1699820" y="1377902"/>
                  </a:lnTo>
                  <a:close/>
                  <a:moveTo>
                    <a:pt x="1636078" y="1377902"/>
                  </a:moveTo>
                  <a:lnTo>
                    <a:pt x="1639249" y="1404951"/>
                  </a:lnTo>
                  <a:lnTo>
                    <a:pt x="1686183" y="1405269"/>
                  </a:lnTo>
                  <a:lnTo>
                    <a:pt x="1682378" y="1377902"/>
                  </a:lnTo>
                  <a:lnTo>
                    <a:pt x="1636078" y="1377902"/>
                  </a:lnTo>
                  <a:close/>
                  <a:moveTo>
                    <a:pt x="1572019" y="1377584"/>
                  </a:moveTo>
                  <a:lnTo>
                    <a:pt x="1574239" y="1404633"/>
                  </a:lnTo>
                  <a:lnTo>
                    <a:pt x="1621490" y="1404951"/>
                  </a:lnTo>
                  <a:lnTo>
                    <a:pt x="1618636" y="1377584"/>
                  </a:lnTo>
                  <a:lnTo>
                    <a:pt x="1572019" y="1377584"/>
                  </a:lnTo>
                  <a:close/>
                  <a:moveTo>
                    <a:pt x="1507960" y="1377266"/>
                  </a:moveTo>
                  <a:lnTo>
                    <a:pt x="1509546" y="1404314"/>
                  </a:lnTo>
                  <a:lnTo>
                    <a:pt x="1556797" y="1404633"/>
                  </a:lnTo>
                  <a:lnTo>
                    <a:pt x="1554577" y="1377266"/>
                  </a:lnTo>
                  <a:lnTo>
                    <a:pt x="1507960" y="1377266"/>
                  </a:lnTo>
                  <a:close/>
                  <a:moveTo>
                    <a:pt x="1443902" y="1376948"/>
                  </a:moveTo>
                  <a:lnTo>
                    <a:pt x="1444853" y="1403996"/>
                  </a:lnTo>
                  <a:lnTo>
                    <a:pt x="1491787" y="1403996"/>
                  </a:lnTo>
                  <a:lnTo>
                    <a:pt x="1490519" y="1377266"/>
                  </a:lnTo>
                  <a:lnTo>
                    <a:pt x="1443902" y="1376948"/>
                  </a:lnTo>
                  <a:close/>
                  <a:moveTo>
                    <a:pt x="1380160" y="1376629"/>
                  </a:moveTo>
                  <a:lnTo>
                    <a:pt x="1379843" y="1403678"/>
                  </a:lnTo>
                  <a:lnTo>
                    <a:pt x="1426777" y="1403996"/>
                  </a:lnTo>
                  <a:lnTo>
                    <a:pt x="1426460" y="1376948"/>
                  </a:lnTo>
                  <a:lnTo>
                    <a:pt x="1380160" y="1376629"/>
                  </a:lnTo>
                  <a:close/>
                  <a:moveTo>
                    <a:pt x="1316101" y="1376311"/>
                  </a:moveTo>
                  <a:lnTo>
                    <a:pt x="1315150" y="1403360"/>
                  </a:lnTo>
                  <a:lnTo>
                    <a:pt x="1362401" y="1403360"/>
                  </a:lnTo>
                  <a:lnTo>
                    <a:pt x="1362718" y="1376629"/>
                  </a:lnTo>
                  <a:lnTo>
                    <a:pt x="1316101" y="1376311"/>
                  </a:lnTo>
                  <a:close/>
                  <a:moveTo>
                    <a:pt x="1252043" y="1375993"/>
                  </a:moveTo>
                  <a:lnTo>
                    <a:pt x="1250140" y="1403041"/>
                  </a:lnTo>
                  <a:lnTo>
                    <a:pt x="1297391" y="1403041"/>
                  </a:lnTo>
                  <a:lnTo>
                    <a:pt x="1298660" y="1376311"/>
                  </a:lnTo>
                  <a:lnTo>
                    <a:pt x="1252043" y="1375993"/>
                  </a:lnTo>
                  <a:close/>
                  <a:moveTo>
                    <a:pt x="1188301" y="1375675"/>
                  </a:moveTo>
                  <a:lnTo>
                    <a:pt x="1185764" y="1402723"/>
                  </a:lnTo>
                  <a:lnTo>
                    <a:pt x="1232698" y="1402723"/>
                  </a:lnTo>
                  <a:lnTo>
                    <a:pt x="1234601" y="1375993"/>
                  </a:lnTo>
                  <a:lnTo>
                    <a:pt x="1188301" y="1375675"/>
                  </a:lnTo>
                  <a:close/>
                  <a:moveTo>
                    <a:pt x="1124242" y="1375356"/>
                  </a:moveTo>
                  <a:lnTo>
                    <a:pt x="1120754" y="1402405"/>
                  </a:lnTo>
                  <a:lnTo>
                    <a:pt x="1167688" y="1402405"/>
                  </a:lnTo>
                  <a:lnTo>
                    <a:pt x="1170859" y="1375675"/>
                  </a:lnTo>
                  <a:lnTo>
                    <a:pt x="1124242" y="1375356"/>
                  </a:lnTo>
                  <a:close/>
                  <a:moveTo>
                    <a:pt x="1060183" y="1375038"/>
                  </a:moveTo>
                  <a:lnTo>
                    <a:pt x="1056061" y="1402087"/>
                  </a:lnTo>
                  <a:lnTo>
                    <a:pt x="1102995" y="1402087"/>
                  </a:lnTo>
                  <a:lnTo>
                    <a:pt x="1106800" y="1375356"/>
                  </a:lnTo>
                  <a:lnTo>
                    <a:pt x="1060183" y="1375038"/>
                  </a:lnTo>
                  <a:close/>
                  <a:moveTo>
                    <a:pt x="996442" y="1374720"/>
                  </a:moveTo>
                  <a:lnTo>
                    <a:pt x="991051" y="1401769"/>
                  </a:lnTo>
                  <a:lnTo>
                    <a:pt x="1038302" y="1401769"/>
                  </a:lnTo>
                  <a:lnTo>
                    <a:pt x="1042742" y="1375038"/>
                  </a:lnTo>
                  <a:lnTo>
                    <a:pt x="996442" y="1374720"/>
                  </a:lnTo>
                  <a:close/>
                  <a:moveTo>
                    <a:pt x="394079" y="1340803"/>
                  </a:moveTo>
                  <a:lnTo>
                    <a:pt x="364253" y="1348105"/>
                  </a:lnTo>
                  <a:lnTo>
                    <a:pt x="354734" y="1351280"/>
                  </a:lnTo>
                  <a:lnTo>
                    <a:pt x="367743" y="1359853"/>
                  </a:lnTo>
                  <a:lnTo>
                    <a:pt x="380752" y="1368743"/>
                  </a:lnTo>
                  <a:lnTo>
                    <a:pt x="393761" y="1376998"/>
                  </a:lnTo>
                  <a:lnTo>
                    <a:pt x="407088" y="1385571"/>
                  </a:lnTo>
                  <a:lnTo>
                    <a:pt x="420414" y="1393191"/>
                  </a:lnTo>
                  <a:lnTo>
                    <a:pt x="434375" y="1400493"/>
                  </a:lnTo>
                  <a:lnTo>
                    <a:pt x="448336" y="1408113"/>
                  </a:lnTo>
                  <a:lnTo>
                    <a:pt x="462297" y="1415098"/>
                  </a:lnTo>
                  <a:lnTo>
                    <a:pt x="453095" y="1406526"/>
                  </a:lnTo>
                  <a:lnTo>
                    <a:pt x="444528" y="1397636"/>
                  </a:lnTo>
                  <a:lnTo>
                    <a:pt x="435644" y="1389063"/>
                  </a:lnTo>
                  <a:lnTo>
                    <a:pt x="427077" y="1379538"/>
                  </a:lnTo>
                  <a:lnTo>
                    <a:pt x="418510" y="1370331"/>
                  </a:lnTo>
                  <a:lnTo>
                    <a:pt x="410261" y="1360488"/>
                  </a:lnTo>
                  <a:lnTo>
                    <a:pt x="402011" y="1350963"/>
                  </a:lnTo>
                  <a:lnTo>
                    <a:pt x="394079" y="1340803"/>
                  </a:lnTo>
                  <a:close/>
                  <a:moveTo>
                    <a:pt x="1694111" y="1340353"/>
                  </a:moveTo>
                  <a:lnTo>
                    <a:pt x="1698234" y="1367401"/>
                  </a:lnTo>
                  <a:lnTo>
                    <a:pt x="1744534" y="1367719"/>
                  </a:lnTo>
                  <a:lnTo>
                    <a:pt x="1739777" y="1340671"/>
                  </a:lnTo>
                  <a:lnTo>
                    <a:pt x="1694111" y="1340353"/>
                  </a:lnTo>
                  <a:close/>
                  <a:moveTo>
                    <a:pt x="1631321" y="1340034"/>
                  </a:moveTo>
                  <a:lnTo>
                    <a:pt x="1634809" y="1367083"/>
                  </a:lnTo>
                  <a:lnTo>
                    <a:pt x="1680792" y="1367401"/>
                  </a:lnTo>
                  <a:lnTo>
                    <a:pt x="1676987" y="1340353"/>
                  </a:lnTo>
                  <a:lnTo>
                    <a:pt x="1631321" y="1340034"/>
                  </a:lnTo>
                  <a:close/>
                  <a:moveTo>
                    <a:pt x="1568531" y="1339716"/>
                  </a:moveTo>
                  <a:lnTo>
                    <a:pt x="1571068" y="1366765"/>
                  </a:lnTo>
                  <a:lnTo>
                    <a:pt x="1617051" y="1367083"/>
                  </a:lnTo>
                  <a:lnTo>
                    <a:pt x="1614196" y="1340034"/>
                  </a:lnTo>
                  <a:lnTo>
                    <a:pt x="1568531" y="1339716"/>
                  </a:lnTo>
                  <a:close/>
                  <a:moveTo>
                    <a:pt x="1505741" y="1339716"/>
                  </a:moveTo>
                  <a:lnTo>
                    <a:pt x="1507326" y="1366765"/>
                  </a:lnTo>
                  <a:lnTo>
                    <a:pt x="1553626" y="1366765"/>
                  </a:lnTo>
                  <a:lnTo>
                    <a:pt x="1551406" y="1339716"/>
                  </a:lnTo>
                  <a:lnTo>
                    <a:pt x="1505741" y="1339716"/>
                  </a:lnTo>
                  <a:close/>
                  <a:moveTo>
                    <a:pt x="1442950" y="1339398"/>
                  </a:moveTo>
                  <a:lnTo>
                    <a:pt x="1443585" y="1366128"/>
                  </a:lnTo>
                  <a:lnTo>
                    <a:pt x="1489884" y="1366128"/>
                  </a:lnTo>
                  <a:lnTo>
                    <a:pt x="1488616" y="1339398"/>
                  </a:lnTo>
                  <a:lnTo>
                    <a:pt x="1442950" y="1339398"/>
                  </a:lnTo>
                  <a:close/>
                  <a:moveTo>
                    <a:pt x="1380160" y="1339080"/>
                  </a:moveTo>
                  <a:lnTo>
                    <a:pt x="1380160" y="1365810"/>
                  </a:lnTo>
                  <a:lnTo>
                    <a:pt x="1426143" y="1365810"/>
                  </a:lnTo>
                  <a:lnTo>
                    <a:pt x="1425826" y="1339398"/>
                  </a:lnTo>
                  <a:lnTo>
                    <a:pt x="1380160" y="1339080"/>
                  </a:lnTo>
                  <a:close/>
                  <a:moveTo>
                    <a:pt x="1317370" y="1338761"/>
                  </a:moveTo>
                  <a:lnTo>
                    <a:pt x="1316418" y="1365492"/>
                  </a:lnTo>
                  <a:lnTo>
                    <a:pt x="1362718" y="1365492"/>
                  </a:lnTo>
                  <a:lnTo>
                    <a:pt x="1363035" y="1339080"/>
                  </a:lnTo>
                  <a:lnTo>
                    <a:pt x="1317370" y="1338761"/>
                  </a:lnTo>
                  <a:close/>
                  <a:moveTo>
                    <a:pt x="1254897" y="1338443"/>
                  </a:moveTo>
                  <a:lnTo>
                    <a:pt x="1252677" y="1365174"/>
                  </a:lnTo>
                  <a:lnTo>
                    <a:pt x="1298977" y="1365492"/>
                  </a:lnTo>
                  <a:lnTo>
                    <a:pt x="1300245" y="1338761"/>
                  </a:lnTo>
                  <a:lnTo>
                    <a:pt x="1254897" y="1338443"/>
                  </a:lnTo>
                  <a:close/>
                  <a:moveTo>
                    <a:pt x="1192106" y="1338443"/>
                  </a:moveTo>
                  <a:lnTo>
                    <a:pt x="1189252" y="1364855"/>
                  </a:lnTo>
                  <a:lnTo>
                    <a:pt x="1235235" y="1365174"/>
                  </a:lnTo>
                  <a:lnTo>
                    <a:pt x="1237772" y="1338443"/>
                  </a:lnTo>
                  <a:lnTo>
                    <a:pt x="1192106" y="1338443"/>
                  </a:lnTo>
                  <a:close/>
                  <a:moveTo>
                    <a:pt x="1128999" y="1338125"/>
                  </a:moveTo>
                  <a:lnTo>
                    <a:pt x="1125511" y="1364537"/>
                  </a:lnTo>
                  <a:lnTo>
                    <a:pt x="1172128" y="1364855"/>
                  </a:lnTo>
                  <a:lnTo>
                    <a:pt x="1174665" y="1338125"/>
                  </a:lnTo>
                  <a:lnTo>
                    <a:pt x="1128999" y="1338125"/>
                  </a:lnTo>
                  <a:close/>
                  <a:moveTo>
                    <a:pt x="1066526" y="1337807"/>
                  </a:moveTo>
                  <a:lnTo>
                    <a:pt x="1061769" y="1364219"/>
                  </a:lnTo>
                  <a:lnTo>
                    <a:pt x="1108386" y="1364537"/>
                  </a:lnTo>
                  <a:lnTo>
                    <a:pt x="1111874" y="1338125"/>
                  </a:lnTo>
                  <a:lnTo>
                    <a:pt x="1066526" y="1337807"/>
                  </a:lnTo>
                  <a:close/>
                  <a:moveTo>
                    <a:pt x="1003419" y="1337489"/>
                  </a:moveTo>
                  <a:lnTo>
                    <a:pt x="998345" y="1363901"/>
                  </a:lnTo>
                  <a:lnTo>
                    <a:pt x="1044644" y="1364219"/>
                  </a:lnTo>
                  <a:lnTo>
                    <a:pt x="1049401" y="1337807"/>
                  </a:lnTo>
                  <a:lnTo>
                    <a:pt x="1003419" y="1337489"/>
                  </a:lnTo>
                  <a:close/>
                  <a:moveTo>
                    <a:pt x="538764" y="1314450"/>
                  </a:moveTo>
                  <a:lnTo>
                    <a:pt x="518458" y="1317308"/>
                  </a:lnTo>
                  <a:lnTo>
                    <a:pt x="498468" y="1320165"/>
                  </a:lnTo>
                  <a:lnTo>
                    <a:pt x="478479" y="1323340"/>
                  </a:lnTo>
                  <a:lnTo>
                    <a:pt x="458807" y="1326833"/>
                  </a:lnTo>
                  <a:lnTo>
                    <a:pt x="467691" y="1336675"/>
                  </a:lnTo>
                  <a:lnTo>
                    <a:pt x="476258" y="1346200"/>
                  </a:lnTo>
                  <a:lnTo>
                    <a:pt x="485142" y="1355408"/>
                  </a:lnTo>
                  <a:lnTo>
                    <a:pt x="494343" y="1364298"/>
                  </a:lnTo>
                  <a:lnTo>
                    <a:pt x="503228" y="1372871"/>
                  </a:lnTo>
                  <a:lnTo>
                    <a:pt x="512746" y="1381126"/>
                  </a:lnTo>
                  <a:lnTo>
                    <a:pt x="521948" y="1389381"/>
                  </a:lnTo>
                  <a:lnTo>
                    <a:pt x="531784" y="1397001"/>
                  </a:lnTo>
                  <a:lnTo>
                    <a:pt x="540986" y="1404621"/>
                  </a:lnTo>
                  <a:lnTo>
                    <a:pt x="551139" y="1411606"/>
                  </a:lnTo>
                  <a:lnTo>
                    <a:pt x="560658" y="1418273"/>
                  </a:lnTo>
                  <a:lnTo>
                    <a:pt x="570811" y="1424941"/>
                  </a:lnTo>
                  <a:lnTo>
                    <a:pt x="580965" y="1430973"/>
                  </a:lnTo>
                  <a:lnTo>
                    <a:pt x="591118" y="1437323"/>
                  </a:lnTo>
                  <a:lnTo>
                    <a:pt x="601589" y="1442721"/>
                  </a:lnTo>
                  <a:lnTo>
                    <a:pt x="611742" y="1447801"/>
                  </a:lnTo>
                  <a:lnTo>
                    <a:pt x="601589" y="1433831"/>
                  </a:lnTo>
                  <a:lnTo>
                    <a:pt x="591753" y="1419226"/>
                  </a:lnTo>
                  <a:lnTo>
                    <a:pt x="582234" y="1403351"/>
                  </a:lnTo>
                  <a:lnTo>
                    <a:pt x="573032" y="1387158"/>
                  </a:lnTo>
                  <a:lnTo>
                    <a:pt x="564148" y="1370013"/>
                  </a:lnTo>
                  <a:lnTo>
                    <a:pt x="555264" y="1352233"/>
                  </a:lnTo>
                  <a:lnTo>
                    <a:pt x="547014" y="1333500"/>
                  </a:lnTo>
                  <a:lnTo>
                    <a:pt x="538764" y="1314450"/>
                  </a:lnTo>
                  <a:close/>
                  <a:moveTo>
                    <a:pt x="1688403" y="1302485"/>
                  </a:moveTo>
                  <a:lnTo>
                    <a:pt x="1692526" y="1329215"/>
                  </a:lnTo>
                  <a:lnTo>
                    <a:pt x="1737557" y="1329533"/>
                  </a:lnTo>
                  <a:lnTo>
                    <a:pt x="1733117" y="1302803"/>
                  </a:lnTo>
                  <a:lnTo>
                    <a:pt x="1688403" y="1302485"/>
                  </a:lnTo>
                  <a:close/>
                  <a:moveTo>
                    <a:pt x="1626881" y="1302166"/>
                  </a:moveTo>
                  <a:lnTo>
                    <a:pt x="1630053" y="1329215"/>
                  </a:lnTo>
                  <a:lnTo>
                    <a:pt x="1675401" y="1329215"/>
                  </a:lnTo>
                  <a:lnTo>
                    <a:pt x="1671596" y="1302485"/>
                  </a:lnTo>
                  <a:lnTo>
                    <a:pt x="1626881" y="1302166"/>
                  </a:lnTo>
                  <a:close/>
                  <a:moveTo>
                    <a:pt x="1565042" y="1302166"/>
                  </a:moveTo>
                  <a:lnTo>
                    <a:pt x="1567579" y="1328897"/>
                  </a:lnTo>
                  <a:lnTo>
                    <a:pt x="1612928" y="1329215"/>
                  </a:lnTo>
                  <a:lnTo>
                    <a:pt x="1610074" y="1302166"/>
                  </a:lnTo>
                  <a:lnTo>
                    <a:pt x="1565042" y="1302166"/>
                  </a:lnTo>
                  <a:close/>
                  <a:moveTo>
                    <a:pt x="1503521" y="1301848"/>
                  </a:moveTo>
                  <a:lnTo>
                    <a:pt x="1505106" y="1328578"/>
                  </a:lnTo>
                  <a:lnTo>
                    <a:pt x="1550772" y="1328897"/>
                  </a:lnTo>
                  <a:lnTo>
                    <a:pt x="1548552" y="1302166"/>
                  </a:lnTo>
                  <a:lnTo>
                    <a:pt x="1503521" y="1301848"/>
                  </a:lnTo>
                  <a:close/>
                  <a:moveTo>
                    <a:pt x="1441999" y="1301848"/>
                  </a:moveTo>
                  <a:lnTo>
                    <a:pt x="1442633" y="1328260"/>
                  </a:lnTo>
                  <a:lnTo>
                    <a:pt x="1487982" y="1328578"/>
                  </a:lnTo>
                  <a:lnTo>
                    <a:pt x="1486713" y="1301848"/>
                  </a:lnTo>
                  <a:lnTo>
                    <a:pt x="1441999" y="1301848"/>
                  </a:lnTo>
                  <a:close/>
                  <a:moveTo>
                    <a:pt x="1380477" y="1301530"/>
                  </a:moveTo>
                  <a:lnTo>
                    <a:pt x="1380477" y="1328260"/>
                  </a:lnTo>
                  <a:lnTo>
                    <a:pt x="1425509" y="1328260"/>
                  </a:lnTo>
                  <a:lnTo>
                    <a:pt x="1425191" y="1301530"/>
                  </a:lnTo>
                  <a:lnTo>
                    <a:pt x="1380477" y="1301530"/>
                  </a:lnTo>
                  <a:close/>
                  <a:moveTo>
                    <a:pt x="1318638" y="1301212"/>
                  </a:moveTo>
                  <a:lnTo>
                    <a:pt x="1317687" y="1327942"/>
                  </a:lnTo>
                  <a:lnTo>
                    <a:pt x="1363353" y="1328260"/>
                  </a:lnTo>
                  <a:lnTo>
                    <a:pt x="1363670" y="1301530"/>
                  </a:lnTo>
                  <a:lnTo>
                    <a:pt x="1318638" y="1301212"/>
                  </a:lnTo>
                  <a:close/>
                  <a:moveTo>
                    <a:pt x="1257434" y="1301212"/>
                  </a:moveTo>
                  <a:lnTo>
                    <a:pt x="1255531" y="1327624"/>
                  </a:lnTo>
                  <a:lnTo>
                    <a:pt x="1300879" y="1327942"/>
                  </a:lnTo>
                  <a:lnTo>
                    <a:pt x="1301831" y="1301212"/>
                  </a:lnTo>
                  <a:lnTo>
                    <a:pt x="1257434" y="1301212"/>
                  </a:lnTo>
                  <a:close/>
                  <a:moveTo>
                    <a:pt x="1195595" y="1300894"/>
                  </a:moveTo>
                  <a:lnTo>
                    <a:pt x="1193058" y="1327306"/>
                  </a:lnTo>
                  <a:lnTo>
                    <a:pt x="1238406" y="1327624"/>
                  </a:lnTo>
                  <a:lnTo>
                    <a:pt x="1240626" y="1300894"/>
                  </a:lnTo>
                  <a:lnTo>
                    <a:pt x="1195595" y="1300894"/>
                  </a:lnTo>
                  <a:close/>
                  <a:moveTo>
                    <a:pt x="1134073" y="1300575"/>
                  </a:moveTo>
                  <a:lnTo>
                    <a:pt x="1130268" y="1327306"/>
                  </a:lnTo>
                  <a:lnTo>
                    <a:pt x="1175933" y="1327306"/>
                  </a:lnTo>
                  <a:lnTo>
                    <a:pt x="1178787" y="1300894"/>
                  </a:lnTo>
                  <a:lnTo>
                    <a:pt x="1134073" y="1300575"/>
                  </a:lnTo>
                  <a:close/>
                  <a:moveTo>
                    <a:pt x="1072551" y="1300575"/>
                  </a:moveTo>
                  <a:lnTo>
                    <a:pt x="1068112" y="1326987"/>
                  </a:lnTo>
                  <a:lnTo>
                    <a:pt x="1113460" y="1326987"/>
                  </a:lnTo>
                  <a:lnTo>
                    <a:pt x="1117266" y="1300575"/>
                  </a:lnTo>
                  <a:lnTo>
                    <a:pt x="1072551" y="1300575"/>
                  </a:lnTo>
                  <a:close/>
                  <a:moveTo>
                    <a:pt x="1010712" y="1300257"/>
                  </a:moveTo>
                  <a:lnTo>
                    <a:pt x="1005638" y="1326669"/>
                  </a:lnTo>
                  <a:lnTo>
                    <a:pt x="1050987" y="1326987"/>
                  </a:lnTo>
                  <a:lnTo>
                    <a:pt x="1055744" y="1300575"/>
                  </a:lnTo>
                  <a:lnTo>
                    <a:pt x="1010712" y="1300257"/>
                  </a:lnTo>
                  <a:close/>
                  <a:moveTo>
                    <a:pt x="742467" y="1299528"/>
                  </a:moveTo>
                  <a:lnTo>
                    <a:pt x="705978" y="1300480"/>
                  </a:lnTo>
                  <a:lnTo>
                    <a:pt x="670124" y="1302068"/>
                  </a:lnTo>
                  <a:lnTo>
                    <a:pt x="634587" y="1304290"/>
                  </a:lnTo>
                  <a:lnTo>
                    <a:pt x="600002" y="1307148"/>
                  </a:lnTo>
                  <a:lnTo>
                    <a:pt x="608886" y="1327150"/>
                  </a:lnTo>
                  <a:lnTo>
                    <a:pt x="618088" y="1346518"/>
                  </a:lnTo>
                  <a:lnTo>
                    <a:pt x="627607" y="1364298"/>
                  </a:lnTo>
                  <a:lnTo>
                    <a:pt x="632683" y="1373188"/>
                  </a:lnTo>
                  <a:lnTo>
                    <a:pt x="637760" y="1381126"/>
                  </a:lnTo>
                  <a:lnTo>
                    <a:pt x="642519" y="1389381"/>
                  </a:lnTo>
                  <a:lnTo>
                    <a:pt x="647596" y="1397001"/>
                  </a:lnTo>
                  <a:lnTo>
                    <a:pt x="652673" y="1404621"/>
                  </a:lnTo>
                  <a:lnTo>
                    <a:pt x="657750" y="1411288"/>
                  </a:lnTo>
                  <a:lnTo>
                    <a:pt x="662826" y="1417956"/>
                  </a:lnTo>
                  <a:lnTo>
                    <a:pt x="668220" y="1424623"/>
                  </a:lnTo>
                  <a:lnTo>
                    <a:pt x="673614" y="1430656"/>
                  </a:lnTo>
                  <a:lnTo>
                    <a:pt x="678691" y="1436688"/>
                  </a:lnTo>
                  <a:lnTo>
                    <a:pt x="686941" y="1444626"/>
                  </a:lnTo>
                  <a:lnTo>
                    <a:pt x="694873" y="1451928"/>
                  </a:lnTo>
                  <a:lnTo>
                    <a:pt x="703123" y="1458913"/>
                  </a:lnTo>
                  <a:lnTo>
                    <a:pt x="711055" y="1464628"/>
                  </a:lnTo>
                  <a:lnTo>
                    <a:pt x="718987" y="1469708"/>
                  </a:lnTo>
                  <a:lnTo>
                    <a:pt x="726920" y="1474153"/>
                  </a:lnTo>
                  <a:lnTo>
                    <a:pt x="734535" y="1477963"/>
                  </a:lnTo>
                  <a:lnTo>
                    <a:pt x="742467" y="1480821"/>
                  </a:lnTo>
                  <a:lnTo>
                    <a:pt x="742467" y="1299528"/>
                  </a:lnTo>
                  <a:close/>
                  <a:moveTo>
                    <a:pt x="1682695" y="1264935"/>
                  </a:moveTo>
                  <a:lnTo>
                    <a:pt x="1686818" y="1291665"/>
                  </a:lnTo>
                  <a:lnTo>
                    <a:pt x="1731215" y="1291665"/>
                  </a:lnTo>
                  <a:lnTo>
                    <a:pt x="1726775" y="1264935"/>
                  </a:lnTo>
                  <a:lnTo>
                    <a:pt x="1682695" y="1264935"/>
                  </a:lnTo>
                  <a:close/>
                  <a:moveTo>
                    <a:pt x="1622442" y="1264617"/>
                  </a:moveTo>
                  <a:lnTo>
                    <a:pt x="1625613" y="1291347"/>
                  </a:lnTo>
                  <a:lnTo>
                    <a:pt x="1670327" y="1291665"/>
                  </a:lnTo>
                  <a:lnTo>
                    <a:pt x="1666205" y="1264617"/>
                  </a:lnTo>
                  <a:lnTo>
                    <a:pt x="1622442" y="1264617"/>
                  </a:lnTo>
                  <a:close/>
                  <a:moveTo>
                    <a:pt x="1561871" y="1264617"/>
                  </a:moveTo>
                  <a:lnTo>
                    <a:pt x="1564091" y="1291347"/>
                  </a:lnTo>
                  <a:lnTo>
                    <a:pt x="1608805" y="1291347"/>
                  </a:lnTo>
                  <a:lnTo>
                    <a:pt x="1605951" y="1264617"/>
                  </a:lnTo>
                  <a:lnTo>
                    <a:pt x="1561871" y="1264617"/>
                  </a:lnTo>
                  <a:close/>
                  <a:moveTo>
                    <a:pt x="1501618" y="1264298"/>
                  </a:moveTo>
                  <a:lnTo>
                    <a:pt x="1502886" y="1291029"/>
                  </a:lnTo>
                  <a:lnTo>
                    <a:pt x="1547284" y="1291029"/>
                  </a:lnTo>
                  <a:lnTo>
                    <a:pt x="1545381" y="1264298"/>
                  </a:lnTo>
                  <a:lnTo>
                    <a:pt x="1501618" y="1264298"/>
                  </a:lnTo>
                  <a:close/>
                  <a:moveTo>
                    <a:pt x="1441048" y="1263980"/>
                  </a:moveTo>
                  <a:lnTo>
                    <a:pt x="1441682" y="1290711"/>
                  </a:lnTo>
                  <a:lnTo>
                    <a:pt x="1486396" y="1291029"/>
                  </a:lnTo>
                  <a:lnTo>
                    <a:pt x="1485128" y="1264298"/>
                  </a:lnTo>
                  <a:lnTo>
                    <a:pt x="1441048" y="1263980"/>
                  </a:lnTo>
                  <a:close/>
                  <a:moveTo>
                    <a:pt x="1380794" y="1263980"/>
                  </a:moveTo>
                  <a:lnTo>
                    <a:pt x="1380477" y="1290711"/>
                  </a:lnTo>
                  <a:lnTo>
                    <a:pt x="1424874" y="1290711"/>
                  </a:lnTo>
                  <a:lnTo>
                    <a:pt x="1424557" y="1263980"/>
                  </a:lnTo>
                  <a:lnTo>
                    <a:pt x="1380794" y="1263980"/>
                  </a:lnTo>
                  <a:close/>
                  <a:moveTo>
                    <a:pt x="1320224" y="1263662"/>
                  </a:moveTo>
                  <a:lnTo>
                    <a:pt x="1319273" y="1290392"/>
                  </a:lnTo>
                  <a:lnTo>
                    <a:pt x="1363670" y="1290711"/>
                  </a:lnTo>
                  <a:lnTo>
                    <a:pt x="1363987" y="1263980"/>
                  </a:lnTo>
                  <a:lnTo>
                    <a:pt x="1320224" y="1263662"/>
                  </a:lnTo>
                  <a:close/>
                  <a:moveTo>
                    <a:pt x="1259654" y="1263662"/>
                  </a:moveTo>
                  <a:lnTo>
                    <a:pt x="1258068" y="1290392"/>
                  </a:lnTo>
                  <a:lnTo>
                    <a:pt x="1302465" y="1290392"/>
                  </a:lnTo>
                  <a:lnTo>
                    <a:pt x="1303416" y="1263662"/>
                  </a:lnTo>
                  <a:lnTo>
                    <a:pt x="1259654" y="1263662"/>
                  </a:lnTo>
                  <a:close/>
                  <a:moveTo>
                    <a:pt x="1199083" y="1263344"/>
                  </a:moveTo>
                  <a:lnTo>
                    <a:pt x="1196546" y="1290074"/>
                  </a:lnTo>
                  <a:lnTo>
                    <a:pt x="1241260" y="1290392"/>
                  </a:lnTo>
                  <a:lnTo>
                    <a:pt x="1243163" y="1263662"/>
                  </a:lnTo>
                  <a:lnTo>
                    <a:pt x="1199083" y="1263344"/>
                  </a:lnTo>
                  <a:close/>
                  <a:moveTo>
                    <a:pt x="1138830" y="1263344"/>
                  </a:moveTo>
                  <a:lnTo>
                    <a:pt x="1135659" y="1289756"/>
                  </a:lnTo>
                  <a:lnTo>
                    <a:pt x="1180056" y="1290074"/>
                  </a:lnTo>
                  <a:lnTo>
                    <a:pt x="1182593" y="1263344"/>
                  </a:lnTo>
                  <a:lnTo>
                    <a:pt x="1138830" y="1263344"/>
                  </a:lnTo>
                  <a:close/>
                  <a:moveTo>
                    <a:pt x="1078259" y="1263026"/>
                  </a:moveTo>
                  <a:lnTo>
                    <a:pt x="1074137" y="1289756"/>
                  </a:lnTo>
                  <a:lnTo>
                    <a:pt x="1118851" y="1289756"/>
                  </a:lnTo>
                  <a:lnTo>
                    <a:pt x="1122339" y="1263344"/>
                  </a:lnTo>
                  <a:lnTo>
                    <a:pt x="1078259" y="1263026"/>
                  </a:lnTo>
                  <a:close/>
                  <a:moveTo>
                    <a:pt x="1018006" y="1263026"/>
                  </a:moveTo>
                  <a:lnTo>
                    <a:pt x="1012615" y="1289438"/>
                  </a:lnTo>
                  <a:lnTo>
                    <a:pt x="1057329" y="1289756"/>
                  </a:lnTo>
                  <a:lnTo>
                    <a:pt x="1061769" y="1263026"/>
                  </a:lnTo>
                  <a:lnTo>
                    <a:pt x="1018006" y="1263026"/>
                  </a:lnTo>
                  <a:close/>
                  <a:moveTo>
                    <a:pt x="1676987" y="1227067"/>
                  </a:moveTo>
                  <a:lnTo>
                    <a:pt x="1681109" y="1253797"/>
                  </a:lnTo>
                  <a:lnTo>
                    <a:pt x="1724872" y="1254115"/>
                  </a:lnTo>
                  <a:lnTo>
                    <a:pt x="1719798" y="1227067"/>
                  </a:lnTo>
                  <a:lnTo>
                    <a:pt x="1676987" y="1227067"/>
                  </a:lnTo>
                  <a:close/>
                  <a:moveTo>
                    <a:pt x="1618002" y="1227067"/>
                  </a:moveTo>
                  <a:lnTo>
                    <a:pt x="1621173" y="1253797"/>
                  </a:lnTo>
                  <a:lnTo>
                    <a:pt x="1664619" y="1253797"/>
                  </a:lnTo>
                  <a:lnTo>
                    <a:pt x="1660813" y="1227067"/>
                  </a:lnTo>
                  <a:lnTo>
                    <a:pt x="1618002" y="1227067"/>
                  </a:lnTo>
                  <a:close/>
                  <a:moveTo>
                    <a:pt x="1558383" y="1226431"/>
                  </a:moveTo>
                  <a:lnTo>
                    <a:pt x="1560920" y="1253479"/>
                  </a:lnTo>
                  <a:lnTo>
                    <a:pt x="1604683" y="1253797"/>
                  </a:lnTo>
                  <a:lnTo>
                    <a:pt x="1601512" y="1226431"/>
                  </a:lnTo>
                  <a:lnTo>
                    <a:pt x="1558383" y="1226431"/>
                  </a:lnTo>
                  <a:close/>
                  <a:moveTo>
                    <a:pt x="1499398" y="1226431"/>
                  </a:moveTo>
                  <a:lnTo>
                    <a:pt x="1500984" y="1253479"/>
                  </a:lnTo>
                  <a:lnTo>
                    <a:pt x="1544430" y="1253479"/>
                  </a:lnTo>
                  <a:lnTo>
                    <a:pt x="1542210" y="1226431"/>
                  </a:lnTo>
                  <a:lnTo>
                    <a:pt x="1499398" y="1226431"/>
                  </a:lnTo>
                  <a:close/>
                  <a:moveTo>
                    <a:pt x="1439779" y="1226112"/>
                  </a:moveTo>
                  <a:lnTo>
                    <a:pt x="1440730" y="1253161"/>
                  </a:lnTo>
                  <a:lnTo>
                    <a:pt x="1484493" y="1253479"/>
                  </a:lnTo>
                  <a:lnTo>
                    <a:pt x="1483225" y="1226431"/>
                  </a:lnTo>
                  <a:lnTo>
                    <a:pt x="1439779" y="1226112"/>
                  </a:lnTo>
                  <a:close/>
                  <a:moveTo>
                    <a:pt x="1380794" y="1226112"/>
                  </a:moveTo>
                  <a:lnTo>
                    <a:pt x="1380794" y="1253161"/>
                  </a:lnTo>
                  <a:lnTo>
                    <a:pt x="1424240" y="1253161"/>
                  </a:lnTo>
                  <a:lnTo>
                    <a:pt x="1423606" y="1226112"/>
                  </a:lnTo>
                  <a:lnTo>
                    <a:pt x="1380794" y="1226112"/>
                  </a:lnTo>
                  <a:close/>
                  <a:moveTo>
                    <a:pt x="1321492" y="1226112"/>
                  </a:moveTo>
                  <a:lnTo>
                    <a:pt x="1320541" y="1252843"/>
                  </a:lnTo>
                  <a:lnTo>
                    <a:pt x="1364304" y="1253161"/>
                  </a:lnTo>
                  <a:lnTo>
                    <a:pt x="1364621" y="1226112"/>
                  </a:lnTo>
                  <a:lnTo>
                    <a:pt x="1321492" y="1226112"/>
                  </a:lnTo>
                  <a:close/>
                  <a:moveTo>
                    <a:pt x="1262190" y="1225794"/>
                  </a:moveTo>
                  <a:lnTo>
                    <a:pt x="1260605" y="1252843"/>
                  </a:lnTo>
                  <a:lnTo>
                    <a:pt x="1304051" y="1252843"/>
                  </a:lnTo>
                  <a:lnTo>
                    <a:pt x="1305319" y="1225794"/>
                  </a:lnTo>
                  <a:lnTo>
                    <a:pt x="1262190" y="1225794"/>
                  </a:lnTo>
                  <a:close/>
                  <a:moveTo>
                    <a:pt x="1203206" y="1225794"/>
                  </a:moveTo>
                  <a:lnTo>
                    <a:pt x="1200352" y="1252524"/>
                  </a:lnTo>
                  <a:lnTo>
                    <a:pt x="1244115" y="1252843"/>
                  </a:lnTo>
                  <a:lnTo>
                    <a:pt x="1246017" y="1225794"/>
                  </a:lnTo>
                  <a:lnTo>
                    <a:pt x="1203206" y="1225794"/>
                  </a:lnTo>
                  <a:close/>
                  <a:moveTo>
                    <a:pt x="1143904" y="1225476"/>
                  </a:moveTo>
                  <a:lnTo>
                    <a:pt x="1140415" y="1252524"/>
                  </a:lnTo>
                  <a:lnTo>
                    <a:pt x="1183861" y="1252524"/>
                  </a:lnTo>
                  <a:lnTo>
                    <a:pt x="1187032" y="1225794"/>
                  </a:lnTo>
                  <a:lnTo>
                    <a:pt x="1143904" y="1225476"/>
                  </a:lnTo>
                  <a:close/>
                  <a:moveTo>
                    <a:pt x="1084602" y="1225476"/>
                  </a:moveTo>
                  <a:lnTo>
                    <a:pt x="1080162" y="1252206"/>
                  </a:lnTo>
                  <a:lnTo>
                    <a:pt x="1123925" y="1252524"/>
                  </a:lnTo>
                  <a:lnTo>
                    <a:pt x="1127731" y="1225476"/>
                  </a:lnTo>
                  <a:lnTo>
                    <a:pt x="1084602" y="1225476"/>
                  </a:lnTo>
                  <a:close/>
                  <a:moveTo>
                    <a:pt x="1025300" y="1225476"/>
                  </a:moveTo>
                  <a:lnTo>
                    <a:pt x="1020226" y="1252206"/>
                  </a:lnTo>
                  <a:lnTo>
                    <a:pt x="1063672" y="1252206"/>
                  </a:lnTo>
                  <a:lnTo>
                    <a:pt x="1068429" y="1225476"/>
                  </a:lnTo>
                  <a:lnTo>
                    <a:pt x="1025300" y="1225476"/>
                  </a:lnTo>
                  <a:close/>
                  <a:moveTo>
                    <a:pt x="1671279" y="1188881"/>
                  </a:moveTo>
                  <a:lnTo>
                    <a:pt x="1675401" y="1216248"/>
                  </a:lnTo>
                  <a:lnTo>
                    <a:pt x="1718213" y="1216248"/>
                  </a:lnTo>
                  <a:lnTo>
                    <a:pt x="1713456" y="1188881"/>
                  </a:lnTo>
                  <a:lnTo>
                    <a:pt x="1671279" y="1188881"/>
                  </a:lnTo>
                  <a:close/>
                  <a:moveTo>
                    <a:pt x="1613245" y="1188881"/>
                  </a:moveTo>
                  <a:lnTo>
                    <a:pt x="1616416" y="1215929"/>
                  </a:lnTo>
                  <a:lnTo>
                    <a:pt x="1659228" y="1216248"/>
                  </a:lnTo>
                  <a:lnTo>
                    <a:pt x="1655422" y="1188881"/>
                  </a:lnTo>
                  <a:lnTo>
                    <a:pt x="1613245" y="1188881"/>
                  </a:lnTo>
                  <a:close/>
                  <a:moveTo>
                    <a:pt x="1555212" y="1188881"/>
                  </a:moveTo>
                  <a:lnTo>
                    <a:pt x="1557432" y="1215929"/>
                  </a:lnTo>
                  <a:lnTo>
                    <a:pt x="1600560" y="1215929"/>
                  </a:lnTo>
                  <a:lnTo>
                    <a:pt x="1597389" y="1188881"/>
                  </a:lnTo>
                  <a:lnTo>
                    <a:pt x="1555212" y="1188881"/>
                  </a:lnTo>
                  <a:close/>
                  <a:moveTo>
                    <a:pt x="1497178" y="1188881"/>
                  </a:moveTo>
                  <a:lnTo>
                    <a:pt x="1498764" y="1215929"/>
                  </a:lnTo>
                  <a:lnTo>
                    <a:pt x="1541575" y="1215929"/>
                  </a:lnTo>
                  <a:lnTo>
                    <a:pt x="1539356" y="1188881"/>
                  </a:lnTo>
                  <a:lnTo>
                    <a:pt x="1497178" y="1188881"/>
                  </a:lnTo>
                  <a:close/>
                  <a:moveTo>
                    <a:pt x="1438828" y="1188563"/>
                  </a:moveTo>
                  <a:lnTo>
                    <a:pt x="1439779" y="1215611"/>
                  </a:lnTo>
                  <a:lnTo>
                    <a:pt x="1482591" y="1215929"/>
                  </a:lnTo>
                  <a:lnTo>
                    <a:pt x="1481322" y="1188563"/>
                  </a:lnTo>
                  <a:lnTo>
                    <a:pt x="1438828" y="1188563"/>
                  </a:lnTo>
                  <a:close/>
                  <a:moveTo>
                    <a:pt x="1381111" y="1188563"/>
                  </a:moveTo>
                  <a:lnTo>
                    <a:pt x="1380794" y="1215611"/>
                  </a:lnTo>
                  <a:lnTo>
                    <a:pt x="1423606" y="1215611"/>
                  </a:lnTo>
                  <a:lnTo>
                    <a:pt x="1422972" y="1188563"/>
                  </a:lnTo>
                  <a:lnTo>
                    <a:pt x="1381111" y="1188563"/>
                  </a:lnTo>
                  <a:close/>
                  <a:moveTo>
                    <a:pt x="1322761" y="1188563"/>
                  </a:moveTo>
                  <a:lnTo>
                    <a:pt x="1321810" y="1215611"/>
                  </a:lnTo>
                  <a:lnTo>
                    <a:pt x="1364621" y="1215611"/>
                  </a:lnTo>
                  <a:lnTo>
                    <a:pt x="1365255" y="1188563"/>
                  </a:lnTo>
                  <a:lnTo>
                    <a:pt x="1322761" y="1188563"/>
                  </a:lnTo>
                  <a:close/>
                  <a:moveTo>
                    <a:pt x="1264727" y="1188563"/>
                  </a:moveTo>
                  <a:lnTo>
                    <a:pt x="1263142" y="1215293"/>
                  </a:lnTo>
                  <a:lnTo>
                    <a:pt x="1305636" y="1215293"/>
                  </a:lnTo>
                  <a:lnTo>
                    <a:pt x="1307222" y="1188563"/>
                  </a:lnTo>
                  <a:lnTo>
                    <a:pt x="1264727" y="1188563"/>
                  </a:lnTo>
                  <a:close/>
                  <a:moveTo>
                    <a:pt x="1206694" y="1188244"/>
                  </a:moveTo>
                  <a:lnTo>
                    <a:pt x="1204157" y="1215293"/>
                  </a:lnTo>
                  <a:lnTo>
                    <a:pt x="1246969" y="1215293"/>
                  </a:lnTo>
                  <a:lnTo>
                    <a:pt x="1248871" y="1188563"/>
                  </a:lnTo>
                  <a:lnTo>
                    <a:pt x="1206694" y="1188244"/>
                  </a:lnTo>
                  <a:close/>
                  <a:moveTo>
                    <a:pt x="1148661" y="1188244"/>
                  </a:moveTo>
                  <a:lnTo>
                    <a:pt x="1145172" y="1215293"/>
                  </a:lnTo>
                  <a:lnTo>
                    <a:pt x="1188301" y="1215293"/>
                  </a:lnTo>
                  <a:lnTo>
                    <a:pt x="1190838" y="1188244"/>
                  </a:lnTo>
                  <a:lnTo>
                    <a:pt x="1148661" y="1188244"/>
                  </a:lnTo>
                  <a:close/>
                  <a:moveTo>
                    <a:pt x="1090627" y="1188244"/>
                  </a:moveTo>
                  <a:lnTo>
                    <a:pt x="1086505" y="1214975"/>
                  </a:lnTo>
                  <a:lnTo>
                    <a:pt x="1128999" y="1214975"/>
                  </a:lnTo>
                  <a:lnTo>
                    <a:pt x="1132805" y="1188244"/>
                  </a:lnTo>
                  <a:lnTo>
                    <a:pt x="1090627" y="1188244"/>
                  </a:lnTo>
                  <a:close/>
                  <a:moveTo>
                    <a:pt x="1032594" y="1187926"/>
                  </a:moveTo>
                  <a:lnTo>
                    <a:pt x="1027203" y="1214975"/>
                  </a:lnTo>
                  <a:lnTo>
                    <a:pt x="1070331" y="1214975"/>
                  </a:lnTo>
                  <a:lnTo>
                    <a:pt x="1074771" y="1188244"/>
                  </a:lnTo>
                  <a:lnTo>
                    <a:pt x="1032594" y="1187926"/>
                  </a:lnTo>
                  <a:close/>
                  <a:moveTo>
                    <a:pt x="1740728" y="1132875"/>
                  </a:moveTo>
                  <a:lnTo>
                    <a:pt x="1737874" y="1133193"/>
                  </a:lnTo>
                  <a:lnTo>
                    <a:pt x="1735337" y="1133829"/>
                  </a:lnTo>
                  <a:lnTo>
                    <a:pt x="1733117" y="1134784"/>
                  </a:lnTo>
                  <a:lnTo>
                    <a:pt x="1731532" y="1136057"/>
                  </a:lnTo>
                  <a:lnTo>
                    <a:pt x="1730263" y="1137648"/>
                  </a:lnTo>
                  <a:lnTo>
                    <a:pt x="1729312" y="1139875"/>
                  </a:lnTo>
                  <a:lnTo>
                    <a:pt x="1728995" y="1142103"/>
                  </a:lnTo>
                  <a:lnTo>
                    <a:pt x="1728995" y="1144330"/>
                  </a:lnTo>
                  <a:lnTo>
                    <a:pt x="1730263" y="1151649"/>
                  </a:lnTo>
                  <a:lnTo>
                    <a:pt x="1731215" y="1153877"/>
                  </a:lnTo>
                  <a:lnTo>
                    <a:pt x="1732166" y="1156104"/>
                  </a:lnTo>
                  <a:lnTo>
                    <a:pt x="1734069" y="1158332"/>
                  </a:lnTo>
                  <a:lnTo>
                    <a:pt x="1735971" y="1159923"/>
                  </a:lnTo>
                  <a:lnTo>
                    <a:pt x="1738508" y="1161514"/>
                  </a:lnTo>
                  <a:lnTo>
                    <a:pt x="1741045" y="1162469"/>
                  </a:lnTo>
                  <a:lnTo>
                    <a:pt x="1743582" y="1163105"/>
                  </a:lnTo>
                  <a:lnTo>
                    <a:pt x="1746437" y="1163423"/>
                  </a:lnTo>
                  <a:lnTo>
                    <a:pt x="1772123" y="1163423"/>
                  </a:lnTo>
                  <a:lnTo>
                    <a:pt x="1775295" y="1163105"/>
                  </a:lnTo>
                  <a:lnTo>
                    <a:pt x="1777832" y="1162469"/>
                  </a:lnTo>
                  <a:lnTo>
                    <a:pt x="1779734" y="1161514"/>
                  </a:lnTo>
                  <a:lnTo>
                    <a:pt x="1781637" y="1159923"/>
                  </a:lnTo>
                  <a:lnTo>
                    <a:pt x="1782906" y="1158332"/>
                  </a:lnTo>
                  <a:lnTo>
                    <a:pt x="1783857" y="1156104"/>
                  </a:lnTo>
                  <a:lnTo>
                    <a:pt x="1784174" y="1154195"/>
                  </a:lnTo>
                  <a:lnTo>
                    <a:pt x="1783857" y="1151968"/>
                  </a:lnTo>
                  <a:lnTo>
                    <a:pt x="1782271" y="1144330"/>
                  </a:lnTo>
                  <a:lnTo>
                    <a:pt x="1781637" y="1142103"/>
                  </a:lnTo>
                  <a:lnTo>
                    <a:pt x="1780369" y="1139875"/>
                  </a:lnTo>
                  <a:lnTo>
                    <a:pt x="1778783" y="1137648"/>
                  </a:lnTo>
                  <a:lnTo>
                    <a:pt x="1776563" y="1136057"/>
                  </a:lnTo>
                  <a:lnTo>
                    <a:pt x="1774343" y="1134784"/>
                  </a:lnTo>
                  <a:lnTo>
                    <a:pt x="1771489" y="1133829"/>
                  </a:lnTo>
                  <a:lnTo>
                    <a:pt x="1768635" y="1133193"/>
                  </a:lnTo>
                  <a:lnTo>
                    <a:pt x="1766098" y="1132875"/>
                  </a:lnTo>
                  <a:lnTo>
                    <a:pt x="1740728" y="1132875"/>
                  </a:lnTo>
                  <a:close/>
                  <a:moveTo>
                    <a:pt x="1664619" y="1132875"/>
                  </a:moveTo>
                  <a:lnTo>
                    <a:pt x="1661765" y="1133193"/>
                  </a:lnTo>
                  <a:lnTo>
                    <a:pt x="1659545" y="1133829"/>
                  </a:lnTo>
                  <a:lnTo>
                    <a:pt x="1657325" y="1134784"/>
                  </a:lnTo>
                  <a:lnTo>
                    <a:pt x="1655422" y="1136057"/>
                  </a:lnTo>
                  <a:lnTo>
                    <a:pt x="1654154" y="1137648"/>
                  </a:lnTo>
                  <a:lnTo>
                    <a:pt x="1653203" y="1139875"/>
                  </a:lnTo>
                  <a:lnTo>
                    <a:pt x="1652568" y="1142103"/>
                  </a:lnTo>
                  <a:lnTo>
                    <a:pt x="1652568" y="1144330"/>
                  </a:lnTo>
                  <a:lnTo>
                    <a:pt x="1653837" y="1151649"/>
                  </a:lnTo>
                  <a:lnTo>
                    <a:pt x="1654471" y="1153877"/>
                  </a:lnTo>
                  <a:lnTo>
                    <a:pt x="1655422" y="1156104"/>
                  </a:lnTo>
                  <a:lnTo>
                    <a:pt x="1657008" y="1158332"/>
                  </a:lnTo>
                  <a:lnTo>
                    <a:pt x="1658911" y="1159923"/>
                  </a:lnTo>
                  <a:lnTo>
                    <a:pt x="1661131" y="1161196"/>
                  </a:lnTo>
                  <a:lnTo>
                    <a:pt x="1663668" y="1162469"/>
                  </a:lnTo>
                  <a:lnTo>
                    <a:pt x="1666205" y="1163105"/>
                  </a:lnTo>
                  <a:lnTo>
                    <a:pt x="1669376" y="1163105"/>
                  </a:lnTo>
                  <a:lnTo>
                    <a:pt x="1695063" y="1163423"/>
                  </a:lnTo>
                  <a:lnTo>
                    <a:pt x="1697917" y="1163105"/>
                  </a:lnTo>
                  <a:lnTo>
                    <a:pt x="1700137" y="1162469"/>
                  </a:lnTo>
                  <a:lnTo>
                    <a:pt x="1702357" y="1161514"/>
                  </a:lnTo>
                  <a:lnTo>
                    <a:pt x="1704576" y="1159923"/>
                  </a:lnTo>
                  <a:lnTo>
                    <a:pt x="1705845" y="1158332"/>
                  </a:lnTo>
                  <a:lnTo>
                    <a:pt x="1706796" y="1156104"/>
                  </a:lnTo>
                  <a:lnTo>
                    <a:pt x="1707430" y="1153877"/>
                  </a:lnTo>
                  <a:lnTo>
                    <a:pt x="1707113" y="1151649"/>
                  </a:lnTo>
                  <a:lnTo>
                    <a:pt x="1705845" y="1144330"/>
                  </a:lnTo>
                  <a:lnTo>
                    <a:pt x="1705211" y="1142103"/>
                  </a:lnTo>
                  <a:lnTo>
                    <a:pt x="1704259" y="1139875"/>
                  </a:lnTo>
                  <a:lnTo>
                    <a:pt x="1702357" y="1137648"/>
                  </a:lnTo>
                  <a:lnTo>
                    <a:pt x="1700137" y="1136057"/>
                  </a:lnTo>
                  <a:lnTo>
                    <a:pt x="1697917" y="1134784"/>
                  </a:lnTo>
                  <a:lnTo>
                    <a:pt x="1695697" y="1133829"/>
                  </a:lnTo>
                  <a:lnTo>
                    <a:pt x="1692843" y="1133193"/>
                  </a:lnTo>
                  <a:lnTo>
                    <a:pt x="1689989" y="1132875"/>
                  </a:lnTo>
                  <a:lnTo>
                    <a:pt x="1664619" y="1132875"/>
                  </a:lnTo>
                  <a:close/>
                  <a:moveTo>
                    <a:pt x="1586924" y="1132875"/>
                  </a:moveTo>
                  <a:lnTo>
                    <a:pt x="1584704" y="1133511"/>
                  </a:lnTo>
                  <a:lnTo>
                    <a:pt x="1582167" y="1134784"/>
                  </a:lnTo>
                  <a:lnTo>
                    <a:pt x="1580264" y="1136057"/>
                  </a:lnTo>
                  <a:lnTo>
                    <a:pt x="1578679" y="1137648"/>
                  </a:lnTo>
                  <a:lnTo>
                    <a:pt x="1577727" y="1139875"/>
                  </a:lnTo>
                  <a:lnTo>
                    <a:pt x="1577093" y="1142103"/>
                  </a:lnTo>
                  <a:lnTo>
                    <a:pt x="1577093" y="1144330"/>
                  </a:lnTo>
                  <a:lnTo>
                    <a:pt x="1578044" y="1151649"/>
                  </a:lnTo>
                  <a:lnTo>
                    <a:pt x="1578362" y="1153877"/>
                  </a:lnTo>
                  <a:lnTo>
                    <a:pt x="1579313" y="1156104"/>
                  </a:lnTo>
                  <a:lnTo>
                    <a:pt x="1580899" y="1158332"/>
                  </a:lnTo>
                  <a:lnTo>
                    <a:pt x="1583118" y="1159923"/>
                  </a:lnTo>
                  <a:lnTo>
                    <a:pt x="1585338" y="1161196"/>
                  </a:lnTo>
                  <a:lnTo>
                    <a:pt x="1587558" y="1162151"/>
                  </a:lnTo>
                  <a:lnTo>
                    <a:pt x="1590412" y="1162787"/>
                  </a:lnTo>
                  <a:lnTo>
                    <a:pt x="1593266" y="1163105"/>
                  </a:lnTo>
                  <a:lnTo>
                    <a:pt x="1618953" y="1163105"/>
                  </a:lnTo>
                  <a:lnTo>
                    <a:pt x="1621807" y="1163105"/>
                  </a:lnTo>
                  <a:lnTo>
                    <a:pt x="1624344" y="1162469"/>
                  </a:lnTo>
                  <a:lnTo>
                    <a:pt x="1626564" y="1161196"/>
                  </a:lnTo>
                  <a:lnTo>
                    <a:pt x="1628467" y="1159923"/>
                  </a:lnTo>
                  <a:lnTo>
                    <a:pt x="1629735" y="1158332"/>
                  </a:lnTo>
                  <a:lnTo>
                    <a:pt x="1631004" y="1156104"/>
                  </a:lnTo>
                  <a:lnTo>
                    <a:pt x="1631321" y="1153877"/>
                  </a:lnTo>
                  <a:lnTo>
                    <a:pt x="1631321" y="1151649"/>
                  </a:lnTo>
                  <a:lnTo>
                    <a:pt x="1630370" y="1144330"/>
                  </a:lnTo>
                  <a:lnTo>
                    <a:pt x="1629735" y="1142103"/>
                  </a:lnTo>
                  <a:lnTo>
                    <a:pt x="1628784" y="1139875"/>
                  </a:lnTo>
                  <a:lnTo>
                    <a:pt x="1627198" y="1137648"/>
                  </a:lnTo>
                  <a:lnTo>
                    <a:pt x="1625296" y="1136057"/>
                  </a:lnTo>
                  <a:lnTo>
                    <a:pt x="1623076" y="1134784"/>
                  </a:lnTo>
                  <a:lnTo>
                    <a:pt x="1620856" y="1133829"/>
                  </a:lnTo>
                  <a:lnTo>
                    <a:pt x="1618002" y="1132875"/>
                  </a:lnTo>
                  <a:lnTo>
                    <a:pt x="1615148" y="1132875"/>
                  </a:lnTo>
                  <a:lnTo>
                    <a:pt x="1589778" y="1132875"/>
                  </a:lnTo>
                  <a:lnTo>
                    <a:pt x="1586924" y="1132875"/>
                  </a:lnTo>
                  <a:close/>
                  <a:moveTo>
                    <a:pt x="1510815" y="1132875"/>
                  </a:moveTo>
                  <a:lnTo>
                    <a:pt x="1508278" y="1133511"/>
                  </a:lnTo>
                  <a:lnTo>
                    <a:pt x="1506058" y="1134784"/>
                  </a:lnTo>
                  <a:lnTo>
                    <a:pt x="1504155" y="1136057"/>
                  </a:lnTo>
                  <a:lnTo>
                    <a:pt x="1502569" y="1137648"/>
                  </a:lnTo>
                  <a:lnTo>
                    <a:pt x="1501618" y="1139875"/>
                  </a:lnTo>
                  <a:lnTo>
                    <a:pt x="1500984" y="1142103"/>
                  </a:lnTo>
                  <a:lnTo>
                    <a:pt x="1500667" y="1144330"/>
                  </a:lnTo>
                  <a:lnTo>
                    <a:pt x="1501301" y="1151649"/>
                  </a:lnTo>
                  <a:lnTo>
                    <a:pt x="1501618" y="1153877"/>
                  </a:lnTo>
                  <a:lnTo>
                    <a:pt x="1502569" y="1156104"/>
                  </a:lnTo>
                  <a:lnTo>
                    <a:pt x="1503838" y="1158332"/>
                  </a:lnTo>
                  <a:lnTo>
                    <a:pt x="1505741" y="1159923"/>
                  </a:lnTo>
                  <a:lnTo>
                    <a:pt x="1507960" y="1161196"/>
                  </a:lnTo>
                  <a:lnTo>
                    <a:pt x="1510180" y="1162151"/>
                  </a:lnTo>
                  <a:lnTo>
                    <a:pt x="1512717" y="1162787"/>
                  </a:lnTo>
                  <a:lnTo>
                    <a:pt x="1515888" y="1163105"/>
                  </a:lnTo>
                  <a:lnTo>
                    <a:pt x="1541575" y="1163105"/>
                  </a:lnTo>
                  <a:lnTo>
                    <a:pt x="1544430" y="1162787"/>
                  </a:lnTo>
                  <a:lnTo>
                    <a:pt x="1546966" y="1162151"/>
                  </a:lnTo>
                  <a:lnTo>
                    <a:pt x="1549503" y="1161196"/>
                  </a:lnTo>
                  <a:lnTo>
                    <a:pt x="1551406" y="1159923"/>
                  </a:lnTo>
                  <a:lnTo>
                    <a:pt x="1552992" y="1158332"/>
                  </a:lnTo>
                  <a:lnTo>
                    <a:pt x="1553943" y="1156104"/>
                  </a:lnTo>
                  <a:lnTo>
                    <a:pt x="1554577" y="1153877"/>
                  </a:lnTo>
                  <a:lnTo>
                    <a:pt x="1554577" y="1151649"/>
                  </a:lnTo>
                  <a:lnTo>
                    <a:pt x="1553943" y="1144330"/>
                  </a:lnTo>
                  <a:lnTo>
                    <a:pt x="1553626" y="1142103"/>
                  </a:lnTo>
                  <a:lnTo>
                    <a:pt x="1552675" y="1139875"/>
                  </a:lnTo>
                  <a:lnTo>
                    <a:pt x="1551089" y="1137648"/>
                  </a:lnTo>
                  <a:lnTo>
                    <a:pt x="1549186" y="1136057"/>
                  </a:lnTo>
                  <a:lnTo>
                    <a:pt x="1546966" y="1134784"/>
                  </a:lnTo>
                  <a:lnTo>
                    <a:pt x="1544430" y="1133511"/>
                  </a:lnTo>
                  <a:lnTo>
                    <a:pt x="1541893" y="1132875"/>
                  </a:lnTo>
                  <a:lnTo>
                    <a:pt x="1539038" y="1132875"/>
                  </a:lnTo>
                  <a:lnTo>
                    <a:pt x="1513986" y="1132875"/>
                  </a:lnTo>
                  <a:lnTo>
                    <a:pt x="1510815" y="1132875"/>
                  </a:lnTo>
                  <a:close/>
                  <a:moveTo>
                    <a:pt x="981854" y="1117600"/>
                  </a:moveTo>
                  <a:lnTo>
                    <a:pt x="1765464" y="1117600"/>
                  </a:lnTo>
                  <a:lnTo>
                    <a:pt x="1769904" y="1117918"/>
                  </a:lnTo>
                  <a:lnTo>
                    <a:pt x="1774978" y="1118236"/>
                  </a:lnTo>
                  <a:lnTo>
                    <a:pt x="1779417" y="1119191"/>
                  </a:lnTo>
                  <a:lnTo>
                    <a:pt x="1783857" y="1120464"/>
                  </a:lnTo>
                  <a:lnTo>
                    <a:pt x="1787980" y="1122373"/>
                  </a:lnTo>
                  <a:lnTo>
                    <a:pt x="1792736" y="1124283"/>
                  </a:lnTo>
                  <a:lnTo>
                    <a:pt x="1796542" y="1126510"/>
                  </a:lnTo>
                  <a:lnTo>
                    <a:pt x="1800347" y="1129056"/>
                  </a:lnTo>
                  <a:lnTo>
                    <a:pt x="1803836" y="1131602"/>
                  </a:lnTo>
                  <a:lnTo>
                    <a:pt x="1807007" y="1134466"/>
                  </a:lnTo>
                  <a:lnTo>
                    <a:pt x="1810495" y="1137648"/>
                  </a:lnTo>
                  <a:lnTo>
                    <a:pt x="1813032" y="1141148"/>
                  </a:lnTo>
                  <a:lnTo>
                    <a:pt x="1815252" y="1144649"/>
                  </a:lnTo>
                  <a:lnTo>
                    <a:pt x="1817155" y="1148149"/>
                  </a:lnTo>
                  <a:lnTo>
                    <a:pt x="1818740" y="1151649"/>
                  </a:lnTo>
                  <a:lnTo>
                    <a:pt x="1820009" y="1155468"/>
                  </a:lnTo>
                  <a:lnTo>
                    <a:pt x="1903095" y="1502007"/>
                  </a:lnTo>
                  <a:lnTo>
                    <a:pt x="1903412" y="1506144"/>
                  </a:lnTo>
                  <a:lnTo>
                    <a:pt x="1903412" y="1509963"/>
                  </a:lnTo>
                  <a:lnTo>
                    <a:pt x="1903095" y="1513463"/>
                  </a:lnTo>
                  <a:lnTo>
                    <a:pt x="1901827" y="1516963"/>
                  </a:lnTo>
                  <a:lnTo>
                    <a:pt x="1900241" y="1520146"/>
                  </a:lnTo>
                  <a:lnTo>
                    <a:pt x="1898338" y="1523646"/>
                  </a:lnTo>
                  <a:lnTo>
                    <a:pt x="1895801" y="1526510"/>
                  </a:lnTo>
                  <a:lnTo>
                    <a:pt x="1892313" y="1529056"/>
                  </a:lnTo>
                  <a:lnTo>
                    <a:pt x="1889142" y="1531283"/>
                  </a:lnTo>
                  <a:lnTo>
                    <a:pt x="1885336" y="1533511"/>
                  </a:lnTo>
                  <a:lnTo>
                    <a:pt x="1881214" y="1535420"/>
                  </a:lnTo>
                  <a:lnTo>
                    <a:pt x="1876774" y="1537011"/>
                  </a:lnTo>
                  <a:lnTo>
                    <a:pt x="1871700" y="1538284"/>
                  </a:lnTo>
                  <a:lnTo>
                    <a:pt x="1866626" y="1538920"/>
                  </a:lnTo>
                  <a:lnTo>
                    <a:pt x="1861235" y="1539557"/>
                  </a:lnTo>
                  <a:lnTo>
                    <a:pt x="1855210" y="1539875"/>
                  </a:lnTo>
                  <a:lnTo>
                    <a:pt x="884498" y="1539875"/>
                  </a:lnTo>
                  <a:lnTo>
                    <a:pt x="878789" y="1539557"/>
                  </a:lnTo>
                  <a:lnTo>
                    <a:pt x="873081" y="1538920"/>
                  </a:lnTo>
                  <a:lnTo>
                    <a:pt x="868007" y="1537966"/>
                  </a:lnTo>
                  <a:lnTo>
                    <a:pt x="863250" y="1536693"/>
                  </a:lnTo>
                  <a:lnTo>
                    <a:pt x="858811" y="1535102"/>
                  </a:lnTo>
                  <a:lnTo>
                    <a:pt x="854371" y="1533193"/>
                  </a:lnTo>
                  <a:lnTo>
                    <a:pt x="850566" y="1531283"/>
                  </a:lnTo>
                  <a:lnTo>
                    <a:pt x="847394" y="1528737"/>
                  </a:lnTo>
                  <a:lnTo>
                    <a:pt x="844223" y="1526192"/>
                  </a:lnTo>
                  <a:lnTo>
                    <a:pt x="842003" y="1523010"/>
                  </a:lnTo>
                  <a:lnTo>
                    <a:pt x="839466" y="1519827"/>
                  </a:lnTo>
                  <a:lnTo>
                    <a:pt x="837881" y="1516645"/>
                  </a:lnTo>
                  <a:lnTo>
                    <a:pt x="836929" y="1513463"/>
                  </a:lnTo>
                  <a:lnTo>
                    <a:pt x="836612" y="1509963"/>
                  </a:lnTo>
                  <a:lnTo>
                    <a:pt x="836612" y="1506144"/>
                  </a:lnTo>
                  <a:lnTo>
                    <a:pt x="837246" y="1502007"/>
                  </a:lnTo>
                  <a:lnTo>
                    <a:pt x="926675" y="1154832"/>
                  </a:lnTo>
                  <a:lnTo>
                    <a:pt x="927943" y="1151331"/>
                  </a:lnTo>
                  <a:lnTo>
                    <a:pt x="929529" y="1147513"/>
                  </a:lnTo>
                  <a:lnTo>
                    <a:pt x="931432" y="1144012"/>
                  </a:lnTo>
                  <a:lnTo>
                    <a:pt x="933969" y="1140830"/>
                  </a:lnTo>
                  <a:lnTo>
                    <a:pt x="936823" y="1137011"/>
                  </a:lnTo>
                  <a:lnTo>
                    <a:pt x="939677" y="1134147"/>
                  </a:lnTo>
                  <a:lnTo>
                    <a:pt x="943165" y="1131283"/>
                  </a:lnTo>
                  <a:lnTo>
                    <a:pt x="946971" y="1128738"/>
                  </a:lnTo>
                  <a:lnTo>
                    <a:pt x="950776" y="1126192"/>
                  </a:lnTo>
                  <a:lnTo>
                    <a:pt x="954582" y="1124283"/>
                  </a:lnTo>
                  <a:lnTo>
                    <a:pt x="959021" y="1122373"/>
                  </a:lnTo>
                  <a:lnTo>
                    <a:pt x="963461" y="1120464"/>
                  </a:lnTo>
                  <a:lnTo>
                    <a:pt x="967901" y="1119191"/>
                  </a:lnTo>
                  <a:lnTo>
                    <a:pt x="972341" y="1118236"/>
                  </a:lnTo>
                  <a:lnTo>
                    <a:pt x="977097" y="1117918"/>
                  </a:lnTo>
                  <a:lnTo>
                    <a:pt x="981854" y="1117600"/>
                  </a:lnTo>
                  <a:close/>
                  <a:moveTo>
                    <a:pt x="268430" y="1104583"/>
                  </a:moveTo>
                  <a:lnTo>
                    <a:pt x="254469" y="1109980"/>
                  </a:lnTo>
                  <a:lnTo>
                    <a:pt x="240826" y="1115695"/>
                  </a:lnTo>
                  <a:lnTo>
                    <a:pt x="227500" y="1121410"/>
                  </a:lnTo>
                  <a:lnTo>
                    <a:pt x="214808" y="1127443"/>
                  </a:lnTo>
                  <a:lnTo>
                    <a:pt x="202433" y="1133158"/>
                  </a:lnTo>
                  <a:lnTo>
                    <a:pt x="190693" y="1139190"/>
                  </a:lnTo>
                  <a:lnTo>
                    <a:pt x="178954" y="1145858"/>
                  </a:lnTo>
                  <a:lnTo>
                    <a:pt x="168483" y="1151890"/>
                  </a:lnTo>
                  <a:lnTo>
                    <a:pt x="178954" y="1168718"/>
                  </a:lnTo>
                  <a:lnTo>
                    <a:pt x="190376" y="1185228"/>
                  </a:lnTo>
                  <a:lnTo>
                    <a:pt x="202433" y="1201420"/>
                  </a:lnTo>
                  <a:lnTo>
                    <a:pt x="214490" y="1217295"/>
                  </a:lnTo>
                  <a:lnTo>
                    <a:pt x="227182" y="1232535"/>
                  </a:lnTo>
                  <a:lnTo>
                    <a:pt x="240191" y="1247775"/>
                  </a:lnTo>
                  <a:lnTo>
                    <a:pt x="253835" y="1262380"/>
                  </a:lnTo>
                  <a:lnTo>
                    <a:pt x="267479" y="1276668"/>
                  </a:lnTo>
                  <a:lnTo>
                    <a:pt x="283026" y="1291590"/>
                  </a:lnTo>
                  <a:lnTo>
                    <a:pt x="299208" y="1306195"/>
                  </a:lnTo>
                  <a:lnTo>
                    <a:pt x="313486" y="1301750"/>
                  </a:lnTo>
                  <a:lnTo>
                    <a:pt x="327764" y="1297623"/>
                  </a:lnTo>
                  <a:lnTo>
                    <a:pt x="357590" y="1289368"/>
                  </a:lnTo>
                  <a:lnTo>
                    <a:pt x="350609" y="1278890"/>
                  </a:lnTo>
                  <a:lnTo>
                    <a:pt x="344264" y="1268413"/>
                  </a:lnTo>
                  <a:lnTo>
                    <a:pt x="337600" y="1257618"/>
                  </a:lnTo>
                  <a:lnTo>
                    <a:pt x="331572" y="1246823"/>
                  </a:lnTo>
                  <a:lnTo>
                    <a:pt x="325543" y="1235710"/>
                  </a:lnTo>
                  <a:lnTo>
                    <a:pt x="319515" y="1224280"/>
                  </a:lnTo>
                  <a:lnTo>
                    <a:pt x="313803" y="1213168"/>
                  </a:lnTo>
                  <a:lnTo>
                    <a:pt x="308409" y="1201738"/>
                  </a:lnTo>
                  <a:lnTo>
                    <a:pt x="302381" y="1189990"/>
                  </a:lnTo>
                  <a:lnTo>
                    <a:pt x="297304" y="1178243"/>
                  </a:lnTo>
                  <a:lnTo>
                    <a:pt x="287151" y="1154113"/>
                  </a:lnTo>
                  <a:lnTo>
                    <a:pt x="277315" y="1129665"/>
                  </a:lnTo>
                  <a:lnTo>
                    <a:pt x="268430" y="1104583"/>
                  </a:lnTo>
                  <a:close/>
                  <a:moveTo>
                    <a:pt x="469277" y="1050290"/>
                  </a:moveTo>
                  <a:lnTo>
                    <a:pt x="441990" y="1055688"/>
                  </a:lnTo>
                  <a:lnTo>
                    <a:pt x="415337" y="1061403"/>
                  </a:lnTo>
                  <a:lnTo>
                    <a:pt x="389319" y="1067118"/>
                  </a:lnTo>
                  <a:lnTo>
                    <a:pt x="364253" y="1073785"/>
                  </a:lnTo>
                  <a:lnTo>
                    <a:pt x="343946" y="1079500"/>
                  </a:lnTo>
                  <a:lnTo>
                    <a:pt x="324274" y="1085215"/>
                  </a:lnTo>
                  <a:lnTo>
                    <a:pt x="328716" y="1098550"/>
                  </a:lnTo>
                  <a:lnTo>
                    <a:pt x="333476" y="1111568"/>
                  </a:lnTo>
                  <a:lnTo>
                    <a:pt x="338235" y="1124585"/>
                  </a:lnTo>
                  <a:lnTo>
                    <a:pt x="343629" y="1136968"/>
                  </a:lnTo>
                  <a:lnTo>
                    <a:pt x="349023" y="1149668"/>
                  </a:lnTo>
                  <a:lnTo>
                    <a:pt x="354417" y="1162050"/>
                  </a:lnTo>
                  <a:lnTo>
                    <a:pt x="360446" y="1174115"/>
                  </a:lnTo>
                  <a:lnTo>
                    <a:pt x="366157" y="1186180"/>
                  </a:lnTo>
                  <a:lnTo>
                    <a:pt x="371868" y="1197928"/>
                  </a:lnTo>
                  <a:lnTo>
                    <a:pt x="378531" y="1209358"/>
                  </a:lnTo>
                  <a:lnTo>
                    <a:pt x="384560" y="1220788"/>
                  </a:lnTo>
                  <a:lnTo>
                    <a:pt x="391223" y="1232218"/>
                  </a:lnTo>
                  <a:lnTo>
                    <a:pt x="397886" y="1243013"/>
                  </a:lnTo>
                  <a:lnTo>
                    <a:pt x="404549" y="1254125"/>
                  </a:lnTo>
                  <a:lnTo>
                    <a:pt x="411530" y="1264603"/>
                  </a:lnTo>
                  <a:lnTo>
                    <a:pt x="418510" y="1275080"/>
                  </a:lnTo>
                  <a:lnTo>
                    <a:pt x="442942" y="1270318"/>
                  </a:lnTo>
                  <a:lnTo>
                    <a:pt x="467373" y="1265873"/>
                  </a:lnTo>
                  <a:lnTo>
                    <a:pt x="492440" y="1261428"/>
                  </a:lnTo>
                  <a:lnTo>
                    <a:pt x="518140" y="1257618"/>
                  </a:lnTo>
                  <a:lnTo>
                    <a:pt x="510525" y="1234123"/>
                  </a:lnTo>
                  <a:lnTo>
                    <a:pt x="503545" y="1209993"/>
                  </a:lnTo>
                  <a:lnTo>
                    <a:pt x="496882" y="1184910"/>
                  </a:lnTo>
                  <a:lnTo>
                    <a:pt x="490219" y="1159193"/>
                  </a:lnTo>
                  <a:lnTo>
                    <a:pt x="484507" y="1132840"/>
                  </a:lnTo>
                  <a:lnTo>
                    <a:pt x="479113" y="1106170"/>
                  </a:lnTo>
                  <a:lnTo>
                    <a:pt x="473719" y="1078548"/>
                  </a:lnTo>
                  <a:lnTo>
                    <a:pt x="469277" y="1050290"/>
                  </a:lnTo>
                  <a:close/>
                  <a:moveTo>
                    <a:pt x="742467" y="1024890"/>
                  </a:moveTo>
                  <a:lnTo>
                    <a:pt x="714228" y="1025525"/>
                  </a:lnTo>
                  <a:lnTo>
                    <a:pt x="686623" y="1026478"/>
                  </a:lnTo>
                  <a:lnTo>
                    <a:pt x="659019" y="1028065"/>
                  </a:lnTo>
                  <a:lnTo>
                    <a:pt x="631731" y="1029653"/>
                  </a:lnTo>
                  <a:lnTo>
                    <a:pt x="605396" y="1031875"/>
                  </a:lnTo>
                  <a:lnTo>
                    <a:pt x="578743" y="1034733"/>
                  </a:lnTo>
                  <a:lnTo>
                    <a:pt x="553043" y="1037908"/>
                  </a:lnTo>
                  <a:lnTo>
                    <a:pt x="527025" y="1041083"/>
                  </a:lnTo>
                  <a:lnTo>
                    <a:pt x="530515" y="1059498"/>
                  </a:lnTo>
                  <a:lnTo>
                    <a:pt x="533688" y="1077595"/>
                  </a:lnTo>
                  <a:lnTo>
                    <a:pt x="536861" y="1095375"/>
                  </a:lnTo>
                  <a:lnTo>
                    <a:pt x="540351" y="1112838"/>
                  </a:lnTo>
                  <a:lnTo>
                    <a:pt x="543841" y="1130300"/>
                  </a:lnTo>
                  <a:lnTo>
                    <a:pt x="547966" y="1147128"/>
                  </a:lnTo>
                  <a:lnTo>
                    <a:pt x="552091" y="1163638"/>
                  </a:lnTo>
                  <a:lnTo>
                    <a:pt x="556216" y="1180148"/>
                  </a:lnTo>
                  <a:lnTo>
                    <a:pt x="561292" y="1198245"/>
                  </a:lnTo>
                  <a:lnTo>
                    <a:pt x="566686" y="1216025"/>
                  </a:lnTo>
                  <a:lnTo>
                    <a:pt x="572080" y="1233488"/>
                  </a:lnTo>
                  <a:lnTo>
                    <a:pt x="577792" y="1250315"/>
                  </a:lnTo>
                  <a:lnTo>
                    <a:pt x="597464" y="1248410"/>
                  </a:lnTo>
                  <a:lnTo>
                    <a:pt x="617771" y="1246823"/>
                  </a:lnTo>
                  <a:lnTo>
                    <a:pt x="638077" y="1245235"/>
                  </a:lnTo>
                  <a:lnTo>
                    <a:pt x="658701" y="1243648"/>
                  </a:lnTo>
                  <a:lnTo>
                    <a:pt x="679326" y="1242378"/>
                  </a:lnTo>
                  <a:lnTo>
                    <a:pt x="699950" y="1241425"/>
                  </a:lnTo>
                  <a:lnTo>
                    <a:pt x="721208" y="1240790"/>
                  </a:lnTo>
                  <a:lnTo>
                    <a:pt x="742467" y="1240473"/>
                  </a:lnTo>
                  <a:lnTo>
                    <a:pt x="742467" y="1024890"/>
                  </a:lnTo>
                  <a:close/>
                  <a:moveTo>
                    <a:pt x="507035" y="801688"/>
                  </a:moveTo>
                  <a:lnTo>
                    <a:pt x="507670" y="824865"/>
                  </a:lnTo>
                  <a:lnTo>
                    <a:pt x="508622" y="848360"/>
                  </a:lnTo>
                  <a:lnTo>
                    <a:pt x="509573" y="871538"/>
                  </a:lnTo>
                  <a:lnTo>
                    <a:pt x="510843" y="894080"/>
                  </a:lnTo>
                  <a:lnTo>
                    <a:pt x="512746" y="916940"/>
                  </a:lnTo>
                  <a:lnTo>
                    <a:pt x="514650" y="939165"/>
                  </a:lnTo>
                  <a:lnTo>
                    <a:pt x="516871" y="961073"/>
                  </a:lnTo>
                  <a:lnTo>
                    <a:pt x="519410" y="982663"/>
                  </a:lnTo>
                  <a:lnTo>
                    <a:pt x="546062" y="979170"/>
                  </a:lnTo>
                  <a:lnTo>
                    <a:pt x="572715" y="976313"/>
                  </a:lnTo>
                  <a:lnTo>
                    <a:pt x="600319" y="973455"/>
                  </a:lnTo>
                  <a:lnTo>
                    <a:pt x="627924" y="971233"/>
                  </a:lnTo>
                  <a:lnTo>
                    <a:pt x="656163" y="969328"/>
                  </a:lnTo>
                  <a:lnTo>
                    <a:pt x="684720" y="967740"/>
                  </a:lnTo>
                  <a:lnTo>
                    <a:pt x="713276" y="966788"/>
                  </a:lnTo>
                  <a:lnTo>
                    <a:pt x="742467" y="965835"/>
                  </a:lnTo>
                  <a:lnTo>
                    <a:pt x="742467" y="801688"/>
                  </a:lnTo>
                  <a:lnTo>
                    <a:pt x="507035" y="801688"/>
                  </a:lnTo>
                  <a:close/>
                  <a:moveTo>
                    <a:pt x="273824" y="801688"/>
                  </a:moveTo>
                  <a:lnTo>
                    <a:pt x="274142" y="816610"/>
                  </a:lnTo>
                  <a:lnTo>
                    <a:pt x="275094" y="831533"/>
                  </a:lnTo>
                  <a:lnTo>
                    <a:pt x="276045" y="846455"/>
                  </a:lnTo>
                  <a:lnTo>
                    <a:pt x="276997" y="860743"/>
                  </a:lnTo>
                  <a:lnTo>
                    <a:pt x="278584" y="875665"/>
                  </a:lnTo>
                  <a:lnTo>
                    <a:pt x="280170" y="889953"/>
                  </a:lnTo>
                  <a:lnTo>
                    <a:pt x="281757" y="904558"/>
                  </a:lnTo>
                  <a:lnTo>
                    <a:pt x="283660" y="918845"/>
                  </a:lnTo>
                  <a:lnTo>
                    <a:pt x="285882" y="933133"/>
                  </a:lnTo>
                  <a:lnTo>
                    <a:pt x="288737" y="947103"/>
                  </a:lnTo>
                  <a:lnTo>
                    <a:pt x="291276" y="961073"/>
                  </a:lnTo>
                  <a:lnTo>
                    <a:pt x="293814" y="975043"/>
                  </a:lnTo>
                  <a:lnTo>
                    <a:pt x="296670" y="988695"/>
                  </a:lnTo>
                  <a:lnTo>
                    <a:pt x="299842" y="1002665"/>
                  </a:lnTo>
                  <a:lnTo>
                    <a:pt x="303015" y="1015683"/>
                  </a:lnTo>
                  <a:lnTo>
                    <a:pt x="306823" y="1029335"/>
                  </a:lnTo>
                  <a:lnTo>
                    <a:pt x="324909" y="1023938"/>
                  </a:lnTo>
                  <a:lnTo>
                    <a:pt x="343312" y="1018858"/>
                  </a:lnTo>
                  <a:lnTo>
                    <a:pt x="362032" y="1013778"/>
                  </a:lnTo>
                  <a:lnTo>
                    <a:pt x="381070" y="1009015"/>
                  </a:lnTo>
                  <a:lnTo>
                    <a:pt x="400742" y="1004570"/>
                  </a:lnTo>
                  <a:lnTo>
                    <a:pt x="420414" y="1000125"/>
                  </a:lnTo>
                  <a:lnTo>
                    <a:pt x="440721" y="995998"/>
                  </a:lnTo>
                  <a:lnTo>
                    <a:pt x="461345" y="992188"/>
                  </a:lnTo>
                  <a:lnTo>
                    <a:pt x="458489" y="969328"/>
                  </a:lnTo>
                  <a:lnTo>
                    <a:pt x="456268" y="945833"/>
                  </a:lnTo>
                  <a:lnTo>
                    <a:pt x="454047" y="922655"/>
                  </a:lnTo>
                  <a:lnTo>
                    <a:pt x="452461" y="899160"/>
                  </a:lnTo>
                  <a:lnTo>
                    <a:pt x="451191" y="874713"/>
                  </a:lnTo>
                  <a:lnTo>
                    <a:pt x="449922" y="850900"/>
                  </a:lnTo>
                  <a:lnTo>
                    <a:pt x="448970" y="826135"/>
                  </a:lnTo>
                  <a:lnTo>
                    <a:pt x="448653" y="801688"/>
                  </a:lnTo>
                  <a:lnTo>
                    <a:pt x="273824" y="801688"/>
                  </a:lnTo>
                  <a:close/>
                  <a:moveTo>
                    <a:pt x="59334" y="801688"/>
                  </a:moveTo>
                  <a:lnTo>
                    <a:pt x="60286" y="821690"/>
                  </a:lnTo>
                  <a:lnTo>
                    <a:pt x="62507" y="841693"/>
                  </a:lnTo>
                  <a:lnTo>
                    <a:pt x="64411" y="861378"/>
                  </a:lnTo>
                  <a:lnTo>
                    <a:pt x="67266" y="881380"/>
                  </a:lnTo>
                  <a:lnTo>
                    <a:pt x="70439" y="900748"/>
                  </a:lnTo>
                  <a:lnTo>
                    <a:pt x="74247" y="919798"/>
                  </a:lnTo>
                  <a:lnTo>
                    <a:pt x="78372" y="938848"/>
                  </a:lnTo>
                  <a:lnTo>
                    <a:pt x="83448" y="957898"/>
                  </a:lnTo>
                  <a:lnTo>
                    <a:pt x="88525" y="976630"/>
                  </a:lnTo>
                  <a:lnTo>
                    <a:pt x="94236" y="995045"/>
                  </a:lnTo>
                  <a:lnTo>
                    <a:pt x="100899" y="1013143"/>
                  </a:lnTo>
                  <a:lnTo>
                    <a:pt x="107245" y="1031240"/>
                  </a:lnTo>
                  <a:lnTo>
                    <a:pt x="114860" y="1049020"/>
                  </a:lnTo>
                  <a:lnTo>
                    <a:pt x="122475" y="1066483"/>
                  </a:lnTo>
                  <a:lnTo>
                    <a:pt x="130408" y="1083628"/>
                  </a:lnTo>
                  <a:lnTo>
                    <a:pt x="138975" y="1100773"/>
                  </a:lnTo>
                  <a:lnTo>
                    <a:pt x="150080" y="1094740"/>
                  </a:lnTo>
                  <a:lnTo>
                    <a:pt x="161185" y="1088390"/>
                  </a:lnTo>
                  <a:lnTo>
                    <a:pt x="172925" y="1082358"/>
                  </a:lnTo>
                  <a:lnTo>
                    <a:pt x="184982" y="1076325"/>
                  </a:lnTo>
                  <a:lnTo>
                    <a:pt x="197039" y="1070293"/>
                  </a:lnTo>
                  <a:lnTo>
                    <a:pt x="209731" y="1064895"/>
                  </a:lnTo>
                  <a:lnTo>
                    <a:pt x="222740" y="1059498"/>
                  </a:lnTo>
                  <a:lnTo>
                    <a:pt x="236066" y="1054100"/>
                  </a:lnTo>
                  <a:lnTo>
                    <a:pt x="250979" y="1048385"/>
                  </a:lnTo>
                  <a:lnTo>
                    <a:pt x="247172" y="1033780"/>
                  </a:lnTo>
                  <a:lnTo>
                    <a:pt x="243364" y="1019175"/>
                  </a:lnTo>
                  <a:lnTo>
                    <a:pt x="240191" y="1004570"/>
                  </a:lnTo>
                  <a:lnTo>
                    <a:pt x="236701" y="989330"/>
                  </a:lnTo>
                  <a:lnTo>
                    <a:pt x="233528" y="974408"/>
                  </a:lnTo>
                  <a:lnTo>
                    <a:pt x="230672" y="959168"/>
                  </a:lnTo>
                  <a:lnTo>
                    <a:pt x="228134" y="943928"/>
                  </a:lnTo>
                  <a:lnTo>
                    <a:pt x="225913" y="928370"/>
                  </a:lnTo>
                  <a:lnTo>
                    <a:pt x="223692" y="912813"/>
                  </a:lnTo>
                  <a:lnTo>
                    <a:pt x="221788" y="897573"/>
                  </a:lnTo>
                  <a:lnTo>
                    <a:pt x="220202" y="881698"/>
                  </a:lnTo>
                  <a:lnTo>
                    <a:pt x="218615" y="865823"/>
                  </a:lnTo>
                  <a:lnTo>
                    <a:pt x="217029" y="849948"/>
                  </a:lnTo>
                  <a:lnTo>
                    <a:pt x="216077" y="834073"/>
                  </a:lnTo>
                  <a:lnTo>
                    <a:pt x="215125" y="817880"/>
                  </a:lnTo>
                  <a:lnTo>
                    <a:pt x="214808" y="801688"/>
                  </a:lnTo>
                  <a:lnTo>
                    <a:pt x="59334" y="801688"/>
                  </a:lnTo>
                  <a:close/>
                  <a:moveTo>
                    <a:pt x="1734820" y="720725"/>
                  </a:moveTo>
                  <a:lnTo>
                    <a:pt x="1735138" y="764540"/>
                  </a:lnTo>
                  <a:lnTo>
                    <a:pt x="1735138" y="861378"/>
                  </a:lnTo>
                  <a:lnTo>
                    <a:pt x="1735138" y="913765"/>
                  </a:lnTo>
                  <a:lnTo>
                    <a:pt x="1734503" y="960120"/>
                  </a:lnTo>
                  <a:lnTo>
                    <a:pt x="1734185" y="979488"/>
                  </a:lnTo>
                  <a:lnTo>
                    <a:pt x="1733549" y="994728"/>
                  </a:lnTo>
                  <a:lnTo>
                    <a:pt x="1732914" y="1005840"/>
                  </a:lnTo>
                  <a:lnTo>
                    <a:pt x="1732596" y="1009333"/>
                  </a:lnTo>
                  <a:lnTo>
                    <a:pt x="1732278" y="1011238"/>
                  </a:lnTo>
                  <a:lnTo>
                    <a:pt x="1731642" y="1011873"/>
                  </a:lnTo>
                  <a:lnTo>
                    <a:pt x="1730689" y="1012190"/>
                  </a:lnTo>
                  <a:lnTo>
                    <a:pt x="1727511" y="1013143"/>
                  </a:lnTo>
                  <a:lnTo>
                    <a:pt x="1722744" y="1014095"/>
                  </a:lnTo>
                  <a:lnTo>
                    <a:pt x="1716071" y="1014730"/>
                  </a:lnTo>
                  <a:lnTo>
                    <a:pt x="1708443" y="1015365"/>
                  </a:lnTo>
                  <a:lnTo>
                    <a:pt x="1698910" y="1015683"/>
                  </a:lnTo>
                  <a:lnTo>
                    <a:pt x="1676982" y="1016000"/>
                  </a:lnTo>
                  <a:lnTo>
                    <a:pt x="1650923" y="1016000"/>
                  </a:lnTo>
                  <a:lnTo>
                    <a:pt x="1622321" y="1015683"/>
                  </a:lnTo>
                  <a:lnTo>
                    <a:pt x="1591496" y="1014730"/>
                  </a:lnTo>
                  <a:lnTo>
                    <a:pt x="1559716" y="1013778"/>
                  </a:lnTo>
                  <a:lnTo>
                    <a:pt x="1497746" y="1011555"/>
                  </a:lnTo>
                  <a:lnTo>
                    <a:pt x="1443404" y="1009333"/>
                  </a:lnTo>
                  <a:lnTo>
                    <a:pt x="1390650" y="1006793"/>
                  </a:lnTo>
                  <a:lnTo>
                    <a:pt x="1438319" y="1005205"/>
                  </a:lnTo>
                  <a:lnTo>
                    <a:pt x="1487259" y="1003300"/>
                  </a:lnTo>
                  <a:lnTo>
                    <a:pt x="1543509" y="1000443"/>
                  </a:lnTo>
                  <a:lnTo>
                    <a:pt x="1572428" y="998538"/>
                  </a:lnTo>
                  <a:lnTo>
                    <a:pt x="1600394" y="996633"/>
                  </a:lnTo>
                  <a:lnTo>
                    <a:pt x="1626771" y="994410"/>
                  </a:lnTo>
                  <a:lnTo>
                    <a:pt x="1650605" y="992188"/>
                  </a:lnTo>
                  <a:lnTo>
                    <a:pt x="1671262" y="989648"/>
                  </a:lnTo>
                  <a:lnTo>
                    <a:pt x="1679842" y="988378"/>
                  </a:lnTo>
                  <a:lnTo>
                    <a:pt x="1687787" y="986790"/>
                  </a:lnTo>
                  <a:lnTo>
                    <a:pt x="1693825" y="985520"/>
                  </a:lnTo>
                  <a:lnTo>
                    <a:pt x="1698592" y="983933"/>
                  </a:lnTo>
                  <a:lnTo>
                    <a:pt x="1702088" y="982028"/>
                  </a:lnTo>
                  <a:lnTo>
                    <a:pt x="1703359" y="981075"/>
                  </a:lnTo>
                  <a:lnTo>
                    <a:pt x="1704312" y="980440"/>
                  </a:lnTo>
                  <a:lnTo>
                    <a:pt x="1705266" y="978218"/>
                  </a:lnTo>
                  <a:lnTo>
                    <a:pt x="1706219" y="974725"/>
                  </a:lnTo>
                  <a:lnTo>
                    <a:pt x="1707490" y="969963"/>
                  </a:lnTo>
                  <a:lnTo>
                    <a:pt x="1708443" y="963930"/>
                  </a:lnTo>
                  <a:lnTo>
                    <a:pt x="1710986" y="949960"/>
                  </a:lnTo>
                  <a:lnTo>
                    <a:pt x="1713528" y="932498"/>
                  </a:lnTo>
                  <a:lnTo>
                    <a:pt x="1716071" y="912178"/>
                  </a:lnTo>
                  <a:lnTo>
                    <a:pt x="1718613" y="890270"/>
                  </a:lnTo>
                  <a:lnTo>
                    <a:pt x="1723698" y="844233"/>
                  </a:lnTo>
                  <a:lnTo>
                    <a:pt x="1728147" y="798513"/>
                  </a:lnTo>
                  <a:lnTo>
                    <a:pt x="1731642" y="759143"/>
                  </a:lnTo>
                  <a:lnTo>
                    <a:pt x="1734820" y="720725"/>
                  </a:lnTo>
                  <a:close/>
                  <a:moveTo>
                    <a:pt x="519410" y="561340"/>
                  </a:moveTo>
                  <a:lnTo>
                    <a:pt x="516871" y="583565"/>
                  </a:lnTo>
                  <a:lnTo>
                    <a:pt x="514650" y="605473"/>
                  </a:lnTo>
                  <a:lnTo>
                    <a:pt x="512746" y="627698"/>
                  </a:lnTo>
                  <a:lnTo>
                    <a:pt x="510843" y="650240"/>
                  </a:lnTo>
                  <a:lnTo>
                    <a:pt x="509573" y="673100"/>
                  </a:lnTo>
                  <a:lnTo>
                    <a:pt x="508622" y="695960"/>
                  </a:lnTo>
                  <a:lnTo>
                    <a:pt x="507670" y="719138"/>
                  </a:lnTo>
                  <a:lnTo>
                    <a:pt x="507352" y="742950"/>
                  </a:lnTo>
                  <a:lnTo>
                    <a:pt x="742467" y="742950"/>
                  </a:lnTo>
                  <a:lnTo>
                    <a:pt x="742467" y="578485"/>
                  </a:lnTo>
                  <a:lnTo>
                    <a:pt x="713276" y="577850"/>
                  </a:lnTo>
                  <a:lnTo>
                    <a:pt x="684720" y="576580"/>
                  </a:lnTo>
                  <a:lnTo>
                    <a:pt x="656163" y="575310"/>
                  </a:lnTo>
                  <a:lnTo>
                    <a:pt x="627924" y="573405"/>
                  </a:lnTo>
                  <a:lnTo>
                    <a:pt x="600319" y="570865"/>
                  </a:lnTo>
                  <a:lnTo>
                    <a:pt x="573032" y="568325"/>
                  </a:lnTo>
                  <a:lnTo>
                    <a:pt x="546062" y="564833"/>
                  </a:lnTo>
                  <a:lnTo>
                    <a:pt x="519410" y="561340"/>
                  </a:lnTo>
                  <a:close/>
                  <a:moveTo>
                    <a:pt x="1074474" y="554038"/>
                  </a:moveTo>
                  <a:lnTo>
                    <a:pt x="1100533" y="554038"/>
                  </a:lnTo>
                  <a:lnTo>
                    <a:pt x="1129135" y="554356"/>
                  </a:lnTo>
                  <a:lnTo>
                    <a:pt x="1159961" y="555308"/>
                  </a:lnTo>
                  <a:lnTo>
                    <a:pt x="1191422" y="556261"/>
                  </a:lnTo>
                  <a:lnTo>
                    <a:pt x="1253392" y="558483"/>
                  </a:lnTo>
                  <a:lnTo>
                    <a:pt x="1307734" y="560706"/>
                  </a:lnTo>
                  <a:lnTo>
                    <a:pt x="1360488" y="563246"/>
                  </a:lnTo>
                  <a:lnTo>
                    <a:pt x="1313137" y="564833"/>
                  </a:lnTo>
                  <a:lnTo>
                    <a:pt x="1264197" y="567056"/>
                  </a:lnTo>
                  <a:lnTo>
                    <a:pt x="1207947" y="569913"/>
                  </a:lnTo>
                  <a:lnTo>
                    <a:pt x="1179028" y="571501"/>
                  </a:lnTo>
                  <a:lnTo>
                    <a:pt x="1150745" y="573406"/>
                  </a:lnTo>
                  <a:lnTo>
                    <a:pt x="1124685" y="575628"/>
                  </a:lnTo>
                  <a:lnTo>
                    <a:pt x="1100851" y="577851"/>
                  </a:lnTo>
                  <a:lnTo>
                    <a:pt x="1079877" y="580391"/>
                  </a:lnTo>
                  <a:lnTo>
                    <a:pt x="1071296" y="581661"/>
                  </a:lnTo>
                  <a:lnTo>
                    <a:pt x="1063669" y="583248"/>
                  </a:lnTo>
                  <a:lnTo>
                    <a:pt x="1057313" y="584836"/>
                  </a:lnTo>
                  <a:lnTo>
                    <a:pt x="1052546" y="586423"/>
                  </a:lnTo>
                  <a:lnTo>
                    <a:pt x="1049051" y="588011"/>
                  </a:lnTo>
                  <a:lnTo>
                    <a:pt x="1048097" y="588963"/>
                  </a:lnTo>
                  <a:lnTo>
                    <a:pt x="1046826" y="589598"/>
                  </a:lnTo>
                  <a:lnTo>
                    <a:pt x="1045873" y="591821"/>
                  </a:lnTo>
                  <a:lnTo>
                    <a:pt x="1044919" y="595313"/>
                  </a:lnTo>
                  <a:lnTo>
                    <a:pt x="1042695" y="606108"/>
                  </a:lnTo>
                  <a:lnTo>
                    <a:pt x="1040152" y="620396"/>
                  </a:lnTo>
                  <a:lnTo>
                    <a:pt x="1037610" y="637858"/>
                  </a:lnTo>
                  <a:lnTo>
                    <a:pt x="1035386" y="657861"/>
                  </a:lnTo>
                  <a:lnTo>
                    <a:pt x="1032843" y="679768"/>
                  </a:lnTo>
                  <a:lnTo>
                    <a:pt x="1027441" y="726123"/>
                  </a:lnTo>
                  <a:lnTo>
                    <a:pt x="1022992" y="771526"/>
                  </a:lnTo>
                  <a:lnTo>
                    <a:pt x="1019496" y="811213"/>
                  </a:lnTo>
                  <a:lnTo>
                    <a:pt x="1016318" y="849313"/>
                  </a:lnTo>
                  <a:lnTo>
                    <a:pt x="1016000" y="805498"/>
                  </a:lnTo>
                  <a:lnTo>
                    <a:pt x="1016000" y="708978"/>
                  </a:lnTo>
                  <a:lnTo>
                    <a:pt x="1016318" y="656591"/>
                  </a:lnTo>
                  <a:lnTo>
                    <a:pt x="1016636" y="609918"/>
                  </a:lnTo>
                  <a:lnTo>
                    <a:pt x="1017271" y="590551"/>
                  </a:lnTo>
                  <a:lnTo>
                    <a:pt x="1017589" y="575311"/>
                  </a:lnTo>
                  <a:lnTo>
                    <a:pt x="1018225" y="564198"/>
                  </a:lnTo>
                  <a:lnTo>
                    <a:pt x="1018860" y="560706"/>
                  </a:lnTo>
                  <a:lnTo>
                    <a:pt x="1019178" y="558801"/>
                  </a:lnTo>
                  <a:lnTo>
                    <a:pt x="1019496" y="558166"/>
                  </a:lnTo>
                  <a:lnTo>
                    <a:pt x="1020449" y="557848"/>
                  </a:lnTo>
                  <a:lnTo>
                    <a:pt x="1023627" y="556896"/>
                  </a:lnTo>
                  <a:lnTo>
                    <a:pt x="1028394" y="555943"/>
                  </a:lnTo>
                  <a:lnTo>
                    <a:pt x="1035068" y="555308"/>
                  </a:lnTo>
                  <a:lnTo>
                    <a:pt x="1043013" y="554673"/>
                  </a:lnTo>
                  <a:lnTo>
                    <a:pt x="1052546" y="554356"/>
                  </a:lnTo>
                  <a:lnTo>
                    <a:pt x="1074474" y="554038"/>
                  </a:lnTo>
                  <a:close/>
                  <a:moveTo>
                    <a:pt x="995680" y="516891"/>
                  </a:moveTo>
                  <a:lnTo>
                    <a:pt x="992187" y="517208"/>
                  </a:lnTo>
                  <a:lnTo>
                    <a:pt x="989330" y="518161"/>
                  </a:lnTo>
                  <a:lnTo>
                    <a:pt x="986790" y="519748"/>
                  </a:lnTo>
                  <a:lnTo>
                    <a:pt x="984567" y="521971"/>
                  </a:lnTo>
                  <a:lnTo>
                    <a:pt x="982662" y="524511"/>
                  </a:lnTo>
                  <a:lnTo>
                    <a:pt x="981075" y="527368"/>
                  </a:lnTo>
                  <a:lnTo>
                    <a:pt x="980440" y="530543"/>
                  </a:lnTo>
                  <a:lnTo>
                    <a:pt x="980122" y="534353"/>
                  </a:lnTo>
                  <a:lnTo>
                    <a:pt x="980122" y="1036638"/>
                  </a:lnTo>
                  <a:lnTo>
                    <a:pt x="980440" y="1040131"/>
                  </a:lnTo>
                  <a:lnTo>
                    <a:pt x="981075" y="1043306"/>
                  </a:lnTo>
                  <a:lnTo>
                    <a:pt x="982662" y="1046163"/>
                  </a:lnTo>
                  <a:lnTo>
                    <a:pt x="984567" y="1048703"/>
                  </a:lnTo>
                  <a:lnTo>
                    <a:pt x="986790" y="1050926"/>
                  </a:lnTo>
                  <a:lnTo>
                    <a:pt x="989330" y="1052196"/>
                  </a:lnTo>
                  <a:lnTo>
                    <a:pt x="992187" y="1053783"/>
                  </a:lnTo>
                  <a:lnTo>
                    <a:pt x="995680" y="1054101"/>
                  </a:lnTo>
                  <a:lnTo>
                    <a:pt x="1752918" y="1054101"/>
                  </a:lnTo>
                  <a:lnTo>
                    <a:pt x="1756093" y="1053783"/>
                  </a:lnTo>
                  <a:lnTo>
                    <a:pt x="1759268" y="1052196"/>
                  </a:lnTo>
                  <a:lnTo>
                    <a:pt x="1761808" y="1050926"/>
                  </a:lnTo>
                  <a:lnTo>
                    <a:pt x="1764030" y="1048703"/>
                  </a:lnTo>
                  <a:lnTo>
                    <a:pt x="1765935" y="1046163"/>
                  </a:lnTo>
                  <a:lnTo>
                    <a:pt x="1767205" y="1043306"/>
                  </a:lnTo>
                  <a:lnTo>
                    <a:pt x="1768158" y="1040131"/>
                  </a:lnTo>
                  <a:lnTo>
                    <a:pt x="1768475" y="1036638"/>
                  </a:lnTo>
                  <a:lnTo>
                    <a:pt x="1768475" y="534353"/>
                  </a:lnTo>
                  <a:lnTo>
                    <a:pt x="1768158" y="530543"/>
                  </a:lnTo>
                  <a:lnTo>
                    <a:pt x="1767205" y="527368"/>
                  </a:lnTo>
                  <a:lnTo>
                    <a:pt x="1765935" y="524511"/>
                  </a:lnTo>
                  <a:lnTo>
                    <a:pt x="1764030" y="521971"/>
                  </a:lnTo>
                  <a:lnTo>
                    <a:pt x="1761808" y="519748"/>
                  </a:lnTo>
                  <a:lnTo>
                    <a:pt x="1759268" y="518161"/>
                  </a:lnTo>
                  <a:lnTo>
                    <a:pt x="1756093" y="517208"/>
                  </a:lnTo>
                  <a:lnTo>
                    <a:pt x="1752918" y="516891"/>
                  </a:lnTo>
                  <a:lnTo>
                    <a:pt x="995680" y="516891"/>
                  </a:lnTo>
                  <a:close/>
                  <a:moveTo>
                    <a:pt x="306823" y="515303"/>
                  </a:moveTo>
                  <a:lnTo>
                    <a:pt x="303015" y="528320"/>
                  </a:lnTo>
                  <a:lnTo>
                    <a:pt x="299842" y="541973"/>
                  </a:lnTo>
                  <a:lnTo>
                    <a:pt x="296670" y="555625"/>
                  </a:lnTo>
                  <a:lnTo>
                    <a:pt x="293814" y="569595"/>
                  </a:lnTo>
                  <a:lnTo>
                    <a:pt x="290958" y="583565"/>
                  </a:lnTo>
                  <a:lnTo>
                    <a:pt x="288420" y="597218"/>
                  </a:lnTo>
                  <a:lnTo>
                    <a:pt x="285882" y="611505"/>
                  </a:lnTo>
                  <a:lnTo>
                    <a:pt x="283660" y="625793"/>
                  </a:lnTo>
                  <a:lnTo>
                    <a:pt x="281757" y="640080"/>
                  </a:lnTo>
                  <a:lnTo>
                    <a:pt x="280170" y="654368"/>
                  </a:lnTo>
                  <a:lnTo>
                    <a:pt x="278584" y="668655"/>
                  </a:lnTo>
                  <a:lnTo>
                    <a:pt x="276997" y="683260"/>
                  </a:lnTo>
                  <a:lnTo>
                    <a:pt x="276045" y="698183"/>
                  </a:lnTo>
                  <a:lnTo>
                    <a:pt x="275094" y="713105"/>
                  </a:lnTo>
                  <a:lnTo>
                    <a:pt x="274142" y="728028"/>
                  </a:lnTo>
                  <a:lnTo>
                    <a:pt x="273824" y="742950"/>
                  </a:lnTo>
                  <a:lnTo>
                    <a:pt x="448336" y="742950"/>
                  </a:lnTo>
                  <a:lnTo>
                    <a:pt x="448970" y="718185"/>
                  </a:lnTo>
                  <a:lnTo>
                    <a:pt x="449922" y="693738"/>
                  </a:lnTo>
                  <a:lnTo>
                    <a:pt x="450874" y="669290"/>
                  </a:lnTo>
                  <a:lnTo>
                    <a:pt x="452461" y="645478"/>
                  </a:lnTo>
                  <a:lnTo>
                    <a:pt x="454047" y="621983"/>
                  </a:lnTo>
                  <a:lnTo>
                    <a:pt x="456268" y="598170"/>
                  </a:lnTo>
                  <a:lnTo>
                    <a:pt x="458489" y="574993"/>
                  </a:lnTo>
                  <a:lnTo>
                    <a:pt x="461345" y="552450"/>
                  </a:lnTo>
                  <a:lnTo>
                    <a:pt x="432154" y="546418"/>
                  </a:lnTo>
                  <a:lnTo>
                    <a:pt x="403597" y="540703"/>
                  </a:lnTo>
                  <a:lnTo>
                    <a:pt x="376310" y="534353"/>
                  </a:lnTo>
                  <a:lnTo>
                    <a:pt x="349023" y="527368"/>
                  </a:lnTo>
                  <a:lnTo>
                    <a:pt x="327764" y="521335"/>
                  </a:lnTo>
                  <a:lnTo>
                    <a:pt x="306823" y="515303"/>
                  </a:lnTo>
                  <a:close/>
                  <a:moveTo>
                    <a:pt x="956945" y="477838"/>
                  </a:moveTo>
                  <a:lnTo>
                    <a:pt x="958532" y="477838"/>
                  </a:lnTo>
                  <a:lnTo>
                    <a:pt x="1789748" y="477838"/>
                  </a:lnTo>
                  <a:lnTo>
                    <a:pt x="1791653" y="477838"/>
                  </a:lnTo>
                  <a:lnTo>
                    <a:pt x="1793240" y="478156"/>
                  </a:lnTo>
                  <a:lnTo>
                    <a:pt x="1796415" y="479743"/>
                  </a:lnTo>
                  <a:lnTo>
                    <a:pt x="1799273" y="481648"/>
                  </a:lnTo>
                  <a:lnTo>
                    <a:pt x="1801813" y="483871"/>
                  </a:lnTo>
                  <a:lnTo>
                    <a:pt x="1803718" y="486728"/>
                  </a:lnTo>
                  <a:lnTo>
                    <a:pt x="1805305" y="490221"/>
                  </a:lnTo>
                  <a:lnTo>
                    <a:pt x="1806258" y="493713"/>
                  </a:lnTo>
                  <a:lnTo>
                    <a:pt x="1806575" y="498158"/>
                  </a:lnTo>
                  <a:lnTo>
                    <a:pt x="1806575" y="1074103"/>
                  </a:lnTo>
                  <a:lnTo>
                    <a:pt x="1806258" y="1077913"/>
                  </a:lnTo>
                  <a:lnTo>
                    <a:pt x="1805305" y="1081406"/>
                  </a:lnTo>
                  <a:lnTo>
                    <a:pt x="1803718" y="1084898"/>
                  </a:lnTo>
                  <a:lnTo>
                    <a:pt x="1801813" y="1088073"/>
                  </a:lnTo>
                  <a:lnTo>
                    <a:pt x="1799273" y="1090613"/>
                  </a:lnTo>
                  <a:lnTo>
                    <a:pt x="1796415" y="1092201"/>
                  </a:lnTo>
                  <a:lnTo>
                    <a:pt x="1793240" y="1093471"/>
                  </a:lnTo>
                  <a:lnTo>
                    <a:pt x="1791653" y="1093788"/>
                  </a:lnTo>
                  <a:lnTo>
                    <a:pt x="1789748" y="1093788"/>
                  </a:lnTo>
                  <a:lnTo>
                    <a:pt x="958532" y="1093788"/>
                  </a:lnTo>
                  <a:lnTo>
                    <a:pt x="956945" y="1093788"/>
                  </a:lnTo>
                  <a:lnTo>
                    <a:pt x="955040" y="1093471"/>
                  </a:lnTo>
                  <a:lnTo>
                    <a:pt x="951865" y="1092201"/>
                  </a:lnTo>
                  <a:lnTo>
                    <a:pt x="949325" y="1090613"/>
                  </a:lnTo>
                  <a:lnTo>
                    <a:pt x="946785" y="1088073"/>
                  </a:lnTo>
                  <a:lnTo>
                    <a:pt x="944562" y="1084898"/>
                  </a:lnTo>
                  <a:lnTo>
                    <a:pt x="942657" y="1081406"/>
                  </a:lnTo>
                  <a:lnTo>
                    <a:pt x="941705" y="1077913"/>
                  </a:lnTo>
                  <a:lnTo>
                    <a:pt x="941387" y="1074103"/>
                  </a:lnTo>
                  <a:lnTo>
                    <a:pt x="941387" y="498158"/>
                  </a:lnTo>
                  <a:lnTo>
                    <a:pt x="941705" y="493713"/>
                  </a:lnTo>
                  <a:lnTo>
                    <a:pt x="942657" y="490221"/>
                  </a:lnTo>
                  <a:lnTo>
                    <a:pt x="944562" y="486728"/>
                  </a:lnTo>
                  <a:lnTo>
                    <a:pt x="946785" y="483871"/>
                  </a:lnTo>
                  <a:lnTo>
                    <a:pt x="949325" y="481648"/>
                  </a:lnTo>
                  <a:lnTo>
                    <a:pt x="951865" y="479743"/>
                  </a:lnTo>
                  <a:lnTo>
                    <a:pt x="955040" y="478156"/>
                  </a:lnTo>
                  <a:lnTo>
                    <a:pt x="956945" y="477838"/>
                  </a:lnTo>
                  <a:close/>
                  <a:moveTo>
                    <a:pt x="138975" y="443230"/>
                  </a:moveTo>
                  <a:lnTo>
                    <a:pt x="130408" y="460375"/>
                  </a:lnTo>
                  <a:lnTo>
                    <a:pt x="122475" y="477838"/>
                  </a:lnTo>
                  <a:lnTo>
                    <a:pt x="114860" y="495300"/>
                  </a:lnTo>
                  <a:lnTo>
                    <a:pt x="107245" y="513080"/>
                  </a:lnTo>
                  <a:lnTo>
                    <a:pt x="100899" y="531178"/>
                  </a:lnTo>
                  <a:lnTo>
                    <a:pt x="94236" y="549593"/>
                  </a:lnTo>
                  <a:lnTo>
                    <a:pt x="88525" y="568008"/>
                  </a:lnTo>
                  <a:lnTo>
                    <a:pt x="83448" y="586740"/>
                  </a:lnTo>
                  <a:lnTo>
                    <a:pt x="78372" y="605473"/>
                  </a:lnTo>
                  <a:lnTo>
                    <a:pt x="74247" y="624523"/>
                  </a:lnTo>
                  <a:lnTo>
                    <a:pt x="70439" y="643890"/>
                  </a:lnTo>
                  <a:lnTo>
                    <a:pt x="67266" y="663258"/>
                  </a:lnTo>
                  <a:lnTo>
                    <a:pt x="64411" y="682943"/>
                  </a:lnTo>
                  <a:lnTo>
                    <a:pt x="62507" y="702628"/>
                  </a:lnTo>
                  <a:lnTo>
                    <a:pt x="60286" y="722948"/>
                  </a:lnTo>
                  <a:lnTo>
                    <a:pt x="59334" y="742950"/>
                  </a:lnTo>
                  <a:lnTo>
                    <a:pt x="214808" y="742950"/>
                  </a:lnTo>
                  <a:lnTo>
                    <a:pt x="215125" y="726758"/>
                  </a:lnTo>
                  <a:lnTo>
                    <a:pt x="216077" y="710565"/>
                  </a:lnTo>
                  <a:lnTo>
                    <a:pt x="217029" y="694373"/>
                  </a:lnTo>
                  <a:lnTo>
                    <a:pt x="218615" y="678498"/>
                  </a:lnTo>
                  <a:lnTo>
                    <a:pt x="220202" y="662623"/>
                  </a:lnTo>
                  <a:lnTo>
                    <a:pt x="221788" y="647065"/>
                  </a:lnTo>
                  <a:lnTo>
                    <a:pt x="223692" y="631190"/>
                  </a:lnTo>
                  <a:lnTo>
                    <a:pt x="225913" y="615950"/>
                  </a:lnTo>
                  <a:lnTo>
                    <a:pt x="228134" y="600710"/>
                  </a:lnTo>
                  <a:lnTo>
                    <a:pt x="230672" y="585470"/>
                  </a:lnTo>
                  <a:lnTo>
                    <a:pt x="233528" y="570230"/>
                  </a:lnTo>
                  <a:lnTo>
                    <a:pt x="236701" y="554990"/>
                  </a:lnTo>
                  <a:lnTo>
                    <a:pt x="239874" y="540068"/>
                  </a:lnTo>
                  <a:lnTo>
                    <a:pt x="243364" y="525145"/>
                  </a:lnTo>
                  <a:lnTo>
                    <a:pt x="247172" y="510540"/>
                  </a:lnTo>
                  <a:lnTo>
                    <a:pt x="250979" y="496253"/>
                  </a:lnTo>
                  <a:lnTo>
                    <a:pt x="235749" y="490220"/>
                  </a:lnTo>
                  <a:lnTo>
                    <a:pt x="220519" y="484188"/>
                  </a:lnTo>
                  <a:lnTo>
                    <a:pt x="205924" y="477520"/>
                  </a:lnTo>
                  <a:lnTo>
                    <a:pt x="191645" y="471170"/>
                  </a:lnTo>
                  <a:lnTo>
                    <a:pt x="177684" y="464820"/>
                  </a:lnTo>
                  <a:lnTo>
                    <a:pt x="164358" y="457518"/>
                  </a:lnTo>
                  <a:lnTo>
                    <a:pt x="151666" y="450850"/>
                  </a:lnTo>
                  <a:lnTo>
                    <a:pt x="138975" y="443230"/>
                  </a:lnTo>
                  <a:close/>
                  <a:moveTo>
                    <a:pt x="577792" y="294005"/>
                  </a:moveTo>
                  <a:lnTo>
                    <a:pt x="570177" y="317500"/>
                  </a:lnTo>
                  <a:lnTo>
                    <a:pt x="562562" y="341630"/>
                  </a:lnTo>
                  <a:lnTo>
                    <a:pt x="555581" y="366713"/>
                  </a:lnTo>
                  <a:lnTo>
                    <a:pt x="549235" y="392748"/>
                  </a:lnTo>
                  <a:lnTo>
                    <a:pt x="542889" y="419100"/>
                  </a:lnTo>
                  <a:lnTo>
                    <a:pt x="537495" y="446405"/>
                  </a:lnTo>
                  <a:lnTo>
                    <a:pt x="532101" y="474345"/>
                  </a:lnTo>
                  <a:lnTo>
                    <a:pt x="527342" y="503238"/>
                  </a:lnTo>
                  <a:lnTo>
                    <a:pt x="553043" y="506413"/>
                  </a:lnTo>
                  <a:lnTo>
                    <a:pt x="578743" y="509588"/>
                  </a:lnTo>
                  <a:lnTo>
                    <a:pt x="605396" y="512128"/>
                  </a:lnTo>
                  <a:lnTo>
                    <a:pt x="631731" y="514668"/>
                  </a:lnTo>
                  <a:lnTo>
                    <a:pt x="659019" y="516573"/>
                  </a:lnTo>
                  <a:lnTo>
                    <a:pt x="686623" y="517843"/>
                  </a:lnTo>
                  <a:lnTo>
                    <a:pt x="714228" y="519113"/>
                  </a:lnTo>
                  <a:lnTo>
                    <a:pt x="742467" y="519748"/>
                  </a:lnTo>
                  <a:lnTo>
                    <a:pt x="742467" y="303848"/>
                  </a:lnTo>
                  <a:lnTo>
                    <a:pt x="721208" y="303213"/>
                  </a:lnTo>
                  <a:lnTo>
                    <a:pt x="699950" y="302578"/>
                  </a:lnTo>
                  <a:lnTo>
                    <a:pt x="679326" y="301625"/>
                  </a:lnTo>
                  <a:lnTo>
                    <a:pt x="658701" y="300673"/>
                  </a:lnTo>
                  <a:lnTo>
                    <a:pt x="638077" y="299403"/>
                  </a:lnTo>
                  <a:lnTo>
                    <a:pt x="618088" y="297815"/>
                  </a:lnTo>
                  <a:lnTo>
                    <a:pt x="597464" y="295910"/>
                  </a:lnTo>
                  <a:lnTo>
                    <a:pt x="577792" y="294005"/>
                  </a:lnTo>
                  <a:close/>
                  <a:moveTo>
                    <a:pt x="418510" y="269240"/>
                  </a:moveTo>
                  <a:lnTo>
                    <a:pt x="411530" y="279718"/>
                  </a:lnTo>
                  <a:lnTo>
                    <a:pt x="404549" y="290513"/>
                  </a:lnTo>
                  <a:lnTo>
                    <a:pt x="397886" y="300990"/>
                  </a:lnTo>
                  <a:lnTo>
                    <a:pt x="391223" y="312103"/>
                  </a:lnTo>
                  <a:lnTo>
                    <a:pt x="384560" y="323533"/>
                  </a:lnTo>
                  <a:lnTo>
                    <a:pt x="378531" y="334645"/>
                  </a:lnTo>
                  <a:lnTo>
                    <a:pt x="371868" y="346393"/>
                  </a:lnTo>
                  <a:lnTo>
                    <a:pt x="366157" y="358458"/>
                  </a:lnTo>
                  <a:lnTo>
                    <a:pt x="360446" y="370205"/>
                  </a:lnTo>
                  <a:lnTo>
                    <a:pt x="354417" y="382270"/>
                  </a:lnTo>
                  <a:lnTo>
                    <a:pt x="349023" y="394653"/>
                  </a:lnTo>
                  <a:lnTo>
                    <a:pt x="343946" y="407035"/>
                  </a:lnTo>
                  <a:lnTo>
                    <a:pt x="338870" y="419735"/>
                  </a:lnTo>
                  <a:lnTo>
                    <a:pt x="333476" y="432753"/>
                  </a:lnTo>
                  <a:lnTo>
                    <a:pt x="328716" y="445770"/>
                  </a:lnTo>
                  <a:lnTo>
                    <a:pt x="324274" y="458788"/>
                  </a:lnTo>
                  <a:lnTo>
                    <a:pt x="341091" y="463868"/>
                  </a:lnTo>
                  <a:lnTo>
                    <a:pt x="358224" y="468948"/>
                  </a:lnTo>
                  <a:lnTo>
                    <a:pt x="375993" y="473393"/>
                  </a:lnTo>
                  <a:lnTo>
                    <a:pt x="393761" y="477838"/>
                  </a:lnTo>
                  <a:lnTo>
                    <a:pt x="412164" y="482283"/>
                  </a:lnTo>
                  <a:lnTo>
                    <a:pt x="430885" y="486410"/>
                  </a:lnTo>
                  <a:lnTo>
                    <a:pt x="449922" y="490220"/>
                  </a:lnTo>
                  <a:lnTo>
                    <a:pt x="469277" y="493713"/>
                  </a:lnTo>
                  <a:lnTo>
                    <a:pt x="472133" y="474663"/>
                  </a:lnTo>
                  <a:lnTo>
                    <a:pt x="475623" y="455930"/>
                  </a:lnTo>
                  <a:lnTo>
                    <a:pt x="479113" y="437515"/>
                  </a:lnTo>
                  <a:lnTo>
                    <a:pt x="482921" y="419418"/>
                  </a:lnTo>
                  <a:lnTo>
                    <a:pt x="486728" y="401320"/>
                  </a:lnTo>
                  <a:lnTo>
                    <a:pt x="490536" y="383540"/>
                  </a:lnTo>
                  <a:lnTo>
                    <a:pt x="495295" y="366395"/>
                  </a:lnTo>
                  <a:lnTo>
                    <a:pt x="499420" y="349250"/>
                  </a:lnTo>
                  <a:lnTo>
                    <a:pt x="503862" y="333058"/>
                  </a:lnTo>
                  <a:lnTo>
                    <a:pt x="508304" y="317183"/>
                  </a:lnTo>
                  <a:lnTo>
                    <a:pt x="513381" y="301943"/>
                  </a:lnTo>
                  <a:lnTo>
                    <a:pt x="518140" y="286703"/>
                  </a:lnTo>
                  <a:lnTo>
                    <a:pt x="492440" y="282893"/>
                  </a:lnTo>
                  <a:lnTo>
                    <a:pt x="467691" y="278765"/>
                  </a:lnTo>
                  <a:lnTo>
                    <a:pt x="442942" y="274320"/>
                  </a:lnTo>
                  <a:lnTo>
                    <a:pt x="418510" y="269240"/>
                  </a:lnTo>
                  <a:close/>
                  <a:moveTo>
                    <a:pt x="299208" y="238125"/>
                  </a:moveTo>
                  <a:lnTo>
                    <a:pt x="283026" y="252730"/>
                  </a:lnTo>
                  <a:lnTo>
                    <a:pt x="275411" y="260033"/>
                  </a:lnTo>
                  <a:lnTo>
                    <a:pt x="267479" y="267653"/>
                  </a:lnTo>
                  <a:lnTo>
                    <a:pt x="253835" y="281940"/>
                  </a:lnTo>
                  <a:lnTo>
                    <a:pt x="240191" y="296863"/>
                  </a:lnTo>
                  <a:lnTo>
                    <a:pt x="227182" y="311785"/>
                  </a:lnTo>
                  <a:lnTo>
                    <a:pt x="214490" y="327343"/>
                  </a:lnTo>
                  <a:lnTo>
                    <a:pt x="202433" y="343218"/>
                  </a:lnTo>
                  <a:lnTo>
                    <a:pt x="190376" y="359093"/>
                  </a:lnTo>
                  <a:lnTo>
                    <a:pt x="178954" y="375603"/>
                  </a:lnTo>
                  <a:lnTo>
                    <a:pt x="168483" y="392430"/>
                  </a:lnTo>
                  <a:lnTo>
                    <a:pt x="178002" y="398145"/>
                  </a:lnTo>
                  <a:lnTo>
                    <a:pt x="188472" y="403860"/>
                  </a:lnTo>
                  <a:lnTo>
                    <a:pt x="198943" y="409575"/>
                  </a:lnTo>
                  <a:lnTo>
                    <a:pt x="210048" y="414973"/>
                  </a:lnTo>
                  <a:lnTo>
                    <a:pt x="221471" y="420053"/>
                  </a:lnTo>
                  <a:lnTo>
                    <a:pt x="232894" y="425450"/>
                  </a:lnTo>
                  <a:lnTo>
                    <a:pt x="245268" y="430848"/>
                  </a:lnTo>
                  <a:lnTo>
                    <a:pt x="257642" y="435610"/>
                  </a:lnTo>
                  <a:lnTo>
                    <a:pt x="268430" y="439738"/>
                  </a:lnTo>
                  <a:lnTo>
                    <a:pt x="277315" y="414655"/>
                  </a:lnTo>
                  <a:lnTo>
                    <a:pt x="287151" y="390208"/>
                  </a:lnTo>
                  <a:lnTo>
                    <a:pt x="297304" y="366078"/>
                  </a:lnTo>
                  <a:lnTo>
                    <a:pt x="302381" y="354330"/>
                  </a:lnTo>
                  <a:lnTo>
                    <a:pt x="308409" y="342900"/>
                  </a:lnTo>
                  <a:lnTo>
                    <a:pt x="313803" y="331153"/>
                  </a:lnTo>
                  <a:lnTo>
                    <a:pt x="319515" y="319723"/>
                  </a:lnTo>
                  <a:lnTo>
                    <a:pt x="325543" y="308610"/>
                  </a:lnTo>
                  <a:lnTo>
                    <a:pt x="331572" y="297498"/>
                  </a:lnTo>
                  <a:lnTo>
                    <a:pt x="337600" y="286703"/>
                  </a:lnTo>
                  <a:lnTo>
                    <a:pt x="344264" y="275908"/>
                  </a:lnTo>
                  <a:lnTo>
                    <a:pt x="350609" y="265430"/>
                  </a:lnTo>
                  <a:lnTo>
                    <a:pt x="357590" y="254953"/>
                  </a:lnTo>
                  <a:lnTo>
                    <a:pt x="349023" y="253048"/>
                  </a:lnTo>
                  <a:lnTo>
                    <a:pt x="323957" y="245745"/>
                  </a:lnTo>
                  <a:lnTo>
                    <a:pt x="299208" y="238125"/>
                  </a:lnTo>
                  <a:close/>
                  <a:moveTo>
                    <a:pt x="1081336" y="129223"/>
                  </a:moveTo>
                  <a:lnTo>
                    <a:pt x="1090538" y="137795"/>
                  </a:lnTo>
                  <a:lnTo>
                    <a:pt x="1099422" y="146368"/>
                  </a:lnTo>
                  <a:lnTo>
                    <a:pt x="1107989" y="155575"/>
                  </a:lnTo>
                  <a:lnTo>
                    <a:pt x="1116873" y="164465"/>
                  </a:lnTo>
                  <a:lnTo>
                    <a:pt x="1125123" y="173990"/>
                  </a:lnTo>
                  <a:lnTo>
                    <a:pt x="1133690" y="183833"/>
                  </a:lnTo>
                  <a:lnTo>
                    <a:pt x="1141622" y="193358"/>
                  </a:lnTo>
                  <a:lnTo>
                    <a:pt x="1149555" y="203518"/>
                  </a:lnTo>
                  <a:lnTo>
                    <a:pt x="1164467" y="199708"/>
                  </a:lnTo>
                  <a:lnTo>
                    <a:pt x="1179380" y="195898"/>
                  </a:lnTo>
                  <a:lnTo>
                    <a:pt x="1188899" y="193358"/>
                  </a:lnTo>
                  <a:lnTo>
                    <a:pt x="1175890" y="184468"/>
                  </a:lnTo>
                  <a:lnTo>
                    <a:pt x="1162881" y="175578"/>
                  </a:lnTo>
                  <a:lnTo>
                    <a:pt x="1149872" y="167323"/>
                  </a:lnTo>
                  <a:lnTo>
                    <a:pt x="1136863" y="159068"/>
                  </a:lnTo>
                  <a:lnTo>
                    <a:pt x="1123219" y="151130"/>
                  </a:lnTo>
                  <a:lnTo>
                    <a:pt x="1109258" y="143510"/>
                  </a:lnTo>
                  <a:lnTo>
                    <a:pt x="1095297" y="136208"/>
                  </a:lnTo>
                  <a:lnTo>
                    <a:pt x="1081336" y="129223"/>
                  </a:lnTo>
                  <a:close/>
                  <a:moveTo>
                    <a:pt x="462297" y="129223"/>
                  </a:moveTo>
                  <a:lnTo>
                    <a:pt x="448336" y="136208"/>
                  </a:lnTo>
                  <a:lnTo>
                    <a:pt x="434375" y="143510"/>
                  </a:lnTo>
                  <a:lnTo>
                    <a:pt x="420731" y="151130"/>
                  </a:lnTo>
                  <a:lnTo>
                    <a:pt x="407088" y="159068"/>
                  </a:lnTo>
                  <a:lnTo>
                    <a:pt x="394079" y="167323"/>
                  </a:lnTo>
                  <a:lnTo>
                    <a:pt x="380752" y="175578"/>
                  </a:lnTo>
                  <a:lnTo>
                    <a:pt x="367743" y="184468"/>
                  </a:lnTo>
                  <a:lnTo>
                    <a:pt x="355052" y="193358"/>
                  </a:lnTo>
                  <a:lnTo>
                    <a:pt x="374406" y="198438"/>
                  </a:lnTo>
                  <a:lnTo>
                    <a:pt x="394079" y="203518"/>
                  </a:lnTo>
                  <a:lnTo>
                    <a:pt x="402011" y="193358"/>
                  </a:lnTo>
                  <a:lnTo>
                    <a:pt x="410261" y="183833"/>
                  </a:lnTo>
                  <a:lnTo>
                    <a:pt x="418510" y="173990"/>
                  </a:lnTo>
                  <a:lnTo>
                    <a:pt x="427077" y="164465"/>
                  </a:lnTo>
                  <a:lnTo>
                    <a:pt x="435644" y="155575"/>
                  </a:lnTo>
                  <a:lnTo>
                    <a:pt x="444528" y="146368"/>
                  </a:lnTo>
                  <a:lnTo>
                    <a:pt x="453095" y="137795"/>
                  </a:lnTo>
                  <a:lnTo>
                    <a:pt x="462297" y="129223"/>
                  </a:lnTo>
                  <a:close/>
                  <a:moveTo>
                    <a:pt x="931891" y="96838"/>
                  </a:moveTo>
                  <a:lnTo>
                    <a:pt x="942045" y="110490"/>
                  </a:lnTo>
                  <a:lnTo>
                    <a:pt x="951881" y="125413"/>
                  </a:lnTo>
                  <a:lnTo>
                    <a:pt x="961717" y="140970"/>
                  </a:lnTo>
                  <a:lnTo>
                    <a:pt x="970918" y="157480"/>
                  </a:lnTo>
                  <a:lnTo>
                    <a:pt x="979803" y="174625"/>
                  </a:lnTo>
                  <a:lnTo>
                    <a:pt x="988369" y="192405"/>
                  </a:lnTo>
                  <a:lnTo>
                    <a:pt x="996936" y="210820"/>
                  </a:lnTo>
                  <a:lnTo>
                    <a:pt x="1004869" y="230188"/>
                  </a:lnTo>
                  <a:lnTo>
                    <a:pt x="1025176" y="227330"/>
                  </a:lnTo>
                  <a:lnTo>
                    <a:pt x="1045165" y="224155"/>
                  </a:lnTo>
                  <a:lnTo>
                    <a:pt x="1065472" y="220980"/>
                  </a:lnTo>
                  <a:lnTo>
                    <a:pt x="1084827" y="217170"/>
                  </a:lnTo>
                  <a:lnTo>
                    <a:pt x="1076260" y="207645"/>
                  </a:lnTo>
                  <a:lnTo>
                    <a:pt x="1067376" y="198120"/>
                  </a:lnTo>
                  <a:lnTo>
                    <a:pt x="1058491" y="188913"/>
                  </a:lnTo>
                  <a:lnTo>
                    <a:pt x="1049607" y="180023"/>
                  </a:lnTo>
                  <a:lnTo>
                    <a:pt x="1040406" y="171450"/>
                  </a:lnTo>
                  <a:lnTo>
                    <a:pt x="1031204" y="163195"/>
                  </a:lnTo>
                  <a:lnTo>
                    <a:pt x="1021685" y="155258"/>
                  </a:lnTo>
                  <a:lnTo>
                    <a:pt x="1011849" y="147320"/>
                  </a:lnTo>
                  <a:lnTo>
                    <a:pt x="1002648" y="140018"/>
                  </a:lnTo>
                  <a:lnTo>
                    <a:pt x="992494" y="133033"/>
                  </a:lnTo>
                  <a:lnTo>
                    <a:pt x="982975" y="126048"/>
                  </a:lnTo>
                  <a:lnTo>
                    <a:pt x="972822" y="119380"/>
                  </a:lnTo>
                  <a:lnTo>
                    <a:pt x="962986" y="113348"/>
                  </a:lnTo>
                  <a:lnTo>
                    <a:pt x="952515" y="107315"/>
                  </a:lnTo>
                  <a:lnTo>
                    <a:pt x="942045" y="101918"/>
                  </a:lnTo>
                  <a:lnTo>
                    <a:pt x="931891" y="96838"/>
                  </a:lnTo>
                  <a:close/>
                  <a:moveTo>
                    <a:pt x="611742" y="96838"/>
                  </a:moveTo>
                  <a:lnTo>
                    <a:pt x="601589" y="101918"/>
                  </a:lnTo>
                  <a:lnTo>
                    <a:pt x="591118" y="107315"/>
                  </a:lnTo>
                  <a:lnTo>
                    <a:pt x="580965" y="113348"/>
                  </a:lnTo>
                  <a:lnTo>
                    <a:pt x="570811" y="119698"/>
                  </a:lnTo>
                  <a:lnTo>
                    <a:pt x="560658" y="126048"/>
                  </a:lnTo>
                  <a:lnTo>
                    <a:pt x="551139" y="133033"/>
                  </a:lnTo>
                  <a:lnTo>
                    <a:pt x="540986" y="140018"/>
                  </a:lnTo>
                  <a:lnTo>
                    <a:pt x="531784" y="147320"/>
                  </a:lnTo>
                  <a:lnTo>
                    <a:pt x="521948" y="155258"/>
                  </a:lnTo>
                  <a:lnTo>
                    <a:pt x="512746" y="163195"/>
                  </a:lnTo>
                  <a:lnTo>
                    <a:pt x="503228" y="171450"/>
                  </a:lnTo>
                  <a:lnTo>
                    <a:pt x="494343" y="180023"/>
                  </a:lnTo>
                  <a:lnTo>
                    <a:pt x="485142" y="189230"/>
                  </a:lnTo>
                  <a:lnTo>
                    <a:pt x="476258" y="198120"/>
                  </a:lnTo>
                  <a:lnTo>
                    <a:pt x="467691" y="207645"/>
                  </a:lnTo>
                  <a:lnTo>
                    <a:pt x="458807" y="217170"/>
                  </a:lnTo>
                  <a:lnTo>
                    <a:pt x="478479" y="220980"/>
                  </a:lnTo>
                  <a:lnTo>
                    <a:pt x="498468" y="224155"/>
                  </a:lnTo>
                  <a:lnTo>
                    <a:pt x="518458" y="227330"/>
                  </a:lnTo>
                  <a:lnTo>
                    <a:pt x="538764" y="230188"/>
                  </a:lnTo>
                  <a:lnTo>
                    <a:pt x="547014" y="210820"/>
                  </a:lnTo>
                  <a:lnTo>
                    <a:pt x="555264" y="192405"/>
                  </a:lnTo>
                  <a:lnTo>
                    <a:pt x="564148" y="174625"/>
                  </a:lnTo>
                  <a:lnTo>
                    <a:pt x="573032" y="157480"/>
                  </a:lnTo>
                  <a:lnTo>
                    <a:pt x="582234" y="140970"/>
                  </a:lnTo>
                  <a:lnTo>
                    <a:pt x="591753" y="125413"/>
                  </a:lnTo>
                  <a:lnTo>
                    <a:pt x="601589" y="110490"/>
                  </a:lnTo>
                  <a:lnTo>
                    <a:pt x="611742" y="96838"/>
                  </a:lnTo>
                  <a:close/>
                  <a:moveTo>
                    <a:pt x="801166" y="63818"/>
                  </a:moveTo>
                  <a:lnTo>
                    <a:pt x="801166" y="245110"/>
                  </a:lnTo>
                  <a:lnTo>
                    <a:pt x="837655" y="244158"/>
                  </a:lnTo>
                  <a:lnTo>
                    <a:pt x="873509" y="242570"/>
                  </a:lnTo>
                  <a:lnTo>
                    <a:pt x="909363" y="240348"/>
                  </a:lnTo>
                  <a:lnTo>
                    <a:pt x="944266" y="237173"/>
                  </a:lnTo>
                  <a:lnTo>
                    <a:pt x="935064" y="216853"/>
                  </a:lnTo>
                  <a:lnTo>
                    <a:pt x="925545" y="197803"/>
                  </a:lnTo>
                  <a:lnTo>
                    <a:pt x="916027" y="179705"/>
                  </a:lnTo>
                  <a:lnTo>
                    <a:pt x="906190" y="162878"/>
                  </a:lnTo>
                  <a:lnTo>
                    <a:pt x="901114" y="155258"/>
                  </a:lnTo>
                  <a:lnTo>
                    <a:pt x="896037" y="147320"/>
                  </a:lnTo>
                  <a:lnTo>
                    <a:pt x="890960" y="140018"/>
                  </a:lnTo>
                  <a:lnTo>
                    <a:pt x="885884" y="133033"/>
                  </a:lnTo>
                  <a:lnTo>
                    <a:pt x="880807" y="126048"/>
                  </a:lnTo>
                  <a:lnTo>
                    <a:pt x="875730" y="119698"/>
                  </a:lnTo>
                  <a:lnTo>
                    <a:pt x="870019" y="113665"/>
                  </a:lnTo>
                  <a:lnTo>
                    <a:pt x="864942" y="107633"/>
                  </a:lnTo>
                  <a:lnTo>
                    <a:pt x="856693" y="99695"/>
                  </a:lnTo>
                  <a:lnTo>
                    <a:pt x="848760" y="92075"/>
                  </a:lnTo>
                  <a:lnTo>
                    <a:pt x="840828" y="85725"/>
                  </a:lnTo>
                  <a:lnTo>
                    <a:pt x="832896" y="79693"/>
                  </a:lnTo>
                  <a:lnTo>
                    <a:pt x="824963" y="74613"/>
                  </a:lnTo>
                  <a:lnTo>
                    <a:pt x="817031" y="70168"/>
                  </a:lnTo>
                  <a:lnTo>
                    <a:pt x="809099" y="66675"/>
                  </a:lnTo>
                  <a:lnTo>
                    <a:pt x="801166" y="63818"/>
                  </a:lnTo>
                  <a:close/>
                  <a:moveTo>
                    <a:pt x="742467" y="63818"/>
                  </a:moveTo>
                  <a:lnTo>
                    <a:pt x="734535" y="66675"/>
                  </a:lnTo>
                  <a:lnTo>
                    <a:pt x="726920" y="70168"/>
                  </a:lnTo>
                  <a:lnTo>
                    <a:pt x="718987" y="74613"/>
                  </a:lnTo>
                  <a:lnTo>
                    <a:pt x="711055" y="79693"/>
                  </a:lnTo>
                  <a:lnTo>
                    <a:pt x="703123" y="85725"/>
                  </a:lnTo>
                  <a:lnTo>
                    <a:pt x="694873" y="92075"/>
                  </a:lnTo>
                  <a:lnTo>
                    <a:pt x="686941" y="99695"/>
                  </a:lnTo>
                  <a:lnTo>
                    <a:pt x="678691" y="107633"/>
                  </a:lnTo>
                  <a:lnTo>
                    <a:pt x="673614" y="113665"/>
                  </a:lnTo>
                  <a:lnTo>
                    <a:pt x="668538" y="119698"/>
                  </a:lnTo>
                  <a:lnTo>
                    <a:pt x="662826" y="126048"/>
                  </a:lnTo>
                  <a:lnTo>
                    <a:pt x="657750" y="133033"/>
                  </a:lnTo>
                  <a:lnTo>
                    <a:pt x="652990" y="140018"/>
                  </a:lnTo>
                  <a:lnTo>
                    <a:pt x="647596" y="147320"/>
                  </a:lnTo>
                  <a:lnTo>
                    <a:pt x="642519" y="154940"/>
                  </a:lnTo>
                  <a:lnTo>
                    <a:pt x="637760" y="162878"/>
                  </a:lnTo>
                  <a:lnTo>
                    <a:pt x="632683" y="171450"/>
                  </a:lnTo>
                  <a:lnTo>
                    <a:pt x="627607" y="179705"/>
                  </a:lnTo>
                  <a:lnTo>
                    <a:pt x="618088" y="197803"/>
                  </a:lnTo>
                  <a:lnTo>
                    <a:pt x="608569" y="216853"/>
                  </a:lnTo>
                  <a:lnTo>
                    <a:pt x="599685" y="237173"/>
                  </a:lnTo>
                  <a:lnTo>
                    <a:pt x="634587" y="240030"/>
                  </a:lnTo>
                  <a:lnTo>
                    <a:pt x="670124" y="242570"/>
                  </a:lnTo>
                  <a:lnTo>
                    <a:pt x="705978" y="244158"/>
                  </a:lnTo>
                  <a:lnTo>
                    <a:pt x="742467" y="245110"/>
                  </a:lnTo>
                  <a:lnTo>
                    <a:pt x="742467" y="63818"/>
                  </a:lnTo>
                  <a:close/>
                  <a:moveTo>
                    <a:pt x="754841" y="0"/>
                  </a:moveTo>
                  <a:lnTo>
                    <a:pt x="771975" y="0"/>
                  </a:lnTo>
                  <a:lnTo>
                    <a:pt x="789109" y="0"/>
                  </a:lnTo>
                  <a:lnTo>
                    <a:pt x="806243" y="635"/>
                  </a:lnTo>
                  <a:lnTo>
                    <a:pt x="823377" y="1588"/>
                  </a:lnTo>
                  <a:lnTo>
                    <a:pt x="840193" y="2858"/>
                  </a:lnTo>
                  <a:lnTo>
                    <a:pt x="856693" y="4445"/>
                  </a:lnTo>
                  <a:lnTo>
                    <a:pt x="873509" y="6350"/>
                  </a:lnTo>
                  <a:lnTo>
                    <a:pt x="890008" y="9208"/>
                  </a:lnTo>
                  <a:lnTo>
                    <a:pt x="906508" y="11748"/>
                  </a:lnTo>
                  <a:lnTo>
                    <a:pt x="923007" y="14923"/>
                  </a:lnTo>
                  <a:lnTo>
                    <a:pt x="939189" y="18098"/>
                  </a:lnTo>
                  <a:lnTo>
                    <a:pt x="955371" y="21908"/>
                  </a:lnTo>
                  <a:lnTo>
                    <a:pt x="971236" y="25718"/>
                  </a:lnTo>
                  <a:lnTo>
                    <a:pt x="987100" y="30480"/>
                  </a:lnTo>
                  <a:lnTo>
                    <a:pt x="1002965" y="35243"/>
                  </a:lnTo>
                  <a:lnTo>
                    <a:pt x="1018512" y="40005"/>
                  </a:lnTo>
                  <a:lnTo>
                    <a:pt x="1034060" y="45720"/>
                  </a:lnTo>
                  <a:lnTo>
                    <a:pt x="1049290" y="51435"/>
                  </a:lnTo>
                  <a:lnTo>
                    <a:pt x="1064520" y="57150"/>
                  </a:lnTo>
                  <a:lnTo>
                    <a:pt x="1079115" y="63818"/>
                  </a:lnTo>
                  <a:lnTo>
                    <a:pt x="1094028" y="70168"/>
                  </a:lnTo>
                  <a:lnTo>
                    <a:pt x="1108624" y="76835"/>
                  </a:lnTo>
                  <a:lnTo>
                    <a:pt x="1123219" y="84455"/>
                  </a:lnTo>
                  <a:lnTo>
                    <a:pt x="1137497" y="91758"/>
                  </a:lnTo>
                  <a:lnTo>
                    <a:pt x="1151458" y="99695"/>
                  </a:lnTo>
                  <a:lnTo>
                    <a:pt x="1165419" y="107633"/>
                  </a:lnTo>
                  <a:lnTo>
                    <a:pt x="1179063" y="116205"/>
                  </a:lnTo>
                  <a:lnTo>
                    <a:pt x="1192707" y="124778"/>
                  </a:lnTo>
                  <a:lnTo>
                    <a:pt x="1206033" y="133668"/>
                  </a:lnTo>
                  <a:lnTo>
                    <a:pt x="1219042" y="142558"/>
                  </a:lnTo>
                  <a:lnTo>
                    <a:pt x="1232051" y="152400"/>
                  </a:lnTo>
                  <a:lnTo>
                    <a:pt x="1244743" y="161925"/>
                  </a:lnTo>
                  <a:lnTo>
                    <a:pt x="1257434" y="171768"/>
                  </a:lnTo>
                  <a:lnTo>
                    <a:pt x="1270126" y="182245"/>
                  </a:lnTo>
                  <a:lnTo>
                    <a:pt x="1282818" y="193358"/>
                  </a:lnTo>
                  <a:lnTo>
                    <a:pt x="1295192" y="204470"/>
                  </a:lnTo>
                  <a:lnTo>
                    <a:pt x="1307567" y="215900"/>
                  </a:lnTo>
                  <a:lnTo>
                    <a:pt x="1323749" y="232093"/>
                  </a:lnTo>
                  <a:lnTo>
                    <a:pt x="1339296" y="248920"/>
                  </a:lnTo>
                  <a:lnTo>
                    <a:pt x="1354844" y="266065"/>
                  </a:lnTo>
                  <a:lnTo>
                    <a:pt x="1369756" y="283528"/>
                  </a:lnTo>
                  <a:lnTo>
                    <a:pt x="1384035" y="301625"/>
                  </a:lnTo>
                  <a:lnTo>
                    <a:pt x="1397995" y="320358"/>
                  </a:lnTo>
                  <a:lnTo>
                    <a:pt x="1411322" y="339090"/>
                  </a:lnTo>
                  <a:lnTo>
                    <a:pt x="1423696" y="358775"/>
                  </a:lnTo>
                  <a:lnTo>
                    <a:pt x="1431629" y="371158"/>
                  </a:lnTo>
                  <a:lnTo>
                    <a:pt x="1439244" y="383858"/>
                  </a:lnTo>
                  <a:lnTo>
                    <a:pt x="1446859" y="396875"/>
                  </a:lnTo>
                  <a:lnTo>
                    <a:pt x="1453839" y="410210"/>
                  </a:lnTo>
                  <a:lnTo>
                    <a:pt x="1463675" y="429260"/>
                  </a:lnTo>
                  <a:lnTo>
                    <a:pt x="1301855" y="429260"/>
                  </a:lnTo>
                  <a:lnTo>
                    <a:pt x="1321528" y="420370"/>
                  </a:lnTo>
                  <a:lnTo>
                    <a:pt x="1340565" y="411480"/>
                  </a:lnTo>
                  <a:lnTo>
                    <a:pt x="1358651" y="401955"/>
                  </a:lnTo>
                  <a:lnTo>
                    <a:pt x="1375785" y="392430"/>
                  </a:lnTo>
                  <a:lnTo>
                    <a:pt x="1364680" y="375603"/>
                  </a:lnTo>
                  <a:lnTo>
                    <a:pt x="1353257" y="359093"/>
                  </a:lnTo>
                  <a:lnTo>
                    <a:pt x="1341517" y="343218"/>
                  </a:lnTo>
                  <a:lnTo>
                    <a:pt x="1329143" y="327343"/>
                  </a:lnTo>
                  <a:lnTo>
                    <a:pt x="1316451" y="311785"/>
                  </a:lnTo>
                  <a:lnTo>
                    <a:pt x="1303442" y="296863"/>
                  </a:lnTo>
                  <a:lnTo>
                    <a:pt x="1290116" y="281940"/>
                  </a:lnTo>
                  <a:lnTo>
                    <a:pt x="1276155" y="267653"/>
                  </a:lnTo>
                  <a:lnTo>
                    <a:pt x="1268222" y="260033"/>
                  </a:lnTo>
                  <a:lnTo>
                    <a:pt x="1260607" y="252730"/>
                  </a:lnTo>
                  <a:lnTo>
                    <a:pt x="1244425" y="238125"/>
                  </a:lnTo>
                  <a:lnTo>
                    <a:pt x="1215869" y="246698"/>
                  </a:lnTo>
                  <a:lnTo>
                    <a:pt x="1200956" y="250825"/>
                  </a:lnTo>
                  <a:lnTo>
                    <a:pt x="1186361" y="254953"/>
                  </a:lnTo>
                  <a:lnTo>
                    <a:pt x="1198735" y="274955"/>
                  </a:lnTo>
                  <a:lnTo>
                    <a:pt x="1210792" y="295275"/>
                  </a:lnTo>
                  <a:lnTo>
                    <a:pt x="1222215" y="316230"/>
                  </a:lnTo>
                  <a:lnTo>
                    <a:pt x="1233003" y="337820"/>
                  </a:lnTo>
                  <a:lnTo>
                    <a:pt x="1243473" y="360045"/>
                  </a:lnTo>
                  <a:lnTo>
                    <a:pt x="1253310" y="382588"/>
                  </a:lnTo>
                  <a:lnTo>
                    <a:pt x="1262828" y="405448"/>
                  </a:lnTo>
                  <a:lnTo>
                    <a:pt x="1271395" y="429260"/>
                  </a:lnTo>
                  <a:lnTo>
                    <a:pt x="1208888" y="429260"/>
                  </a:lnTo>
                  <a:lnTo>
                    <a:pt x="1200004" y="407353"/>
                  </a:lnTo>
                  <a:lnTo>
                    <a:pt x="1190803" y="385763"/>
                  </a:lnTo>
                  <a:lnTo>
                    <a:pt x="1180967" y="365125"/>
                  </a:lnTo>
                  <a:lnTo>
                    <a:pt x="1170813" y="344805"/>
                  </a:lnTo>
                  <a:lnTo>
                    <a:pt x="1160025" y="325120"/>
                  </a:lnTo>
                  <a:lnTo>
                    <a:pt x="1148603" y="306070"/>
                  </a:lnTo>
                  <a:lnTo>
                    <a:pt x="1137180" y="287020"/>
                  </a:lnTo>
                  <a:lnTo>
                    <a:pt x="1125123" y="269240"/>
                  </a:lnTo>
                  <a:lnTo>
                    <a:pt x="1101009" y="274320"/>
                  </a:lnTo>
                  <a:lnTo>
                    <a:pt x="1076260" y="278765"/>
                  </a:lnTo>
                  <a:lnTo>
                    <a:pt x="1051194" y="282893"/>
                  </a:lnTo>
                  <a:lnTo>
                    <a:pt x="1025493" y="286703"/>
                  </a:lnTo>
                  <a:lnTo>
                    <a:pt x="1031204" y="303213"/>
                  </a:lnTo>
                  <a:lnTo>
                    <a:pt x="1036281" y="320040"/>
                  </a:lnTo>
                  <a:lnTo>
                    <a:pt x="1041040" y="337503"/>
                  </a:lnTo>
                  <a:lnTo>
                    <a:pt x="1045800" y="355283"/>
                  </a:lnTo>
                  <a:lnTo>
                    <a:pt x="1050559" y="373063"/>
                  </a:lnTo>
                  <a:lnTo>
                    <a:pt x="1054684" y="391478"/>
                  </a:lnTo>
                  <a:lnTo>
                    <a:pt x="1058809" y="410528"/>
                  </a:lnTo>
                  <a:lnTo>
                    <a:pt x="1062616" y="429260"/>
                  </a:lnTo>
                  <a:lnTo>
                    <a:pt x="1002965" y="429260"/>
                  </a:lnTo>
                  <a:lnTo>
                    <a:pt x="999475" y="412750"/>
                  </a:lnTo>
                  <a:lnTo>
                    <a:pt x="995667" y="396240"/>
                  </a:lnTo>
                  <a:lnTo>
                    <a:pt x="991542" y="380365"/>
                  </a:lnTo>
                  <a:lnTo>
                    <a:pt x="987418" y="364490"/>
                  </a:lnTo>
                  <a:lnTo>
                    <a:pt x="982658" y="346075"/>
                  </a:lnTo>
                  <a:lnTo>
                    <a:pt x="976947" y="328295"/>
                  </a:lnTo>
                  <a:lnTo>
                    <a:pt x="971553" y="311150"/>
                  </a:lnTo>
                  <a:lnTo>
                    <a:pt x="966159" y="294005"/>
                  </a:lnTo>
                  <a:lnTo>
                    <a:pt x="946169" y="295910"/>
                  </a:lnTo>
                  <a:lnTo>
                    <a:pt x="926180" y="297815"/>
                  </a:lnTo>
                  <a:lnTo>
                    <a:pt x="905556" y="299403"/>
                  </a:lnTo>
                  <a:lnTo>
                    <a:pt x="884932" y="300673"/>
                  </a:lnTo>
                  <a:lnTo>
                    <a:pt x="864308" y="301625"/>
                  </a:lnTo>
                  <a:lnTo>
                    <a:pt x="843684" y="302578"/>
                  </a:lnTo>
                  <a:lnTo>
                    <a:pt x="822742" y="303213"/>
                  </a:lnTo>
                  <a:lnTo>
                    <a:pt x="801166" y="303848"/>
                  </a:lnTo>
                  <a:lnTo>
                    <a:pt x="801166" y="519748"/>
                  </a:lnTo>
                  <a:lnTo>
                    <a:pt x="822108" y="519113"/>
                  </a:lnTo>
                  <a:lnTo>
                    <a:pt x="843366" y="518478"/>
                  </a:lnTo>
                  <a:lnTo>
                    <a:pt x="864308" y="517525"/>
                  </a:lnTo>
                  <a:lnTo>
                    <a:pt x="884614" y="516573"/>
                  </a:lnTo>
                  <a:lnTo>
                    <a:pt x="884614" y="575310"/>
                  </a:lnTo>
                  <a:lnTo>
                    <a:pt x="864308" y="576263"/>
                  </a:lnTo>
                  <a:lnTo>
                    <a:pt x="843366" y="577215"/>
                  </a:lnTo>
                  <a:lnTo>
                    <a:pt x="822108" y="577850"/>
                  </a:lnTo>
                  <a:lnTo>
                    <a:pt x="801166" y="578168"/>
                  </a:lnTo>
                  <a:lnTo>
                    <a:pt x="801166" y="742950"/>
                  </a:lnTo>
                  <a:lnTo>
                    <a:pt x="884614" y="742950"/>
                  </a:lnTo>
                  <a:lnTo>
                    <a:pt x="884614" y="801688"/>
                  </a:lnTo>
                  <a:lnTo>
                    <a:pt x="801166" y="801688"/>
                  </a:lnTo>
                  <a:lnTo>
                    <a:pt x="801166" y="965835"/>
                  </a:lnTo>
                  <a:lnTo>
                    <a:pt x="822108" y="966470"/>
                  </a:lnTo>
                  <a:lnTo>
                    <a:pt x="843366" y="967105"/>
                  </a:lnTo>
                  <a:lnTo>
                    <a:pt x="864308" y="968058"/>
                  </a:lnTo>
                  <a:lnTo>
                    <a:pt x="884614" y="969010"/>
                  </a:lnTo>
                  <a:lnTo>
                    <a:pt x="884614" y="1028065"/>
                  </a:lnTo>
                  <a:lnTo>
                    <a:pt x="864308" y="1026795"/>
                  </a:lnTo>
                  <a:lnTo>
                    <a:pt x="843366" y="1025843"/>
                  </a:lnTo>
                  <a:lnTo>
                    <a:pt x="822108" y="1025208"/>
                  </a:lnTo>
                  <a:lnTo>
                    <a:pt x="801166" y="1024890"/>
                  </a:lnTo>
                  <a:lnTo>
                    <a:pt x="801166" y="1240473"/>
                  </a:lnTo>
                  <a:lnTo>
                    <a:pt x="824963" y="1240790"/>
                  </a:lnTo>
                  <a:lnTo>
                    <a:pt x="848126" y="1241743"/>
                  </a:lnTo>
                  <a:lnTo>
                    <a:pt x="832896" y="1300163"/>
                  </a:lnTo>
                  <a:lnTo>
                    <a:pt x="801166" y="1299528"/>
                  </a:lnTo>
                  <a:lnTo>
                    <a:pt x="801166" y="1423353"/>
                  </a:lnTo>
                  <a:lnTo>
                    <a:pt x="771658" y="1538606"/>
                  </a:lnTo>
                  <a:lnTo>
                    <a:pt x="771023" y="1541781"/>
                  </a:lnTo>
                  <a:lnTo>
                    <a:pt x="771023" y="1544638"/>
                  </a:lnTo>
                  <a:lnTo>
                    <a:pt x="753890" y="1544321"/>
                  </a:lnTo>
                  <a:lnTo>
                    <a:pt x="736756" y="1543686"/>
                  </a:lnTo>
                  <a:lnTo>
                    <a:pt x="719622" y="1542733"/>
                  </a:lnTo>
                  <a:lnTo>
                    <a:pt x="702805" y="1541463"/>
                  </a:lnTo>
                  <a:lnTo>
                    <a:pt x="685989" y="1539558"/>
                  </a:lnTo>
                  <a:lnTo>
                    <a:pt x="669489" y="1537653"/>
                  </a:lnTo>
                  <a:lnTo>
                    <a:pt x="652673" y="1535431"/>
                  </a:lnTo>
                  <a:lnTo>
                    <a:pt x="636491" y="1532573"/>
                  </a:lnTo>
                  <a:lnTo>
                    <a:pt x="619992" y="1529716"/>
                  </a:lnTo>
                  <a:lnTo>
                    <a:pt x="603810" y="1526223"/>
                  </a:lnTo>
                  <a:lnTo>
                    <a:pt x="587628" y="1522096"/>
                  </a:lnTo>
                  <a:lnTo>
                    <a:pt x="571763" y="1518286"/>
                  </a:lnTo>
                  <a:lnTo>
                    <a:pt x="555898" y="1513841"/>
                  </a:lnTo>
                  <a:lnTo>
                    <a:pt x="540351" y="1509078"/>
                  </a:lnTo>
                  <a:lnTo>
                    <a:pt x="524486" y="1503998"/>
                  </a:lnTo>
                  <a:lnTo>
                    <a:pt x="509256" y="1498601"/>
                  </a:lnTo>
                  <a:lnTo>
                    <a:pt x="494343" y="1492886"/>
                  </a:lnTo>
                  <a:lnTo>
                    <a:pt x="479113" y="1486853"/>
                  </a:lnTo>
                  <a:lnTo>
                    <a:pt x="464200" y="1480503"/>
                  </a:lnTo>
                  <a:lnTo>
                    <a:pt x="449288" y="1474153"/>
                  </a:lnTo>
                  <a:lnTo>
                    <a:pt x="434692" y="1467168"/>
                  </a:lnTo>
                  <a:lnTo>
                    <a:pt x="420414" y="1459866"/>
                  </a:lnTo>
                  <a:lnTo>
                    <a:pt x="406136" y="1452246"/>
                  </a:lnTo>
                  <a:lnTo>
                    <a:pt x="392175" y="1444626"/>
                  </a:lnTo>
                  <a:lnTo>
                    <a:pt x="378214" y="1436688"/>
                  </a:lnTo>
                  <a:lnTo>
                    <a:pt x="364570" y="1428116"/>
                  </a:lnTo>
                  <a:lnTo>
                    <a:pt x="350927" y="1419861"/>
                  </a:lnTo>
                  <a:lnTo>
                    <a:pt x="337600" y="1410653"/>
                  </a:lnTo>
                  <a:lnTo>
                    <a:pt x="324591" y="1401763"/>
                  </a:lnTo>
                  <a:lnTo>
                    <a:pt x="311582" y="1392238"/>
                  </a:lnTo>
                  <a:lnTo>
                    <a:pt x="298891" y="1382396"/>
                  </a:lnTo>
                  <a:lnTo>
                    <a:pt x="286199" y="1372553"/>
                  </a:lnTo>
                  <a:lnTo>
                    <a:pt x="273507" y="1361758"/>
                  </a:lnTo>
                  <a:lnTo>
                    <a:pt x="260815" y="1351280"/>
                  </a:lnTo>
                  <a:lnTo>
                    <a:pt x="248441" y="1339850"/>
                  </a:lnTo>
                  <a:lnTo>
                    <a:pt x="236701" y="1328420"/>
                  </a:lnTo>
                  <a:lnTo>
                    <a:pt x="220202" y="1311910"/>
                  </a:lnTo>
                  <a:lnTo>
                    <a:pt x="204337" y="1295400"/>
                  </a:lnTo>
                  <a:lnTo>
                    <a:pt x="188790" y="1278255"/>
                  </a:lnTo>
                  <a:lnTo>
                    <a:pt x="173877" y="1260475"/>
                  </a:lnTo>
                  <a:lnTo>
                    <a:pt x="159599" y="1242378"/>
                  </a:lnTo>
                  <a:lnTo>
                    <a:pt x="145638" y="1223963"/>
                  </a:lnTo>
                  <a:lnTo>
                    <a:pt x="132629" y="1204913"/>
                  </a:lnTo>
                  <a:lnTo>
                    <a:pt x="119937" y="1185863"/>
                  </a:lnTo>
                  <a:lnTo>
                    <a:pt x="112005" y="1173163"/>
                  </a:lnTo>
                  <a:lnTo>
                    <a:pt x="104390" y="1160463"/>
                  </a:lnTo>
                  <a:lnTo>
                    <a:pt x="97409" y="1147445"/>
                  </a:lnTo>
                  <a:lnTo>
                    <a:pt x="90111" y="1134428"/>
                  </a:lnTo>
                  <a:lnTo>
                    <a:pt x="79641" y="1114108"/>
                  </a:lnTo>
                  <a:lnTo>
                    <a:pt x="69805" y="1093153"/>
                  </a:lnTo>
                  <a:lnTo>
                    <a:pt x="60286" y="1072198"/>
                  </a:lnTo>
                  <a:lnTo>
                    <a:pt x="51719" y="1050608"/>
                  </a:lnTo>
                  <a:lnTo>
                    <a:pt x="43469" y="1029018"/>
                  </a:lnTo>
                  <a:lnTo>
                    <a:pt x="36172" y="1006793"/>
                  </a:lnTo>
                  <a:lnTo>
                    <a:pt x="29826" y="984568"/>
                  </a:lnTo>
                  <a:lnTo>
                    <a:pt x="23480" y="961708"/>
                  </a:lnTo>
                  <a:lnTo>
                    <a:pt x="18086" y="939165"/>
                  </a:lnTo>
                  <a:lnTo>
                    <a:pt x="13326" y="915988"/>
                  </a:lnTo>
                  <a:lnTo>
                    <a:pt x="9202" y="892493"/>
                  </a:lnTo>
                  <a:lnTo>
                    <a:pt x="6029" y="868998"/>
                  </a:lnTo>
                  <a:lnTo>
                    <a:pt x="3490" y="845185"/>
                  </a:lnTo>
                  <a:lnTo>
                    <a:pt x="1587" y="820738"/>
                  </a:lnTo>
                  <a:lnTo>
                    <a:pt x="317" y="796608"/>
                  </a:lnTo>
                  <a:lnTo>
                    <a:pt x="0" y="772160"/>
                  </a:lnTo>
                  <a:lnTo>
                    <a:pt x="317" y="747713"/>
                  </a:lnTo>
                  <a:lnTo>
                    <a:pt x="1587" y="723583"/>
                  </a:lnTo>
                  <a:lnTo>
                    <a:pt x="3490" y="699453"/>
                  </a:lnTo>
                  <a:lnTo>
                    <a:pt x="6029" y="675640"/>
                  </a:lnTo>
                  <a:lnTo>
                    <a:pt x="9202" y="651828"/>
                  </a:lnTo>
                  <a:lnTo>
                    <a:pt x="13326" y="628650"/>
                  </a:lnTo>
                  <a:lnTo>
                    <a:pt x="18086" y="605473"/>
                  </a:lnTo>
                  <a:lnTo>
                    <a:pt x="23480" y="582295"/>
                  </a:lnTo>
                  <a:lnTo>
                    <a:pt x="29826" y="559753"/>
                  </a:lnTo>
                  <a:lnTo>
                    <a:pt x="36172" y="537528"/>
                  </a:lnTo>
                  <a:lnTo>
                    <a:pt x="43469" y="515620"/>
                  </a:lnTo>
                  <a:lnTo>
                    <a:pt x="51719" y="493713"/>
                  </a:lnTo>
                  <a:lnTo>
                    <a:pt x="60286" y="472440"/>
                  </a:lnTo>
                  <a:lnTo>
                    <a:pt x="69805" y="451168"/>
                  </a:lnTo>
                  <a:lnTo>
                    <a:pt x="79641" y="430530"/>
                  </a:lnTo>
                  <a:lnTo>
                    <a:pt x="90111" y="410210"/>
                  </a:lnTo>
                  <a:lnTo>
                    <a:pt x="97409" y="396875"/>
                  </a:lnTo>
                  <a:lnTo>
                    <a:pt x="104390" y="383858"/>
                  </a:lnTo>
                  <a:lnTo>
                    <a:pt x="112005" y="371158"/>
                  </a:lnTo>
                  <a:lnTo>
                    <a:pt x="119937" y="358775"/>
                  </a:lnTo>
                  <a:lnTo>
                    <a:pt x="132629" y="339090"/>
                  </a:lnTo>
                  <a:lnTo>
                    <a:pt x="145638" y="320040"/>
                  </a:lnTo>
                  <a:lnTo>
                    <a:pt x="159599" y="301625"/>
                  </a:lnTo>
                  <a:lnTo>
                    <a:pt x="173877" y="283528"/>
                  </a:lnTo>
                  <a:lnTo>
                    <a:pt x="188790" y="266065"/>
                  </a:lnTo>
                  <a:lnTo>
                    <a:pt x="204337" y="248920"/>
                  </a:lnTo>
                  <a:lnTo>
                    <a:pt x="220202" y="232093"/>
                  </a:lnTo>
                  <a:lnTo>
                    <a:pt x="236701" y="215900"/>
                  </a:lnTo>
                  <a:lnTo>
                    <a:pt x="248441" y="204470"/>
                  </a:lnTo>
                  <a:lnTo>
                    <a:pt x="260815" y="193358"/>
                  </a:lnTo>
                  <a:lnTo>
                    <a:pt x="273507" y="182245"/>
                  </a:lnTo>
                  <a:lnTo>
                    <a:pt x="286199" y="171768"/>
                  </a:lnTo>
                  <a:lnTo>
                    <a:pt x="298891" y="161925"/>
                  </a:lnTo>
                  <a:lnTo>
                    <a:pt x="311582" y="152400"/>
                  </a:lnTo>
                  <a:lnTo>
                    <a:pt x="324591" y="142558"/>
                  </a:lnTo>
                  <a:lnTo>
                    <a:pt x="337600" y="133668"/>
                  </a:lnTo>
                  <a:lnTo>
                    <a:pt x="350927" y="124460"/>
                  </a:lnTo>
                  <a:lnTo>
                    <a:pt x="364570" y="116205"/>
                  </a:lnTo>
                  <a:lnTo>
                    <a:pt x="378531" y="107633"/>
                  </a:lnTo>
                  <a:lnTo>
                    <a:pt x="392492" y="99695"/>
                  </a:lnTo>
                  <a:lnTo>
                    <a:pt x="406136" y="91758"/>
                  </a:lnTo>
                  <a:lnTo>
                    <a:pt x="420731" y="84455"/>
                  </a:lnTo>
                  <a:lnTo>
                    <a:pt x="435009" y="76835"/>
                  </a:lnTo>
                  <a:lnTo>
                    <a:pt x="449922" y="70168"/>
                  </a:lnTo>
                  <a:lnTo>
                    <a:pt x="464518" y="63818"/>
                  </a:lnTo>
                  <a:lnTo>
                    <a:pt x="479748" y="57150"/>
                  </a:lnTo>
                  <a:lnTo>
                    <a:pt x="494661" y="51118"/>
                  </a:lnTo>
                  <a:lnTo>
                    <a:pt x="509573" y="45720"/>
                  </a:lnTo>
                  <a:lnTo>
                    <a:pt x="525121" y="40005"/>
                  </a:lnTo>
                  <a:lnTo>
                    <a:pt x="540668" y="35243"/>
                  </a:lnTo>
                  <a:lnTo>
                    <a:pt x="556533" y="30480"/>
                  </a:lnTo>
                  <a:lnTo>
                    <a:pt x="572398" y="25718"/>
                  </a:lnTo>
                  <a:lnTo>
                    <a:pt x="588262" y="21908"/>
                  </a:lnTo>
                  <a:lnTo>
                    <a:pt x="604444" y="18098"/>
                  </a:lnTo>
                  <a:lnTo>
                    <a:pt x="620626" y="14605"/>
                  </a:lnTo>
                  <a:lnTo>
                    <a:pt x="637125" y="11748"/>
                  </a:lnTo>
                  <a:lnTo>
                    <a:pt x="653625" y="9208"/>
                  </a:lnTo>
                  <a:lnTo>
                    <a:pt x="670124" y="6350"/>
                  </a:lnTo>
                  <a:lnTo>
                    <a:pt x="686941" y="4445"/>
                  </a:lnTo>
                  <a:lnTo>
                    <a:pt x="703757" y="2858"/>
                  </a:lnTo>
                  <a:lnTo>
                    <a:pt x="720574" y="1588"/>
                  </a:lnTo>
                  <a:lnTo>
                    <a:pt x="737708" y="635"/>
                  </a:lnTo>
                  <a:lnTo>
                    <a:pt x="7548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293" y="3936"/>
              <a:ext cx="950" cy="3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云服务器</a:t>
              </a:r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496945" y="3112770"/>
            <a:ext cx="788035" cy="663495"/>
            <a:chOff x="6293" y="3029"/>
            <a:chExt cx="950" cy="1255"/>
          </a:xfrm>
        </p:grpSpPr>
        <p:sp>
          <p:nvSpPr>
            <p:cNvPr id="7" name=" 11"/>
            <p:cNvSpPr>
              <a:spLocks noChangeAspect="1"/>
            </p:cNvSpPr>
            <p:nvPr/>
          </p:nvSpPr>
          <p:spPr bwMode="auto">
            <a:xfrm>
              <a:off x="6293" y="3029"/>
              <a:ext cx="907" cy="907"/>
            </a:xfrm>
            <a:custGeom>
              <a:avLst/>
              <a:gdLst/>
              <a:ahLst/>
              <a:cxnLst/>
              <a:rect l="0" t="0" r="r" b="b"/>
              <a:pathLst>
                <a:path w="1903412" h="1563688">
                  <a:moveTo>
                    <a:pt x="872180" y="1544638"/>
                  </a:moveTo>
                  <a:lnTo>
                    <a:pt x="875675" y="1544638"/>
                  </a:lnTo>
                  <a:lnTo>
                    <a:pt x="1859905" y="1544638"/>
                  </a:lnTo>
                  <a:lnTo>
                    <a:pt x="1863400" y="1544638"/>
                  </a:lnTo>
                  <a:lnTo>
                    <a:pt x="1866577" y="1545233"/>
                  </a:lnTo>
                  <a:lnTo>
                    <a:pt x="1869118" y="1545829"/>
                  </a:lnTo>
                  <a:lnTo>
                    <a:pt x="1871660" y="1546722"/>
                  </a:lnTo>
                  <a:lnTo>
                    <a:pt x="1873884" y="1547912"/>
                  </a:lnTo>
                  <a:lnTo>
                    <a:pt x="1875154" y="1549103"/>
                  </a:lnTo>
                  <a:lnTo>
                    <a:pt x="1876107" y="1550591"/>
                  </a:lnTo>
                  <a:lnTo>
                    <a:pt x="1876425" y="1552079"/>
                  </a:lnTo>
                  <a:lnTo>
                    <a:pt x="1876425" y="1555651"/>
                  </a:lnTo>
                  <a:lnTo>
                    <a:pt x="1876107" y="1557140"/>
                  </a:lnTo>
                  <a:lnTo>
                    <a:pt x="1875154" y="1558926"/>
                  </a:lnTo>
                  <a:lnTo>
                    <a:pt x="1873884" y="1560116"/>
                  </a:lnTo>
                  <a:lnTo>
                    <a:pt x="1871660" y="1561307"/>
                  </a:lnTo>
                  <a:lnTo>
                    <a:pt x="1869118" y="1562200"/>
                  </a:lnTo>
                  <a:lnTo>
                    <a:pt x="1866577" y="1563093"/>
                  </a:lnTo>
                  <a:lnTo>
                    <a:pt x="1863400" y="1563390"/>
                  </a:lnTo>
                  <a:lnTo>
                    <a:pt x="1859905" y="1563688"/>
                  </a:lnTo>
                  <a:lnTo>
                    <a:pt x="875675" y="1563688"/>
                  </a:lnTo>
                  <a:lnTo>
                    <a:pt x="872180" y="1563390"/>
                  </a:lnTo>
                  <a:lnTo>
                    <a:pt x="869003" y="1563093"/>
                  </a:lnTo>
                  <a:lnTo>
                    <a:pt x="866144" y="1562200"/>
                  </a:lnTo>
                  <a:lnTo>
                    <a:pt x="863603" y="1561307"/>
                  </a:lnTo>
                  <a:lnTo>
                    <a:pt x="861696" y="1560116"/>
                  </a:lnTo>
                  <a:lnTo>
                    <a:pt x="860108" y="1558926"/>
                  </a:lnTo>
                  <a:lnTo>
                    <a:pt x="859155" y="1557140"/>
                  </a:lnTo>
                  <a:lnTo>
                    <a:pt x="858837" y="1555651"/>
                  </a:lnTo>
                  <a:lnTo>
                    <a:pt x="858837" y="1552079"/>
                  </a:lnTo>
                  <a:lnTo>
                    <a:pt x="859155" y="1550591"/>
                  </a:lnTo>
                  <a:lnTo>
                    <a:pt x="860108" y="1549103"/>
                  </a:lnTo>
                  <a:lnTo>
                    <a:pt x="861696" y="1547912"/>
                  </a:lnTo>
                  <a:lnTo>
                    <a:pt x="863603" y="1546722"/>
                  </a:lnTo>
                  <a:lnTo>
                    <a:pt x="866144" y="1545829"/>
                  </a:lnTo>
                  <a:lnTo>
                    <a:pt x="869003" y="1545233"/>
                  </a:lnTo>
                  <a:lnTo>
                    <a:pt x="872180" y="1544638"/>
                  </a:lnTo>
                  <a:close/>
                  <a:moveTo>
                    <a:pt x="1255848" y="1415770"/>
                  </a:moveTo>
                  <a:lnTo>
                    <a:pt x="1252677" y="1416407"/>
                  </a:lnTo>
                  <a:lnTo>
                    <a:pt x="1249823" y="1417361"/>
                  </a:lnTo>
                  <a:lnTo>
                    <a:pt x="1247286" y="1419271"/>
                  </a:lnTo>
                  <a:lnTo>
                    <a:pt x="1245383" y="1420862"/>
                  </a:lnTo>
                  <a:lnTo>
                    <a:pt x="1243797" y="1422771"/>
                  </a:lnTo>
                  <a:lnTo>
                    <a:pt x="1242529" y="1424680"/>
                  </a:lnTo>
                  <a:lnTo>
                    <a:pt x="1242212" y="1426908"/>
                  </a:lnTo>
                  <a:lnTo>
                    <a:pt x="1235235" y="1522691"/>
                  </a:lnTo>
                  <a:lnTo>
                    <a:pt x="1235235" y="1525237"/>
                  </a:lnTo>
                  <a:lnTo>
                    <a:pt x="1236186" y="1527146"/>
                  </a:lnTo>
                  <a:lnTo>
                    <a:pt x="1237772" y="1529056"/>
                  </a:lnTo>
                  <a:lnTo>
                    <a:pt x="1239675" y="1530647"/>
                  </a:lnTo>
                  <a:lnTo>
                    <a:pt x="1242212" y="1532238"/>
                  </a:lnTo>
                  <a:lnTo>
                    <a:pt x="1245066" y="1533193"/>
                  </a:lnTo>
                  <a:lnTo>
                    <a:pt x="1247920" y="1533829"/>
                  </a:lnTo>
                  <a:lnTo>
                    <a:pt x="1251408" y="1534147"/>
                  </a:lnTo>
                  <a:lnTo>
                    <a:pt x="1488299" y="1535738"/>
                  </a:lnTo>
                  <a:lnTo>
                    <a:pt x="1491787" y="1535738"/>
                  </a:lnTo>
                  <a:lnTo>
                    <a:pt x="1494641" y="1535102"/>
                  </a:lnTo>
                  <a:lnTo>
                    <a:pt x="1497813" y="1533829"/>
                  </a:lnTo>
                  <a:lnTo>
                    <a:pt x="1500032" y="1532556"/>
                  </a:lnTo>
                  <a:lnTo>
                    <a:pt x="1502252" y="1530965"/>
                  </a:lnTo>
                  <a:lnTo>
                    <a:pt x="1503521" y="1529056"/>
                  </a:lnTo>
                  <a:lnTo>
                    <a:pt x="1504472" y="1526828"/>
                  </a:lnTo>
                  <a:lnTo>
                    <a:pt x="1504789" y="1524601"/>
                  </a:lnTo>
                  <a:lnTo>
                    <a:pt x="1499715" y="1428181"/>
                  </a:lnTo>
                  <a:lnTo>
                    <a:pt x="1499398" y="1425953"/>
                  </a:lnTo>
                  <a:lnTo>
                    <a:pt x="1498130" y="1424044"/>
                  </a:lnTo>
                  <a:lnTo>
                    <a:pt x="1496227" y="1422134"/>
                  </a:lnTo>
                  <a:lnTo>
                    <a:pt x="1494324" y="1420543"/>
                  </a:lnTo>
                  <a:lnTo>
                    <a:pt x="1491787" y="1418952"/>
                  </a:lnTo>
                  <a:lnTo>
                    <a:pt x="1489250" y="1417679"/>
                  </a:lnTo>
                  <a:lnTo>
                    <a:pt x="1486396" y="1417043"/>
                  </a:lnTo>
                  <a:lnTo>
                    <a:pt x="1483225" y="1416725"/>
                  </a:lnTo>
                  <a:lnTo>
                    <a:pt x="1259019" y="1415770"/>
                  </a:lnTo>
                  <a:lnTo>
                    <a:pt x="1255848" y="1415770"/>
                  </a:lnTo>
                  <a:close/>
                  <a:moveTo>
                    <a:pt x="1699820" y="1377902"/>
                  </a:moveTo>
                  <a:lnTo>
                    <a:pt x="1703942" y="1405269"/>
                  </a:lnTo>
                  <a:lnTo>
                    <a:pt x="1750876" y="1405587"/>
                  </a:lnTo>
                  <a:lnTo>
                    <a:pt x="1746437" y="1378220"/>
                  </a:lnTo>
                  <a:lnTo>
                    <a:pt x="1699820" y="1377902"/>
                  </a:lnTo>
                  <a:close/>
                  <a:moveTo>
                    <a:pt x="1636078" y="1377902"/>
                  </a:moveTo>
                  <a:lnTo>
                    <a:pt x="1639249" y="1404951"/>
                  </a:lnTo>
                  <a:lnTo>
                    <a:pt x="1686183" y="1405269"/>
                  </a:lnTo>
                  <a:lnTo>
                    <a:pt x="1682378" y="1377902"/>
                  </a:lnTo>
                  <a:lnTo>
                    <a:pt x="1636078" y="1377902"/>
                  </a:lnTo>
                  <a:close/>
                  <a:moveTo>
                    <a:pt x="1572019" y="1377584"/>
                  </a:moveTo>
                  <a:lnTo>
                    <a:pt x="1574239" y="1404633"/>
                  </a:lnTo>
                  <a:lnTo>
                    <a:pt x="1621490" y="1404951"/>
                  </a:lnTo>
                  <a:lnTo>
                    <a:pt x="1618636" y="1377584"/>
                  </a:lnTo>
                  <a:lnTo>
                    <a:pt x="1572019" y="1377584"/>
                  </a:lnTo>
                  <a:close/>
                  <a:moveTo>
                    <a:pt x="1507960" y="1377266"/>
                  </a:moveTo>
                  <a:lnTo>
                    <a:pt x="1509546" y="1404314"/>
                  </a:lnTo>
                  <a:lnTo>
                    <a:pt x="1556797" y="1404633"/>
                  </a:lnTo>
                  <a:lnTo>
                    <a:pt x="1554577" y="1377266"/>
                  </a:lnTo>
                  <a:lnTo>
                    <a:pt x="1507960" y="1377266"/>
                  </a:lnTo>
                  <a:close/>
                  <a:moveTo>
                    <a:pt x="1443902" y="1376948"/>
                  </a:moveTo>
                  <a:lnTo>
                    <a:pt x="1444853" y="1403996"/>
                  </a:lnTo>
                  <a:lnTo>
                    <a:pt x="1491787" y="1403996"/>
                  </a:lnTo>
                  <a:lnTo>
                    <a:pt x="1490519" y="1377266"/>
                  </a:lnTo>
                  <a:lnTo>
                    <a:pt x="1443902" y="1376948"/>
                  </a:lnTo>
                  <a:close/>
                  <a:moveTo>
                    <a:pt x="1380160" y="1376629"/>
                  </a:moveTo>
                  <a:lnTo>
                    <a:pt x="1379843" y="1403678"/>
                  </a:lnTo>
                  <a:lnTo>
                    <a:pt x="1426777" y="1403996"/>
                  </a:lnTo>
                  <a:lnTo>
                    <a:pt x="1426460" y="1376948"/>
                  </a:lnTo>
                  <a:lnTo>
                    <a:pt x="1380160" y="1376629"/>
                  </a:lnTo>
                  <a:close/>
                  <a:moveTo>
                    <a:pt x="1316101" y="1376311"/>
                  </a:moveTo>
                  <a:lnTo>
                    <a:pt x="1315150" y="1403360"/>
                  </a:lnTo>
                  <a:lnTo>
                    <a:pt x="1362401" y="1403360"/>
                  </a:lnTo>
                  <a:lnTo>
                    <a:pt x="1362718" y="1376629"/>
                  </a:lnTo>
                  <a:lnTo>
                    <a:pt x="1316101" y="1376311"/>
                  </a:lnTo>
                  <a:close/>
                  <a:moveTo>
                    <a:pt x="1252043" y="1375993"/>
                  </a:moveTo>
                  <a:lnTo>
                    <a:pt x="1250140" y="1403041"/>
                  </a:lnTo>
                  <a:lnTo>
                    <a:pt x="1297391" y="1403041"/>
                  </a:lnTo>
                  <a:lnTo>
                    <a:pt x="1298660" y="1376311"/>
                  </a:lnTo>
                  <a:lnTo>
                    <a:pt x="1252043" y="1375993"/>
                  </a:lnTo>
                  <a:close/>
                  <a:moveTo>
                    <a:pt x="1188301" y="1375675"/>
                  </a:moveTo>
                  <a:lnTo>
                    <a:pt x="1185764" y="1402723"/>
                  </a:lnTo>
                  <a:lnTo>
                    <a:pt x="1232698" y="1402723"/>
                  </a:lnTo>
                  <a:lnTo>
                    <a:pt x="1234601" y="1375993"/>
                  </a:lnTo>
                  <a:lnTo>
                    <a:pt x="1188301" y="1375675"/>
                  </a:lnTo>
                  <a:close/>
                  <a:moveTo>
                    <a:pt x="1124242" y="1375356"/>
                  </a:moveTo>
                  <a:lnTo>
                    <a:pt x="1120754" y="1402405"/>
                  </a:lnTo>
                  <a:lnTo>
                    <a:pt x="1167688" y="1402405"/>
                  </a:lnTo>
                  <a:lnTo>
                    <a:pt x="1170859" y="1375675"/>
                  </a:lnTo>
                  <a:lnTo>
                    <a:pt x="1124242" y="1375356"/>
                  </a:lnTo>
                  <a:close/>
                  <a:moveTo>
                    <a:pt x="1060183" y="1375038"/>
                  </a:moveTo>
                  <a:lnTo>
                    <a:pt x="1056061" y="1402087"/>
                  </a:lnTo>
                  <a:lnTo>
                    <a:pt x="1102995" y="1402087"/>
                  </a:lnTo>
                  <a:lnTo>
                    <a:pt x="1106800" y="1375356"/>
                  </a:lnTo>
                  <a:lnTo>
                    <a:pt x="1060183" y="1375038"/>
                  </a:lnTo>
                  <a:close/>
                  <a:moveTo>
                    <a:pt x="996442" y="1374720"/>
                  </a:moveTo>
                  <a:lnTo>
                    <a:pt x="991051" y="1401769"/>
                  </a:lnTo>
                  <a:lnTo>
                    <a:pt x="1038302" y="1401769"/>
                  </a:lnTo>
                  <a:lnTo>
                    <a:pt x="1042742" y="1375038"/>
                  </a:lnTo>
                  <a:lnTo>
                    <a:pt x="996442" y="1374720"/>
                  </a:lnTo>
                  <a:close/>
                  <a:moveTo>
                    <a:pt x="394079" y="1340803"/>
                  </a:moveTo>
                  <a:lnTo>
                    <a:pt x="364253" y="1348105"/>
                  </a:lnTo>
                  <a:lnTo>
                    <a:pt x="354734" y="1351280"/>
                  </a:lnTo>
                  <a:lnTo>
                    <a:pt x="367743" y="1359853"/>
                  </a:lnTo>
                  <a:lnTo>
                    <a:pt x="380752" y="1368743"/>
                  </a:lnTo>
                  <a:lnTo>
                    <a:pt x="393761" y="1376998"/>
                  </a:lnTo>
                  <a:lnTo>
                    <a:pt x="407088" y="1385571"/>
                  </a:lnTo>
                  <a:lnTo>
                    <a:pt x="420414" y="1393191"/>
                  </a:lnTo>
                  <a:lnTo>
                    <a:pt x="434375" y="1400493"/>
                  </a:lnTo>
                  <a:lnTo>
                    <a:pt x="448336" y="1408113"/>
                  </a:lnTo>
                  <a:lnTo>
                    <a:pt x="462297" y="1415098"/>
                  </a:lnTo>
                  <a:lnTo>
                    <a:pt x="453095" y="1406526"/>
                  </a:lnTo>
                  <a:lnTo>
                    <a:pt x="444528" y="1397636"/>
                  </a:lnTo>
                  <a:lnTo>
                    <a:pt x="435644" y="1389063"/>
                  </a:lnTo>
                  <a:lnTo>
                    <a:pt x="427077" y="1379538"/>
                  </a:lnTo>
                  <a:lnTo>
                    <a:pt x="418510" y="1370331"/>
                  </a:lnTo>
                  <a:lnTo>
                    <a:pt x="410261" y="1360488"/>
                  </a:lnTo>
                  <a:lnTo>
                    <a:pt x="402011" y="1350963"/>
                  </a:lnTo>
                  <a:lnTo>
                    <a:pt x="394079" y="1340803"/>
                  </a:lnTo>
                  <a:close/>
                  <a:moveTo>
                    <a:pt x="1694111" y="1340353"/>
                  </a:moveTo>
                  <a:lnTo>
                    <a:pt x="1698234" y="1367401"/>
                  </a:lnTo>
                  <a:lnTo>
                    <a:pt x="1744534" y="1367719"/>
                  </a:lnTo>
                  <a:lnTo>
                    <a:pt x="1739777" y="1340671"/>
                  </a:lnTo>
                  <a:lnTo>
                    <a:pt x="1694111" y="1340353"/>
                  </a:lnTo>
                  <a:close/>
                  <a:moveTo>
                    <a:pt x="1631321" y="1340034"/>
                  </a:moveTo>
                  <a:lnTo>
                    <a:pt x="1634809" y="1367083"/>
                  </a:lnTo>
                  <a:lnTo>
                    <a:pt x="1680792" y="1367401"/>
                  </a:lnTo>
                  <a:lnTo>
                    <a:pt x="1676987" y="1340353"/>
                  </a:lnTo>
                  <a:lnTo>
                    <a:pt x="1631321" y="1340034"/>
                  </a:lnTo>
                  <a:close/>
                  <a:moveTo>
                    <a:pt x="1568531" y="1339716"/>
                  </a:moveTo>
                  <a:lnTo>
                    <a:pt x="1571068" y="1366765"/>
                  </a:lnTo>
                  <a:lnTo>
                    <a:pt x="1617051" y="1367083"/>
                  </a:lnTo>
                  <a:lnTo>
                    <a:pt x="1614196" y="1340034"/>
                  </a:lnTo>
                  <a:lnTo>
                    <a:pt x="1568531" y="1339716"/>
                  </a:lnTo>
                  <a:close/>
                  <a:moveTo>
                    <a:pt x="1505741" y="1339716"/>
                  </a:moveTo>
                  <a:lnTo>
                    <a:pt x="1507326" y="1366765"/>
                  </a:lnTo>
                  <a:lnTo>
                    <a:pt x="1553626" y="1366765"/>
                  </a:lnTo>
                  <a:lnTo>
                    <a:pt x="1551406" y="1339716"/>
                  </a:lnTo>
                  <a:lnTo>
                    <a:pt x="1505741" y="1339716"/>
                  </a:lnTo>
                  <a:close/>
                  <a:moveTo>
                    <a:pt x="1442950" y="1339398"/>
                  </a:moveTo>
                  <a:lnTo>
                    <a:pt x="1443585" y="1366128"/>
                  </a:lnTo>
                  <a:lnTo>
                    <a:pt x="1489884" y="1366128"/>
                  </a:lnTo>
                  <a:lnTo>
                    <a:pt x="1488616" y="1339398"/>
                  </a:lnTo>
                  <a:lnTo>
                    <a:pt x="1442950" y="1339398"/>
                  </a:lnTo>
                  <a:close/>
                  <a:moveTo>
                    <a:pt x="1380160" y="1339080"/>
                  </a:moveTo>
                  <a:lnTo>
                    <a:pt x="1380160" y="1365810"/>
                  </a:lnTo>
                  <a:lnTo>
                    <a:pt x="1426143" y="1365810"/>
                  </a:lnTo>
                  <a:lnTo>
                    <a:pt x="1425826" y="1339398"/>
                  </a:lnTo>
                  <a:lnTo>
                    <a:pt x="1380160" y="1339080"/>
                  </a:lnTo>
                  <a:close/>
                  <a:moveTo>
                    <a:pt x="1317370" y="1338761"/>
                  </a:moveTo>
                  <a:lnTo>
                    <a:pt x="1316418" y="1365492"/>
                  </a:lnTo>
                  <a:lnTo>
                    <a:pt x="1362718" y="1365492"/>
                  </a:lnTo>
                  <a:lnTo>
                    <a:pt x="1363035" y="1339080"/>
                  </a:lnTo>
                  <a:lnTo>
                    <a:pt x="1317370" y="1338761"/>
                  </a:lnTo>
                  <a:close/>
                  <a:moveTo>
                    <a:pt x="1254897" y="1338443"/>
                  </a:moveTo>
                  <a:lnTo>
                    <a:pt x="1252677" y="1365174"/>
                  </a:lnTo>
                  <a:lnTo>
                    <a:pt x="1298977" y="1365492"/>
                  </a:lnTo>
                  <a:lnTo>
                    <a:pt x="1300245" y="1338761"/>
                  </a:lnTo>
                  <a:lnTo>
                    <a:pt x="1254897" y="1338443"/>
                  </a:lnTo>
                  <a:close/>
                  <a:moveTo>
                    <a:pt x="1192106" y="1338443"/>
                  </a:moveTo>
                  <a:lnTo>
                    <a:pt x="1189252" y="1364855"/>
                  </a:lnTo>
                  <a:lnTo>
                    <a:pt x="1235235" y="1365174"/>
                  </a:lnTo>
                  <a:lnTo>
                    <a:pt x="1237772" y="1338443"/>
                  </a:lnTo>
                  <a:lnTo>
                    <a:pt x="1192106" y="1338443"/>
                  </a:lnTo>
                  <a:close/>
                  <a:moveTo>
                    <a:pt x="1128999" y="1338125"/>
                  </a:moveTo>
                  <a:lnTo>
                    <a:pt x="1125511" y="1364537"/>
                  </a:lnTo>
                  <a:lnTo>
                    <a:pt x="1172128" y="1364855"/>
                  </a:lnTo>
                  <a:lnTo>
                    <a:pt x="1174665" y="1338125"/>
                  </a:lnTo>
                  <a:lnTo>
                    <a:pt x="1128999" y="1338125"/>
                  </a:lnTo>
                  <a:close/>
                  <a:moveTo>
                    <a:pt x="1066526" y="1337807"/>
                  </a:moveTo>
                  <a:lnTo>
                    <a:pt x="1061769" y="1364219"/>
                  </a:lnTo>
                  <a:lnTo>
                    <a:pt x="1108386" y="1364537"/>
                  </a:lnTo>
                  <a:lnTo>
                    <a:pt x="1111874" y="1338125"/>
                  </a:lnTo>
                  <a:lnTo>
                    <a:pt x="1066526" y="1337807"/>
                  </a:lnTo>
                  <a:close/>
                  <a:moveTo>
                    <a:pt x="1003419" y="1337489"/>
                  </a:moveTo>
                  <a:lnTo>
                    <a:pt x="998345" y="1363901"/>
                  </a:lnTo>
                  <a:lnTo>
                    <a:pt x="1044644" y="1364219"/>
                  </a:lnTo>
                  <a:lnTo>
                    <a:pt x="1049401" y="1337807"/>
                  </a:lnTo>
                  <a:lnTo>
                    <a:pt x="1003419" y="1337489"/>
                  </a:lnTo>
                  <a:close/>
                  <a:moveTo>
                    <a:pt x="538764" y="1314450"/>
                  </a:moveTo>
                  <a:lnTo>
                    <a:pt x="518458" y="1317308"/>
                  </a:lnTo>
                  <a:lnTo>
                    <a:pt x="498468" y="1320165"/>
                  </a:lnTo>
                  <a:lnTo>
                    <a:pt x="478479" y="1323340"/>
                  </a:lnTo>
                  <a:lnTo>
                    <a:pt x="458807" y="1326833"/>
                  </a:lnTo>
                  <a:lnTo>
                    <a:pt x="467691" y="1336675"/>
                  </a:lnTo>
                  <a:lnTo>
                    <a:pt x="476258" y="1346200"/>
                  </a:lnTo>
                  <a:lnTo>
                    <a:pt x="485142" y="1355408"/>
                  </a:lnTo>
                  <a:lnTo>
                    <a:pt x="494343" y="1364298"/>
                  </a:lnTo>
                  <a:lnTo>
                    <a:pt x="503228" y="1372871"/>
                  </a:lnTo>
                  <a:lnTo>
                    <a:pt x="512746" y="1381126"/>
                  </a:lnTo>
                  <a:lnTo>
                    <a:pt x="521948" y="1389381"/>
                  </a:lnTo>
                  <a:lnTo>
                    <a:pt x="531784" y="1397001"/>
                  </a:lnTo>
                  <a:lnTo>
                    <a:pt x="540986" y="1404621"/>
                  </a:lnTo>
                  <a:lnTo>
                    <a:pt x="551139" y="1411606"/>
                  </a:lnTo>
                  <a:lnTo>
                    <a:pt x="560658" y="1418273"/>
                  </a:lnTo>
                  <a:lnTo>
                    <a:pt x="570811" y="1424941"/>
                  </a:lnTo>
                  <a:lnTo>
                    <a:pt x="580965" y="1430973"/>
                  </a:lnTo>
                  <a:lnTo>
                    <a:pt x="591118" y="1437323"/>
                  </a:lnTo>
                  <a:lnTo>
                    <a:pt x="601589" y="1442721"/>
                  </a:lnTo>
                  <a:lnTo>
                    <a:pt x="611742" y="1447801"/>
                  </a:lnTo>
                  <a:lnTo>
                    <a:pt x="601589" y="1433831"/>
                  </a:lnTo>
                  <a:lnTo>
                    <a:pt x="591753" y="1419226"/>
                  </a:lnTo>
                  <a:lnTo>
                    <a:pt x="582234" y="1403351"/>
                  </a:lnTo>
                  <a:lnTo>
                    <a:pt x="573032" y="1387158"/>
                  </a:lnTo>
                  <a:lnTo>
                    <a:pt x="564148" y="1370013"/>
                  </a:lnTo>
                  <a:lnTo>
                    <a:pt x="555264" y="1352233"/>
                  </a:lnTo>
                  <a:lnTo>
                    <a:pt x="547014" y="1333500"/>
                  </a:lnTo>
                  <a:lnTo>
                    <a:pt x="538764" y="1314450"/>
                  </a:lnTo>
                  <a:close/>
                  <a:moveTo>
                    <a:pt x="1688403" y="1302485"/>
                  </a:moveTo>
                  <a:lnTo>
                    <a:pt x="1692526" y="1329215"/>
                  </a:lnTo>
                  <a:lnTo>
                    <a:pt x="1737557" y="1329533"/>
                  </a:lnTo>
                  <a:lnTo>
                    <a:pt x="1733117" y="1302803"/>
                  </a:lnTo>
                  <a:lnTo>
                    <a:pt x="1688403" y="1302485"/>
                  </a:lnTo>
                  <a:close/>
                  <a:moveTo>
                    <a:pt x="1626881" y="1302166"/>
                  </a:moveTo>
                  <a:lnTo>
                    <a:pt x="1630053" y="1329215"/>
                  </a:lnTo>
                  <a:lnTo>
                    <a:pt x="1675401" y="1329215"/>
                  </a:lnTo>
                  <a:lnTo>
                    <a:pt x="1671596" y="1302485"/>
                  </a:lnTo>
                  <a:lnTo>
                    <a:pt x="1626881" y="1302166"/>
                  </a:lnTo>
                  <a:close/>
                  <a:moveTo>
                    <a:pt x="1565042" y="1302166"/>
                  </a:moveTo>
                  <a:lnTo>
                    <a:pt x="1567579" y="1328897"/>
                  </a:lnTo>
                  <a:lnTo>
                    <a:pt x="1612928" y="1329215"/>
                  </a:lnTo>
                  <a:lnTo>
                    <a:pt x="1610074" y="1302166"/>
                  </a:lnTo>
                  <a:lnTo>
                    <a:pt x="1565042" y="1302166"/>
                  </a:lnTo>
                  <a:close/>
                  <a:moveTo>
                    <a:pt x="1503521" y="1301848"/>
                  </a:moveTo>
                  <a:lnTo>
                    <a:pt x="1505106" y="1328578"/>
                  </a:lnTo>
                  <a:lnTo>
                    <a:pt x="1550772" y="1328897"/>
                  </a:lnTo>
                  <a:lnTo>
                    <a:pt x="1548552" y="1302166"/>
                  </a:lnTo>
                  <a:lnTo>
                    <a:pt x="1503521" y="1301848"/>
                  </a:lnTo>
                  <a:close/>
                  <a:moveTo>
                    <a:pt x="1441999" y="1301848"/>
                  </a:moveTo>
                  <a:lnTo>
                    <a:pt x="1442633" y="1328260"/>
                  </a:lnTo>
                  <a:lnTo>
                    <a:pt x="1487982" y="1328578"/>
                  </a:lnTo>
                  <a:lnTo>
                    <a:pt x="1486713" y="1301848"/>
                  </a:lnTo>
                  <a:lnTo>
                    <a:pt x="1441999" y="1301848"/>
                  </a:lnTo>
                  <a:close/>
                  <a:moveTo>
                    <a:pt x="1380477" y="1301530"/>
                  </a:moveTo>
                  <a:lnTo>
                    <a:pt x="1380477" y="1328260"/>
                  </a:lnTo>
                  <a:lnTo>
                    <a:pt x="1425509" y="1328260"/>
                  </a:lnTo>
                  <a:lnTo>
                    <a:pt x="1425191" y="1301530"/>
                  </a:lnTo>
                  <a:lnTo>
                    <a:pt x="1380477" y="1301530"/>
                  </a:lnTo>
                  <a:close/>
                  <a:moveTo>
                    <a:pt x="1318638" y="1301212"/>
                  </a:moveTo>
                  <a:lnTo>
                    <a:pt x="1317687" y="1327942"/>
                  </a:lnTo>
                  <a:lnTo>
                    <a:pt x="1363353" y="1328260"/>
                  </a:lnTo>
                  <a:lnTo>
                    <a:pt x="1363670" y="1301530"/>
                  </a:lnTo>
                  <a:lnTo>
                    <a:pt x="1318638" y="1301212"/>
                  </a:lnTo>
                  <a:close/>
                  <a:moveTo>
                    <a:pt x="1257434" y="1301212"/>
                  </a:moveTo>
                  <a:lnTo>
                    <a:pt x="1255531" y="1327624"/>
                  </a:lnTo>
                  <a:lnTo>
                    <a:pt x="1300879" y="1327942"/>
                  </a:lnTo>
                  <a:lnTo>
                    <a:pt x="1301831" y="1301212"/>
                  </a:lnTo>
                  <a:lnTo>
                    <a:pt x="1257434" y="1301212"/>
                  </a:lnTo>
                  <a:close/>
                  <a:moveTo>
                    <a:pt x="1195595" y="1300894"/>
                  </a:moveTo>
                  <a:lnTo>
                    <a:pt x="1193058" y="1327306"/>
                  </a:lnTo>
                  <a:lnTo>
                    <a:pt x="1238406" y="1327624"/>
                  </a:lnTo>
                  <a:lnTo>
                    <a:pt x="1240626" y="1300894"/>
                  </a:lnTo>
                  <a:lnTo>
                    <a:pt x="1195595" y="1300894"/>
                  </a:lnTo>
                  <a:close/>
                  <a:moveTo>
                    <a:pt x="1134073" y="1300575"/>
                  </a:moveTo>
                  <a:lnTo>
                    <a:pt x="1130268" y="1327306"/>
                  </a:lnTo>
                  <a:lnTo>
                    <a:pt x="1175933" y="1327306"/>
                  </a:lnTo>
                  <a:lnTo>
                    <a:pt x="1178787" y="1300894"/>
                  </a:lnTo>
                  <a:lnTo>
                    <a:pt x="1134073" y="1300575"/>
                  </a:lnTo>
                  <a:close/>
                  <a:moveTo>
                    <a:pt x="1072551" y="1300575"/>
                  </a:moveTo>
                  <a:lnTo>
                    <a:pt x="1068112" y="1326987"/>
                  </a:lnTo>
                  <a:lnTo>
                    <a:pt x="1113460" y="1326987"/>
                  </a:lnTo>
                  <a:lnTo>
                    <a:pt x="1117266" y="1300575"/>
                  </a:lnTo>
                  <a:lnTo>
                    <a:pt x="1072551" y="1300575"/>
                  </a:lnTo>
                  <a:close/>
                  <a:moveTo>
                    <a:pt x="1010712" y="1300257"/>
                  </a:moveTo>
                  <a:lnTo>
                    <a:pt x="1005638" y="1326669"/>
                  </a:lnTo>
                  <a:lnTo>
                    <a:pt x="1050987" y="1326987"/>
                  </a:lnTo>
                  <a:lnTo>
                    <a:pt x="1055744" y="1300575"/>
                  </a:lnTo>
                  <a:lnTo>
                    <a:pt x="1010712" y="1300257"/>
                  </a:lnTo>
                  <a:close/>
                  <a:moveTo>
                    <a:pt x="742467" y="1299528"/>
                  </a:moveTo>
                  <a:lnTo>
                    <a:pt x="705978" y="1300480"/>
                  </a:lnTo>
                  <a:lnTo>
                    <a:pt x="670124" y="1302068"/>
                  </a:lnTo>
                  <a:lnTo>
                    <a:pt x="634587" y="1304290"/>
                  </a:lnTo>
                  <a:lnTo>
                    <a:pt x="600002" y="1307148"/>
                  </a:lnTo>
                  <a:lnTo>
                    <a:pt x="608886" y="1327150"/>
                  </a:lnTo>
                  <a:lnTo>
                    <a:pt x="618088" y="1346518"/>
                  </a:lnTo>
                  <a:lnTo>
                    <a:pt x="627607" y="1364298"/>
                  </a:lnTo>
                  <a:lnTo>
                    <a:pt x="632683" y="1373188"/>
                  </a:lnTo>
                  <a:lnTo>
                    <a:pt x="637760" y="1381126"/>
                  </a:lnTo>
                  <a:lnTo>
                    <a:pt x="642519" y="1389381"/>
                  </a:lnTo>
                  <a:lnTo>
                    <a:pt x="647596" y="1397001"/>
                  </a:lnTo>
                  <a:lnTo>
                    <a:pt x="652673" y="1404621"/>
                  </a:lnTo>
                  <a:lnTo>
                    <a:pt x="657750" y="1411288"/>
                  </a:lnTo>
                  <a:lnTo>
                    <a:pt x="662826" y="1417956"/>
                  </a:lnTo>
                  <a:lnTo>
                    <a:pt x="668220" y="1424623"/>
                  </a:lnTo>
                  <a:lnTo>
                    <a:pt x="673614" y="1430656"/>
                  </a:lnTo>
                  <a:lnTo>
                    <a:pt x="678691" y="1436688"/>
                  </a:lnTo>
                  <a:lnTo>
                    <a:pt x="686941" y="1444626"/>
                  </a:lnTo>
                  <a:lnTo>
                    <a:pt x="694873" y="1451928"/>
                  </a:lnTo>
                  <a:lnTo>
                    <a:pt x="703123" y="1458913"/>
                  </a:lnTo>
                  <a:lnTo>
                    <a:pt x="711055" y="1464628"/>
                  </a:lnTo>
                  <a:lnTo>
                    <a:pt x="718987" y="1469708"/>
                  </a:lnTo>
                  <a:lnTo>
                    <a:pt x="726920" y="1474153"/>
                  </a:lnTo>
                  <a:lnTo>
                    <a:pt x="734535" y="1477963"/>
                  </a:lnTo>
                  <a:lnTo>
                    <a:pt x="742467" y="1480821"/>
                  </a:lnTo>
                  <a:lnTo>
                    <a:pt x="742467" y="1299528"/>
                  </a:lnTo>
                  <a:close/>
                  <a:moveTo>
                    <a:pt x="1682695" y="1264935"/>
                  </a:moveTo>
                  <a:lnTo>
                    <a:pt x="1686818" y="1291665"/>
                  </a:lnTo>
                  <a:lnTo>
                    <a:pt x="1731215" y="1291665"/>
                  </a:lnTo>
                  <a:lnTo>
                    <a:pt x="1726775" y="1264935"/>
                  </a:lnTo>
                  <a:lnTo>
                    <a:pt x="1682695" y="1264935"/>
                  </a:lnTo>
                  <a:close/>
                  <a:moveTo>
                    <a:pt x="1622442" y="1264617"/>
                  </a:moveTo>
                  <a:lnTo>
                    <a:pt x="1625613" y="1291347"/>
                  </a:lnTo>
                  <a:lnTo>
                    <a:pt x="1670327" y="1291665"/>
                  </a:lnTo>
                  <a:lnTo>
                    <a:pt x="1666205" y="1264617"/>
                  </a:lnTo>
                  <a:lnTo>
                    <a:pt x="1622442" y="1264617"/>
                  </a:lnTo>
                  <a:close/>
                  <a:moveTo>
                    <a:pt x="1561871" y="1264617"/>
                  </a:moveTo>
                  <a:lnTo>
                    <a:pt x="1564091" y="1291347"/>
                  </a:lnTo>
                  <a:lnTo>
                    <a:pt x="1608805" y="1291347"/>
                  </a:lnTo>
                  <a:lnTo>
                    <a:pt x="1605951" y="1264617"/>
                  </a:lnTo>
                  <a:lnTo>
                    <a:pt x="1561871" y="1264617"/>
                  </a:lnTo>
                  <a:close/>
                  <a:moveTo>
                    <a:pt x="1501618" y="1264298"/>
                  </a:moveTo>
                  <a:lnTo>
                    <a:pt x="1502886" y="1291029"/>
                  </a:lnTo>
                  <a:lnTo>
                    <a:pt x="1547284" y="1291029"/>
                  </a:lnTo>
                  <a:lnTo>
                    <a:pt x="1545381" y="1264298"/>
                  </a:lnTo>
                  <a:lnTo>
                    <a:pt x="1501618" y="1264298"/>
                  </a:lnTo>
                  <a:close/>
                  <a:moveTo>
                    <a:pt x="1441048" y="1263980"/>
                  </a:moveTo>
                  <a:lnTo>
                    <a:pt x="1441682" y="1290711"/>
                  </a:lnTo>
                  <a:lnTo>
                    <a:pt x="1486396" y="1291029"/>
                  </a:lnTo>
                  <a:lnTo>
                    <a:pt x="1485128" y="1264298"/>
                  </a:lnTo>
                  <a:lnTo>
                    <a:pt x="1441048" y="1263980"/>
                  </a:lnTo>
                  <a:close/>
                  <a:moveTo>
                    <a:pt x="1380794" y="1263980"/>
                  </a:moveTo>
                  <a:lnTo>
                    <a:pt x="1380477" y="1290711"/>
                  </a:lnTo>
                  <a:lnTo>
                    <a:pt x="1424874" y="1290711"/>
                  </a:lnTo>
                  <a:lnTo>
                    <a:pt x="1424557" y="1263980"/>
                  </a:lnTo>
                  <a:lnTo>
                    <a:pt x="1380794" y="1263980"/>
                  </a:lnTo>
                  <a:close/>
                  <a:moveTo>
                    <a:pt x="1320224" y="1263662"/>
                  </a:moveTo>
                  <a:lnTo>
                    <a:pt x="1319273" y="1290392"/>
                  </a:lnTo>
                  <a:lnTo>
                    <a:pt x="1363670" y="1290711"/>
                  </a:lnTo>
                  <a:lnTo>
                    <a:pt x="1363987" y="1263980"/>
                  </a:lnTo>
                  <a:lnTo>
                    <a:pt x="1320224" y="1263662"/>
                  </a:lnTo>
                  <a:close/>
                  <a:moveTo>
                    <a:pt x="1259654" y="1263662"/>
                  </a:moveTo>
                  <a:lnTo>
                    <a:pt x="1258068" y="1290392"/>
                  </a:lnTo>
                  <a:lnTo>
                    <a:pt x="1302465" y="1290392"/>
                  </a:lnTo>
                  <a:lnTo>
                    <a:pt x="1303416" y="1263662"/>
                  </a:lnTo>
                  <a:lnTo>
                    <a:pt x="1259654" y="1263662"/>
                  </a:lnTo>
                  <a:close/>
                  <a:moveTo>
                    <a:pt x="1199083" y="1263344"/>
                  </a:moveTo>
                  <a:lnTo>
                    <a:pt x="1196546" y="1290074"/>
                  </a:lnTo>
                  <a:lnTo>
                    <a:pt x="1241260" y="1290392"/>
                  </a:lnTo>
                  <a:lnTo>
                    <a:pt x="1243163" y="1263662"/>
                  </a:lnTo>
                  <a:lnTo>
                    <a:pt x="1199083" y="1263344"/>
                  </a:lnTo>
                  <a:close/>
                  <a:moveTo>
                    <a:pt x="1138830" y="1263344"/>
                  </a:moveTo>
                  <a:lnTo>
                    <a:pt x="1135659" y="1289756"/>
                  </a:lnTo>
                  <a:lnTo>
                    <a:pt x="1180056" y="1290074"/>
                  </a:lnTo>
                  <a:lnTo>
                    <a:pt x="1182593" y="1263344"/>
                  </a:lnTo>
                  <a:lnTo>
                    <a:pt x="1138830" y="1263344"/>
                  </a:lnTo>
                  <a:close/>
                  <a:moveTo>
                    <a:pt x="1078259" y="1263026"/>
                  </a:moveTo>
                  <a:lnTo>
                    <a:pt x="1074137" y="1289756"/>
                  </a:lnTo>
                  <a:lnTo>
                    <a:pt x="1118851" y="1289756"/>
                  </a:lnTo>
                  <a:lnTo>
                    <a:pt x="1122339" y="1263344"/>
                  </a:lnTo>
                  <a:lnTo>
                    <a:pt x="1078259" y="1263026"/>
                  </a:lnTo>
                  <a:close/>
                  <a:moveTo>
                    <a:pt x="1018006" y="1263026"/>
                  </a:moveTo>
                  <a:lnTo>
                    <a:pt x="1012615" y="1289438"/>
                  </a:lnTo>
                  <a:lnTo>
                    <a:pt x="1057329" y="1289756"/>
                  </a:lnTo>
                  <a:lnTo>
                    <a:pt x="1061769" y="1263026"/>
                  </a:lnTo>
                  <a:lnTo>
                    <a:pt x="1018006" y="1263026"/>
                  </a:lnTo>
                  <a:close/>
                  <a:moveTo>
                    <a:pt x="1676987" y="1227067"/>
                  </a:moveTo>
                  <a:lnTo>
                    <a:pt x="1681109" y="1253797"/>
                  </a:lnTo>
                  <a:lnTo>
                    <a:pt x="1724872" y="1254115"/>
                  </a:lnTo>
                  <a:lnTo>
                    <a:pt x="1719798" y="1227067"/>
                  </a:lnTo>
                  <a:lnTo>
                    <a:pt x="1676987" y="1227067"/>
                  </a:lnTo>
                  <a:close/>
                  <a:moveTo>
                    <a:pt x="1618002" y="1227067"/>
                  </a:moveTo>
                  <a:lnTo>
                    <a:pt x="1621173" y="1253797"/>
                  </a:lnTo>
                  <a:lnTo>
                    <a:pt x="1664619" y="1253797"/>
                  </a:lnTo>
                  <a:lnTo>
                    <a:pt x="1660813" y="1227067"/>
                  </a:lnTo>
                  <a:lnTo>
                    <a:pt x="1618002" y="1227067"/>
                  </a:lnTo>
                  <a:close/>
                  <a:moveTo>
                    <a:pt x="1558383" y="1226431"/>
                  </a:moveTo>
                  <a:lnTo>
                    <a:pt x="1560920" y="1253479"/>
                  </a:lnTo>
                  <a:lnTo>
                    <a:pt x="1604683" y="1253797"/>
                  </a:lnTo>
                  <a:lnTo>
                    <a:pt x="1601512" y="1226431"/>
                  </a:lnTo>
                  <a:lnTo>
                    <a:pt x="1558383" y="1226431"/>
                  </a:lnTo>
                  <a:close/>
                  <a:moveTo>
                    <a:pt x="1499398" y="1226431"/>
                  </a:moveTo>
                  <a:lnTo>
                    <a:pt x="1500984" y="1253479"/>
                  </a:lnTo>
                  <a:lnTo>
                    <a:pt x="1544430" y="1253479"/>
                  </a:lnTo>
                  <a:lnTo>
                    <a:pt x="1542210" y="1226431"/>
                  </a:lnTo>
                  <a:lnTo>
                    <a:pt x="1499398" y="1226431"/>
                  </a:lnTo>
                  <a:close/>
                  <a:moveTo>
                    <a:pt x="1439779" y="1226112"/>
                  </a:moveTo>
                  <a:lnTo>
                    <a:pt x="1440730" y="1253161"/>
                  </a:lnTo>
                  <a:lnTo>
                    <a:pt x="1484493" y="1253479"/>
                  </a:lnTo>
                  <a:lnTo>
                    <a:pt x="1483225" y="1226431"/>
                  </a:lnTo>
                  <a:lnTo>
                    <a:pt x="1439779" y="1226112"/>
                  </a:lnTo>
                  <a:close/>
                  <a:moveTo>
                    <a:pt x="1380794" y="1226112"/>
                  </a:moveTo>
                  <a:lnTo>
                    <a:pt x="1380794" y="1253161"/>
                  </a:lnTo>
                  <a:lnTo>
                    <a:pt x="1424240" y="1253161"/>
                  </a:lnTo>
                  <a:lnTo>
                    <a:pt x="1423606" y="1226112"/>
                  </a:lnTo>
                  <a:lnTo>
                    <a:pt x="1380794" y="1226112"/>
                  </a:lnTo>
                  <a:close/>
                  <a:moveTo>
                    <a:pt x="1321492" y="1226112"/>
                  </a:moveTo>
                  <a:lnTo>
                    <a:pt x="1320541" y="1252843"/>
                  </a:lnTo>
                  <a:lnTo>
                    <a:pt x="1364304" y="1253161"/>
                  </a:lnTo>
                  <a:lnTo>
                    <a:pt x="1364621" y="1226112"/>
                  </a:lnTo>
                  <a:lnTo>
                    <a:pt x="1321492" y="1226112"/>
                  </a:lnTo>
                  <a:close/>
                  <a:moveTo>
                    <a:pt x="1262190" y="1225794"/>
                  </a:moveTo>
                  <a:lnTo>
                    <a:pt x="1260605" y="1252843"/>
                  </a:lnTo>
                  <a:lnTo>
                    <a:pt x="1304051" y="1252843"/>
                  </a:lnTo>
                  <a:lnTo>
                    <a:pt x="1305319" y="1225794"/>
                  </a:lnTo>
                  <a:lnTo>
                    <a:pt x="1262190" y="1225794"/>
                  </a:lnTo>
                  <a:close/>
                  <a:moveTo>
                    <a:pt x="1203206" y="1225794"/>
                  </a:moveTo>
                  <a:lnTo>
                    <a:pt x="1200352" y="1252524"/>
                  </a:lnTo>
                  <a:lnTo>
                    <a:pt x="1244115" y="1252843"/>
                  </a:lnTo>
                  <a:lnTo>
                    <a:pt x="1246017" y="1225794"/>
                  </a:lnTo>
                  <a:lnTo>
                    <a:pt x="1203206" y="1225794"/>
                  </a:lnTo>
                  <a:close/>
                  <a:moveTo>
                    <a:pt x="1143904" y="1225476"/>
                  </a:moveTo>
                  <a:lnTo>
                    <a:pt x="1140415" y="1252524"/>
                  </a:lnTo>
                  <a:lnTo>
                    <a:pt x="1183861" y="1252524"/>
                  </a:lnTo>
                  <a:lnTo>
                    <a:pt x="1187032" y="1225794"/>
                  </a:lnTo>
                  <a:lnTo>
                    <a:pt x="1143904" y="1225476"/>
                  </a:lnTo>
                  <a:close/>
                  <a:moveTo>
                    <a:pt x="1084602" y="1225476"/>
                  </a:moveTo>
                  <a:lnTo>
                    <a:pt x="1080162" y="1252206"/>
                  </a:lnTo>
                  <a:lnTo>
                    <a:pt x="1123925" y="1252524"/>
                  </a:lnTo>
                  <a:lnTo>
                    <a:pt x="1127731" y="1225476"/>
                  </a:lnTo>
                  <a:lnTo>
                    <a:pt x="1084602" y="1225476"/>
                  </a:lnTo>
                  <a:close/>
                  <a:moveTo>
                    <a:pt x="1025300" y="1225476"/>
                  </a:moveTo>
                  <a:lnTo>
                    <a:pt x="1020226" y="1252206"/>
                  </a:lnTo>
                  <a:lnTo>
                    <a:pt x="1063672" y="1252206"/>
                  </a:lnTo>
                  <a:lnTo>
                    <a:pt x="1068429" y="1225476"/>
                  </a:lnTo>
                  <a:lnTo>
                    <a:pt x="1025300" y="1225476"/>
                  </a:lnTo>
                  <a:close/>
                  <a:moveTo>
                    <a:pt x="1671279" y="1188881"/>
                  </a:moveTo>
                  <a:lnTo>
                    <a:pt x="1675401" y="1216248"/>
                  </a:lnTo>
                  <a:lnTo>
                    <a:pt x="1718213" y="1216248"/>
                  </a:lnTo>
                  <a:lnTo>
                    <a:pt x="1713456" y="1188881"/>
                  </a:lnTo>
                  <a:lnTo>
                    <a:pt x="1671279" y="1188881"/>
                  </a:lnTo>
                  <a:close/>
                  <a:moveTo>
                    <a:pt x="1613245" y="1188881"/>
                  </a:moveTo>
                  <a:lnTo>
                    <a:pt x="1616416" y="1215929"/>
                  </a:lnTo>
                  <a:lnTo>
                    <a:pt x="1659228" y="1216248"/>
                  </a:lnTo>
                  <a:lnTo>
                    <a:pt x="1655422" y="1188881"/>
                  </a:lnTo>
                  <a:lnTo>
                    <a:pt x="1613245" y="1188881"/>
                  </a:lnTo>
                  <a:close/>
                  <a:moveTo>
                    <a:pt x="1555212" y="1188881"/>
                  </a:moveTo>
                  <a:lnTo>
                    <a:pt x="1557432" y="1215929"/>
                  </a:lnTo>
                  <a:lnTo>
                    <a:pt x="1600560" y="1215929"/>
                  </a:lnTo>
                  <a:lnTo>
                    <a:pt x="1597389" y="1188881"/>
                  </a:lnTo>
                  <a:lnTo>
                    <a:pt x="1555212" y="1188881"/>
                  </a:lnTo>
                  <a:close/>
                  <a:moveTo>
                    <a:pt x="1497178" y="1188881"/>
                  </a:moveTo>
                  <a:lnTo>
                    <a:pt x="1498764" y="1215929"/>
                  </a:lnTo>
                  <a:lnTo>
                    <a:pt x="1541575" y="1215929"/>
                  </a:lnTo>
                  <a:lnTo>
                    <a:pt x="1539356" y="1188881"/>
                  </a:lnTo>
                  <a:lnTo>
                    <a:pt x="1497178" y="1188881"/>
                  </a:lnTo>
                  <a:close/>
                  <a:moveTo>
                    <a:pt x="1438828" y="1188563"/>
                  </a:moveTo>
                  <a:lnTo>
                    <a:pt x="1439779" y="1215611"/>
                  </a:lnTo>
                  <a:lnTo>
                    <a:pt x="1482591" y="1215929"/>
                  </a:lnTo>
                  <a:lnTo>
                    <a:pt x="1481322" y="1188563"/>
                  </a:lnTo>
                  <a:lnTo>
                    <a:pt x="1438828" y="1188563"/>
                  </a:lnTo>
                  <a:close/>
                  <a:moveTo>
                    <a:pt x="1381111" y="1188563"/>
                  </a:moveTo>
                  <a:lnTo>
                    <a:pt x="1380794" y="1215611"/>
                  </a:lnTo>
                  <a:lnTo>
                    <a:pt x="1423606" y="1215611"/>
                  </a:lnTo>
                  <a:lnTo>
                    <a:pt x="1422972" y="1188563"/>
                  </a:lnTo>
                  <a:lnTo>
                    <a:pt x="1381111" y="1188563"/>
                  </a:lnTo>
                  <a:close/>
                  <a:moveTo>
                    <a:pt x="1322761" y="1188563"/>
                  </a:moveTo>
                  <a:lnTo>
                    <a:pt x="1321810" y="1215611"/>
                  </a:lnTo>
                  <a:lnTo>
                    <a:pt x="1364621" y="1215611"/>
                  </a:lnTo>
                  <a:lnTo>
                    <a:pt x="1365255" y="1188563"/>
                  </a:lnTo>
                  <a:lnTo>
                    <a:pt x="1322761" y="1188563"/>
                  </a:lnTo>
                  <a:close/>
                  <a:moveTo>
                    <a:pt x="1264727" y="1188563"/>
                  </a:moveTo>
                  <a:lnTo>
                    <a:pt x="1263142" y="1215293"/>
                  </a:lnTo>
                  <a:lnTo>
                    <a:pt x="1305636" y="1215293"/>
                  </a:lnTo>
                  <a:lnTo>
                    <a:pt x="1307222" y="1188563"/>
                  </a:lnTo>
                  <a:lnTo>
                    <a:pt x="1264727" y="1188563"/>
                  </a:lnTo>
                  <a:close/>
                  <a:moveTo>
                    <a:pt x="1206694" y="1188244"/>
                  </a:moveTo>
                  <a:lnTo>
                    <a:pt x="1204157" y="1215293"/>
                  </a:lnTo>
                  <a:lnTo>
                    <a:pt x="1246969" y="1215293"/>
                  </a:lnTo>
                  <a:lnTo>
                    <a:pt x="1248871" y="1188563"/>
                  </a:lnTo>
                  <a:lnTo>
                    <a:pt x="1206694" y="1188244"/>
                  </a:lnTo>
                  <a:close/>
                  <a:moveTo>
                    <a:pt x="1148661" y="1188244"/>
                  </a:moveTo>
                  <a:lnTo>
                    <a:pt x="1145172" y="1215293"/>
                  </a:lnTo>
                  <a:lnTo>
                    <a:pt x="1188301" y="1215293"/>
                  </a:lnTo>
                  <a:lnTo>
                    <a:pt x="1190838" y="1188244"/>
                  </a:lnTo>
                  <a:lnTo>
                    <a:pt x="1148661" y="1188244"/>
                  </a:lnTo>
                  <a:close/>
                  <a:moveTo>
                    <a:pt x="1090627" y="1188244"/>
                  </a:moveTo>
                  <a:lnTo>
                    <a:pt x="1086505" y="1214975"/>
                  </a:lnTo>
                  <a:lnTo>
                    <a:pt x="1128999" y="1214975"/>
                  </a:lnTo>
                  <a:lnTo>
                    <a:pt x="1132805" y="1188244"/>
                  </a:lnTo>
                  <a:lnTo>
                    <a:pt x="1090627" y="1188244"/>
                  </a:lnTo>
                  <a:close/>
                  <a:moveTo>
                    <a:pt x="1032594" y="1187926"/>
                  </a:moveTo>
                  <a:lnTo>
                    <a:pt x="1027203" y="1214975"/>
                  </a:lnTo>
                  <a:lnTo>
                    <a:pt x="1070331" y="1214975"/>
                  </a:lnTo>
                  <a:lnTo>
                    <a:pt x="1074771" y="1188244"/>
                  </a:lnTo>
                  <a:lnTo>
                    <a:pt x="1032594" y="1187926"/>
                  </a:lnTo>
                  <a:close/>
                  <a:moveTo>
                    <a:pt x="1740728" y="1132875"/>
                  </a:moveTo>
                  <a:lnTo>
                    <a:pt x="1737874" y="1133193"/>
                  </a:lnTo>
                  <a:lnTo>
                    <a:pt x="1735337" y="1133829"/>
                  </a:lnTo>
                  <a:lnTo>
                    <a:pt x="1733117" y="1134784"/>
                  </a:lnTo>
                  <a:lnTo>
                    <a:pt x="1731532" y="1136057"/>
                  </a:lnTo>
                  <a:lnTo>
                    <a:pt x="1730263" y="1137648"/>
                  </a:lnTo>
                  <a:lnTo>
                    <a:pt x="1729312" y="1139875"/>
                  </a:lnTo>
                  <a:lnTo>
                    <a:pt x="1728995" y="1142103"/>
                  </a:lnTo>
                  <a:lnTo>
                    <a:pt x="1728995" y="1144330"/>
                  </a:lnTo>
                  <a:lnTo>
                    <a:pt x="1730263" y="1151649"/>
                  </a:lnTo>
                  <a:lnTo>
                    <a:pt x="1731215" y="1153877"/>
                  </a:lnTo>
                  <a:lnTo>
                    <a:pt x="1732166" y="1156104"/>
                  </a:lnTo>
                  <a:lnTo>
                    <a:pt x="1734069" y="1158332"/>
                  </a:lnTo>
                  <a:lnTo>
                    <a:pt x="1735971" y="1159923"/>
                  </a:lnTo>
                  <a:lnTo>
                    <a:pt x="1738508" y="1161514"/>
                  </a:lnTo>
                  <a:lnTo>
                    <a:pt x="1741045" y="1162469"/>
                  </a:lnTo>
                  <a:lnTo>
                    <a:pt x="1743582" y="1163105"/>
                  </a:lnTo>
                  <a:lnTo>
                    <a:pt x="1746437" y="1163423"/>
                  </a:lnTo>
                  <a:lnTo>
                    <a:pt x="1772123" y="1163423"/>
                  </a:lnTo>
                  <a:lnTo>
                    <a:pt x="1775295" y="1163105"/>
                  </a:lnTo>
                  <a:lnTo>
                    <a:pt x="1777832" y="1162469"/>
                  </a:lnTo>
                  <a:lnTo>
                    <a:pt x="1779734" y="1161514"/>
                  </a:lnTo>
                  <a:lnTo>
                    <a:pt x="1781637" y="1159923"/>
                  </a:lnTo>
                  <a:lnTo>
                    <a:pt x="1782906" y="1158332"/>
                  </a:lnTo>
                  <a:lnTo>
                    <a:pt x="1783857" y="1156104"/>
                  </a:lnTo>
                  <a:lnTo>
                    <a:pt x="1784174" y="1154195"/>
                  </a:lnTo>
                  <a:lnTo>
                    <a:pt x="1783857" y="1151968"/>
                  </a:lnTo>
                  <a:lnTo>
                    <a:pt x="1782271" y="1144330"/>
                  </a:lnTo>
                  <a:lnTo>
                    <a:pt x="1781637" y="1142103"/>
                  </a:lnTo>
                  <a:lnTo>
                    <a:pt x="1780369" y="1139875"/>
                  </a:lnTo>
                  <a:lnTo>
                    <a:pt x="1778783" y="1137648"/>
                  </a:lnTo>
                  <a:lnTo>
                    <a:pt x="1776563" y="1136057"/>
                  </a:lnTo>
                  <a:lnTo>
                    <a:pt x="1774343" y="1134784"/>
                  </a:lnTo>
                  <a:lnTo>
                    <a:pt x="1771489" y="1133829"/>
                  </a:lnTo>
                  <a:lnTo>
                    <a:pt x="1768635" y="1133193"/>
                  </a:lnTo>
                  <a:lnTo>
                    <a:pt x="1766098" y="1132875"/>
                  </a:lnTo>
                  <a:lnTo>
                    <a:pt x="1740728" y="1132875"/>
                  </a:lnTo>
                  <a:close/>
                  <a:moveTo>
                    <a:pt x="1664619" y="1132875"/>
                  </a:moveTo>
                  <a:lnTo>
                    <a:pt x="1661765" y="1133193"/>
                  </a:lnTo>
                  <a:lnTo>
                    <a:pt x="1659545" y="1133829"/>
                  </a:lnTo>
                  <a:lnTo>
                    <a:pt x="1657325" y="1134784"/>
                  </a:lnTo>
                  <a:lnTo>
                    <a:pt x="1655422" y="1136057"/>
                  </a:lnTo>
                  <a:lnTo>
                    <a:pt x="1654154" y="1137648"/>
                  </a:lnTo>
                  <a:lnTo>
                    <a:pt x="1653203" y="1139875"/>
                  </a:lnTo>
                  <a:lnTo>
                    <a:pt x="1652568" y="1142103"/>
                  </a:lnTo>
                  <a:lnTo>
                    <a:pt x="1652568" y="1144330"/>
                  </a:lnTo>
                  <a:lnTo>
                    <a:pt x="1653837" y="1151649"/>
                  </a:lnTo>
                  <a:lnTo>
                    <a:pt x="1654471" y="1153877"/>
                  </a:lnTo>
                  <a:lnTo>
                    <a:pt x="1655422" y="1156104"/>
                  </a:lnTo>
                  <a:lnTo>
                    <a:pt x="1657008" y="1158332"/>
                  </a:lnTo>
                  <a:lnTo>
                    <a:pt x="1658911" y="1159923"/>
                  </a:lnTo>
                  <a:lnTo>
                    <a:pt x="1661131" y="1161196"/>
                  </a:lnTo>
                  <a:lnTo>
                    <a:pt x="1663668" y="1162469"/>
                  </a:lnTo>
                  <a:lnTo>
                    <a:pt x="1666205" y="1163105"/>
                  </a:lnTo>
                  <a:lnTo>
                    <a:pt x="1669376" y="1163105"/>
                  </a:lnTo>
                  <a:lnTo>
                    <a:pt x="1695063" y="1163423"/>
                  </a:lnTo>
                  <a:lnTo>
                    <a:pt x="1697917" y="1163105"/>
                  </a:lnTo>
                  <a:lnTo>
                    <a:pt x="1700137" y="1162469"/>
                  </a:lnTo>
                  <a:lnTo>
                    <a:pt x="1702357" y="1161514"/>
                  </a:lnTo>
                  <a:lnTo>
                    <a:pt x="1704576" y="1159923"/>
                  </a:lnTo>
                  <a:lnTo>
                    <a:pt x="1705845" y="1158332"/>
                  </a:lnTo>
                  <a:lnTo>
                    <a:pt x="1706796" y="1156104"/>
                  </a:lnTo>
                  <a:lnTo>
                    <a:pt x="1707430" y="1153877"/>
                  </a:lnTo>
                  <a:lnTo>
                    <a:pt x="1707113" y="1151649"/>
                  </a:lnTo>
                  <a:lnTo>
                    <a:pt x="1705845" y="1144330"/>
                  </a:lnTo>
                  <a:lnTo>
                    <a:pt x="1705211" y="1142103"/>
                  </a:lnTo>
                  <a:lnTo>
                    <a:pt x="1704259" y="1139875"/>
                  </a:lnTo>
                  <a:lnTo>
                    <a:pt x="1702357" y="1137648"/>
                  </a:lnTo>
                  <a:lnTo>
                    <a:pt x="1700137" y="1136057"/>
                  </a:lnTo>
                  <a:lnTo>
                    <a:pt x="1697917" y="1134784"/>
                  </a:lnTo>
                  <a:lnTo>
                    <a:pt x="1695697" y="1133829"/>
                  </a:lnTo>
                  <a:lnTo>
                    <a:pt x="1692843" y="1133193"/>
                  </a:lnTo>
                  <a:lnTo>
                    <a:pt x="1689989" y="1132875"/>
                  </a:lnTo>
                  <a:lnTo>
                    <a:pt x="1664619" y="1132875"/>
                  </a:lnTo>
                  <a:close/>
                  <a:moveTo>
                    <a:pt x="1586924" y="1132875"/>
                  </a:moveTo>
                  <a:lnTo>
                    <a:pt x="1584704" y="1133511"/>
                  </a:lnTo>
                  <a:lnTo>
                    <a:pt x="1582167" y="1134784"/>
                  </a:lnTo>
                  <a:lnTo>
                    <a:pt x="1580264" y="1136057"/>
                  </a:lnTo>
                  <a:lnTo>
                    <a:pt x="1578679" y="1137648"/>
                  </a:lnTo>
                  <a:lnTo>
                    <a:pt x="1577727" y="1139875"/>
                  </a:lnTo>
                  <a:lnTo>
                    <a:pt x="1577093" y="1142103"/>
                  </a:lnTo>
                  <a:lnTo>
                    <a:pt x="1577093" y="1144330"/>
                  </a:lnTo>
                  <a:lnTo>
                    <a:pt x="1578044" y="1151649"/>
                  </a:lnTo>
                  <a:lnTo>
                    <a:pt x="1578362" y="1153877"/>
                  </a:lnTo>
                  <a:lnTo>
                    <a:pt x="1579313" y="1156104"/>
                  </a:lnTo>
                  <a:lnTo>
                    <a:pt x="1580899" y="1158332"/>
                  </a:lnTo>
                  <a:lnTo>
                    <a:pt x="1583118" y="1159923"/>
                  </a:lnTo>
                  <a:lnTo>
                    <a:pt x="1585338" y="1161196"/>
                  </a:lnTo>
                  <a:lnTo>
                    <a:pt x="1587558" y="1162151"/>
                  </a:lnTo>
                  <a:lnTo>
                    <a:pt x="1590412" y="1162787"/>
                  </a:lnTo>
                  <a:lnTo>
                    <a:pt x="1593266" y="1163105"/>
                  </a:lnTo>
                  <a:lnTo>
                    <a:pt x="1618953" y="1163105"/>
                  </a:lnTo>
                  <a:lnTo>
                    <a:pt x="1621807" y="1163105"/>
                  </a:lnTo>
                  <a:lnTo>
                    <a:pt x="1624344" y="1162469"/>
                  </a:lnTo>
                  <a:lnTo>
                    <a:pt x="1626564" y="1161196"/>
                  </a:lnTo>
                  <a:lnTo>
                    <a:pt x="1628467" y="1159923"/>
                  </a:lnTo>
                  <a:lnTo>
                    <a:pt x="1629735" y="1158332"/>
                  </a:lnTo>
                  <a:lnTo>
                    <a:pt x="1631004" y="1156104"/>
                  </a:lnTo>
                  <a:lnTo>
                    <a:pt x="1631321" y="1153877"/>
                  </a:lnTo>
                  <a:lnTo>
                    <a:pt x="1631321" y="1151649"/>
                  </a:lnTo>
                  <a:lnTo>
                    <a:pt x="1630370" y="1144330"/>
                  </a:lnTo>
                  <a:lnTo>
                    <a:pt x="1629735" y="1142103"/>
                  </a:lnTo>
                  <a:lnTo>
                    <a:pt x="1628784" y="1139875"/>
                  </a:lnTo>
                  <a:lnTo>
                    <a:pt x="1627198" y="1137648"/>
                  </a:lnTo>
                  <a:lnTo>
                    <a:pt x="1625296" y="1136057"/>
                  </a:lnTo>
                  <a:lnTo>
                    <a:pt x="1623076" y="1134784"/>
                  </a:lnTo>
                  <a:lnTo>
                    <a:pt x="1620856" y="1133829"/>
                  </a:lnTo>
                  <a:lnTo>
                    <a:pt x="1618002" y="1132875"/>
                  </a:lnTo>
                  <a:lnTo>
                    <a:pt x="1615148" y="1132875"/>
                  </a:lnTo>
                  <a:lnTo>
                    <a:pt x="1589778" y="1132875"/>
                  </a:lnTo>
                  <a:lnTo>
                    <a:pt x="1586924" y="1132875"/>
                  </a:lnTo>
                  <a:close/>
                  <a:moveTo>
                    <a:pt x="1510815" y="1132875"/>
                  </a:moveTo>
                  <a:lnTo>
                    <a:pt x="1508278" y="1133511"/>
                  </a:lnTo>
                  <a:lnTo>
                    <a:pt x="1506058" y="1134784"/>
                  </a:lnTo>
                  <a:lnTo>
                    <a:pt x="1504155" y="1136057"/>
                  </a:lnTo>
                  <a:lnTo>
                    <a:pt x="1502569" y="1137648"/>
                  </a:lnTo>
                  <a:lnTo>
                    <a:pt x="1501618" y="1139875"/>
                  </a:lnTo>
                  <a:lnTo>
                    <a:pt x="1500984" y="1142103"/>
                  </a:lnTo>
                  <a:lnTo>
                    <a:pt x="1500667" y="1144330"/>
                  </a:lnTo>
                  <a:lnTo>
                    <a:pt x="1501301" y="1151649"/>
                  </a:lnTo>
                  <a:lnTo>
                    <a:pt x="1501618" y="1153877"/>
                  </a:lnTo>
                  <a:lnTo>
                    <a:pt x="1502569" y="1156104"/>
                  </a:lnTo>
                  <a:lnTo>
                    <a:pt x="1503838" y="1158332"/>
                  </a:lnTo>
                  <a:lnTo>
                    <a:pt x="1505741" y="1159923"/>
                  </a:lnTo>
                  <a:lnTo>
                    <a:pt x="1507960" y="1161196"/>
                  </a:lnTo>
                  <a:lnTo>
                    <a:pt x="1510180" y="1162151"/>
                  </a:lnTo>
                  <a:lnTo>
                    <a:pt x="1512717" y="1162787"/>
                  </a:lnTo>
                  <a:lnTo>
                    <a:pt x="1515888" y="1163105"/>
                  </a:lnTo>
                  <a:lnTo>
                    <a:pt x="1541575" y="1163105"/>
                  </a:lnTo>
                  <a:lnTo>
                    <a:pt x="1544430" y="1162787"/>
                  </a:lnTo>
                  <a:lnTo>
                    <a:pt x="1546966" y="1162151"/>
                  </a:lnTo>
                  <a:lnTo>
                    <a:pt x="1549503" y="1161196"/>
                  </a:lnTo>
                  <a:lnTo>
                    <a:pt x="1551406" y="1159923"/>
                  </a:lnTo>
                  <a:lnTo>
                    <a:pt x="1552992" y="1158332"/>
                  </a:lnTo>
                  <a:lnTo>
                    <a:pt x="1553943" y="1156104"/>
                  </a:lnTo>
                  <a:lnTo>
                    <a:pt x="1554577" y="1153877"/>
                  </a:lnTo>
                  <a:lnTo>
                    <a:pt x="1554577" y="1151649"/>
                  </a:lnTo>
                  <a:lnTo>
                    <a:pt x="1553943" y="1144330"/>
                  </a:lnTo>
                  <a:lnTo>
                    <a:pt x="1553626" y="1142103"/>
                  </a:lnTo>
                  <a:lnTo>
                    <a:pt x="1552675" y="1139875"/>
                  </a:lnTo>
                  <a:lnTo>
                    <a:pt x="1551089" y="1137648"/>
                  </a:lnTo>
                  <a:lnTo>
                    <a:pt x="1549186" y="1136057"/>
                  </a:lnTo>
                  <a:lnTo>
                    <a:pt x="1546966" y="1134784"/>
                  </a:lnTo>
                  <a:lnTo>
                    <a:pt x="1544430" y="1133511"/>
                  </a:lnTo>
                  <a:lnTo>
                    <a:pt x="1541893" y="1132875"/>
                  </a:lnTo>
                  <a:lnTo>
                    <a:pt x="1539038" y="1132875"/>
                  </a:lnTo>
                  <a:lnTo>
                    <a:pt x="1513986" y="1132875"/>
                  </a:lnTo>
                  <a:lnTo>
                    <a:pt x="1510815" y="1132875"/>
                  </a:lnTo>
                  <a:close/>
                  <a:moveTo>
                    <a:pt x="981854" y="1117600"/>
                  </a:moveTo>
                  <a:lnTo>
                    <a:pt x="1765464" y="1117600"/>
                  </a:lnTo>
                  <a:lnTo>
                    <a:pt x="1769904" y="1117918"/>
                  </a:lnTo>
                  <a:lnTo>
                    <a:pt x="1774978" y="1118236"/>
                  </a:lnTo>
                  <a:lnTo>
                    <a:pt x="1779417" y="1119191"/>
                  </a:lnTo>
                  <a:lnTo>
                    <a:pt x="1783857" y="1120464"/>
                  </a:lnTo>
                  <a:lnTo>
                    <a:pt x="1787980" y="1122373"/>
                  </a:lnTo>
                  <a:lnTo>
                    <a:pt x="1792736" y="1124283"/>
                  </a:lnTo>
                  <a:lnTo>
                    <a:pt x="1796542" y="1126510"/>
                  </a:lnTo>
                  <a:lnTo>
                    <a:pt x="1800347" y="1129056"/>
                  </a:lnTo>
                  <a:lnTo>
                    <a:pt x="1803836" y="1131602"/>
                  </a:lnTo>
                  <a:lnTo>
                    <a:pt x="1807007" y="1134466"/>
                  </a:lnTo>
                  <a:lnTo>
                    <a:pt x="1810495" y="1137648"/>
                  </a:lnTo>
                  <a:lnTo>
                    <a:pt x="1813032" y="1141148"/>
                  </a:lnTo>
                  <a:lnTo>
                    <a:pt x="1815252" y="1144649"/>
                  </a:lnTo>
                  <a:lnTo>
                    <a:pt x="1817155" y="1148149"/>
                  </a:lnTo>
                  <a:lnTo>
                    <a:pt x="1818740" y="1151649"/>
                  </a:lnTo>
                  <a:lnTo>
                    <a:pt x="1820009" y="1155468"/>
                  </a:lnTo>
                  <a:lnTo>
                    <a:pt x="1903095" y="1502007"/>
                  </a:lnTo>
                  <a:lnTo>
                    <a:pt x="1903412" y="1506144"/>
                  </a:lnTo>
                  <a:lnTo>
                    <a:pt x="1903412" y="1509963"/>
                  </a:lnTo>
                  <a:lnTo>
                    <a:pt x="1903095" y="1513463"/>
                  </a:lnTo>
                  <a:lnTo>
                    <a:pt x="1901827" y="1516963"/>
                  </a:lnTo>
                  <a:lnTo>
                    <a:pt x="1900241" y="1520146"/>
                  </a:lnTo>
                  <a:lnTo>
                    <a:pt x="1898338" y="1523646"/>
                  </a:lnTo>
                  <a:lnTo>
                    <a:pt x="1895801" y="1526510"/>
                  </a:lnTo>
                  <a:lnTo>
                    <a:pt x="1892313" y="1529056"/>
                  </a:lnTo>
                  <a:lnTo>
                    <a:pt x="1889142" y="1531283"/>
                  </a:lnTo>
                  <a:lnTo>
                    <a:pt x="1885336" y="1533511"/>
                  </a:lnTo>
                  <a:lnTo>
                    <a:pt x="1881214" y="1535420"/>
                  </a:lnTo>
                  <a:lnTo>
                    <a:pt x="1876774" y="1537011"/>
                  </a:lnTo>
                  <a:lnTo>
                    <a:pt x="1871700" y="1538284"/>
                  </a:lnTo>
                  <a:lnTo>
                    <a:pt x="1866626" y="1538920"/>
                  </a:lnTo>
                  <a:lnTo>
                    <a:pt x="1861235" y="1539557"/>
                  </a:lnTo>
                  <a:lnTo>
                    <a:pt x="1855210" y="1539875"/>
                  </a:lnTo>
                  <a:lnTo>
                    <a:pt x="884498" y="1539875"/>
                  </a:lnTo>
                  <a:lnTo>
                    <a:pt x="878789" y="1539557"/>
                  </a:lnTo>
                  <a:lnTo>
                    <a:pt x="873081" y="1538920"/>
                  </a:lnTo>
                  <a:lnTo>
                    <a:pt x="868007" y="1537966"/>
                  </a:lnTo>
                  <a:lnTo>
                    <a:pt x="863250" y="1536693"/>
                  </a:lnTo>
                  <a:lnTo>
                    <a:pt x="858811" y="1535102"/>
                  </a:lnTo>
                  <a:lnTo>
                    <a:pt x="854371" y="1533193"/>
                  </a:lnTo>
                  <a:lnTo>
                    <a:pt x="850566" y="1531283"/>
                  </a:lnTo>
                  <a:lnTo>
                    <a:pt x="847394" y="1528737"/>
                  </a:lnTo>
                  <a:lnTo>
                    <a:pt x="844223" y="1526192"/>
                  </a:lnTo>
                  <a:lnTo>
                    <a:pt x="842003" y="1523010"/>
                  </a:lnTo>
                  <a:lnTo>
                    <a:pt x="839466" y="1519827"/>
                  </a:lnTo>
                  <a:lnTo>
                    <a:pt x="837881" y="1516645"/>
                  </a:lnTo>
                  <a:lnTo>
                    <a:pt x="836929" y="1513463"/>
                  </a:lnTo>
                  <a:lnTo>
                    <a:pt x="836612" y="1509963"/>
                  </a:lnTo>
                  <a:lnTo>
                    <a:pt x="836612" y="1506144"/>
                  </a:lnTo>
                  <a:lnTo>
                    <a:pt x="837246" y="1502007"/>
                  </a:lnTo>
                  <a:lnTo>
                    <a:pt x="926675" y="1154832"/>
                  </a:lnTo>
                  <a:lnTo>
                    <a:pt x="927943" y="1151331"/>
                  </a:lnTo>
                  <a:lnTo>
                    <a:pt x="929529" y="1147513"/>
                  </a:lnTo>
                  <a:lnTo>
                    <a:pt x="931432" y="1144012"/>
                  </a:lnTo>
                  <a:lnTo>
                    <a:pt x="933969" y="1140830"/>
                  </a:lnTo>
                  <a:lnTo>
                    <a:pt x="936823" y="1137011"/>
                  </a:lnTo>
                  <a:lnTo>
                    <a:pt x="939677" y="1134147"/>
                  </a:lnTo>
                  <a:lnTo>
                    <a:pt x="943165" y="1131283"/>
                  </a:lnTo>
                  <a:lnTo>
                    <a:pt x="946971" y="1128738"/>
                  </a:lnTo>
                  <a:lnTo>
                    <a:pt x="950776" y="1126192"/>
                  </a:lnTo>
                  <a:lnTo>
                    <a:pt x="954582" y="1124283"/>
                  </a:lnTo>
                  <a:lnTo>
                    <a:pt x="959021" y="1122373"/>
                  </a:lnTo>
                  <a:lnTo>
                    <a:pt x="963461" y="1120464"/>
                  </a:lnTo>
                  <a:lnTo>
                    <a:pt x="967901" y="1119191"/>
                  </a:lnTo>
                  <a:lnTo>
                    <a:pt x="972341" y="1118236"/>
                  </a:lnTo>
                  <a:lnTo>
                    <a:pt x="977097" y="1117918"/>
                  </a:lnTo>
                  <a:lnTo>
                    <a:pt x="981854" y="1117600"/>
                  </a:lnTo>
                  <a:close/>
                  <a:moveTo>
                    <a:pt x="268430" y="1104583"/>
                  </a:moveTo>
                  <a:lnTo>
                    <a:pt x="254469" y="1109980"/>
                  </a:lnTo>
                  <a:lnTo>
                    <a:pt x="240826" y="1115695"/>
                  </a:lnTo>
                  <a:lnTo>
                    <a:pt x="227500" y="1121410"/>
                  </a:lnTo>
                  <a:lnTo>
                    <a:pt x="214808" y="1127443"/>
                  </a:lnTo>
                  <a:lnTo>
                    <a:pt x="202433" y="1133158"/>
                  </a:lnTo>
                  <a:lnTo>
                    <a:pt x="190693" y="1139190"/>
                  </a:lnTo>
                  <a:lnTo>
                    <a:pt x="178954" y="1145858"/>
                  </a:lnTo>
                  <a:lnTo>
                    <a:pt x="168483" y="1151890"/>
                  </a:lnTo>
                  <a:lnTo>
                    <a:pt x="178954" y="1168718"/>
                  </a:lnTo>
                  <a:lnTo>
                    <a:pt x="190376" y="1185228"/>
                  </a:lnTo>
                  <a:lnTo>
                    <a:pt x="202433" y="1201420"/>
                  </a:lnTo>
                  <a:lnTo>
                    <a:pt x="214490" y="1217295"/>
                  </a:lnTo>
                  <a:lnTo>
                    <a:pt x="227182" y="1232535"/>
                  </a:lnTo>
                  <a:lnTo>
                    <a:pt x="240191" y="1247775"/>
                  </a:lnTo>
                  <a:lnTo>
                    <a:pt x="253835" y="1262380"/>
                  </a:lnTo>
                  <a:lnTo>
                    <a:pt x="267479" y="1276668"/>
                  </a:lnTo>
                  <a:lnTo>
                    <a:pt x="283026" y="1291590"/>
                  </a:lnTo>
                  <a:lnTo>
                    <a:pt x="299208" y="1306195"/>
                  </a:lnTo>
                  <a:lnTo>
                    <a:pt x="313486" y="1301750"/>
                  </a:lnTo>
                  <a:lnTo>
                    <a:pt x="327764" y="1297623"/>
                  </a:lnTo>
                  <a:lnTo>
                    <a:pt x="357590" y="1289368"/>
                  </a:lnTo>
                  <a:lnTo>
                    <a:pt x="350609" y="1278890"/>
                  </a:lnTo>
                  <a:lnTo>
                    <a:pt x="344264" y="1268413"/>
                  </a:lnTo>
                  <a:lnTo>
                    <a:pt x="337600" y="1257618"/>
                  </a:lnTo>
                  <a:lnTo>
                    <a:pt x="331572" y="1246823"/>
                  </a:lnTo>
                  <a:lnTo>
                    <a:pt x="325543" y="1235710"/>
                  </a:lnTo>
                  <a:lnTo>
                    <a:pt x="319515" y="1224280"/>
                  </a:lnTo>
                  <a:lnTo>
                    <a:pt x="313803" y="1213168"/>
                  </a:lnTo>
                  <a:lnTo>
                    <a:pt x="308409" y="1201738"/>
                  </a:lnTo>
                  <a:lnTo>
                    <a:pt x="302381" y="1189990"/>
                  </a:lnTo>
                  <a:lnTo>
                    <a:pt x="297304" y="1178243"/>
                  </a:lnTo>
                  <a:lnTo>
                    <a:pt x="287151" y="1154113"/>
                  </a:lnTo>
                  <a:lnTo>
                    <a:pt x="277315" y="1129665"/>
                  </a:lnTo>
                  <a:lnTo>
                    <a:pt x="268430" y="1104583"/>
                  </a:lnTo>
                  <a:close/>
                  <a:moveTo>
                    <a:pt x="469277" y="1050290"/>
                  </a:moveTo>
                  <a:lnTo>
                    <a:pt x="441990" y="1055688"/>
                  </a:lnTo>
                  <a:lnTo>
                    <a:pt x="415337" y="1061403"/>
                  </a:lnTo>
                  <a:lnTo>
                    <a:pt x="389319" y="1067118"/>
                  </a:lnTo>
                  <a:lnTo>
                    <a:pt x="364253" y="1073785"/>
                  </a:lnTo>
                  <a:lnTo>
                    <a:pt x="343946" y="1079500"/>
                  </a:lnTo>
                  <a:lnTo>
                    <a:pt x="324274" y="1085215"/>
                  </a:lnTo>
                  <a:lnTo>
                    <a:pt x="328716" y="1098550"/>
                  </a:lnTo>
                  <a:lnTo>
                    <a:pt x="333476" y="1111568"/>
                  </a:lnTo>
                  <a:lnTo>
                    <a:pt x="338235" y="1124585"/>
                  </a:lnTo>
                  <a:lnTo>
                    <a:pt x="343629" y="1136968"/>
                  </a:lnTo>
                  <a:lnTo>
                    <a:pt x="349023" y="1149668"/>
                  </a:lnTo>
                  <a:lnTo>
                    <a:pt x="354417" y="1162050"/>
                  </a:lnTo>
                  <a:lnTo>
                    <a:pt x="360446" y="1174115"/>
                  </a:lnTo>
                  <a:lnTo>
                    <a:pt x="366157" y="1186180"/>
                  </a:lnTo>
                  <a:lnTo>
                    <a:pt x="371868" y="1197928"/>
                  </a:lnTo>
                  <a:lnTo>
                    <a:pt x="378531" y="1209358"/>
                  </a:lnTo>
                  <a:lnTo>
                    <a:pt x="384560" y="1220788"/>
                  </a:lnTo>
                  <a:lnTo>
                    <a:pt x="391223" y="1232218"/>
                  </a:lnTo>
                  <a:lnTo>
                    <a:pt x="397886" y="1243013"/>
                  </a:lnTo>
                  <a:lnTo>
                    <a:pt x="404549" y="1254125"/>
                  </a:lnTo>
                  <a:lnTo>
                    <a:pt x="411530" y="1264603"/>
                  </a:lnTo>
                  <a:lnTo>
                    <a:pt x="418510" y="1275080"/>
                  </a:lnTo>
                  <a:lnTo>
                    <a:pt x="442942" y="1270318"/>
                  </a:lnTo>
                  <a:lnTo>
                    <a:pt x="467373" y="1265873"/>
                  </a:lnTo>
                  <a:lnTo>
                    <a:pt x="492440" y="1261428"/>
                  </a:lnTo>
                  <a:lnTo>
                    <a:pt x="518140" y="1257618"/>
                  </a:lnTo>
                  <a:lnTo>
                    <a:pt x="510525" y="1234123"/>
                  </a:lnTo>
                  <a:lnTo>
                    <a:pt x="503545" y="1209993"/>
                  </a:lnTo>
                  <a:lnTo>
                    <a:pt x="496882" y="1184910"/>
                  </a:lnTo>
                  <a:lnTo>
                    <a:pt x="490219" y="1159193"/>
                  </a:lnTo>
                  <a:lnTo>
                    <a:pt x="484507" y="1132840"/>
                  </a:lnTo>
                  <a:lnTo>
                    <a:pt x="479113" y="1106170"/>
                  </a:lnTo>
                  <a:lnTo>
                    <a:pt x="473719" y="1078548"/>
                  </a:lnTo>
                  <a:lnTo>
                    <a:pt x="469277" y="1050290"/>
                  </a:lnTo>
                  <a:close/>
                  <a:moveTo>
                    <a:pt x="742467" y="1024890"/>
                  </a:moveTo>
                  <a:lnTo>
                    <a:pt x="714228" y="1025525"/>
                  </a:lnTo>
                  <a:lnTo>
                    <a:pt x="686623" y="1026478"/>
                  </a:lnTo>
                  <a:lnTo>
                    <a:pt x="659019" y="1028065"/>
                  </a:lnTo>
                  <a:lnTo>
                    <a:pt x="631731" y="1029653"/>
                  </a:lnTo>
                  <a:lnTo>
                    <a:pt x="605396" y="1031875"/>
                  </a:lnTo>
                  <a:lnTo>
                    <a:pt x="578743" y="1034733"/>
                  </a:lnTo>
                  <a:lnTo>
                    <a:pt x="553043" y="1037908"/>
                  </a:lnTo>
                  <a:lnTo>
                    <a:pt x="527025" y="1041083"/>
                  </a:lnTo>
                  <a:lnTo>
                    <a:pt x="530515" y="1059498"/>
                  </a:lnTo>
                  <a:lnTo>
                    <a:pt x="533688" y="1077595"/>
                  </a:lnTo>
                  <a:lnTo>
                    <a:pt x="536861" y="1095375"/>
                  </a:lnTo>
                  <a:lnTo>
                    <a:pt x="540351" y="1112838"/>
                  </a:lnTo>
                  <a:lnTo>
                    <a:pt x="543841" y="1130300"/>
                  </a:lnTo>
                  <a:lnTo>
                    <a:pt x="547966" y="1147128"/>
                  </a:lnTo>
                  <a:lnTo>
                    <a:pt x="552091" y="1163638"/>
                  </a:lnTo>
                  <a:lnTo>
                    <a:pt x="556216" y="1180148"/>
                  </a:lnTo>
                  <a:lnTo>
                    <a:pt x="561292" y="1198245"/>
                  </a:lnTo>
                  <a:lnTo>
                    <a:pt x="566686" y="1216025"/>
                  </a:lnTo>
                  <a:lnTo>
                    <a:pt x="572080" y="1233488"/>
                  </a:lnTo>
                  <a:lnTo>
                    <a:pt x="577792" y="1250315"/>
                  </a:lnTo>
                  <a:lnTo>
                    <a:pt x="597464" y="1248410"/>
                  </a:lnTo>
                  <a:lnTo>
                    <a:pt x="617771" y="1246823"/>
                  </a:lnTo>
                  <a:lnTo>
                    <a:pt x="638077" y="1245235"/>
                  </a:lnTo>
                  <a:lnTo>
                    <a:pt x="658701" y="1243648"/>
                  </a:lnTo>
                  <a:lnTo>
                    <a:pt x="679326" y="1242378"/>
                  </a:lnTo>
                  <a:lnTo>
                    <a:pt x="699950" y="1241425"/>
                  </a:lnTo>
                  <a:lnTo>
                    <a:pt x="721208" y="1240790"/>
                  </a:lnTo>
                  <a:lnTo>
                    <a:pt x="742467" y="1240473"/>
                  </a:lnTo>
                  <a:lnTo>
                    <a:pt x="742467" y="1024890"/>
                  </a:lnTo>
                  <a:close/>
                  <a:moveTo>
                    <a:pt x="507035" y="801688"/>
                  </a:moveTo>
                  <a:lnTo>
                    <a:pt x="507670" y="824865"/>
                  </a:lnTo>
                  <a:lnTo>
                    <a:pt x="508622" y="848360"/>
                  </a:lnTo>
                  <a:lnTo>
                    <a:pt x="509573" y="871538"/>
                  </a:lnTo>
                  <a:lnTo>
                    <a:pt x="510843" y="894080"/>
                  </a:lnTo>
                  <a:lnTo>
                    <a:pt x="512746" y="916940"/>
                  </a:lnTo>
                  <a:lnTo>
                    <a:pt x="514650" y="939165"/>
                  </a:lnTo>
                  <a:lnTo>
                    <a:pt x="516871" y="961073"/>
                  </a:lnTo>
                  <a:lnTo>
                    <a:pt x="519410" y="982663"/>
                  </a:lnTo>
                  <a:lnTo>
                    <a:pt x="546062" y="979170"/>
                  </a:lnTo>
                  <a:lnTo>
                    <a:pt x="572715" y="976313"/>
                  </a:lnTo>
                  <a:lnTo>
                    <a:pt x="600319" y="973455"/>
                  </a:lnTo>
                  <a:lnTo>
                    <a:pt x="627924" y="971233"/>
                  </a:lnTo>
                  <a:lnTo>
                    <a:pt x="656163" y="969328"/>
                  </a:lnTo>
                  <a:lnTo>
                    <a:pt x="684720" y="967740"/>
                  </a:lnTo>
                  <a:lnTo>
                    <a:pt x="713276" y="966788"/>
                  </a:lnTo>
                  <a:lnTo>
                    <a:pt x="742467" y="965835"/>
                  </a:lnTo>
                  <a:lnTo>
                    <a:pt x="742467" y="801688"/>
                  </a:lnTo>
                  <a:lnTo>
                    <a:pt x="507035" y="801688"/>
                  </a:lnTo>
                  <a:close/>
                  <a:moveTo>
                    <a:pt x="273824" y="801688"/>
                  </a:moveTo>
                  <a:lnTo>
                    <a:pt x="274142" y="816610"/>
                  </a:lnTo>
                  <a:lnTo>
                    <a:pt x="275094" y="831533"/>
                  </a:lnTo>
                  <a:lnTo>
                    <a:pt x="276045" y="846455"/>
                  </a:lnTo>
                  <a:lnTo>
                    <a:pt x="276997" y="860743"/>
                  </a:lnTo>
                  <a:lnTo>
                    <a:pt x="278584" y="875665"/>
                  </a:lnTo>
                  <a:lnTo>
                    <a:pt x="280170" y="889953"/>
                  </a:lnTo>
                  <a:lnTo>
                    <a:pt x="281757" y="904558"/>
                  </a:lnTo>
                  <a:lnTo>
                    <a:pt x="283660" y="918845"/>
                  </a:lnTo>
                  <a:lnTo>
                    <a:pt x="285882" y="933133"/>
                  </a:lnTo>
                  <a:lnTo>
                    <a:pt x="288737" y="947103"/>
                  </a:lnTo>
                  <a:lnTo>
                    <a:pt x="291276" y="961073"/>
                  </a:lnTo>
                  <a:lnTo>
                    <a:pt x="293814" y="975043"/>
                  </a:lnTo>
                  <a:lnTo>
                    <a:pt x="296670" y="988695"/>
                  </a:lnTo>
                  <a:lnTo>
                    <a:pt x="299842" y="1002665"/>
                  </a:lnTo>
                  <a:lnTo>
                    <a:pt x="303015" y="1015683"/>
                  </a:lnTo>
                  <a:lnTo>
                    <a:pt x="306823" y="1029335"/>
                  </a:lnTo>
                  <a:lnTo>
                    <a:pt x="324909" y="1023938"/>
                  </a:lnTo>
                  <a:lnTo>
                    <a:pt x="343312" y="1018858"/>
                  </a:lnTo>
                  <a:lnTo>
                    <a:pt x="362032" y="1013778"/>
                  </a:lnTo>
                  <a:lnTo>
                    <a:pt x="381070" y="1009015"/>
                  </a:lnTo>
                  <a:lnTo>
                    <a:pt x="400742" y="1004570"/>
                  </a:lnTo>
                  <a:lnTo>
                    <a:pt x="420414" y="1000125"/>
                  </a:lnTo>
                  <a:lnTo>
                    <a:pt x="440721" y="995998"/>
                  </a:lnTo>
                  <a:lnTo>
                    <a:pt x="461345" y="992188"/>
                  </a:lnTo>
                  <a:lnTo>
                    <a:pt x="458489" y="969328"/>
                  </a:lnTo>
                  <a:lnTo>
                    <a:pt x="456268" y="945833"/>
                  </a:lnTo>
                  <a:lnTo>
                    <a:pt x="454047" y="922655"/>
                  </a:lnTo>
                  <a:lnTo>
                    <a:pt x="452461" y="899160"/>
                  </a:lnTo>
                  <a:lnTo>
                    <a:pt x="451191" y="874713"/>
                  </a:lnTo>
                  <a:lnTo>
                    <a:pt x="449922" y="850900"/>
                  </a:lnTo>
                  <a:lnTo>
                    <a:pt x="448970" y="826135"/>
                  </a:lnTo>
                  <a:lnTo>
                    <a:pt x="448653" y="801688"/>
                  </a:lnTo>
                  <a:lnTo>
                    <a:pt x="273824" y="801688"/>
                  </a:lnTo>
                  <a:close/>
                  <a:moveTo>
                    <a:pt x="59334" y="801688"/>
                  </a:moveTo>
                  <a:lnTo>
                    <a:pt x="60286" y="821690"/>
                  </a:lnTo>
                  <a:lnTo>
                    <a:pt x="62507" y="841693"/>
                  </a:lnTo>
                  <a:lnTo>
                    <a:pt x="64411" y="861378"/>
                  </a:lnTo>
                  <a:lnTo>
                    <a:pt x="67266" y="881380"/>
                  </a:lnTo>
                  <a:lnTo>
                    <a:pt x="70439" y="900748"/>
                  </a:lnTo>
                  <a:lnTo>
                    <a:pt x="74247" y="919798"/>
                  </a:lnTo>
                  <a:lnTo>
                    <a:pt x="78372" y="938848"/>
                  </a:lnTo>
                  <a:lnTo>
                    <a:pt x="83448" y="957898"/>
                  </a:lnTo>
                  <a:lnTo>
                    <a:pt x="88525" y="976630"/>
                  </a:lnTo>
                  <a:lnTo>
                    <a:pt x="94236" y="995045"/>
                  </a:lnTo>
                  <a:lnTo>
                    <a:pt x="100899" y="1013143"/>
                  </a:lnTo>
                  <a:lnTo>
                    <a:pt x="107245" y="1031240"/>
                  </a:lnTo>
                  <a:lnTo>
                    <a:pt x="114860" y="1049020"/>
                  </a:lnTo>
                  <a:lnTo>
                    <a:pt x="122475" y="1066483"/>
                  </a:lnTo>
                  <a:lnTo>
                    <a:pt x="130408" y="1083628"/>
                  </a:lnTo>
                  <a:lnTo>
                    <a:pt x="138975" y="1100773"/>
                  </a:lnTo>
                  <a:lnTo>
                    <a:pt x="150080" y="1094740"/>
                  </a:lnTo>
                  <a:lnTo>
                    <a:pt x="161185" y="1088390"/>
                  </a:lnTo>
                  <a:lnTo>
                    <a:pt x="172925" y="1082358"/>
                  </a:lnTo>
                  <a:lnTo>
                    <a:pt x="184982" y="1076325"/>
                  </a:lnTo>
                  <a:lnTo>
                    <a:pt x="197039" y="1070293"/>
                  </a:lnTo>
                  <a:lnTo>
                    <a:pt x="209731" y="1064895"/>
                  </a:lnTo>
                  <a:lnTo>
                    <a:pt x="222740" y="1059498"/>
                  </a:lnTo>
                  <a:lnTo>
                    <a:pt x="236066" y="1054100"/>
                  </a:lnTo>
                  <a:lnTo>
                    <a:pt x="250979" y="1048385"/>
                  </a:lnTo>
                  <a:lnTo>
                    <a:pt x="247172" y="1033780"/>
                  </a:lnTo>
                  <a:lnTo>
                    <a:pt x="243364" y="1019175"/>
                  </a:lnTo>
                  <a:lnTo>
                    <a:pt x="240191" y="1004570"/>
                  </a:lnTo>
                  <a:lnTo>
                    <a:pt x="236701" y="989330"/>
                  </a:lnTo>
                  <a:lnTo>
                    <a:pt x="233528" y="974408"/>
                  </a:lnTo>
                  <a:lnTo>
                    <a:pt x="230672" y="959168"/>
                  </a:lnTo>
                  <a:lnTo>
                    <a:pt x="228134" y="943928"/>
                  </a:lnTo>
                  <a:lnTo>
                    <a:pt x="225913" y="928370"/>
                  </a:lnTo>
                  <a:lnTo>
                    <a:pt x="223692" y="912813"/>
                  </a:lnTo>
                  <a:lnTo>
                    <a:pt x="221788" y="897573"/>
                  </a:lnTo>
                  <a:lnTo>
                    <a:pt x="220202" y="881698"/>
                  </a:lnTo>
                  <a:lnTo>
                    <a:pt x="218615" y="865823"/>
                  </a:lnTo>
                  <a:lnTo>
                    <a:pt x="217029" y="849948"/>
                  </a:lnTo>
                  <a:lnTo>
                    <a:pt x="216077" y="834073"/>
                  </a:lnTo>
                  <a:lnTo>
                    <a:pt x="215125" y="817880"/>
                  </a:lnTo>
                  <a:lnTo>
                    <a:pt x="214808" y="801688"/>
                  </a:lnTo>
                  <a:lnTo>
                    <a:pt x="59334" y="801688"/>
                  </a:lnTo>
                  <a:close/>
                  <a:moveTo>
                    <a:pt x="1734820" y="720725"/>
                  </a:moveTo>
                  <a:lnTo>
                    <a:pt x="1735138" y="764540"/>
                  </a:lnTo>
                  <a:lnTo>
                    <a:pt x="1735138" y="861378"/>
                  </a:lnTo>
                  <a:lnTo>
                    <a:pt x="1735138" y="913765"/>
                  </a:lnTo>
                  <a:lnTo>
                    <a:pt x="1734503" y="960120"/>
                  </a:lnTo>
                  <a:lnTo>
                    <a:pt x="1734185" y="979488"/>
                  </a:lnTo>
                  <a:lnTo>
                    <a:pt x="1733549" y="994728"/>
                  </a:lnTo>
                  <a:lnTo>
                    <a:pt x="1732914" y="1005840"/>
                  </a:lnTo>
                  <a:lnTo>
                    <a:pt x="1732596" y="1009333"/>
                  </a:lnTo>
                  <a:lnTo>
                    <a:pt x="1732278" y="1011238"/>
                  </a:lnTo>
                  <a:lnTo>
                    <a:pt x="1731642" y="1011873"/>
                  </a:lnTo>
                  <a:lnTo>
                    <a:pt x="1730689" y="1012190"/>
                  </a:lnTo>
                  <a:lnTo>
                    <a:pt x="1727511" y="1013143"/>
                  </a:lnTo>
                  <a:lnTo>
                    <a:pt x="1722744" y="1014095"/>
                  </a:lnTo>
                  <a:lnTo>
                    <a:pt x="1716071" y="1014730"/>
                  </a:lnTo>
                  <a:lnTo>
                    <a:pt x="1708443" y="1015365"/>
                  </a:lnTo>
                  <a:lnTo>
                    <a:pt x="1698910" y="1015683"/>
                  </a:lnTo>
                  <a:lnTo>
                    <a:pt x="1676982" y="1016000"/>
                  </a:lnTo>
                  <a:lnTo>
                    <a:pt x="1650923" y="1016000"/>
                  </a:lnTo>
                  <a:lnTo>
                    <a:pt x="1622321" y="1015683"/>
                  </a:lnTo>
                  <a:lnTo>
                    <a:pt x="1591496" y="1014730"/>
                  </a:lnTo>
                  <a:lnTo>
                    <a:pt x="1559716" y="1013778"/>
                  </a:lnTo>
                  <a:lnTo>
                    <a:pt x="1497746" y="1011555"/>
                  </a:lnTo>
                  <a:lnTo>
                    <a:pt x="1443404" y="1009333"/>
                  </a:lnTo>
                  <a:lnTo>
                    <a:pt x="1390650" y="1006793"/>
                  </a:lnTo>
                  <a:lnTo>
                    <a:pt x="1438319" y="1005205"/>
                  </a:lnTo>
                  <a:lnTo>
                    <a:pt x="1487259" y="1003300"/>
                  </a:lnTo>
                  <a:lnTo>
                    <a:pt x="1543509" y="1000443"/>
                  </a:lnTo>
                  <a:lnTo>
                    <a:pt x="1572428" y="998538"/>
                  </a:lnTo>
                  <a:lnTo>
                    <a:pt x="1600394" y="996633"/>
                  </a:lnTo>
                  <a:lnTo>
                    <a:pt x="1626771" y="994410"/>
                  </a:lnTo>
                  <a:lnTo>
                    <a:pt x="1650605" y="992188"/>
                  </a:lnTo>
                  <a:lnTo>
                    <a:pt x="1671262" y="989648"/>
                  </a:lnTo>
                  <a:lnTo>
                    <a:pt x="1679842" y="988378"/>
                  </a:lnTo>
                  <a:lnTo>
                    <a:pt x="1687787" y="986790"/>
                  </a:lnTo>
                  <a:lnTo>
                    <a:pt x="1693825" y="985520"/>
                  </a:lnTo>
                  <a:lnTo>
                    <a:pt x="1698592" y="983933"/>
                  </a:lnTo>
                  <a:lnTo>
                    <a:pt x="1702088" y="982028"/>
                  </a:lnTo>
                  <a:lnTo>
                    <a:pt x="1703359" y="981075"/>
                  </a:lnTo>
                  <a:lnTo>
                    <a:pt x="1704312" y="980440"/>
                  </a:lnTo>
                  <a:lnTo>
                    <a:pt x="1705266" y="978218"/>
                  </a:lnTo>
                  <a:lnTo>
                    <a:pt x="1706219" y="974725"/>
                  </a:lnTo>
                  <a:lnTo>
                    <a:pt x="1707490" y="969963"/>
                  </a:lnTo>
                  <a:lnTo>
                    <a:pt x="1708443" y="963930"/>
                  </a:lnTo>
                  <a:lnTo>
                    <a:pt x="1710986" y="949960"/>
                  </a:lnTo>
                  <a:lnTo>
                    <a:pt x="1713528" y="932498"/>
                  </a:lnTo>
                  <a:lnTo>
                    <a:pt x="1716071" y="912178"/>
                  </a:lnTo>
                  <a:lnTo>
                    <a:pt x="1718613" y="890270"/>
                  </a:lnTo>
                  <a:lnTo>
                    <a:pt x="1723698" y="844233"/>
                  </a:lnTo>
                  <a:lnTo>
                    <a:pt x="1728147" y="798513"/>
                  </a:lnTo>
                  <a:lnTo>
                    <a:pt x="1731642" y="759143"/>
                  </a:lnTo>
                  <a:lnTo>
                    <a:pt x="1734820" y="720725"/>
                  </a:lnTo>
                  <a:close/>
                  <a:moveTo>
                    <a:pt x="519410" y="561340"/>
                  </a:moveTo>
                  <a:lnTo>
                    <a:pt x="516871" y="583565"/>
                  </a:lnTo>
                  <a:lnTo>
                    <a:pt x="514650" y="605473"/>
                  </a:lnTo>
                  <a:lnTo>
                    <a:pt x="512746" y="627698"/>
                  </a:lnTo>
                  <a:lnTo>
                    <a:pt x="510843" y="650240"/>
                  </a:lnTo>
                  <a:lnTo>
                    <a:pt x="509573" y="673100"/>
                  </a:lnTo>
                  <a:lnTo>
                    <a:pt x="508622" y="695960"/>
                  </a:lnTo>
                  <a:lnTo>
                    <a:pt x="507670" y="719138"/>
                  </a:lnTo>
                  <a:lnTo>
                    <a:pt x="507352" y="742950"/>
                  </a:lnTo>
                  <a:lnTo>
                    <a:pt x="742467" y="742950"/>
                  </a:lnTo>
                  <a:lnTo>
                    <a:pt x="742467" y="578485"/>
                  </a:lnTo>
                  <a:lnTo>
                    <a:pt x="713276" y="577850"/>
                  </a:lnTo>
                  <a:lnTo>
                    <a:pt x="684720" y="576580"/>
                  </a:lnTo>
                  <a:lnTo>
                    <a:pt x="656163" y="575310"/>
                  </a:lnTo>
                  <a:lnTo>
                    <a:pt x="627924" y="573405"/>
                  </a:lnTo>
                  <a:lnTo>
                    <a:pt x="600319" y="570865"/>
                  </a:lnTo>
                  <a:lnTo>
                    <a:pt x="573032" y="568325"/>
                  </a:lnTo>
                  <a:lnTo>
                    <a:pt x="546062" y="564833"/>
                  </a:lnTo>
                  <a:lnTo>
                    <a:pt x="519410" y="561340"/>
                  </a:lnTo>
                  <a:close/>
                  <a:moveTo>
                    <a:pt x="1074474" y="554038"/>
                  </a:moveTo>
                  <a:lnTo>
                    <a:pt x="1100533" y="554038"/>
                  </a:lnTo>
                  <a:lnTo>
                    <a:pt x="1129135" y="554356"/>
                  </a:lnTo>
                  <a:lnTo>
                    <a:pt x="1159961" y="555308"/>
                  </a:lnTo>
                  <a:lnTo>
                    <a:pt x="1191422" y="556261"/>
                  </a:lnTo>
                  <a:lnTo>
                    <a:pt x="1253392" y="558483"/>
                  </a:lnTo>
                  <a:lnTo>
                    <a:pt x="1307734" y="560706"/>
                  </a:lnTo>
                  <a:lnTo>
                    <a:pt x="1360488" y="563246"/>
                  </a:lnTo>
                  <a:lnTo>
                    <a:pt x="1313137" y="564833"/>
                  </a:lnTo>
                  <a:lnTo>
                    <a:pt x="1264197" y="567056"/>
                  </a:lnTo>
                  <a:lnTo>
                    <a:pt x="1207947" y="569913"/>
                  </a:lnTo>
                  <a:lnTo>
                    <a:pt x="1179028" y="571501"/>
                  </a:lnTo>
                  <a:lnTo>
                    <a:pt x="1150745" y="573406"/>
                  </a:lnTo>
                  <a:lnTo>
                    <a:pt x="1124685" y="575628"/>
                  </a:lnTo>
                  <a:lnTo>
                    <a:pt x="1100851" y="577851"/>
                  </a:lnTo>
                  <a:lnTo>
                    <a:pt x="1079877" y="580391"/>
                  </a:lnTo>
                  <a:lnTo>
                    <a:pt x="1071296" y="581661"/>
                  </a:lnTo>
                  <a:lnTo>
                    <a:pt x="1063669" y="583248"/>
                  </a:lnTo>
                  <a:lnTo>
                    <a:pt x="1057313" y="584836"/>
                  </a:lnTo>
                  <a:lnTo>
                    <a:pt x="1052546" y="586423"/>
                  </a:lnTo>
                  <a:lnTo>
                    <a:pt x="1049051" y="588011"/>
                  </a:lnTo>
                  <a:lnTo>
                    <a:pt x="1048097" y="588963"/>
                  </a:lnTo>
                  <a:lnTo>
                    <a:pt x="1046826" y="589598"/>
                  </a:lnTo>
                  <a:lnTo>
                    <a:pt x="1045873" y="591821"/>
                  </a:lnTo>
                  <a:lnTo>
                    <a:pt x="1044919" y="595313"/>
                  </a:lnTo>
                  <a:lnTo>
                    <a:pt x="1042695" y="606108"/>
                  </a:lnTo>
                  <a:lnTo>
                    <a:pt x="1040152" y="620396"/>
                  </a:lnTo>
                  <a:lnTo>
                    <a:pt x="1037610" y="637858"/>
                  </a:lnTo>
                  <a:lnTo>
                    <a:pt x="1035386" y="657861"/>
                  </a:lnTo>
                  <a:lnTo>
                    <a:pt x="1032843" y="679768"/>
                  </a:lnTo>
                  <a:lnTo>
                    <a:pt x="1027441" y="726123"/>
                  </a:lnTo>
                  <a:lnTo>
                    <a:pt x="1022992" y="771526"/>
                  </a:lnTo>
                  <a:lnTo>
                    <a:pt x="1019496" y="811213"/>
                  </a:lnTo>
                  <a:lnTo>
                    <a:pt x="1016318" y="849313"/>
                  </a:lnTo>
                  <a:lnTo>
                    <a:pt x="1016000" y="805498"/>
                  </a:lnTo>
                  <a:lnTo>
                    <a:pt x="1016000" y="708978"/>
                  </a:lnTo>
                  <a:lnTo>
                    <a:pt x="1016318" y="656591"/>
                  </a:lnTo>
                  <a:lnTo>
                    <a:pt x="1016636" y="609918"/>
                  </a:lnTo>
                  <a:lnTo>
                    <a:pt x="1017271" y="590551"/>
                  </a:lnTo>
                  <a:lnTo>
                    <a:pt x="1017589" y="575311"/>
                  </a:lnTo>
                  <a:lnTo>
                    <a:pt x="1018225" y="564198"/>
                  </a:lnTo>
                  <a:lnTo>
                    <a:pt x="1018860" y="560706"/>
                  </a:lnTo>
                  <a:lnTo>
                    <a:pt x="1019178" y="558801"/>
                  </a:lnTo>
                  <a:lnTo>
                    <a:pt x="1019496" y="558166"/>
                  </a:lnTo>
                  <a:lnTo>
                    <a:pt x="1020449" y="557848"/>
                  </a:lnTo>
                  <a:lnTo>
                    <a:pt x="1023627" y="556896"/>
                  </a:lnTo>
                  <a:lnTo>
                    <a:pt x="1028394" y="555943"/>
                  </a:lnTo>
                  <a:lnTo>
                    <a:pt x="1035068" y="555308"/>
                  </a:lnTo>
                  <a:lnTo>
                    <a:pt x="1043013" y="554673"/>
                  </a:lnTo>
                  <a:lnTo>
                    <a:pt x="1052546" y="554356"/>
                  </a:lnTo>
                  <a:lnTo>
                    <a:pt x="1074474" y="554038"/>
                  </a:lnTo>
                  <a:close/>
                  <a:moveTo>
                    <a:pt x="995680" y="516891"/>
                  </a:moveTo>
                  <a:lnTo>
                    <a:pt x="992187" y="517208"/>
                  </a:lnTo>
                  <a:lnTo>
                    <a:pt x="989330" y="518161"/>
                  </a:lnTo>
                  <a:lnTo>
                    <a:pt x="986790" y="519748"/>
                  </a:lnTo>
                  <a:lnTo>
                    <a:pt x="984567" y="521971"/>
                  </a:lnTo>
                  <a:lnTo>
                    <a:pt x="982662" y="524511"/>
                  </a:lnTo>
                  <a:lnTo>
                    <a:pt x="981075" y="527368"/>
                  </a:lnTo>
                  <a:lnTo>
                    <a:pt x="980440" y="530543"/>
                  </a:lnTo>
                  <a:lnTo>
                    <a:pt x="980122" y="534353"/>
                  </a:lnTo>
                  <a:lnTo>
                    <a:pt x="980122" y="1036638"/>
                  </a:lnTo>
                  <a:lnTo>
                    <a:pt x="980440" y="1040131"/>
                  </a:lnTo>
                  <a:lnTo>
                    <a:pt x="981075" y="1043306"/>
                  </a:lnTo>
                  <a:lnTo>
                    <a:pt x="982662" y="1046163"/>
                  </a:lnTo>
                  <a:lnTo>
                    <a:pt x="984567" y="1048703"/>
                  </a:lnTo>
                  <a:lnTo>
                    <a:pt x="986790" y="1050926"/>
                  </a:lnTo>
                  <a:lnTo>
                    <a:pt x="989330" y="1052196"/>
                  </a:lnTo>
                  <a:lnTo>
                    <a:pt x="992187" y="1053783"/>
                  </a:lnTo>
                  <a:lnTo>
                    <a:pt x="995680" y="1054101"/>
                  </a:lnTo>
                  <a:lnTo>
                    <a:pt x="1752918" y="1054101"/>
                  </a:lnTo>
                  <a:lnTo>
                    <a:pt x="1756093" y="1053783"/>
                  </a:lnTo>
                  <a:lnTo>
                    <a:pt x="1759268" y="1052196"/>
                  </a:lnTo>
                  <a:lnTo>
                    <a:pt x="1761808" y="1050926"/>
                  </a:lnTo>
                  <a:lnTo>
                    <a:pt x="1764030" y="1048703"/>
                  </a:lnTo>
                  <a:lnTo>
                    <a:pt x="1765935" y="1046163"/>
                  </a:lnTo>
                  <a:lnTo>
                    <a:pt x="1767205" y="1043306"/>
                  </a:lnTo>
                  <a:lnTo>
                    <a:pt x="1768158" y="1040131"/>
                  </a:lnTo>
                  <a:lnTo>
                    <a:pt x="1768475" y="1036638"/>
                  </a:lnTo>
                  <a:lnTo>
                    <a:pt x="1768475" y="534353"/>
                  </a:lnTo>
                  <a:lnTo>
                    <a:pt x="1768158" y="530543"/>
                  </a:lnTo>
                  <a:lnTo>
                    <a:pt x="1767205" y="527368"/>
                  </a:lnTo>
                  <a:lnTo>
                    <a:pt x="1765935" y="524511"/>
                  </a:lnTo>
                  <a:lnTo>
                    <a:pt x="1764030" y="521971"/>
                  </a:lnTo>
                  <a:lnTo>
                    <a:pt x="1761808" y="519748"/>
                  </a:lnTo>
                  <a:lnTo>
                    <a:pt x="1759268" y="518161"/>
                  </a:lnTo>
                  <a:lnTo>
                    <a:pt x="1756093" y="517208"/>
                  </a:lnTo>
                  <a:lnTo>
                    <a:pt x="1752918" y="516891"/>
                  </a:lnTo>
                  <a:lnTo>
                    <a:pt x="995680" y="516891"/>
                  </a:lnTo>
                  <a:close/>
                  <a:moveTo>
                    <a:pt x="306823" y="515303"/>
                  </a:moveTo>
                  <a:lnTo>
                    <a:pt x="303015" y="528320"/>
                  </a:lnTo>
                  <a:lnTo>
                    <a:pt x="299842" y="541973"/>
                  </a:lnTo>
                  <a:lnTo>
                    <a:pt x="296670" y="555625"/>
                  </a:lnTo>
                  <a:lnTo>
                    <a:pt x="293814" y="569595"/>
                  </a:lnTo>
                  <a:lnTo>
                    <a:pt x="290958" y="583565"/>
                  </a:lnTo>
                  <a:lnTo>
                    <a:pt x="288420" y="597218"/>
                  </a:lnTo>
                  <a:lnTo>
                    <a:pt x="285882" y="611505"/>
                  </a:lnTo>
                  <a:lnTo>
                    <a:pt x="283660" y="625793"/>
                  </a:lnTo>
                  <a:lnTo>
                    <a:pt x="281757" y="640080"/>
                  </a:lnTo>
                  <a:lnTo>
                    <a:pt x="280170" y="654368"/>
                  </a:lnTo>
                  <a:lnTo>
                    <a:pt x="278584" y="668655"/>
                  </a:lnTo>
                  <a:lnTo>
                    <a:pt x="276997" y="683260"/>
                  </a:lnTo>
                  <a:lnTo>
                    <a:pt x="276045" y="698183"/>
                  </a:lnTo>
                  <a:lnTo>
                    <a:pt x="275094" y="713105"/>
                  </a:lnTo>
                  <a:lnTo>
                    <a:pt x="274142" y="728028"/>
                  </a:lnTo>
                  <a:lnTo>
                    <a:pt x="273824" y="742950"/>
                  </a:lnTo>
                  <a:lnTo>
                    <a:pt x="448336" y="742950"/>
                  </a:lnTo>
                  <a:lnTo>
                    <a:pt x="448970" y="718185"/>
                  </a:lnTo>
                  <a:lnTo>
                    <a:pt x="449922" y="693738"/>
                  </a:lnTo>
                  <a:lnTo>
                    <a:pt x="450874" y="669290"/>
                  </a:lnTo>
                  <a:lnTo>
                    <a:pt x="452461" y="645478"/>
                  </a:lnTo>
                  <a:lnTo>
                    <a:pt x="454047" y="621983"/>
                  </a:lnTo>
                  <a:lnTo>
                    <a:pt x="456268" y="598170"/>
                  </a:lnTo>
                  <a:lnTo>
                    <a:pt x="458489" y="574993"/>
                  </a:lnTo>
                  <a:lnTo>
                    <a:pt x="461345" y="552450"/>
                  </a:lnTo>
                  <a:lnTo>
                    <a:pt x="432154" y="546418"/>
                  </a:lnTo>
                  <a:lnTo>
                    <a:pt x="403597" y="540703"/>
                  </a:lnTo>
                  <a:lnTo>
                    <a:pt x="376310" y="534353"/>
                  </a:lnTo>
                  <a:lnTo>
                    <a:pt x="349023" y="527368"/>
                  </a:lnTo>
                  <a:lnTo>
                    <a:pt x="327764" y="521335"/>
                  </a:lnTo>
                  <a:lnTo>
                    <a:pt x="306823" y="515303"/>
                  </a:lnTo>
                  <a:close/>
                  <a:moveTo>
                    <a:pt x="956945" y="477838"/>
                  </a:moveTo>
                  <a:lnTo>
                    <a:pt x="958532" y="477838"/>
                  </a:lnTo>
                  <a:lnTo>
                    <a:pt x="1789748" y="477838"/>
                  </a:lnTo>
                  <a:lnTo>
                    <a:pt x="1791653" y="477838"/>
                  </a:lnTo>
                  <a:lnTo>
                    <a:pt x="1793240" y="478156"/>
                  </a:lnTo>
                  <a:lnTo>
                    <a:pt x="1796415" y="479743"/>
                  </a:lnTo>
                  <a:lnTo>
                    <a:pt x="1799273" y="481648"/>
                  </a:lnTo>
                  <a:lnTo>
                    <a:pt x="1801813" y="483871"/>
                  </a:lnTo>
                  <a:lnTo>
                    <a:pt x="1803718" y="486728"/>
                  </a:lnTo>
                  <a:lnTo>
                    <a:pt x="1805305" y="490221"/>
                  </a:lnTo>
                  <a:lnTo>
                    <a:pt x="1806258" y="493713"/>
                  </a:lnTo>
                  <a:lnTo>
                    <a:pt x="1806575" y="498158"/>
                  </a:lnTo>
                  <a:lnTo>
                    <a:pt x="1806575" y="1074103"/>
                  </a:lnTo>
                  <a:lnTo>
                    <a:pt x="1806258" y="1077913"/>
                  </a:lnTo>
                  <a:lnTo>
                    <a:pt x="1805305" y="1081406"/>
                  </a:lnTo>
                  <a:lnTo>
                    <a:pt x="1803718" y="1084898"/>
                  </a:lnTo>
                  <a:lnTo>
                    <a:pt x="1801813" y="1088073"/>
                  </a:lnTo>
                  <a:lnTo>
                    <a:pt x="1799273" y="1090613"/>
                  </a:lnTo>
                  <a:lnTo>
                    <a:pt x="1796415" y="1092201"/>
                  </a:lnTo>
                  <a:lnTo>
                    <a:pt x="1793240" y="1093471"/>
                  </a:lnTo>
                  <a:lnTo>
                    <a:pt x="1791653" y="1093788"/>
                  </a:lnTo>
                  <a:lnTo>
                    <a:pt x="1789748" y="1093788"/>
                  </a:lnTo>
                  <a:lnTo>
                    <a:pt x="958532" y="1093788"/>
                  </a:lnTo>
                  <a:lnTo>
                    <a:pt x="956945" y="1093788"/>
                  </a:lnTo>
                  <a:lnTo>
                    <a:pt x="955040" y="1093471"/>
                  </a:lnTo>
                  <a:lnTo>
                    <a:pt x="951865" y="1092201"/>
                  </a:lnTo>
                  <a:lnTo>
                    <a:pt x="949325" y="1090613"/>
                  </a:lnTo>
                  <a:lnTo>
                    <a:pt x="946785" y="1088073"/>
                  </a:lnTo>
                  <a:lnTo>
                    <a:pt x="944562" y="1084898"/>
                  </a:lnTo>
                  <a:lnTo>
                    <a:pt x="942657" y="1081406"/>
                  </a:lnTo>
                  <a:lnTo>
                    <a:pt x="941705" y="1077913"/>
                  </a:lnTo>
                  <a:lnTo>
                    <a:pt x="941387" y="1074103"/>
                  </a:lnTo>
                  <a:lnTo>
                    <a:pt x="941387" y="498158"/>
                  </a:lnTo>
                  <a:lnTo>
                    <a:pt x="941705" y="493713"/>
                  </a:lnTo>
                  <a:lnTo>
                    <a:pt x="942657" y="490221"/>
                  </a:lnTo>
                  <a:lnTo>
                    <a:pt x="944562" y="486728"/>
                  </a:lnTo>
                  <a:lnTo>
                    <a:pt x="946785" y="483871"/>
                  </a:lnTo>
                  <a:lnTo>
                    <a:pt x="949325" y="481648"/>
                  </a:lnTo>
                  <a:lnTo>
                    <a:pt x="951865" y="479743"/>
                  </a:lnTo>
                  <a:lnTo>
                    <a:pt x="955040" y="478156"/>
                  </a:lnTo>
                  <a:lnTo>
                    <a:pt x="956945" y="477838"/>
                  </a:lnTo>
                  <a:close/>
                  <a:moveTo>
                    <a:pt x="138975" y="443230"/>
                  </a:moveTo>
                  <a:lnTo>
                    <a:pt x="130408" y="460375"/>
                  </a:lnTo>
                  <a:lnTo>
                    <a:pt x="122475" y="477838"/>
                  </a:lnTo>
                  <a:lnTo>
                    <a:pt x="114860" y="495300"/>
                  </a:lnTo>
                  <a:lnTo>
                    <a:pt x="107245" y="513080"/>
                  </a:lnTo>
                  <a:lnTo>
                    <a:pt x="100899" y="531178"/>
                  </a:lnTo>
                  <a:lnTo>
                    <a:pt x="94236" y="549593"/>
                  </a:lnTo>
                  <a:lnTo>
                    <a:pt x="88525" y="568008"/>
                  </a:lnTo>
                  <a:lnTo>
                    <a:pt x="83448" y="586740"/>
                  </a:lnTo>
                  <a:lnTo>
                    <a:pt x="78372" y="605473"/>
                  </a:lnTo>
                  <a:lnTo>
                    <a:pt x="74247" y="624523"/>
                  </a:lnTo>
                  <a:lnTo>
                    <a:pt x="70439" y="643890"/>
                  </a:lnTo>
                  <a:lnTo>
                    <a:pt x="67266" y="663258"/>
                  </a:lnTo>
                  <a:lnTo>
                    <a:pt x="64411" y="682943"/>
                  </a:lnTo>
                  <a:lnTo>
                    <a:pt x="62507" y="702628"/>
                  </a:lnTo>
                  <a:lnTo>
                    <a:pt x="60286" y="722948"/>
                  </a:lnTo>
                  <a:lnTo>
                    <a:pt x="59334" y="742950"/>
                  </a:lnTo>
                  <a:lnTo>
                    <a:pt x="214808" y="742950"/>
                  </a:lnTo>
                  <a:lnTo>
                    <a:pt x="215125" y="726758"/>
                  </a:lnTo>
                  <a:lnTo>
                    <a:pt x="216077" y="710565"/>
                  </a:lnTo>
                  <a:lnTo>
                    <a:pt x="217029" y="694373"/>
                  </a:lnTo>
                  <a:lnTo>
                    <a:pt x="218615" y="678498"/>
                  </a:lnTo>
                  <a:lnTo>
                    <a:pt x="220202" y="662623"/>
                  </a:lnTo>
                  <a:lnTo>
                    <a:pt x="221788" y="647065"/>
                  </a:lnTo>
                  <a:lnTo>
                    <a:pt x="223692" y="631190"/>
                  </a:lnTo>
                  <a:lnTo>
                    <a:pt x="225913" y="615950"/>
                  </a:lnTo>
                  <a:lnTo>
                    <a:pt x="228134" y="600710"/>
                  </a:lnTo>
                  <a:lnTo>
                    <a:pt x="230672" y="585470"/>
                  </a:lnTo>
                  <a:lnTo>
                    <a:pt x="233528" y="570230"/>
                  </a:lnTo>
                  <a:lnTo>
                    <a:pt x="236701" y="554990"/>
                  </a:lnTo>
                  <a:lnTo>
                    <a:pt x="239874" y="540068"/>
                  </a:lnTo>
                  <a:lnTo>
                    <a:pt x="243364" y="525145"/>
                  </a:lnTo>
                  <a:lnTo>
                    <a:pt x="247172" y="510540"/>
                  </a:lnTo>
                  <a:lnTo>
                    <a:pt x="250979" y="496253"/>
                  </a:lnTo>
                  <a:lnTo>
                    <a:pt x="235749" y="490220"/>
                  </a:lnTo>
                  <a:lnTo>
                    <a:pt x="220519" y="484188"/>
                  </a:lnTo>
                  <a:lnTo>
                    <a:pt x="205924" y="477520"/>
                  </a:lnTo>
                  <a:lnTo>
                    <a:pt x="191645" y="471170"/>
                  </a:lnTo>
                  <a:lnTo>
                    <a:pt x="177684" y="464820"/>
                  </a:lnTo>
                  <a:lnTo>
                    <a:pt x="164358" y="457518"/>
                  </a:lnTo>
                  <a:lnTo>
                    <a:pt x="151666" y="450850"/>
                  </a:lnTo>
                  <a:lnTo>
                    <a:pt x="138975" y="443230"/>
                  </a:lnTo>
                  <a:close/>
                  <a:moveTo>
                    <a:pt x="577792" y="294005"/>
                  </a:moveTo>
                  <a:lnTo>
                    <a:pt x="570177" y="317500"/>
                  </a:lnTo>
                  <a:lnTo>
                    <a:pt x="562562" y="341630"/>
                  </a:lnTo>
                  <a:lnTo>
                    <a:pt x="555581" y="366713"/>
                  </a:lnTo>
                  <a:lnTo>
                    <a:pt x="549235" y="392748"/>
                  </a:lnTo>
                  <a:lnTo>
                    <a:pt x="542889" y="419100"/>
                  </a:lnTo>
                  <a:lnTo>
                    <a:pt x="537495" y="446405"/>
                  </a:lnTo>
                  <a:lnTo>
                    <a:pt x="532101" y="474345"/>
                  </a:lnTo>
                  <a:lnTo>
                    <a:pt x="527342" y="503238"/>
                  </a:lnTo>
                  <a:lnTo>
                    <a:pt x="553043" y="506413"/>
                  </a:lnTo>
                  <a:lnTo>
                    <a:pt x="578743" y="509588"/>
                  </a:lnTo>
                  <a:lnTo>
                    <a:pt x="605396" y="512128"/>
                  </a:lnTo>
                  <a:lnTo>
                    <a:pt x="631731" y="514668"/>
                  </a:lnTo>
                  <a:lnTo>
                    <a:pt x="659019" y="516573"/>
                  </a:lnTo>
                  <a:lnTo>
                    <a:pt x="686623" y="517843"/>
                  </a:lnTo>
                  <a:lnTo>
                    <a:pt x="714228" y="519113"/>
                  </a:lnTo>
                  <a:lnTo>
                    <a:pt x="742467" y="519748"/>
                  </a:lnTo>
                  <a:lnTo>
                    <a:pt x="742467" y="303848"/>
                  </a:lnTo>
                  <a:lnTo>
                    <a:pt x="721208" y="303213"/>
                  </a:lnTo>
                  <a:lnTo>
                    <a:pt x="699950" y="302578"/>
                  </a:lnTo>
                  <a:lnTo>
                    <a:pt x="679326" y="301625"/>
                  </a:lnTo>
                  <a:lnTo>
                    <a:pt x="658701" y="300673"/>
                  </a:lnTo>
                  <a:lnTo>
                    <a:pt x="638077" y="299403"/>
                  </a:lnTo>
                  <a:lnTo>
                    <a:pt x="618088" y="297815"/>
                  </a:lnTo>
                  <a:lnTo>
                    <a:pt x="597464" y="295910"/>
                  </a:lnTo>
                  <a:lnTo>
                    <a:pt x="577792" y="294005"/>
                  </a:lnTo>
                  <a:close/>
                  <a:moveTo>
                    <a:pt x="418510" y="269240"/>
                  </a:moveTo>
                  <a:lnTo>
                    <a:pt x="411530" y="279718"/>
                  </a:lnTo>
                  <a:lnTo>
                    <a:pt x="404549" y="290513"/>
                  </a:lnTo>
                  <a:lnTo>
                    <a:pt x="397886" y="300990"/>
                  </a:lnTo>
                  <a:lnTo>
                    <a:pt x="391223" y="312103"/>
                  </a:lnTo>
                  <a:lnTo>
                    <a:pt x="384560" y="323533"/>
                  </a:lnTo>
                  <a:lnTo>
                    <a:pt x="378531" y="334645"/>
                  </a:lnTo>
                  <a:lnTo>
                    <a:pt x="371868" y="346393"/>
                  </a:lnTo>
                  <a:lnTo>
                    <a:pt x="366157" y="358458"/>
                  </a:lnTo>
                  <a:lnTo>
                    <a:pt x="360446" y="370205"/>
                  </a:lnTo>
                  <a:lnTo>
                    <a:pt x="354417" y="382270"/>
                  </a:lnTo>
                  <a:lnTo>
                    <a:pt x="349023" y="394653"/>
                  </a:lnTo>
                  <a:lnTo>
                    <a:pt x="343946" y="407035"/>
                  </a:lnTo>
                  <a:lnTo>
                    <a:pt x="338870" y="419735"/>
                  </a:lnTo>
                  <a:lnTo>
                    <a:pt x="333476" y="432753"/>
                  </a:lnTo>
                  <a:lnTo>
                    <a:pt x="328716" y="445770"/>
                  </a:lnTo>
                  <a:lnTo>
                    <a:pt x="324274" y="458788"/>
                  </a:lnTo>
                  <a:lnTo>
                    <a:pt x="341091" y="463868"/>
                  </a:lnTo>
                  <a:lnTo>
                    <a:pt x="358224" y="468948"/>
                  </a:lnTo>
                  <a:lnTo>
                    <a:pt x="375993" y="473393"/>
                  </a:lnTo>
                  <a:lnTo>
                    <a:pt x="393761" y="477838"/>
                  </a:lnTo>
                  <a:lnTo>
                    <a:pt x="412164" y="482283"/>
                  </a:lnTo>
                  <a:lnTo>
                    <a:pt x="430885" y="486410"/>
                  </a:lnTo>
                  <a:lnTo>
                    <a:pt x="449922" y="490220"/>
                  </a:lnTo>
                  <a:lnTo>
                    <a:pt x="469277" y="493713"/>
                  </a:lnTo>
                  <a:lnTo>
                    <a:pt x="472133" y="474663"/>
                  </a:lnTo>
                  <a:lnTo>
                    <a:pt x="475623" y="455930"/>
                  </a:lnTo>
                  <a:lnTo>
                    <a:pt x="479113" y="437515"/>
                  </a:lnTo>
                  <a:lnTo>
                    <a:pt x="482921" y="419418"/>
                  </a:lnTo>
                  <a:lnTo>
                    <a:pt x="486728" y="401320"/>
                  </a:lnTo>
                  <a:lnTo>
                    <a:pt x="490536" y="383540"/>
                  </a:lnTo>
                  <a:lnTo>
                    <a:pt x="495295" y="366395"/>
                  </a:lnTo>
                  <a:lnTo>
                    <a:pt x="499420" y="349250"/>
                  </a:lnTo>
                  <a:lnTo>
                    <a:pt x="503862" y="333058"/>
                  </a:lnTo>
                  <a:lnTo>
                    <a:pt x="508304" y="317183"/>
                  </a:lnTo>
                  <a:lnTo>
                    <a:pt x="513381" y="301943"/>
                  </a:lnTo>
                  <a:lnTo>
                    <a:pt x="518140" y="286703"/>
                  </a:lnTo>
                  <a:lnTo>
                    <a:pt x="492440" y="282893"/>
                  </a:lnTo>
                  <a:lnTo>
                    <a:pt x="467691" y="278765"/>
                  </a:lnTo>
                  <a:lnTo>
                    <a:pt x="442942" y="274320"/>
                  </a:lnTo>
                  <a:lnTo>
                    <a:pt x="418510" y="269240"/>
                  </a:lnTo>
                  <a:close/>
                  <a:moveTo>
                    <a:pt x="299208" y="238125"/>
                  </a:moveTo>
                  <a:lnTo>
                    <a:pt x="283026" y="252730"/>
                  </a:lnTo>
                  <a:lnTo>
                    <a:pt x="275411" y="260033"/>
                  </a:lnTo>
                  <a:lnTo>
                    <a:pt x="267479" y="267653"/>
                  </a:lnTo>
                  <a:lnTo>
                    <a:pt x="253835" y="281940"/>
                  </a:lnTo>
                  <a:lnTo>
                    <a:pt x="240191" y="296863"/>
                  </a:lnTo>
                  <a:lnTo>
                    <a:pt x="227182" y="311785"/>
                  </a:lnTo>
                  <a:lnTo>
                    <a:pt x="214490" y="327343"/>
                  </a:lnTo>
                  <a:lnTo>
                    <a:pt x="202433" y="343218"/>
                  </a:lnTo>
                  <a:lnTo>
                    <a:pt x="190376" y="359093"/>
                  </a:lnTo>
                  <a:lnTo>
                    <a:pt x="178954" y="375603"/>
                  </a:lnTo>
                  <a:lnTo>
                    <a:pt x="168483" y="392430"/>
                  </a:lnTo>
                  <a:lnTo>
                    <a:pt x="178002" y="398145"/>
                  </a:lnTo>
                  <a:lnTo>
                    <a:pt x="188472" y="403860"/>
                  </a:lnTo>
                  <a:lnTo>
                    <a:pt x="198943" y="409575"/>
                  </a:lnTo>
                  <a:lnTo>
                    <a:pt x="210048" y="414973"/>
                  </a:lnTo>
                  <a:lnTo>
                    <a:pt x="221471" y="420053"/>
                  </a:lnTo>
                  <a:lnTo>
                    <a:pt x="232894" y="425450"/>
                  </a:lnTo>
                  <a:lnTo>
                    <a:pt x="245268" y="430848"/>
                  </a:lnTo>
                  <a:lnTo>
                    <a:pt x="257642" y="435610"/>
                  </a:lnTo>
                  <a:lnTo>
                    <a:pt x="268430" y="439738"/>
                  </a:lnTo>
                  <a:lnTo>
                    <a:pt x="277315" y="414655"/>
                  </a:lnTo>
                  <a:lnTo>
                    <a:pt x="287151" y="390208"/>
                  </a:lnTo>
                  <a:lnTo>
                    <a:pt x="297304" y="366078"/>
                  </a:lnTo>
                  <a:lnTo>
                    <a:pt x="302381" y="354330"/>
                  </a:lnTo>
                  <a:lnTo>
                    <a:pt x="308409" y="342900"/>
                  </a:lnTo>
                  <a:lnTo>
                    <a:pt x="313803" y="331153"/>
                  </a:lnTo>
                  <a:lnTo>
                    <a:pt x="319515" y="319723"/>
                  </a:lnTo>
                  <a:lnTo>
                    <a:pt x="325543" y="308610"/>
                  </a:lnTo>
                  <a:lnTo>
                    <a:pt x="331572" y="297498"/>
                  </a:lnTo>
                  <a:lnTo>
                    <a:pt x="337600" y="286703"/>
                  </a:lnTo>
                  <a:lnTo>
                    <a:pt x="344264" y="275908"/>
                  </a:lnTo>
                  <a:lnTo>
                    <a:pt x="350609" y="265430"/>
                  </a:lnTo>
                  <a:lnTo>
                    <a:pt x="357590" y="254953"/>
                  </a:lnTo>
                  <a:lnTo>
                    <a:pt x="349023" y="253048"/>
                  </a:lnTo>
                  <a:lnTo>
                    <a:pt x="323957" y="245745"/>
                  </a:lnTo>
                  <a:lnTo>
                    <a:pt x="299208" y="238125"/>
                  </a:lnTo>
                  <a:close/>
                  <a:moveTo>
                    <a:pt x="1081336" y="129223"/>
                  </a:moveTo>
                  <a:lnTo>
                    <a:pt x="1090538" y="137795"/>
                  </a:lnTo>
                  <a:lnTo>
                    <a:pt x="1099422" y="146368"/>
                  </a:lnTo>
                  <a:lnTo>
                    <a:pt x="1107989" y="155575"/>
                  </a:lnTo>
                  <a:lnTo>
                    <a:pt x="1116873" y="164465"/>
                  </a:lnTo>
                  <a:lnTo>
                    <a:pt x="1125123" y="173990"/>
                  </a:lnTo>
                  <a:lnTo>
                    <a:pt x="1133690" y="183833"/>
                  </a:lnTo>
                  <a:lnTo>
                    <a:pt x="1141622" y="193358"/>
                  </a:lnTo>
                  <a:lnTo>
                    <a:pt x="1149555" y="203518"/>
                  </a:lnTo>
                  <a:lnTo>
                    <a:pt x="1164467" y="199708"/>
                  </a:lnTo>
                  <a:lnTo>
                    <a:pt x="1179380" y="195898"/>
                  </a:lnTo>
                  <a:lnTo>
                    <a:pt x="1188899" y="193358"/>
                  </a:lnTo>
                  <a:lnTo>
                    <a:pt x="1175890" y="184468"/>
                  </a:lnTo>
                  <a:lnTo>
                    <a:pt x="1162881" y="175578"/>
                  </a:lnTo>
                  <a:lnTo>
                    <a:pt x="1149872" y="167323"/>
                  </a:lnTo>
                  <a:lnTo>
                    <a:pt x="1136863" y="159068"/>
                  </a:lnTo>
                  <a:lnTo>
                    <a:pt x="1123219" y="151130"/>
                  </a:lnTo>
                  <a:lnTo>
                    <a:pt x="1109258" y="143510"/>
                  </a:lnTo>
                  <a:lnTo>
                    <a:pt x="1095297" y="136208"/>
                  </a:lnTo>
                  <a:lnTo>
                    <a:pt x="1081336" y="129223"/>
                  </a:lnTo>
                  <a:close/>
                  <a:moveTo>
                    <a:pt x="462297" y="129223"/>
                  </a:moveTo>
                  <a:lnTo>
                    <a:pt x="448336" y="136208"/>
                  </a:lnTo>
                  <a:lnTo>
                    <a:pt x="434375" y="143510"/>
                  </a:lnTo>
                  <a:lnTo>
                    <a:pt x="420731" y="151130"/>
                  </a:lnTo>
                  <a:lnTo>
                    <a:pt x="407088" y="159068"/>
                  </a:lnTo>
                  <a:lnTo>
                    <a:pt x="394079" y="167323"/>
                  </a:lnTo>
                  <a:lnTo>
                    <a:pt x="380752" y="175578"/>
                  </a:lnTo>
                  <a:lnTo>
                    <a:pt x="367743" y="184468"/>
                  </a:lnTo>
                  <a:lnTo>
                    <a:pt x="355052" y="193358"/>
                  </a:lnTo>
                  <a:lnTo>
                    <a:pt x="374406" y="198438"/>
                  </a:lnTo>
                  <a:lnTo>
                    <a:pt x="394079" y="203518"/>
                  </a:lnTo>
                  <a:lnTo>
                    <a:pt x="402011" y="193358"/>
                  </a:lnTo>
                  <a:lnTo>
                    <a:pt x="410261" y="183833"/>
                  </a:lnTo>
                  <a:lnTo>
                    <a:pt x="418510" y="173990"/>
                  </a:lnTo>
                  <a:lnTo>
                    <a:pt x="427077" y="164465"/>
                  </a:lnTo>
                  <a:lnTo>
                    <a:pt x="435644" y="155575"/>
                  </a:lnTo>
                  <a:lnTo>
                    <a:pt x="444528" y="146368"/>
                  </a:lnTo>
                  <a:lnTo>
                    <a:pt x="453095" y="137795"/>
                  </a:lnTo>
                  <a:lnTo>
                    <a:pt x="462297" y="129223"/>
                  </a:lnTo>
                  <a:close/>
                  <a:moveTo>
                    <a:pt x="931891" y="96838"/>
                  </a:moveTo>
                  <a:lnTo>
                    <a:pt x="942045" y="110490"/>
                  </a:lnTo>
                  <a:lnTo>
                    <a:pt x="951881" y="125413"/>
                  </a:lnTo>
                  <a:lnTo>
                    <a:pt x="961717" y="140970"/>
                  </a:lnTo>
                  <a:lnTo>
                    <a:pt x="970918" y="157480"/>
                  </a:lnTo>
                  <a:lnTo>
                    <a:pt x="979803" y="174625"/>
                  </a:lnTo>
                  <a:lnTo>
                    <a:pt x="988369" y="192405"/>
                  </a:lnTo>
                  <a:lnTo>
                    <a:pt x="996936" y="210820"/>
                  </a:lnTo>
                  <a:lnTo>
                    <a:pt x="1004869" y="230188"/>
                  </a:lnTo>
                  <a:lnTo>
                    <a:pt x="1025176" y="227330"/>
                  </a:lnTo>
                  <a:lnTo>
                    <a:pt x="1045165" y="224155"/>
                  </a:lnTo>
                  <a:lnTo>
                    <a:pt x="1065472" y="220980"/>
                  </a:lnTo>
                  <a:lnTo>
                    <a:pt x="1084827" y="217170"/>
                  </a:lnTo>
                  <a:lnTo>
                    <a:pt x="1076260" y="207645"/>
                  </a:lnTo>
                  <a:lnTo>
                    <a:pt x="1067376" y="198120"/>
                  </a:lnTo>
                  <a:lnTo>
                    <a:pt x="1058491" y="188913"/>
                  </a:lnTo>
                  <a:lnTo>
                    <a:pt x="1049607" y="180023"/>
                  </a:lnTo>
                  <a:lnTo>
                    <a:pt x="1040406" y="171450"/>
                  </a:lnTo>
                  <a:lnTo>
                    <a:pt x="1031204" y="163195"/>
                  </a:lnTo>
                  <a:lnTo>
                    <a:pt x="1021685" y="155258"/>
                  </a:lnTo>
                  <a:lnTo>
                    <a:pt x="1011849" y="147320"/>
                  </a:lnTo>
                  <a:lnTo>
                    <a:pt x="1002648" y="140018"/>
                  </a:lnTo>
                  <a:lnTo>
                    <a:pt x="992494" y="133033"/>
                  </a:lnTo>
                  <a:lnTo>
                    <a:pt x="982975" y="126048"/>
                  </a:lnTo>
                  <a:lnTo>
                    <a:pt x="972822" y="119380"/>
                  </a:lnTo>
                  <a:lnTo>
                    <a:pt x="962986" y="113348"/>
                  </a:lnTo>
                  <a:lnTo>
                    <a:pt x="952515" y="107315"/>
                  </a:lnTo>
                  <a:lnTo>
                    <a:pt x="942045" y="101918"/>
                  </a:lnTo>
                  <a:lnTo>
                    <a:pt x="931891" y="96838"/>
                  </a:lnTo>
                  <a:close/>
                  <a:moveTo>
                    <a:pt x="611742" y="96838"/>
                  </a:moveTo>
                  <a:lnTo>
                    <a:pt x="601589" y="101918"/>
                  </a:lnTo>
                  <a:lnTo>
                    <a:pt x="591118" y="107315"/>
                  </a:lnTo>
                  <a:lnTo>
                    <a:pt x="580965" y="113348"/>
                  </a:lnTo>
                  <a:lnTo>
                    <a:pt x="570811" y="119698"/>
                  </a:lnTo>
                  <a:lnTo>
                    <a:pt x="560658" y="126048"/>
                  </a:lnTo>
                  <a:lnTo>
                    <a:pt x="551139" y="133033"/>
                  </a:lnTo>
                  <a:lnTo>
                    <a:pt x="540986" y="140018"/>
                  </a:lnTo>
                  <a:lnTo>
                    <a:pt x="531784" y="147320"/>
                  </a:lnTo>
                  <a:lnTo>
                    <a:pt x="521948" y="155258"/>
                  </a:lnTo>
                  <a:lnTo>
                    <a:pt x="512746" y="163195"/>
                  </a:lnTo>
                  <a:lnTo>
                    <a:pt x="503228" y="171450"/>
                  </a:lnTo>
                  <a:lnTo>
                    <a:pt x="494343" y="180023"/>
                  </a:lnTo>
                  <a:lnTo>
                    <a:pt x="485142" y="189230"/>
                  </a:lnTo>
                  <a:lnTo>
                    <a:pt x="476258" y="198120"/>
                  </a:lnTo>
                  <a:lnTo>
                    <a:pt x="467691" y="207645"/>
                  </a:lnTo>
                  <a:lnTo>
                    <a:pt x="458807" y="217170"/>
                  </a:lnTo>
                  <a:lnTo>
                    <a:pt x="478479" y="220980"/>
                  </a:lnTo>
                  <a:lnTo>
                    <a:pt x="498468" y="224155"/>
                  </a:lnTo>
                  <a:lnTo>
                    <a:pt x="518458" y="227330"/>
                  </a:lnTo>
                  <a:lnTo>
                    <a:pt x="538764" y="230188"/>
                  </a:lnTo>
                  <a:lnTo>
                    <a:pt x="547014" y="210820"/>
                  </a:lnTo>
                  <a:lnTo>
                    <a:pt x="555264" y="192405"/>
                  </a:lnTo>
                  <a:lnTo>
                    <a:pt x="564148" y="174625"/>
                  </a:lnTo>
                  <a:lnTo>
                    <a:pt x="573032" y="157480"/>
                  </a:lnTo>
                  <a:lnTo>
                    <a:pt x="582234" y="140970"/>
                  </a:lnTo>
                  <a:lnTo>
                    <a:pt x="591753" y="125413"/>
                  </a:lnTo>
                  <a:lnTo>
                    <a:pt x="601589" y="110490"/>
                  </a:lnTo>
                  <a:lnTo>
                    <a:pt x="611742" y="96838"/>
                  </a:lnTo>
                  <a:close/>
                  <a:moveTo>
                    <a:pt x="801166" y="63818"/>
                  </a:moveTo>
                  <a:lnTo>
                    <a:pt x="801166" y="245110"/>
                  </a:lnTo>
                  <a:lnTo>
                    <a:pt x="837655" y="244158"/>
                  </a:lnTo>
                  <a:lnTo>
                    <a:pt x="873509" y="242570"/>
                  </a:lnTo>
                  <a:lnTo>
                    <a:pt x="909363" y="240348"/>
                  </a:lnTo>
                  <a:lnTo>
                    <a:pt x="944266" y="237173"/>
                  </a:lnTo>
                  <a:lnTo>
                    <a:pt x="935064" y="216853"/>
                  </a:lnTo>
                  <a:lnTo>
                    <a:pt x="925545" y="197803"/>
                  </a:lnTo>
                  <a:lnTo>
                    <a:pt x="916027" y="179705"/>
                  </a:lnTo>
                  <a:lnTo>
                    <a:pt x="906190" y="162878"/>
                  </a:lnTo>
                  <a:lnTo>
                    <a:pt x="901114" y="155258"/>
                  </a:lnTo>
                  <a:lnTo>
                    <a:pt x="896037" y="147320"/>
                  </a:lnTo>
                  <a:lnTo>
                    <a:pt x="890960" y="140018"/>
                  </a:lnTo>
                  <a:lnTo>
                    <a:pt x="885884" y="133033"/>
                  </a:lnTo>
                  <a:lnTo>
                    <a:pt x="880807" y="126048"/>
                  </a:lnTo>
                  <a:lnTo>
                    <a:pt x="875730" y="119698"/>
                  </a:lnTo>
                  <a:lnTo>
                    <a:pt x="870019" y="113665"/>
                  </a:lnTo>
                  <a:lnTo>
                    <a:pt x="864942" y="107633"/>
                  </a:lnTo>
                  <a:lnTo>
                    <a:pt x="856693" y="99695"/>
                  </a:lnTo>
                  <a:lnTo>
                    <a:pt x="848760" y="92075"/>
                  </a:lnTo>
                  <a:lnTo>
                    <a:pt x="840828" y="85725"/>
                  </a:lnTo>
                  <a:lnTo>
                    <a:pt x="832896" y="79693"/>
                  </a:lnTo>
                  <a:lnTo>
                    <a:pt x="824963" y="74613"/>
                  </a:lnTo>
                  <a:lnTo>
                    <a:pt x="817031" y="70168"/>
                  </a:lnTo>
                  <a:lnTo>
                    <a:pt x="809099" y="66675"/>
                  </a:lnTo>
                  <a:lnTo>
                    <a:pt x="801166" y="63818"/>
                  </a:lnTo>
                  <a:close/>
                  <a:moveTo>
                    <a:pt x="742467" y="63818"/>
                  </a:moveTo>
                  <a:lnTo>
                    <a:pt x="734535" y="66675"/>
                  </a:lnTo>
                  <a:lnTo>
                    <a:pt x="726920" y="70168"/>
                  </a:lnTo>
                  <a:lnTo>
                    <a:pt x="718987" y="74613"/>
                  </a:lnTo>
                  <a:lnTo>
                    <a:pt x="711055" y="79693"/>
                  </a:lnTo>
                  <a:lnTo>
                    <a:pt x="703123" y="85725"/>
                  </a:lnTo>
                  <a:lnTo>
                    <a:pt x="694873" y="92075"/>
                  </a:lnTo>
                  <a:lnTo>
                    <a:pt x="686941" y="99695"/>
                  </a:lnTo>
                  <a:lnTo>
                    <a:pt x="678691" y="107633"/>
                  </a:lnTo>
                  <a:lnTo>
                    <a:pt x="673614" y="113665"/>
                  </a:lnTo>
                  <a:lnTo>
                    <a:pt x="668538" y="119698"/>
                  </a:lnTo>
                  <a:lnTo>
                    <a:pt x="662826" y="126048"/>
                  </a:lnTo>
                  <a:lnTo>
                    <a:pt x="657750" y="133033"/>
                  </a:lnTo>
                  <a:lnTo>
                    <a:pt x="652990" y="140018"/>
                  </a:lnTo>
                  <a:lnTo>
                    <a:pt x="647596" y="147320"/>
                  </a:lnTo>
                  <a:lnTo>
                    <a:pt x="642519" y="154940"/>
                  </a:lnTo>
                  <a:lnTo>
                    <a:pt x="637760" y="162878"/>
                  </a:lnTo>
                  <a:lnTo>
                    <a:pt x="632683" y="171450"/>
                  </a:lnTo>
                  <a:lnTo>
                    <a:pt x="627607" y="179705"/>
                  </a:lnTo>
                  <a:lnTo>
                    <a:pt x="618088" y="197803"/>
                  </a:lnTo>
                  <a:lnTo>
                    <a:pt x="608569" y="216853"/>
                  </a:lnTo>
                  <a:lnTo>
                    <a:pt x="599685" y="237173"/>
                  </a:lnTo>
                  <a:lnTo>
                    <a:pt x="634587" y="240030"/>
                  </a:lnTo>
                  <a:lnTo>
                    <a:pt x="670124" y="242570"/>
                  </a:lnTo>
                  <a:lnTo>
                    <a:pt x="705978" y="244158"/>
                  </a:lnTo>
                  <a:lnTo>
                    <a:pt x="742467" y="245110"/>
                  </a:lnTo>
                  <a:lnTo>
                    <a:pt x="742467" y="63818"/>
                  </a:lnTo>
                  <a:close/>
                  <a:moveTo>
                    <a:pt x="754841" y="0"/>
                  </a:moveTo>
                  <a:lnTo>
                    <a:pt x="771975" y="0"/>
                  </a:lnTo>
                  <a:lnTo>
                    <a:pt x="789109" y="0"/>
                  </a:lnTo>
                  <a:lnTo>
                    <a:pt x="806243" y="635"/>
                  </a:lnTo>
                  <a:lnTo>
                    <a:pt x="823377" y="1588"/>
                  </a:lnTo>
                  <a:lnTo>
                    <a:pt x="840193" y="2858"/>
                  </a:lnTo>
                  <a:lnTo>
                    <a:pt x="856693" y="4445"/>
                  </a:lnTo>
                  <a:lnTo>
                    <a:pt x="873509" y="6350"/>
                  </a:lnTo>
                  <a:lnTo>
                    <a:pt x="890008" y="9208"/>
                  </a:lnTo>
                  <a:lnTo>
                    <a:pt x="906508" y="11748"/>
                  </a:lnTo>
                  <a:lnTo>
                    <a:pt x="923007" y="14923"/>
                  </a:lnTo>
                  <a:lnTo>
                    <a:pt x="939189" y="18098"/>
                  </a:lnTo>
                  <a:lnTo>
                    <a:pt x="955371" y="21908"/>
                  </a:lnTo>
                  <a:lnTo>
                    <a:pt x="971236" y="25718"/>
                  </a:lnTo>
                  <a:lnTo>
                    <a:pt x="987100" y="30480"/>
                  </a:lnTo>
                  <a:lnTo>
                    <a:pt x="1002965" y="35243"/>
                  </a:lnTo>
                  <a:lnTo>
                    <a:pt x="1018512" y="40005"/>
                  </a:lnTo>
                  <a:lnTo>
                    <a:pt x="1034060" y="45720"/>
                  </a:lnTo>
                  <a:lnTo>
                    <a:pt x="1049290" y="51435"/>
                  </a:lnTo>
                  <a:lnTo>
                    <a:pt x="1064520" y="57150"/>
                  </a:lnTo>
                  <a:lnTo>
                    <a:pt x="1079115" y="63818"/>
                  </a:lnTo>
                  <a:lnTo>
                    <a:pt x="1094028" y="70168"/>
                  </a:lnTo>
                  <a:lnTo>
                    <a:pt x="1108624" y="76835"/>
                  </a:lnTo>
                  <a:lnTo>
                    <a:pt x="1123219" y="84455"/>
                  </a:lnTo>
                  <a:lnTo>
                    <a:pt x="1137497" y="91758"/>
                  </a:lnTo>
                  <a:lnTo>
                    <a:pt x="1151458" y="99695"/>
                  </a:lnTo>
                  <a:lnTo>
                    <a:pt x="1165419" y="107633"/>
                  </a:lnTo>
                  <a:lnTo>
                    <a:pt x="1179063" y="116205"/>
                  </a:lnTo>
                  <a:lnTo>
                    <a:pt x="1192707" y="124778"/>
                  </a:lnTo>
                  <a:lnTo>
                    <a:pt x="1206033" y="133668"/>
                  </a:lnTo>
                  <a:lnTo>
                    <a:pt x="1219042" y="142558"/>
                  </a:lnTo>
                  <a:lnTo>
                    <a:pt x="1232051" y="152400"/>
                  </a:lnTo>
                  <a:lnTo>
                    <a:pt x="1244743" y="161925"/>
                  </a:lnTo>
                  <a:lnTo>
                    <a:pt x="1257434" y="171768"/>
                  </a:lnTo>
                  <a:lnTo>
                    <a:pt x="1270126" y="182245"/>
                  </a:lnTo>
                  <a:lnTo>
                    <a:pt x="1282818" y="193358"/>
                  </a:lnTo>
                  <a:lnTo>
                    <a:pt x="1295192" y="204470"/>
                  </a:lnTo>
                  <a:lnTo>
                    <a:pt x="1307567" y="215900"/>
                  </a:lnTo>
                  <a:lnTo>
                    <a:pt x="1323749" y="232093"/>
                  </a:lnTo>
                  <a:lnTo>
                    <a:pt x="1339296" y="248920"/>
                  </a:lnTo>
                  <a:lnTo>
                    <a:pt x="1354844" y="266065"/>
                  </a:lnTo>
                  <a:lnTo>
                    <a:pt x="1369756" y="283528"/>
                  </a:lnTo>
                  <a:lnTo>
                    <a:pt x="1384035" y="301625"/>
                  </a:lnTo>
                  <a:lnTo>
                    <a:pt x="1397995" y="320358"/>
                  </a:lnTo>
                  <a:lnTo>
                    <a:pt x="1411322" y="339090"/>
                  </a:lnTo>
                  <a:lnTo>
                    <a:pt x="1423696" y="358775"/>
                  </a:lnTo>
                  <a:lnTo>
                    <a:pt x="1431629" y="371158"/>
                  </a:lnTo>
                  <a:lnTo>
                    <a:pt x="1439244" y="383858"/>
                  </a:lnTo>
                  <a:lnTo>
                    <a:pt x="1446859" y="396875"/>
                  </a:lnTo>
                  <a:lnTo>
                    <a:pt x="1453839" y="410210"/>
                  </a:lnTo>
                  <a:lnTo>
                    <a:pt x="1463675" y="429260"/>
                  </a:lnTo>
                  <a:lnTo>
                    <a:pt x="1301855" y="429260"/>
                  </a:lnTo>
                  <a:lnTo>
                    <a:pt x="1321528" y="420370"/>
                  </a:lnTo>
                  <a:lnTo>
                    <a:pt x="1340565" y="411480"/>
                  </a:lnTo>
                  <a:lnTo>
                    <a:pt x="1358651" y="401955"/>
                  </a:lnTo>
                  <a:lnTo>
                    <a:pt x="1375785" y="392430"/>
                  </a:lnTo>
                  <a:lnTo>
                    <a:pt x="1364680" y="375603"/>
                  </a:lnTo>
                  <a:lnTo>
                    <a:pt x="1353257" y="359093"/>
                  </a:lnTo>
                  <a:lnTo>
                    <a:pt x="1341517" y="343218"/>
                  </a:lnTo>
                  <a:lnTo>
                    <a:pt x="1329143" y="327343"/>
                  </a:lnTo>
                  <a:lnTo>
                    <a:pt x="1316451" y="311785"/>
                  </a:lnTo>
                  <a:lnTo>
                    <a:pt x="1303442" y="296863"/>
                  </a:lnTo>
                  <a:lnTo>
                    <a:pt x="1290116" y="281940"/>
                  </a:lnTo>
                  <a:lnTo>
                    <a:pt x="1276155" y="267653"/>
                  </a:lnTo>
                  <a:lnTo>
                    <a:pt x="1268222" y="260033"/>
                  </a:lnTo>
                  <a:lnTo>
                    <a:pt x="1260607" y="252730"/>
                  </a:lnTo>
                  <a:lnTo>
                    <a:pt x="1244425" y="238125"/>
                  </a:lnTo>
                  <a:lnTo>
                    <a:pt x="1215869" y="246698"/>
                  </a:lnTo>
                  <a:lnTo>
                    <a:pt x="1200956" y="250825"/>
                  </a:lnTo>
                  <a:lnTo>
                    <a:pt x="1186361" y="254953"/>
                  </a:lnTo>
                  <a:lnTo>
                    <a:pt x="1198735" y="274955"/>
                  </a:lnTo>
                  <a:lnTo>
                    <a:pt x="1210792" y="295275"/>
                  </a:lnTo>
                  <a:lnTo>
                    <a:pt x="1222215" y="316230"/>
                  </a:lnTo>
                  <a:lnTo>
                    <a:pt x="1233003" y="337820"/>
                  </a:lnTo>
                  <a:lnTo>
                    <a:pt x="1243473" y="360045"/>
                  </a:lnTo>
                  <a:lnTo>
                    <a:pt x="1253310" y="382588"/>
                  </a:lnTo>
                  <a:lnTo>
                    <a:pt x="1262828" y="405448"/>
                  </a:lnTo>
                  <a:lnTo>
                    <a:pt x="1271395" y="429260"/>
                  </a:lnTo>
                  <a:lnTo>
                    <a:pt x="1208888" y="429260"/>
                  </a:lnTo>
                  <a:lnTo>
                    <a:pt x="1200004" y="407353"/>
                  </a:lnTo>
                  <a:lnTo>
                    <a:pt x="1190803" y="385763"/>
                  </a:lnTo>
                  <a:lnTo>
                    <a:pt x="1180967" y="365125"/>
                  </a:lnTo>
                  <a:lnTo>
                    <a:pt x="1170813" y="344805"/>
                  </a:lnTo>
                  <a:lnTo>
                    <a:pt x="1160025" y="325120"/>
                  </a:lnTo>
                  <a:lnTo>
                    <a:pt x="1148603" y="306070"/>
                  </a:lnTo>
                  <a:lnTo>
                    <a:pt x="1137180" y="287020"/>
                  </a:lnTo>
                  <a:lnTo>
                    <a:pt x="1125123" y="269240"/>
                  </a:lnTo>
                  <a:lnTo>
                    <a:pt x="1101009" y="274320"/>
                  </a:lnTo>
                  <a:lnTo>
                    <a:pt x="1076260" y="278765"/>
                  </a:lnTo>
                  <a:lnTo>
                    <a:pt x="1051194" y="282893"/>
                  </a:lnTo>
                  <a:lnTo>
                    <a:pt x="1025493" y="286703"/>
                  </a:lnTo>
                  <a:lnTo>
                    <a:pt x="1031204" y="303213"/>
                  </a:lnTo>
                  <a:lnTo>
                    <a:pt x="1036281" y="320040"/>
                  </a:lnTo>
                  <a:lnTo>
                    <a:pt x="1041040" y="337503"/>
                  </a:lnTo>
                  <a:lnTo>
                    <a:pt x="1045800" y="355283"/>
                  </a:lnTo>
                  <a:lnTo>
                    <a:pt x="1050559" y="373063"/>
                  </a:lnTo>
                  <a:lnTo>
                    <a:pt x="1054684" y="391478"/>
                  </a:lnTo>
                  <a:lnTo>
                    <a:pt x="1058809" y="410528"/>
                  </a:lnTo>
                  <a:lnTo>
                    <a:pt x="1062616" y="429260"/>
                  </a:lnTo>
                  <a:lnTo>
                    <a:pt x="1002965" y="429260"/>
                  </a:lnTo>
                  <a:lnTo>
                    <a:pt x="999475" y="412750"/>
                  </a:lnTo>
                  <a:lnTo>
                    <a:pt x="995667" y="396240"/>
                  </a:lnTo>
                  <a:lnTo>
                    <a:pt x="991542" y="380365"/>
                  </a:lnTo>
                  <a:lnTo>
                    <a:pt x="987418" y="364490"/>
                  </a:lnTo>
                  <a:lnTo>
                    <a:pt x="982658" y="346075"/>
                  </a:lnTo>
                  <a:lnTo>
                    <a:pt x="976947" y="328295"/>
                  </a:lnTo>
                  <a:lnTo>
                    <a:pt x="971553" y="311150"/>
                  </a:lnTo>
                  <a:lnTo>
                    <a:pt x="966159" y="294005"/>
                  </a:lnTo>
                  <a:lnTo>
                    <a:pt x="946169" y="295910"/>
                  </a:lnTo>
                  <a:lnTo>
                    <a:pt x="926180" y="297815"/>
                  </a:lnTo>
                  <a:lnTo>
                    <a:pt x="905556" y="299403"/>
                  </a:lnTo>
                  <a:lnTo>
                    <a:pt x="884932" y="300673"/>
                  </a:lnTo>
                  <a:lnTo>
                    <a:pt x="864308" y="301625"/>
                  </a:lnTo>
                  <a:lnTo>
                    <a:pt x="843684" y="302578"/>
                  </a:lnTo>
                  <a:lnTo>
                    <a:pt x="822742" y="303213"/>
                  </a:lnTo>
                  <a:lnTo>
                    <a:pt x="801166" y="303848"/>
                  </a:lnTo>
                  <a:lnTo>
                    <a:pt x="801166" y="519748"/>
                  </a:lnTo>
                  <a:lnTo>
                    <a:pt x="822108" y="519113"/>
                  </a:lnTo>
                  <a:lnTo>
                    <a:pt x="843366" y="518478"/>
                  </a:lnTo>
                  <a:lnTo>
                    <a:pt x="864308" y="517525"/>
                  </a:lnTo>
                  <a:lnTo>
                    <a:pt x="884614" y="516573"/>
                  </a:lnTo>
                  <a:lnTo>
                    <a:pt x="884614" y="575310"/>
                  </a:lnTo>
                  <a:lnTo>
                    <a:pt x="864308" y="576263"/>
                  </a:lnTo>
                  <a:lnTo>
                    <a:pt x="843366" y="577215"/>
                  </a:lnTo>
                  <a:lnTo>
                    <a:pt x="822108" y="577850"/>
                  </a:lnTo>
                  <a:lnTo>
                    <a:pt x="801166" y="578168"/>
                  </a:lnTo>
                  <a:lnTo>
                    <a:pt x="801166" y="742950"/>
                  </a:lnTo>
                  <a:lnTo>
                    <a:pt x="884614" y="742950"/>
                  </a:lnTo>
                  <a:lnTo>
                    <a:pt x="884614" y="801688"/>
                  </a:lnTo>
                  <a:lnTo>
                    <a:pt x="801166" y="801688"/>
                  </a:lnTo>
                  <a:lnTo>
                    <a:pt x="801166" y="965835"/>
                  </a:lnTo>
                  <a:lnTo>
                    <a:pt x="822108" y="966470"/>
                  </a:lnTo>
                  <a:lnTo>
                    <a:pt x="843366" y="967105"/>
                  </a:lnTo>
                  <a:lnTo>
                    <a:pt x="864308" y="968058"/>
                  </a:lnTo>
                  <a:lnTo>
                    <a:pt x="884614" y="969010"/>
                  </a:lnTo>
                  <a:lnTo>
                    <a:pt x="884614" y="1028065"/>
                  </a:lnTo>
                  <a:lnTo>
                    <a:pt x="864308" y="1026795"/>
                  </a:lnTo>
                  <a:lnTo>
                    <a:pt x="843366" y="1025843"/>
                  </a:lnTo>
                  <a:lnTo>
                    <a:pt x="822108" y="1025208"/>
                  </a:lnTo>
                  <a:lnTo>
                    <a:pt x="801166" y="1024890"/>
                  </a:lnTo>
                  <a:lnTo>
                    <a:pt x="801166" y="1240473"/>
                  </a:lnTo>
                  <a:lnTo>
                    <a:pt x="824963" y="1240790"/>
                  </a:lnTo>
                  <a:lnTo>
                    <a:pt x="848126" y="1241743"/>
                  </a:lnTo>
                  <a:lnTo>
                    <a:pt x="832896" y="1300163"/>
                  </a:lnTo>
                  <a:lnTo>
                    <a:pt x="801166" y="1299528"/>
                  </a:lnTo>
                  <a:lnTo>
                    <a:pt x="801166" y="1423353"/>
                  </a:lnTo>
                  <a:lnTo>
                    <a:pt x="771658" y="1538606"/>
                  </a:lnTo>
                  <a:lnTo>
                    <a:pt x="771023" y="1541781"/>
                  </a:lnTo>
                  <a:lnTo>
                    <a:pt x="771023" y="1544638"/>
                  </a:lnTo>
                  <a:lnTo>
                    <a:pt x="753890" y="1544321"/>
                  </a:lnTo>
                  <a:lnTo>
                    <a:pt x="736756" y="1543686"/>
                  </a:lnTo>
                  <a:lnTo>
                    <a:pt x="719622" y="1542733"/>
                  </a:lnTo>
                  <a:lnTo>
                    <a:pt x="702805" y="1541463"/>
                  </a:lnTo>
                  <a:lnTo>
                    <a:pt x="685989" y="1539558"/>
                  </a:lnTo>
                  <a:lnTo>
                    <a:pt x="669489" y="1537653"/>
                  </a:lnTo>
                  <a:lnTo>
                    <a:pt x="652673" y="1535431"/>
                  </a:lnTo>
                  <a:lnTo>
                    <a:pt x="636491" y="1532573"/>
                  </a:lnTo>
                  <a:lnTo>
                    <a:pt x="619992" y="1529716"/>
                  </a:lnTo>
                  <a:lnTo>
                    <a:pt x="603810" y="1526223"/>
                  </a:lnTo>
                  <a:lnTo>
                    <a:pt x="587628" y="1522096"/>
                  </a:lnTo>
                  <a:lnTo>
                    <a:pt x="571763" y="1518286"/>
                  </a:lnTo>
                  <a:lnTo>
                    <a:pt x="555898" y="1513841"/>
                  </a:lnTo>
                  <a:lnTo>
                    <a:pt x="540351" y="1509078"/>
                  </a:lnTo>
                  <a:lnTo>
                    <a:pt x="524486" y="1503998"/>
                  </a:lnTo>
                  <a:lnTo>
                    <a:pt x="509256" y="1498601"/>
                  </a:lnTo>
                  <a:lnTo>
                    <a:pt x="494343" y="1492886"/>
                  </a:lnTo>
                  <a:lnTo>
                    <a:pt x="479113" y="1486853"/>
                  </a:lnTo>
                  <a:lnTo>
                    <a:pt x="464200" y="1480503"/>
                  </a:lnTo>
                  <a:lnTo>
                    <a:pt x="449288" y="1474153"/>
                  </a:lnTo>
                  <a:lnTo>
                    <a:pt x="434692" y="1467168"/>
                  </a:lnTo>
                  <a:lnTo>
                    <a:pt x="420414" y="1459866"/>
                  </a:lnTo>
                  <a:lnTo>
                    <a:pt x="406136" y="1452246"/>
                  </a:lnTo>
                  <a:lnTo>
                    <a:pt x="392175" y="1444626"/>
                  </a:lnTo>
                  <a:lnTo>
                    <a:pt x="378214" y="1436688"/>
                  </a:lnTo>
                  <a:lnTo>
                    <a:pt x="364570" y="1428116"/>
                  </a:lnTo>
                  <a:lnTo>
                    <a:pt x="350927" y="1419861"/>
                  </a:lnTo>
                  <a:lnTo>
                    <a:pt x="337600" y="1410653"/>
                  </a:lnTo>
                  <a:lnTo>
                    <a:pt x="324591" y="1401763"/>
                  </a:lnTo>
                  <a:lnTo>
                    <a:pt x="311582" y="1392238"/>
                  </a:lnTo>
                  <a:lnTo>
                    <a:pt x="298891" y="1382396"/>
                  </a:lnTo>
                  <a:lnTo>
                    <a:pt x="286199" y="1372553"/>
                  </a:lnTo>
                  <a:lnTo>
                    <a:pt x="273507" y="1361758"/>
                  </a:lnTo>
                  <a:lnTo>
                    <a:pt x="260815" y="1351280"/>
                  </a:lnTo>
                  <a:lnTo>
                    <a:pt x="248441" y="1339850"/>
                  </a:lnTo>
                  <a:lnTo>
                    <a:pt x="236701" y="1328420"/>
                  </a:lnTo>
                  <a:lnTo>
                    <a:pt x="220202" y="1311910"/>
                  </a:lnTo>
                  <a:lnTo>
                    <a:pt x="204337" y="1295400"/>
                  </a:lnTo>
                  <a:lnTo>
                    <a:pt x="188790" y="1278255"/>
                  </a:lnTo>
                  <a:lnTo>
                    <a:pt x="173877" y="1260475"/>
                  </a:lnTo>
                  <a:lnTo>
                    <a:pt x="159599" y="1242378"/>
                  </a:lnTo>
                  <a:lnTo>
                    <a:pt x="145638" y="1223963"/>
                  </a:lnTo>
                  <a:lnTo>
                    <a:pt x="132629" y="1204913"/>
                  </a:lnTo>
                  <a:lnTo>
                    <a:pt x="119937" y="1185863"/>
                  </a:lnTo>
                  <a:lnTo>
                    <a:pt x="112005" y="1173163"/>
                  </a:lnTo>
                  <a:lnTo>
                    <a:pt x="104390" y="1160463"/>
                  </a:lnTo>
                  <a:lnTo>
                    <a:pt x="97409" y="1147445"/>
                  </a:lnTo>
                  <a:lnTo>
                    <a:pt x="90111" y="1134428"/>
                  </a:lnTo>
                  <a:lnTo>
                    <a:pt x="79641" y="1114108"/>
                  </a:lnTo>
                  <a:lnTo>
                    <a:pt x="69805" y="1093153"/>
                  </a:lnTo>
                  <a:lnTo>
                    <a:pt x="60286" y="1072198"/>
                  </a:lnTo>
                  <a:lnTo>
                    <a:pt x="51719" y="1050608"/>
                  </a:lnTo>
                  <a:lnTo>
                    <a:pt x="43469" y="1029018"/>
                  </a:lnTo>
                  <a:lnTo>
                    <a:pt x="36172" y="1006793"/>
                  </a:lnTo>
                  <a:lnTo>
                    <a:pt x="29826" y="984568"/>
                  </a:lnTo>
                  <a:lnTo>
                    <a:pt x="23480" y="961708"/>
                  </a:lnTo>
                  <a:lnTo>
                    <a:pt x="18086" y="939165"/>
                  </a:lnTo>
                  <a:lnTo>
                    <a:pt x="13326" y="915988"/>
                  </a:lnTo>
                  <a:lnTo>
                    <a:pt x="9202" y="892493"/>
                  </a:lnTo>
                  <a:lnTo>
                    <a:pt x="6029" y="868998"/>
                  </a:lnTo>
                  <a:lnTo>
                    <a:pt x="3490" y="845185"/>
                  </a:lnTo>
                  <a:lnTo>
                    <a:pt x="1587" y="820738"/>
                  </a:lnTo>
                  <a:lnTo>
                    <a:pt x="317" y="796608"/>
                  </a:lnTo>
                  <a:lnTo>
                    <a:pt x="0" y="772160"/>
                  </a:lnTo>
                  <a:lnTo>
                    <a:pt x="317" y="747713"/>
                  </a:lnTo>
                  <a:lnTo>
                    <a:pt x="1587" y="723583"/>
                  </a:lnTo>
                  <a:lnTo>
                    <a:pt x="3490" y="699453"/>
                  </a:lnTo>
                  <a:lnTo>
                    <a:pt x="6029" y="675640"/>
                  </a:lnTo>
                  <a:lnTo>
                    <a:pt x="9202" y="651828"/>
                  </a:lnTo>
                  <a:lnTo>
                    <a:pt x="13326" y="628650"/>
                  </a:lnTo>
                  <a:lnTo>
                    <a:pt x="18086" y="605473"/>
                  </a:lnTo>
                  <a:lnTo>
                    <a:pt x="23480" y="582295"/>
                  </a:lnTo>
                  <a:lnTo>
                    <a:pt x="29826" y="559753"/>
                  </a:lnTo>
                  <a:lnTo>
                    <a:pt x="36172" y="537528"/>
                  </a:lnTo>
                  <a:lnTo>
                    <a:pt x="43469" y="515620"/>
                  </a:lnTo>
                  <a:lnTo>
                    <a:pt x="51719" y="493713"/>
                  </a:lnTo>
                  <a:lnTo>
                    <a:pt x="60286" y="472440"/>
                  </a:lnTo>
                  <a:lnTo>
                    <a:pt x="69805" y="451168"/>
                  </a:lnTo>
                  <a:lnTo>
                    <a:pt x="79641" y="430530"/>
                  </a:lnTo>
                  <a:lnTo>
                    <a:pt x="90111" y="410210"/>
                  </a:lnTo>
                  <a:lnTo>
                    <a:pt x="97409" y="396875"/>
                  </a:lnTo>
                  <a:lnTo>
                    <a:pt x="104390" y="383858"/>
                  </a:lnTo>
                  <a:lnTo>
                    <a:pt x="112005" y="371158"/>
                  </a:lnTo>
                  <a:lnTo>
                    <a:pt x="119937" y="358775"/>
                  </a:lnTo>
                  <a:lnTo>
                    <a:pt x="132629" y="339090"/>
                  </a:lnTo>
                  <a:lnTo>
                    <a:pt x="145638" y="320040"/>
                  </a:lnTo>
                  <a:lnTo>
                    <a:pt x="159599" y="301625"/>
                  </a:lnTo>
                  <a:lnTo>
                    <a:pt x="173877" y="283528"/>
                  </a:lnTo>
                  <a:lnTo>
                    <a:pt x="188790" y="266065"/>
                  </a:lnTo>
                  <a:lnTo>
                    <a:pt x="204337" y="248920"/>
                  </a:lnTo>
                  <a:lnTo>
                    <a:pt x="220202" y="232093"/>
                  </a:lnTo>
                  <a:lnTo>
                    <a:pt x="236701" y="215900"/>
                  </a:lnTo>
                  <a:lnTo>
                    <a:pt x="248441" y="204470"/>
                  </a:lnTo>
                  <a:lnTo>
                    <a:pt x="260815" y="193358"/>
                  </a:lnTo>
                  <a:lnTo>
                    <a:pt x="273507" y="182245"/>
                  </a:lnTo>
                  <a:lnTo>
                    <a:pt x="286199" y="171768"/>
                  </a:lnTo>
                  <a:lnTo>
                    <a:pt x="298891" y="161925"/>
                  </a:lnTo>
                  <a:lnTo>
                    <a:pt x="311582" y="152400"/>
                  </a:lnTo>
                  <a:lnTo>
                    <a:pt x="324591" y="142558"/>
                  </a:lnTo>
                  <a:lnTo>
                    <a:pt x="337600" y="133668"/>
                  </a:lnTo>
                  <a:lnTo>
                    <a:pt x="350927" y="124460"/>
                  </a:lnTo>
                  <a:lnTo>
                    <a:pt x="364570" y="116205"/>
                  </a:lnTo>
                  <a:lnTo>
                    <a:pt x="378531" y="107633"/>
                  </a:lnTo>
                  <a:lnTo>
                    <a:pt x="392492" y="99695"/>
                  </a:lnTo>
                  <a:lnTo>
                    <a:pt x="406136" y="91758"/>
                  </a:lnTo>
                  <a:lnTo>
                    <a:pt x="420731" y="84455"/>
                  </a:lnTo>
                  <a:lnTo>
                    <a:pt x="435009" y="76835"/>
                  </a:lnTo>
                  <a:lnTo>
                    <a:pt x="449922" y="70168"/>
                  </a:lnTo>
                  <a:lnTo>
                    <a:pt x="464518" y="63818"/>
                  </a:lnTo>
                  <a:lnTo>
                    <a:pt x="479748" y="57150"/>
                  </a:lnTo>
                  <a:lnTo>
                    <a:pt x="494661" y="51118"/>
                  </a:lnTo>
                  <a:lnTo>
                    <a:pt x="509573" y="45720"/>
                  </a:lnTo>
                  <a:lnTo>
                    <a:pt x="525121" y="40005"/>
                  </a:lnTo>
                  <a:lnTo>
                    <a:pt x="540668" y="35243"/>
                  </a:lnTo>
                  <a:lnTo>
                    <a:pt x="556533" y="30480"/>
                  </a:lnTo>
                  <a:lnTo>
                    <a:pt x="572398" y="25718"/>
                  </a:lnTo>
                  <a:lnTo>
                    <a:pt x="588262" y="21908"/>
                  </a:lnTo>
                  <a:lnTo>
                    <a:pt x="604444" y="18098"/>
                  </a:lnTo>
                  <a:lnTo>
                    <a:pt x="620626" y="14605"/>
                  </a:lnTo>
                  <a:lnTo>
                    <a:pt x="637125" y="11748"/>
                  </a:lnTo>
                  <a:lnTo>
                    <a:pt x="653625" y="9208"/>
                  </a:lnTo>
                  <a:lnTo>
                    <a:pt x="670124" y="6350"/>
                  </a:lnTo>
                  <a:lnTo>
                    <a:pt x="686941" y="4445"/>
                  </a:lnTo>
                  <a:lnTo>
                    <a:pt x="703757" y="2858"/>
                  </a:lnTo>
                  <a:lnTo>
                    <a:pt x="720574" y="1588"/>
                  </a:lnTo>
                  <a:lnTo>
                    <a:pt x="737708" y="635"/>
                  </a:lnTo>
                  <a:lnTo>
                    <a:pt x="7548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293" y="3936"/>
              <a:ext cx="950" cy="3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云服务器</a:t>
              </a:r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533140" y="4208145"/>
            <a:ext cx="788035" cy="667304"/>
            <a:chOff x="6293" y="3029"/>
            <a:chExt cx="950" cy="1253"/>
          </a:xfrm>
        </p:grpSpPr>
        <p:sp>
          <p:nvSpPr>
            <p:cNvPr id="10" name=" 11"/>
            <p:cNvSpPr>
              <a:spLocks noChangeAspect="1"/>
            </p:cNvSpPr>
            <p:nvPr/>
          </p:nvSpPr>
          <p:spPr bwMode="auto">
            <a:xfrm>
              <a:off x="6293" y="3029"/>
              <a:ext cx="907" cy="907"/>
            </a:xfrm>
            <a:custGeom>
              <a:avLst/>
              <a:gdLst/>
              <a:ahLst/>
              <a:cxnLst/>
              <a:rect l="0" t="0" r="r" b="b"/>
              <a:pathLst>
                <a:path w="1903412" h="1563688">
                  <a:moveTo>
                    <a:pt x="872180" y="1544638"/>
                  </a:moveTo>
                  <a:lnTo>
                    <a:pt x="875675" y="1544638"/>
                  </a:lnTo>
                  <a:lnTo>
                    <a:pt x="1859905" y="1544638"/>
                  </a:lnTo>
                  <a:lnTo>
                    <a:pt x="1863400" y="1544638"/>
                  </a:lnTo>
                  <a:lnTo>
                    <a:pt x="1866577" y="1545233"/>
                  </a:lnTo>
                  <a:lnTo>
                    <a:pt x="1869118" y="1545829"/>
                  </a:lnTo>
                  <a:lnTo>
                    <a:pt x="1871660" y="1546722"/>
                  </a:lnTo>
                  <a:lnTo>
                    <a:pt x="1873884" y="1547912"/>
                  </a:lnTo>
                  <a:lnTo>
                    <a:pt x="1875154" y="1549103"/>
                  </a:lnTo>
                  <a:lnTo>
                    <a:pt x="1876107" y="1550591"/>
                  </a:lnTo>
                  <a:lnTo>
                    <a:pt x="1876425" y="1552079"/>
                  </a:lnTo>
                  <a:lnTo>
                    <a:pt x="1876425" y="1555651"/>
                  </a:lnTo>
                  <a:lnTo>
                    <a:pt x="1876107" y="1557140"/>
                  </a:lnTo>
                  <a:lnTo>
                    <a:pt x="1875154" y="1558926"/>
                  </a:lnTo>
                  <a:lnTo>
                    <a:pt x="1873884" y="1560116"/>
                  </a:lnTo>
                  <a:lnTo>
                    <a:pt x="1871660" y="1561307"/>
                  </a:lnTo>
                  <a:lnTo>
                    <a:pt x="1869118" y="1562200"/>
                  </a:lnTo>
                  <a:lnTo>
                    <a:pt x="1866577" y="1563093"/>
                  </a:lnTo>
                  <a:lnTo>
                    <a:pt x="1863400" y="1563390"/>
                  </a:lnTo>
                  <a:lnTo>
                    <a:pt x="1859905" y="1563688"/>
                  </a:lnTo>
                  <a:lnTo>
                    <a:pt x="875675" y="1563688"/>
                  </a:lnTo>
                  <a:lnTo>
                    <a:pt x="872180" y="1563390"/>
                  </a:lnTo>
                  <a:lnTo>
                    <a:pt x="869003" y="1563093"/>
                  </a:lnTo>
                  <a:lnTo>
                    <a:pt x="866144" y="1562200"/>
                  </a:lnTo>
                  <a:lnTo>
                    <a:pt x="863603" y="1561307"/>
                  </a:lnTo>
                  <a:lnTo>
                    <a:pt x="861696" y="1560116"/>
                  </a:lnTo>
                  <a:lnTo>
                    <a:pt x="860108" y="1558926"/>
                  </a:lnTo>
                  <a:lnTo>
                    <a:pt x="859155" y="1557140"/>
                  </a:lnTo>
                  <a:lnTo>
                    <a:pt x="858837" y="1555651"/>
                  </a:lnTo>
                  <a:lnTo>
                    <a:pt x="858837" y="1552079"/>
                  </a:lnTo>
                  <a:lnTo>
                    <a:pt x="859155" y="1550591"/>
                  </a:lnTo>
                  <a:lnTo>
                    <a:pt x="860108" y="1549103"/>
                  </a:lnTo>
                  <a:lnTo>
                    <a:pt x="861696" y="1547912"/>
                  </a:lnTo>
                  <a:lnTo>
                    <a:pt x="863603" y="1546722"/>
                  </a:lnTo>
                  <a:lnTo>
                    <a:pt x="866144" y="1545829"/>
                  </a:lnTo>
                  <a:lnTo>
                    <a:pt x="869003" y="1545233"/>
                  </a:lnTo>
                  <a:lnTo>
                    <a:pt x="872180" y="1544638"/>
                  </a:lnTo>
                  <a:close/>
                  <a:moveTo>
                    <a:pt x="1255848" y="1415770"/>
                  </a:moveTo>
                  <a:lnTo>
                    <a:pt x="1252677" y="1416407"/>
                  </a:lnTo>
                  <a:lnTo>
                    <a:pt x="1249823" y="1417361"/>
                  </a:lnTo>
                  <a:lnTo>
                    <a:pt x="1247286" y="1419271"/>
                  </a:lnTo>
                  <a:lnTo>
                    <a:pt x="1245383" y="1420862"/>
                  </a:lnTo>
                  <a:lnTo>
                    <a:pt x="1243797" y="1422771"/>
                  </a:lnTo>
                  <a:lnTo>
                    <a:pt x="1242529" y="1424680"/>
                  </a:lnTo>
                  <a:lnTo>
                    <a:pt x="1242212" y="1426908"/>
                  </a:lnTo>
                  <a:lnTo>
                    <a:pt x="1235235" y="1522691"/>
                  </a:lnTo>
                  <a:lnTo>
                    <a:pt x="1235235" y="1525237"/>
                  </a:lnTo>
                  <a:lnTo>
                    <a:pt x="1236186" y="1527146"/>
                  </a:lnTo>
                  <a:lnTo>
                    <a:pt x="1237772" y="1529056"/>
                  </a:lnTo>
                  <a:lnTo>
                    <a:pt x="1239675" y="1530647"/>
                  </a:lnTo>
                  <a:lnTo>
                    <a:pt x="1242212" y="1532238"/>
                  </a:lnTo>
                  <a:lnTo>
                    <a:pt x="1245066" y="1533193"/>
                  </a:lnTo>
                  <a:lnTo>
                    <a:pt x="1247920" y="1533829"/>
                  </a:lnTo>
                  <a:lnTo>
                    <a:pt x="1251408" y="1534147"/>
                  </a:lnTo>
                  <a:lnTo>
                    <a:pt x="1488299" y="1535738"/>
                  </a:lnTo>
                  <a:lnTo>
                    <a:pt x="1491787" y="1535738"/>
                  </a:lnTo>
                  <a:lnTo>
                    <a:pt x="1494641" y="1535102"/>
                  </a:lnTo>
                  <a:lnTo>
                    <a:pt x="1497813" y="1533829"/>
                  </a:lnTo>
                  <a:lnTo>
                    <a:pt x="1500032" y="1532556"/>
                  </a:lnTo>
                  <a:lnTo>
                    <a:pt x="1502252" y="1530965"/>
                  </a:lnTo>
                  <a:lnTo>
                    <a:pt x="1503521" y="1529056"/>
                  </a:lnTo>
                  <a:lnTo>
                    <a:pt x="1504472" y="1526828"/>
                  </a:lnTo>
                  <a:lnTo>
                    <a:pt x="1504789" y="1524601"/>
                  </a:lnTo>
                  <a:lnTo>
                    <a:pt x="1499715" y="1428181"/>
                  </a:lnTo>
                  <a:lnTo>
                    <a:pt x="1499398" y="1425953"/>
                  </a:lnTo>
                  <a:lnTo>
                    <a:pt x="1498130" y="1424044"/>
                  </a:lnTo>
                  <a:lnTo>
                    <a:pt x="1496227" y="1422134"/>
                  </a:lnTo>
                  <a:lnTo>
                    <a:pt x="1494324" y="1420543"/>
                  </a:lnTo>
                  <a:lnTo>
                    <a:pt x="1491787" y="1418952"/>
                  </a:lnTo>
                  <a:lnTo>
                    <a:pt x="1489250" y="1417679"/>
                  </a:lnTo>
                  <a:lnTo>
                    <a:pt x="1486396" y="1417043"/>
                  </a:lnTo>
                  <a:lnTo>
                    <a:pt x="1483225" y="1416725"/>
                  </a:lnTo>
                  <a:lnTo>
                    <a:pt x="1259019" y="1415770"/>
                  </a:lnTo>
                  <a:lnTo>
                    <a:pt x="1255848" y="1415770"/>
                  </a:lnTo>
                  <a:close/>
                  <a:moveTo>
                    <a:pt x="1699820" y="1377902"/>
                  </a:moveTo>
                  <a:lnTo>
                    <a:pt x="1703942" y="1405269"/>
                  </a:lnTo>
                  <a:lnTo>
                    <a:pt x="1750876" y="1405587"/>
                  </a:lnTo>
                  <a:lnTo>
                    <a:pt x="1746437" y="1378220"/>
                  </a:lnTo>
                  <a:lnTo>
                    <a:pt x="1699820" y="1377902"/>
                  </a:lnTo>
                  <a:close/>
                  <a:moveTo>
                    <a:pt x="1636078" y="1377902"/>
                  </a:moveTo>
                  <a:lnTo>
                    <a:pt x="1639249" y="1404951"/>
                  </a:lnTo>
                  <a:lnTo>
                    <a:pt x="1686183" y="1405269"/>
                  </a:lnTo>
                  <a:lnTo>
                    <a:pt x="1682378" y="1377902"/>
                  </a:lnTo>
                  <a:lnTo>
                    <a:pt x="1636078" y="1377902"/>
                  </a:lnTo>
                  <a:close/>
                  <a:moveTo>
                    <a:pt x="1572019" y="1377584"/>
                  </a:moveTo>
                  <a:lnTo>
                    <a:pt x="1574239" y="1404633"/>
                  </a:lnTo>
                  <a:lnTo>
                    <a:pt x="1621490" y="1404951"/>
                  </a:lnTo>
                  <a:lnTo>
                    <a:pt x="1618636" y="1377584"/>
                  </a:lnTo>
                  <a:lnTo>
                    <a:pt x="1572019" y="1377584"/>
                  </a:lnTo>
                  <a:close/>
                  <a:moveTo>
                    <a:pt x="1507960" y="1377266"/>
                  </a:moveTo>
                  <a:lnTo>
                    <a:pt x="1509546" y="1404314"/>
                  </a:lnTo>
                  <a:lnTo>
                    <a:pt x="1556797" y="1404633"/>
                  </a:lnTo>
                  <a:lnTo>
                    <a:pt x="1554577" y="1377266"/>
                  </a:lnTo>
                  <a:lnTo>
                    <a:pt x="1507960" y="1377266"/>
                  </a:lnTo>
                  <a:close/>
                  <a:moveTo>
                    <a:pt x="1443902" y="1376948"/>
                  </a:moveTo>
                  <a:lnTo>
                    <a:pt x="1444853" y="1403996"/>
                  </a:lnTo>
                  <a:lnTo>
                    <a:pt x="1491787" y="1403996"/>
                  </a:lnTo>
                  <a:lnTo>
                    <a:pt x="1490519" y="1377266"/>
                  </a:lnTo>
                  <a:lnTo>
                    <a:pt x="1443902" y="1376948"/>
                  </a:lnTo>
                  <a:close/>
                  <a:moveTo>
                    <a:pt x="1380160" y="1376629"/>
                  </a:moveTo>
                  <a:lnTo>
                    <a:pt x="1379843" y="1403678"/>
                  </a:lnTo>
                  <a:lnTo>
                    <a:pt x="1426777" y="1403996"/>
                  </a:lnTo>
                  <a:lnTo>
                    <a:pt x="1426460" y="1376948"/>
                  </a:lnTo>
                  <a:lnTo>
                    <a:pt x="1380160" y="1376629"/>
                  </a:lnTo>
                  <a:close/>
                  <a:moveTo>
                    <a:pt x="1316101" y="1376311"/>
                  </a:moveTo>
                  <a:lnTo>
                    <a:pt x="1315150" y="1403360"/>
                  </a:lnTo>
                  <a:lnTo>
                    <a:pt x="1362401" y="1403360"/>
                  </a:lnTo>
                  <a:lnTo>
                    <a:pt x="1362718" y="1376629"/>
                  </a:lnTo>
                  <a:lnTo>
                    <a:pt x="1316101" y="1376311"/>
                  </a:lnTo>
                  <a:close/>
                  <a:moveTo>
                    <a:pt x="1252043" y="1375993"/>
                  </a:moveTo>
                  <a:lnTo>
                    <a:pt x="1250140" y="1403041"/>
                  </a:lnTo>
                  <a:lnTo>
                    <a:pt x="1297391" y="1403041"/>
                  </a:lnTo>
                  <a:lnTo>
                    <a:pt x="1298660" y="1376311"/>
                  </a:lnTo>
                  <a:lnTo>
                    <a:pt x="1252043" y="1375993"/>
                  </a:lnTo>
                  <a:close/>
                  <a:moveTo>
                    <a:pt x="1188301" y="1375675"/>
                  </a:moveTo>
                  <a:lnTo>
                    <a:pt x="1185764" y="1402723"/>
                  </a:lnTo>
                  <a:lnTo>
                    <a:pt x="1232698" y="1402723"/>
                  </a:lnTo>
                  <a:lnTo>
                    <a:pt x="1234601" y="1375993"/>
                  </a:lnTo>
                  <a:lnTo>
                    <a:pt x="1188301" y="1375675"/>
                  </a:lnTo>
                  <a:close/>
                  <a:moveTo>
                    <a:pt x="1124242" y="1375356"/>
                  </a:moveTo>
                  <a:lnTo>
                    <a:pt x="1120754" y="1402405"/>
                  </a:lnTo>
                  <a:lnTo>
                    <a:pt x="1167688" y="1402405"/>
                  </a:lnTo>
                  <a:lnTo>
                    <a:pt x="1170859" y="1375675"/>
                  </a:lnTo>
                  <a:lnTo>
                    <a:pt x="1124242" y="1375356"/>
                  </a:lnTo>
                  <a:close/>
                  <a:moveTo>
                    <a:pt x="1060183" y="1375038"/>
                  </a:moveTo>
                  <a:lnTo>
                    <a:pt x="1056061" y="1402087"/>
                  </a:lnTo>
                  <a:lnTo>
                    <a:pt x="1102995" y="1402087"/>
                  </a:lnTo>
                  <a:lnTo>
                    <a:pt x="1106800" y="1375356"/>
                  </a:lnTo>
                  <a:lnTo>
                    <a:pt x="1060183" y="1375038"/>
                  </a:lnTo>
                  <a:close/>
                  <a:moveTo>
                    <a:pt x="996442" y="1374720"/>
                  </a:moveTo>
                  <a:lnTo>
                    <a:pt x="991051" y="1401769"/>
                  </a:lnTo>
                  <a:lnTo>
                    <a:pt x="1038302" y="1401769"/>
                  </a:lnTo>
                  <a:lnTo>
                    <a:pt x="1042742" y="1375038"/>
                  </a:lnTo>
                  <a:lnTo>
                    <a:pt x="996442" y="1374720"/>
                  </a:lnTo>
                  <a:close/>
                  <a:moveTo>
                    <a:pt x="394079" y="1340803"/>
                  </a:moveTo>
                  <a:lnTo>
                    <a:pt x="364253" y="1348105"/>
                  </a:lnTo>
                  <a:lnTo>
                    <a:pt x="354734" y="1351280"/>
                  </a:lnTo>
                  <a:lnTo>
                    <a:pt x="367743" y="1359853"/>
                  </a:lnTo>
                  <a:lnTo>
                    <a:pt x="380752" y="1368743"/>
                  </a:lnTo>
                  <a:lnTo>
                    <a:pt x="393761" y="1376998"/>
                  </a:lnTo>
                  <a:lnTo>
                    <a:pt x="407088" y="1385571"/>
                  </a:lnTo>
                  <a:lnTo>
                    <a:pt x="420414" y="1393191"/>
                  </a:lnTo>
                  <a:lnTo>
                    <a:pt x="434375" y="1400493"/>
                  </a:lnTo>
                  <a:lnTo>
                    <a:pt x="448336" y="1408113"/>
                  </a:lnTo>
                  <a:lnTo>
                    <a:pt x="462297" y="1415098"/>
                  </a:lnTo>
                  <a:lnTo>
                    <a:pt x="453095" y="1406526"/>
                  </a:lnTo>
                  <a:lnTo>
                    <a:pt x="444528" y="1397636"/>
                  </a:lnTo>
                  <a:lnTo>
                    <a:pt x="435644" y="1389063"/>
                  </a:lnTo>
                  <a:lnTo>
                    <a:pt x="427077" y="1379538"/>
                  </a:lnTo>
                  <a:lnTo>
                    <a:pt x="418510" y="1370331"/>
                  </a:lnTo>
                  <a:lnTo>
                    <a:pt x="410261" y="1360488"/>
                  </a:lnTo>
                  <a:lnTo>
                    <a:pt x="402011" y="1350963"/>
                  </a:lnTo>
                  <a:lnTo>
                    <a:pt x="394079" y="1340803"/>
                  </a:lnTo>
                  <a:close/>
                  <a:moveTo>
                    <a:pt x="1694111" y="1340353"/>
                  </a:moveTo>
                  <a:lnTo>
                    <a:pt x="1698234" y="1367401"/>
                  </a:lnTo>
                  <a:lnTo>
                    <a:pt x="1744534" y="1367719"/>
                  </a:lnTo>
                  <a:lnTo>
                    <a:pt x="1739777" y="1340671"/>
                  </a:lnTo>
                  <a:lnTo>
                    <a:pt x="1694111" y="1340353"/>
                  </a:lnTo>
                  <a:close/>
                  <a:moveTo>
                    <a:pt x="1631321" y="1340034"/>
                  </a:moveTo>
                  <a:lnTo>
                    <a:pt x="1634809" y="1367083"/>
                  </a:lnTo>
                  <a:lnTo>
                    <a:pt x="1680792" y="1367401"/>
                  </a:lnTo>
                  <a:lnTo>
                    <a:pt x="1676987" y="1340353"/>
                  </a:lnTo>
                  <a:lnTo>
                    <a:pt x="1631321" y="1340034"/>
                  </a:lnTo>
                  <a:close/>
                  <a:moveTo>
                    <a:pt x="1568531" y="1339716"/>
                  </a:moveTo>
                  <a:lnTo>
                    <a:pt x="1571068" y="1366765"/>
                  </a:lnTo>
                  <a:lnTo>
                    <a:pt x="1617051" y="1367083"/>
                  </a:lnTo>
                  <a:lnTo>
                    <a:pt x="1614196" y="1340034"/>
                  </a:lnTo>
                  <a:lnTo>
                    <a:pt x="1568531" y="1339716"/>
                  </a:lnTo>
                  <a:close/>
                  <a:moveTo>
                    <a:pt x="1505741" y="1339716"/>
                  </a:moveTo>
                  <a:lnTo>
                    <a:pt x="1507326" y="1366765"/>
                  </a:lnTo>
                  <a:lnTo>
                    <a:pt x="1553626" y="1366765"/>
                  </a:lnTo>
                  <a:lnTo>
                    <a:pt x="1551406" y="1339716"/>
                  </a:lnTo>
                  <a:lnTo>
                    <a:pt x="1505741" y="1339716"/>
                  </a:lnTo>
                  <a:close/>
                  <a:moveTo>
                    <a:pt x="1442950" y="1339398"/>
                  </a:moveTo>
                  <a:lnTo>
                    <a:pt x="1443585" y="1366128"/>
                  </a:lnTo>
                  <a:lnTo>
                    <a:pt x="1489884" y="1366128"/>
                  </a:lnTo>
                  <a:lnTo>
                    <a:pt x="1488616" y="1339398"/>
                  </a:lnTo>
                  <a:lnTo>
                    <a:pt x="1442950" y="1339398"/>
                  </a:lnTo>
                  <a:close/>
                  <a:moveTo>
                    <a:pt x="1380160" y="1339080"/>
                  </a:moveTo>
                  <a:lnTo>
                    <a:pt x="1380160" y="1365810"/>
                  </a:lnTo>
                  <a:lnTo>
                    <a:pt x="1426143" y="1365810"/>
                  </a:lnTo>
                  <a:lnTo>
                    <a:pt x="1425826" y="1339398"/>
                  </a:lnTo>
                  <a:lnTo>
                    <a:pt x="1380160" y="1339080"/>
                  </a:lnTo>
                  <a:close/>
                  <a:moveTo>
                    <a:pt x="1317370" y="1338761"/>
                  </a:moveTo>
                  <a:lnTo>
                    <a:pt x="1316418" y="1365492"/>
                  </a:lnTo>
                  <a:lnTo>
                    <a:pt x="1362718" y="1365492"/>
                  </a:lnTo>
                  <a:lnTo>
                    <a:pt x="1363035" y="1339080"/>
                  </a:lnTo>
                  <a:lnTo>
                    <a:pt x="1317370" y="1338761"/>
                  </a:lnTo>
                  <a:close/>
                  <a:moveTo>
                    <a:pt x="1254897" y="1338443"/>
                  </a:moveTo>
                  <a:lnTo>
                    <a:pt x="1252677" y="1365174"/>
                  </a:lnTo>
                  <a:lnTo>
                    <a:pt x="1298977" y="1365492"/>
                  </a:lnTo>
                  <a:lnTo>
                    <a:pt x="1300245" y="1338761"/>
                  </a:lnTo>
                  <a:lnTo>
                    <a:pt x="1254897" y="1338443"/>
                  </a:lnTo>
                  <a:close/>
                  <a:moveTo>
                    <a:pt x="1192106" y="1338443"/>
                  </a:moveTo>
                  <a:lnTo>
                    <a:pt x="1189252" y="1364855"/>
                  </a:lnTo>
                  <a:lnTo>
                    <a:pt x="1235235" y="1365174"/>
                  </a:lnTo>
                  <a:lnTo>
                    <a:pt x="1237772" y="1338443"/>
                  </a:lnTo>
                  <a:lnTo>
                    <a:pt x="1192106" y="1338443"/>
                  </a:lnTo>
                  <a:close/>
                  <a:moveTo>
                    <a:pt x="1128999" y="1338125"/>
                  </a:moveTo>
                  <a:lnTo>
                    <a:pt x="1125511" y="1364537"/>
                  </a:lnTo>
                  <a:lnTo>
                    <a:pt x="1172128" y="1364855"/>
                  </a:lnTo>
                  <a:lnTo>
                    <a:pt x="1174665" y="1338125"/>
                  </a:lnTo>
                  <a:lnTo>
                    <a:pt x="1128999" y="1338125"/>
                  </a:lnTo>
                  <a:close/>
                  <a:moveTo>
                    <a:pt x="1066526" y="1337807"/>
                  </a:moveTo>
                  <a:lnTo>
                    <a:pt x="1061769" y="1364219"/>
                  </a:lnTo>
                  <a:lnTo>
                    <a:pt x="1108386" y="1364537"/>
                  </a:lnTo>
                  <a:lnTo>
                    <a:pt x="1111874" y="1338125"/>
                  </a:lnTo>
                  <a:lnTo>
                    <a:pt x="1066526" y="1337807"/>
                  </a:lnTo>
                  <a:close/>
                  <a:moveTo>
                    <a:pt x="1003419" y="1337489"/>
                  </a:moveTo>
                  <a:lnTo>
                    <a:pt x="998345" y="1363901"/>
                  </a:lnTo>
                  <a:lnTo>
                    <a:pt x="1044644" y="1364219"/>
                  </a:lnTo>
                  <a:lnTo>
                    <a:pt x="1049401" y="1337807"/>
                  </a:lnTo>
                  <a:lnTo>
                    <a:pt x="1003419" y="1337489"/>
                  </a:lnTo>
                  <a:close/>
                  <a:moveTo>
                    <a:pt x="538764" y="1314450"/>
                  </a:moveTo>
                  <a:lnTo>
                    <a:pt x="518458" y="1317308"/>
                  </a:lnTo>
                  <a:lnTo>
                    <a:pt x="498468" y="1320165"/>
                  </a:lnTo>
                  <a:lnTo>
                    <a:pt x="478479" y="1323340"/>
                  </a:lnTo>
                  <a:lnTo>
                    <a:pt x="458807" y="1326833"/>
                  </a:lnTo>
                  <a:lnTo>
                    <a:pt x="467691" y="1336675"/>
                  </a:lnTo>
                  <a:lnTo>
                    <a:pt x="476258" y="1346200"/>
                  </a:lnTo>
                  <a:lnTo>
                    <a:pt x="485142" y="1355408"/>
                  </a:lnTo>
                  <a:lnTo>
                    <a:pt x="494343" y="1364298"/>
                  </a:lnTo>
                  <a:lnTo>
                    <a:pt x="503228" y="1372871"/>
                  </a:lnTo>
                  <a:lnTo>
                    <a:pt x="512746" y="1381126"/>
                  </a:lnTo>
                  <a:lnTo>
                    <a:pt x="521948" y="1389381"/>
                  </a:lnTo>
                  <a:lnTo>
                    <a:pt x="531784" y="1397001"/>
                  </a:lnTo>
                  <a:lnTo>
                    <a:pt x="540986" y="1404621"/>
                  </a:lnTo>
                  <a:lnTo>
                    <a:pt x="551139" y="1411606"/>
                  </a:lnTo>
                  <a:lnTo>
                    <a:pt x="560658" y="1418273"/>
                  </a:lnTo>
                  <a:lnTo>
                    <a:pt x="570811" y="1424941"/>
                  </a:lnTo>
                  <a:lnTo>
                    <a:pt x="580965" y="1430973"/>
                  </a:lnTo>
                  <a:lnTo>
                    <a:pt x="591118" y="1437323"/>
                  </a:lnTo>
                  <a:lnTo>
                    <a:pt x="601589" y="1442721"/>
                  </a:lnTo>
                  <a:lnTo>
                    <a:pt x="611742" y="1447801"/>
                  </a:lnTo>
                  <a:lnTo>
                    <a:pt x="601589" y="1433831"/>
                  </a:lnTo>
                  <a:lnTo>
                    <a:pt x="591753" y="1419226"/>
                  </a:lnTo>
                  <a:lnTo>
                    <a:pt x="582234" y="1403351"/>
                  </a:lnTo>
                  <a:lnTo>
                    <a:pt x="573032" y="1387158"/>
                  </a:lnTo>
                  <a:lnTo>
                    <a:pt x="564148" y="1370013"/>
                  </a:lnTo>
                  <a:lnTo>
                    <a:pt x="555264" y="1352233"/>
                  </a:lnTo>
                  <a:lnTo>
                    <a:pt x="547014" y="1333500"/>
                  </a:lnTo>
                  <a:lnTo>
                    <a:pt x="538764" y="1314450"/>
                  </a:lnTo>
                  <a:close/>
                  <a:moveTo>
                    <a:pt x="1688403" y="1302485"/>
                  </a:moveTo>
                  <a:lnTo>
                    <a:pt x="1692526" y="1329215"/>
                  </a:lnTo>
                  <a:lnTo>
                    <a:pt x="1737557" y="1329533"/>
                  </a:lnTo>
                  <a:lnTo>
                    <a:pt x="1733117" y="1302803"/>
                  </a:lnTo>
                  <a:lnTo>
                    <a:pt x="1688403" y="1302485"/>
                  </a:lnTo>
                  <a:close/>
                  <a:moveTo>
                    <a:pt x="1626881" y="1302166"/>
                  </a:moveTo>
                  <a:lnTo>
                    <a:pt x="1630053" y="1329215"/>
                  </a:lnTo>
                  <a:lnTo>
                    <a:pt x="1675401" y="1329215"/>
                  </a:lnTo>
                  <a:lnTo>
                    <a:pt x="1671596" y="1302485"/>
                  </a:lnTo>
                  <a:lnTo>
                    <a:pt x="1626881" y="1302166"/>
                  </a:lnTo>
                  <a:close/>
                  <a:moveTo>
                    <a:pt x="1565042" y="1302166"/>
                  </a:moveTo>
                  <a:lnTo>
                    <a:pt x="1567579" y="1328897"/>
                  </a:lnTo>
                  <a:lnTo>
                    <a:pt x="1612928" y="1329215"/>
                  </a:lnTo>
                  <a:lnTo>
                    <a:pt x="1610074" y="1302166"/>
                  </a:lnTo>
                  <a:lnTo>
                    <a:pt x="1565042" y="1302166"/>
                  </a:lnTo>
                  <a:close/>
                  <a:moveTo>
                    <a:pt x="1503521" y="1301848"/>
                  </a:moveTo>
                  <a:lnTo>
                    <a:pt x="1505106" y="1328578"/>
                  </a:lnTo>
                  <a:lnTo>
                    <a:pt x="1550772" y="1328897"/>
                  </a:lnTo>
                  <a:lnTo>
                    <a:pt x="1548552" y="1302166"/>
                  </a:lnTo>
                  <a:lnTo>
                    <a:pt x="1503521" y="1301848"/>
                  </a:lnTo>
                  <a:close/>
                  <a:moveTo>
                    <a:pt x="1441999" y="1301848"/>
                  </a:moveTo>
                  <a:lnTo>
                    <a:pt x="1442633" y="1328260"/>
                  </a:lnTo>
                  <a:lnTo>
                    <a:pt x="1487982" y="1328578"/>
                  </a:lnTo>
                  <a:lnTo>
                    <a:pt x="1486713" y="1301848"/>
                  </a:lnTo>
                  <a:lnTo>
                    <a:pt x="1441999" y="1301848"/>
                  </a:lnTo>
                  <a:close/>
                  <a:moveTo>
                    <a:pt x="1380477" y="1301530"/>
                  </a:moveTo>
                  <a:lnTo>
                    <a:pt x="1380477" y="1328260"/>
                  </a:lnTo>
                  <a:lnTo>
                    <a:pt x="1425509" y="1328260"/>
                  </a:lnTo>
                  <a:lnTo>
                    <a:pt x="1425191" y="1301530"/>
                  </a:lnTo>
                  <a:lnTo>
                    <a:pt x="1380477" y="1301530"/>
                  </a:lnTo>
                  <a:close/>
                  <a:moveTo>
                    <a:pt x="1318638" y="1301212"/>
                  </a:moveTo>
                  <a:lnTo>
                    <a:pt x="1317687" y="1327942"/>
                  </a:lnTo>
                  <a:lnTo>
                    <a:pt x="1363353" y="1328260"/>
                  </a:lnTo>
                  <a:lnTo>
                    <a:pt x="1363670" y="1301530"/>
                  </a:lnTo>
                  <a:lnTo>
                    <a:pt x="1318638" y="1301212"/>
                  </a:lnTo>
                  <a:close/>
                  <a:moveTo>
                    <a:pt x="1257434" y="1301212"/>
                  </a:moveTo>
                  <a:lnTo>
                    <a:pt x="1255531" y="1327624"/>
                  </a:lnTo>
                  <a:lnTo>
                    <a:pt x="1300879" y="1327942"/>
                  </a:lnTo>
                  <a:lnTo>
                    <a:pt x="1301831" y="1301212"/>
                  </a:lnTo>
                  <a:lnTo>
                    <a:pt x="1257434" y="1301212"/>
                  </a:lnTo>
                  <a:close/>
                  <a:moveTo>
                    <a:pt x="1195595" y="1300894"/>
                  </a:moveTo>
                  <a:lnTo>
                    <a:pt x="1193058" y="1327306"/>
                  </a:lnTo>
                  <a:lnTo>
                    <a:pt x="1238406" y="1327624"/>
                  </a:lnTo>
                  <a:lnTo>
                    <a:pt x="1240626" y="1300894"/>
                  </a:lnTo>
                  <a:lnTo>
                    <a:pt x="1195595" y="1300894"/>
                  </a:lnTo>
                  <a:close/>
                  <a:moveTo>
                    <a:pt x="1134073" y="1300575"/>
                  </a:moveTo>
                  <a:lnTo>
                    <a:pt x="1130268" y="1327306"/>
                  </a:lnTo>
                  <a:lnTo>
                    <a:pt x="1175933" y="1327306"/>
                  </a:lnTo>
                  <a:lnTo>
                    <a:pt x="1178787" y="1300894"/>
                  </a:lnTo>
                  <a:lnTo>
                    <a:pt x="1134073" y="1300575"/>
                  </a:lnTo>
                  <a:close/>
                  <a:moveTo>
                    <a:pt x="1072551" y="1300575"/>
                  </a:moveTo>
                  <a:lnTo>
                    <a:pt x="1068112" y="1326987"/>
                  </a:lnTo>
                  <a:lnTo>
                    <a:pt x="1113460" y="1326987"/>
                  </a:lnTo>
                  <a:lnTo>
                    <a:pt x="1117266" y="1300575"/>
                  </a:lnTo>
                  <a:lnTo>
                    <a:pt x="1072551" y="1300575"/>
                  </a:lnTo>
                  <a:close/>
                  <a:moveTo>
                    <a:pt x="1010712" y="1300257"/>
                  </a:moveTo>
                  <a:lnTo>
                    <a:pt x="1005638" y="1326669"/>
                  </a:lnTo>
                  <a:lnTo>
                    <a:pt x="1050987" y="1326987"/>
                  </a:lnTo>
                  <a:lnTo>
                    <a:pt x="1055744" y="1300575"/>
                  </a:lnTo>
                  <a:lnTo>
                    <a:pt x="1010712" y="1300257"/>
                  </a:lnTo>
                  <a:close/>
                  <a:moveTo>
                    <a:pt x="742467" y="1299528"/>
                  </a:moveTo>
                  <a:lnTo>
                    <a:pt x="705978" y="1300480"/>
                  </a:lnTo>
                  <a:lnTo>
                    <a:pt x="670124" y="1302068"/>
                  </a:lnTo>
                  <a:lnTo>
                    <a:pt x="634587" y="1304290"/>
                  </a:lnTo>
                  <a:lnTo>
                    <a:pt x="600002" y="1307148"/>
                  </a:lnTo>
                  <a:lnTo>
                    <a:pt x="608886" y="1327150"/>
                  </a:lnTo>
                  <a:lnTo>
                    <a:pt x="618088" y="1346518"/>
                  </a:lnTo>
                  <a:lnTo>
                    <a:pt x="627607" y="1364298"/>
                  </a:lnTo>
                  <a:lnTo>
                    <a:pt x="632683" y="1373188"/>
                  </a:lnTo>
                  <a:lnTo>
                    <a:pt x="637760" y="1381126"/>
                  </a:lnTo>
                  <a:lnTo>
                    <a:pt x="642519" y="1389381"/>
                  </a:lnTo>
                  <a:lnTo>
                    <a:pt x="647596" y="1397001"/>
                  </a:lnTo>
                  <a:lnTo>
                    <a:pt x="652673" y="1404621"/>
                  </a:lnTo>
                  <a:lnTo>
                    <a:pt x="657750" y="1411288"/>
                  </a:lnTo>
                  <a:lnTo>
                    <a:pt x="662826" y="1417956"/>
                  </a:lnTo>
                  <a:lnTo>
                    <a:pt x="668220" y="1424623"/>
                  </a:lnTo>
                  <a:lnTo>
                    <a:pt x="673614" y="1430656"/>
                  </a:lnTo>
                  <a:lnTo>
                    <a:pt x="678691" y="1436688"/>
                  </a:lnTo>
                  <a:lnTo>
                    <a:pt x="686941" y="1444626"/>
                  </a:lnTo>
                  <a:lnTo>
                    <a:pt x="694873" y="1451928"/>
                  </a:lnTo>
                  <a:lnTo>
                    <a:pt x="703123" y="1458913"/>
                  </a:lnTo>
                  <a:lnTo>
                    <a:pt x="711055" y="1464628"/>
                  </a:lnTo>
                  <a:lnTo>
                    <a:pt x="718987" y="1469708"/>
                  </a:lnTo>
                  <a:lnTo>
                    <a:pt x="726920" y="1474153"/>
                  </a:lnTo>
                  <a:lnTo>
                    <a:pt x="734535" y="1477963"/>
                  </a:lnTo>
                  <a:lnTo>
                    <a:pt x="742467" y="1480821"/>
                  </a:lnTo>
                  <a:lnTo>
                    <a:pt x="742467" y="1299528"/>
                  </a:lnTo>
                  <a:close/>
                  <a:moveTo>
                    <a:pt x="1682695" y="1264935"/>
                  </a:moveTo>
                  <a:lnTo>
                    <a:pt x="1686818" y="1291665"/>
                  </a:lnTo>
                  <a:lnTo>
                    <a:pt x="1731215" y="1291665"/>
                  </a:lnTo>
                  <a:lnTo>
                    <a:pt x="1726775" y="1264935"/>
                  </a:lnTo>
                  <a:lnTo>
                    <a:pt x="1682695" y="1264935"/>
                  </a:lnTo>
                  <a:close/>
                  <a:moveTo>
                    <a:pt x="1622442" y="1264617"/>
                  </a:moveTo>
                  <a:lnTo>
                    <a:pt x="1625613" y="1291347"/>
                  </a:lnTo>
                  <a:lnTo>
                    <a:pt x="1670327" y="1291665"/>
                  </a:lnTo>
                  <a:lnTo>
                    <a:pt x="1666205" y="1264617"/>
                  </a:lnTo>
                  <a:lnTo>
                    <a:pt x="1622442" y="1264617"/>
                  </a:lnTo>
                  <a:close/>
                  <a:moveTo>
                    <a:pt x="1561871" y="1264617"/>
                  </a:moveTo>
                  <a:lnTo>
                    <a:pt x="1564091" y="1291347"/>
                  </a:lnTo>
                  <a:lnTo>
                    <a:pt x="1608805" y="1291347"/>
                  </a:lnTo>
                  <a:lnTo>
                    <a:pt x="1605951" y="1264617"/>
                  </a:lnTo>
                  <a:lnTo>
                    <a:pt x="1561871" y="1264617"/>
                  </a:lnTo>
                  <a:close/>
                  <a:moveTo>
                    <a:pt x="1501618" y="1264298"/>
                  </a:moveTo>
                  <a:lnTo>
                    <a:pt x="1502886" y="1291029"/>
                  </a:lnTo>
                  <a:lnTo>
                    <a:pt x="1547284" y="1291029"/>
                  </a:lnTo>
                  <a:lnTo>
                    <a:pt x="1545381" y="1264298"/>
                  </a:lnTo>
                  <a:lnTo>
                    <a:pt x="1501618" y="1264298"/>
                  </a:lnTo>
                  <a:close/>
                  <a:moveTo>
                    <a:pt x="1441048" y="1263980"/>
                  </a:moveTo>
                  <a:lnTo>
                    <a:pt x="1441682" y="1290711"/>
                  </a:lnTo>
                  <a:lnTo>
                    <a:pt x="1486396" y="1291029"/>
                  </a:lnTo>
                  <a:lnTo>
                    <a:pt x="1485128" y="1264298"/>
                  </a:lnTo>
                  <a:lnTo>
                    <a:pt x="1441048" y="1263980"/>
                  </a:lnTo>
                  <a:close/>
                  <a:moveTo>
                    <a:pt x="1380794" y="1263980"/>
                  </a:moveTo>
                  <a:lnTo>
                    <a:pt x="1380477" y="1290711"/>
                  </a:lnTo>
                  <a:lnTo>
                    <a:pt x="1424874" y="1290711"/>
                  </a:lnTo>
                  <a:lnTo>
                    <a:pt x="1424557" y="1263980"/>
                  </a:lnTo>
                  <a:lnTo>
                    <a:pt x="1380794" y="1263980"/>
                  </a:lnTo>
                  <a:close/>
                  <a:moveTo>
                    <a:pt x="1320224" y="1263662"/>
                  </a:moveTo>
                  <a:lnTo>
                    <a:pt x="1319273" y="1290392"/>
                  </a:lnTo>
                  <a:lnTo>
                    <a:pt x="1363670" y="1290711"/>
                  </a:lnTo>
                  <a:lnTo>
                    <a:pt x="1363987" y="1263980"/>
                  </a:lnTo>
                  <a:lnTo>
                    <a:pt x="1320224" y="1263662"/>
                  </a:lnTo>
                  <a:close/>
                  <a:moveTo>
                    <a:pt x="1259654" y="1263662"/>
                  </a:moveTo>
                  <a:lnTo>
                    <a:pt x="1258068" y="1290392"/>
                  </a:lnTo>
                  <a:lnTo>
                    <a:pt x="1302465" y="1290392"/>
                  </a:lnTo>
                  <a:lnTo>
                    <a:pt x="1303416" y="1263662"/>
                  </a:lnTo>
                  <a:lnTo>
                    <a:pt x="1259654" y="1263662"/>
                  </a:lnTo>
                  <a:close/>
                  <a:moveTo>
                    <a:pt x="1199083" y="1263344"/>
                  </a:moveTo>
                  <a:lnTo>
                    <a:pt x="1196546" y="1290074"/>
                  </a:lnTo>
                  <a:lnTo>
                    <a:pt x="1241260" y="1290392"/>
                  </a:lnTo>
                  <a:lnTo>
                    <a:pt x="1243163" y="1263662"/>
                  </a:lnTo>
                  <a:lnTo>
                    <a:pt x="1199083" y="1263344"/>
                  </a:lnTo>
                  <a:close/>
                  <a:moveTo>
                    <a:pt x="1138830" y="1263344"/>
                  </a:moveTo>
                  <a:lnTo>
                    <a:pt x="1135659" y="1289756"/>
                  </a:lnTo>
                  <a:lnTo>
                    <a:pt x="1180056" y="1290074"/>
                  </a:lnTo>
                  <a:lnTo>
                    <a:pt x="1182593" y="1263344"/>
                  </a:lnTo>
                  <a:lnTo>
                    <a:pt x="1138830" y="1263344"/>
                  </a:lnTo>
                  <a:close/>
                  <a:moveTo>
                    <a:pt x="1078259" y="1263026"/>
                  </a:moveTo>
                  <a:lnTo>
                    <a:pt x="1074137" y="1289756"/>
                  </a:lnTo>
                  <a:lnTo>
                    <a:pt x="1118851" y="1289756"/>
                  </a:lnTo>
                  <a:lnTo>
                    <a:pt x="1122339" y="1263344"/>
                  </a:lnTo>
                  <a:lnTo>
                    <a:pt x="1078259" y="1263026"/>
                  </a:lnTo>
                  <a:close/>
                  <a:moveTo>
                    <a:pt x="1018006" y="1263026"/>
                  </a:moveTo>
                  <a:lnTo>
                    <a:pt x="1012615" y="1289438"/>
                  </a:lnTo>
                  <a:lnTo>
                    <a:pt x="1057329" y="1289756"/>
                  </a:lnTo>
                  <a:lnTo>
                    <a:pt x="1061769" y="1263026"/>
                  </a:lnTo>
                  <a:lnTo>
                    <a:pt x="1018006" y="1263026"/>
                  </a:lnTo>
                  <a:close/>
                  <a:moveTo>
                    <a:pt x="1676987" y="1227067"/>
                  </a:moveTo>
                  <a:lnTo>
                    <a:pt x="1681109" y="1253797"/>
                  </a:lnTo>
                  <a:lnTo>
                    <a:pt x="1724872" y="1254115"/>
                  </a:lnTo>
                  <a:lnTo>
                    <a:pt x="1719798" y="1227067"/>
                  </a:lnTo>
                  <a:lnTo>
                    <a:pt x="1676987" y="1227067"/>
                  </a:lnTo>
                  <a:close/>
                  <a:moveTo>
                    <a:pt x="1618002" y="1227067"/>
                  </a:moveTo>
                  <a:lnTo>
                    <a:pt x="1621173" y="1253797"/>
                  </a:lnTo>
                  <a:lnTo>
                    <a:pt x="1664619" y="1253797"/>
                  </a:lnTo>
                  <a:lnTo>
                    <a:pt x="1660813" y="1227067"/>
                  </a:lnTo>
                  <a:lnTo>
                    <a:pt x="1618002" y="1227067"/>
                  </a:lnTo>
                  <a:close/>
                  <a:moveTo>
                    <a:pt x="1558383" y="1226431"/>
                  </a:moveTo>
                  <a:lnTo>
                    <a:pt x="1560920" y="1253479"/>
                  </a:lnTo>
                  <a:lnTo>
                    <a:pt x="1604683" y="1253797"/>
                  </a:lnTo>
                  <a:lnTo>
                    <a:pt x="1601512" y="1226431"/>
                  </a:lnTo>
                  <a:lnTo>
                    <a:pt x="1558383" y="1226431"/>
                  </a:lnTo>
                  <a:close/>
                  <a:moveTo>
                    <a:pt x="1499398" y="1226431"/>
                  </a:moveTo>
                  <a:lnTo>
                    <a:pt x="1500984" y="1253479"/>
                  </a:lnTo>
                  <a:lnTo>
                    <a:pt x="1544430" y="1253479"/>
                  </a:lnTo>
                  <a:lnTo>
                    <a:pt x="1542210" y="1226431"/>
                  </a:lnTo>
                  <a:lnTo>
                    <a:pt x="1499398" y="1226431"/>
                  </a:lnTo>
                  <a:close/>
                  <a:moveTo>
                    <a:pt x="1439779" y="1226112"/>
                  </a:moveTo>
                  <a:lnTo>
                    <a:pt x="1440730" y="1253161"/>
                  </a:lnTo>
                  <a:lnTo>
                    <a:pt x="1484493" y="1253479"/>
                  </a:lnTo>
                  <a:lnTo>
                    <a:pt x="1483225" y="1226431"/>
                  </a:lnTo>
                  <a:lnTo>
                    <a:pt x="1439779" y="1226112"/>
                  </a:lnTo>
                  <a:close/>
                  <a:moveTo>
                    <a:pt x="1380794" y="1226112"/>
                  </a:moveTo>
                  <a:lnTo>
                    <a:pt x="1380794" y="1253161"/>
                  </a:lnTo>
                  <a:lnTo>
                    <a:pt x="1424240" y="1253161"/>
                  </a:lnTo>
                  <a:lnTo>
                    <a:pt x="1423606" y="1226112"/>
                  </a:lnTo>
                  <a:lnTo>
                    <a:pt x="1380794" y="1226112"/>
                  </a:lnTo>
                  <a:close/>
                  <a:moveTo>
                    <a:pt x="1321492" y="1226112"/>
                  </a:moveTo>
                  <a:lnTo>
                    <a:pt x="1320541" y="1252843"/>
                  </a:lnTo>
                  <a:lnTo>
                    <a:pt x="1364304" y="1253161"/>
                  </a:lnTo>
                  <a:lnTo>
                    <a:pt x="1364621" y="1226112"/>
                  </a:lnTo>
                  <a:lnTo>
                    <a:pt x="1321492" y="1226112"/>
                  </a:lnTo>
                  <a:close/>
                  <a:moveTo>
                    <a:pt x="1262190" y="1225794"/>
                  </a:moveTo>
                  <a:lnTo>
                    <a:pt x="1260605" y="1252843"/>
                  </a:lnTo>
                  <a:lnTo>
                    <a:pt x="1304051" y="1252843"/>
                  </a:lnTo>
                  <a:lnTo>
                    <a:pt x="1305319" y="1225794"/>
                  </a:lnTo>
                  <a:lnTo>
                    <a:pt x="1262190" y="1225794"/>
                  </a:lnTo>
                  <a:close/>
                  <a:moveTo>
                    <a:pt x="1203206" y="1225794"/>
                  </a:moveTo>
                  <a:lnTo>
                    <a:pt x="1200352" y="1252524"/>
                  </a:lnTo>
                  <a:lnTo>
                    <a:pt x="1244115" y="1252843"/>
                  </a:lnTo>
                  <a:lnTo>
                    <a:pt x="1246017" y="1225794"/>
                  </a:lnTo>
                  <a:lnTo>
                    <a:pt x="1203206" y="1225794"/>
                  </a:lnTo>
                  <a:close/>
                  <a:moveTo>
                    <a:pt x="1143904" y="1225476"/>
                  </a:moveTo>
                  <a:lnTo>
                    <a:pt x="1140415" y="1252524"/>
                  </a:lnTo>
                  <a:lnTo>
                    <a:pt x="1183861" y="1252524"/>
                  </a:lnTo>
                  <a:lnTo>
                    <a:pt x="1187032" y="1225794"/>
                  </a:lnTo>
                  <a:lnTo>
                    <a:pt x="1143904" y="1225476"/>
                  </a:lnTo>
                  <a:close/>
                  <a:moveTo>
                    <a:pt x="1084602" y="1225476"/>
                  </a:moveTo>
                  <a:lnTo>
                    <a:pt x="1080162" y="1252206"/>
                  </a:lnTo>
                  <a:lnTo>
                    <a:pt x="1123925" y="1252524"/>
                  </a:lnTo>
                  <a:lnTo>
                    <a:pt x="1127731" y="1225476"/>
                  </a:lnTo>
                  <a:lnTo>
                    <a:pt x="1084602" y="1225476"/>
                  </a:lnTo>
                  <a:close/>
                  <a:moveTo>
                    <a:pt x="1025300" y="1225476"/>
                  </a:moveTo>
                  <a:lnTo>
                    <a:pt x="1020226" y="1252206"/>
                  </a:lnTo>
                  <a:lnTo>
                    <a:pt x="1063672" y="1252206"/>
                  </a:lnTo>
                  <a:lnTo>
                    <a:pt x="1068429" y="1225476"/>
                  </a:lnTo>
                  <a:lnTo>
                    <a:pt x="1025300" y="1225476"/>
                  </a:lnTo>
                  <a:close/>
                  <a:moveTo>
                    <a:pt x="1671279" y="1188881"/>
                  </a:moveTo>
                  <a:lnTo>
                    <a:pt x="1675401" y="1216248"/>
                  </a:lnTo>
                  <a:lnTo>
                    <a:pt x="1718213" y="1216248"/>
                  </a:lnTo>
                  <a:lnTo>
                    <a:pt x="1713456" y="1188881"/>
                  </a:lnTo>
                  <a:lnTo>
                    <a:pt x="1671279" y="1188881"/>
                  </a:lnTo>
                  <a:close/>
                  <a:moveTo>
                    <a:pt x="1613245" y="1188881"/>
                  </a:moveTo>
                  <a:lnTo>
                    <a:pt x="1616416" y="1215929"/>
                  </a:lnTo>
                  <a:lnTo>
                    <a:pt x="1659228" y="1216248"/>
                  </a:lnTo>
                  <a:lnTo>
                    <a:pt x="1655422" y="1188881"/>
                  </a:lnTo>
                  <a:lnTo>
                    <a:pt x="1613245" y="1188881"/>
                  </a:lnTo>
                  <a:close/>
                  <a:moveTo>
                    <a:pt x="1555212" y="1188881"/>
                  </a:moveTo>
                  <a:lnTo>
                    <a:pt x="1557432" y="1215929"/>
                  </a:lnTo>
                  <a:lnTo>
                    <a:pt x="1600560" y="1215929"/>
                  </a:lnTo>
                  <a:lnTo>
                    <a:pt x="1597389" y="1188881"/>
                  </a:lnTo>
                  <a:lnTo>
                    <a:pt x="1555212" y="1188881"/>
                  </a:lnTo>
                  <a:close/>
                  <a:moveTo>
                    <a:pt x="1497178" y="1188881"/>
                  </a:moveTo>
                  <a:lnTo>
                    <a:pt x="1498764" y="1215929"/>
                  </a:lnTo>
                  <a:lnTo>
                    <a:pt x="1541575" y="1215929"/>
                  </a:lnTo>
                  <a:lnTo>
                    <a:pt x="1539356" y="1188881"/>
                  </a:lnTo>
                  <a:lnTo>
                    <a:pt x="1497178" y="1188881"/>
                  </a:lnTo>
                  <a:close/>
                  <a:moveTo>
                    <a:pt x="1438828" y="1188563"/>
                  </a:moveTo>
                  <a:lnTo>
                    <a:pt x="1439779" y="1215611"/>
                  </a:lnTo>
                  <a:lnTo>
                    <a:pt x="1482591" y="1215929"/>
                  </a:lnTo>
                  <a:lnTo>
                    <a:pt x="1481322" y="1188563"/>
                  </a:lnTo>
                  <a:lnTo>
                    <a:pt x="1438828" y="1188563"/>
                  </a:lnTo>
                  <a:close/>
                  <a:moveTo>
                    <a:pt x="1381111" y="1188563"/>
                  </a:moveTo>
                  <a:lnTo>
                    <a:pt x="1380794" y="1215611"/>
                  </a:lnTo>
                  <a:lnTo>
                    <a:pt x="1423606" y="1215611"/>
                  </a:lnTo>
                  <a:lnTo>
                    <a:pt x="1422972" y="1188563"/>
                  </a:lnTo>
                  <a:lnTo>
                    <a:pt x="1381111" y="1188563"/>
                  </a:lnTo>
                  <a:close/>
                  <a:moveTo>
                    <a:pt x="1322761" y="1188563"/>
                  </a:moveTo>
                  <a:lnTo>
                    <a:pt x="1321810" y="1215611"/>
                  </a:lnTo>
                  <a:lnTo>
                    <a:pt x="1364621" y="1215611"/>
                  </a:lnTo>
                  <a:lnTo>
                    <a:pt x="1365255" y="1188563"/>
                  </a:lnTo>
                  <a:lnTo>
                    <a:pt x="1322761" y="1188563"/>
                  </a:lnTo>
                  <a:close/>
                  <a:moveTo>
                    <a:pt x="1264727" y="1188563"/>
                  </a:moveTo>
                  <a:lnTo>
                    <a:pt x="1263142" y="1215293"/>
                  </a:lnTo>
                  <a:lnTo>
                    <a:pt x="1305636" y="1215293"/>
                  </a:lnTo>
                  <a:lnTo>
                    <a:pt x="1307222" y="1188563"/>
                  </a:lnTo>
                  <a:lnTo>
                    <a:pt x="1264727" y="1188563"/>
                  </a:lnTo>
                  <a:close/>
                  <a:moveTo>
                    <a:pt x="1206694" y="1188244"/>
                  </a:moveTo>
                  <a:lnTo>
                    <a:pt x="1204157" y="1215293"/>
                  </a:lnTo>
                  <a:lnTo>
                    <a:pt x="1246969" y="1215293"/>
                  </a:lnTo>
                  <a:lnTo>
                    <a:pt x="1248871" y="1188563"/>
                  </a:lnTo>
                  <a:lnTo>
                    <a:pt x="1206694" y="1188244"/>
                  </a:lnTo>
                  <a:close/>
                  <a:moveTo>
                    <a:pt x="1148661" y="1188244"/>
                  </a:moveTo>
                  <a:lnTo>
                    <a:pt x="1145172" y="1215293"/>
                  </a:lnTo>
                  <a:lnTo>
                    <a:pt x="1188301" y="1215293"/>
                  </a:lnTo>
                  <a:lnTo>
                    <a:pt x="1190838" y="1188244"/>
                  </a:lnTo>
                  <a:lnTo>
                    <a:pt x="1148661" y="1188244"/>
                  </a:lnTo>
                  <a:close/>
                  <a:moveTo>
                    <a:pt x="1090627" y="1188244"/>
                  </a:moveTo>
                  <a:lnTo>
                    <a:pt x="1086505" y="1214975"/>
                  </a:lnTo>
                  <a:lnTo>
                    <a:pt x="1128999" y="1214975"/>
                  </a:lnTo>
                  <a:lnTo>
                    <a:pt x="1132805" y="1188244"/>
                  </a:lnTo>
                  <a:lnTo>
                    <a:pt x="1090627" y="1188244"/>
                  </a:lnTo>
                  <a:close/>
                  <a:moveTo>
                    <a:pt x="1032594" y="1187926"/>
                  </a:moveTo>
                  <a:lnTo>
                    <a:pt x="1027203" y="1214975"/>
                  </a:lnTo>
                  <a:lnTo>
                    <a:pt x="1070331" y="1214975"/>
                  </a:lnTo>
                  <a:lnTo>
                    <a:pt x="1074771" y="1188244"/>
                  </a:lnTo>
                  <a:lnTo>
                    <a:pt x="1032594" y="1187926"/>
                  </a:lnTo>
                  <a:close/>
                  <a:moveTo>
                    <a:pt x="1740728" y="1132875"/>
                  </a:moveTo>
                  <a:lnTo>
                    <a:pt x="1737874" y="1133193"/>
                  </a:lnTo>
                  <a:lnTo>
                    <a:pt x="1735337" y="1133829"/>
                  </a:lnTo>
                  <a:lnTo>
                    <a:pt x="1733117" y="1134784"/>
                  </a:lnTo>
                  <a:lnTo>
                    <a:pt x="1731532" y="1136057"/>
                  </a:lnTo>
                  <a:lnTo>
                    <a:pt x="1730263" y="1137648"/>
                  </a:lnTo>
                  <a:lnTo>
                    <a:pt x="1729312" y="1139875"/>
                  </a:lnTo>
                  <a:lnTo>
                    <a:pt x="1728995" y="1142103"/>
                  </a:lnTo>
                  <a:lnTo>
                    <a:pt x="1728995" y="1144330"/>
                  </a:lnTo>
                  <a:lnTo>
                    <a:pt x="1730263" y="1151649"/>
                  </a:lnTo>
                  <a:lnTo>
                    <a:pt x="1731215" y="1153877"/>
                  </a:lnTo>
                  <a:lnTo>
                    <a:pt x="1732166" y="1156104"/>
                  </a:lnTo>
                  <a:lnTo>
                    <a:pt x="1734069" y="1158332"/>
                  </a:lnTo>
                  <a:lnTo>
                    <a:pt x="1735971" y="1159923"/>
                  </a:lnTo>
                  <a:lnTo>
                    <a:pt x="1738508" y="1161514"/>
                  </a:lnTo>
                  <a:lnTo>
                    <a:pt x="1741045" y="1162469"/>
                  </a:lnTo>
                  <a:lnTo>
                    <a:pt x="1743582" y="1163105"/>
                  </a:lnTo>
                  <a:lnTo>
                    <a:pt x="1746437" y="1163423"/>
                  </a:lnTo>
                  <a:lnTo>
                    <a:pt x="1772123" y="1163423"/>
                  </a:lnTo>
                  <a:lnTo>
                    <a:pt x="1775295" y="1163105"/>
                  </a:lnTo>
                  <a:lnTo>
                    <a:pt x="1777832" y="1162469"/>
                  </a:lnTo>
                  <a:lnTo>
                    <a:pt x="1779734" y="1161514"/>
                  </a:lnTo>
                  <a:lnTo>
                    <a:pt x="1781637" y="1159923"/>
                  </a:lnTo>
                  <a:lnTo>
                    <a:pt x="1782906" y="1158332"/>
                  </a:lnTo>
                  <a:lnTo>
                    <a:pt x="1783857" y="1156104"/>
                  </a:lnTo>
                  <a:lnTo>
                    <a:pt x="1784174" y="1154195"/>
                  </a:lnTo>
                  <a:lnTo>
                    <a:pt x="1783857" y="1151968"/>
                  </a:lnTo>
                  <a:lnTo>
                    <a:pt x="1782271" y="1144330"/>
                  </a:lnTo>
                  <a:lnTo>
                    <a:pt x="1781637" y="1142103"/>
                  </a:lnTo>
                  <a:lnTo>
                    <a:pt x="1780369" y="1139875"/>
                  </a:lnTo>
                  <a:lnTo>
                    <a:pt x="1778783" y="1137648"/>
                  </a:lnTo>
                  <a:lnTo>
                    <a:pt x="1776563" y="1136057"/>
                  </a:lnTo>
                  <a:lnTo>
                    <a:pt x="1774343" y="1134784"/>
                  </a:lnTo>
                  <a:lnTo>
                    <a:pt x="1771489" y="1133829"/>
                  </a:lnTo>
                  <a:lnTo>
                    <a:pt x="1768635" y="1133193"/>
                  </a:lnTo>
                  <a:lnTo>
                    <a:pt x="1766098" y="1132875"/>
                  </a:lnTo>
                  <a:lnTo>
                    <a:pt x="1740728" y="1132875"/>
                  </a:lnTo>
                  <a:close/>
                  <a:moveTo>
                    <a:pt x="1664619" y="1132875"/>
                  </a:moveTo>
                  <a:lnTo>
                    <a:pt x="1661765" y="1133193"/>
                  </a:lnTo>
                  <a:lnTo>
                    <a:pt x="1659545" y="1133829"/>
                  </a:lnTo>
                  <a:lnTo>
                    <a:pt x="1657325" y="1134784"/>
                  </a:lnTo>
                  <a:lnTo>
                    <a:pt x="1655422" y="1136057"/>
                  </a:lnTo>
                  <a:lnTo>
                    <a:pt x="1654154" y="1137648"/>
                  </a:lnTo>
                  <a:lnTo>
                    <a:pt x="1653203" y="1139875"/>
                  </a:lnTo>
                  <a:lnTo>
                    <a:pt x="1652568" y="1142103"/>
                  </a:lnTo>
                  <a:lnTo>
                    <a:pt x="1652568" y="1144330"/>
                  </a:lnTo>
                  <a:lnTo>
                    <a:pt x="1653837" y="1151649"/>
                  </a:lnTo>
                  <a:lnTo>
                    <a:pt x="1654471" y="1153877"/>
                  </a:lnTo>
                  <a:lnTo>
                    <a:pt x="1655422" y="1156104"/>
                  </a:lnTo>
                  <a:lnTo>
                    <a:pt x="1657008" y="1158332"/>
                  </a:lnTo>
                  <a:lnTo>
                    <a:pt x="1658911" y="1159923"/>
                  </a:lnTo>
                  <a:lnTo>
                    <a:pt x="1661131" y="1161196"/>
                  </a:lnTo>
                  <a:lnTo>
                    <a:pt x="1663668" y="1162469"/>
                  </a:lnTo>
                  <a:lnTo>
                    <a:pt x="1666205" y="1163105"/>
                  </a:lnTo>
                  <a:lnTo>
                    <a:pt x="1669376" y="1163105"/>
                  </a:lnTo>
                  <a:lnTo>
                    <a:pt x="1695063" y="1163423"/>
                  </a:lnTo>
                  <a:lnTo>
                    <a:pt x="1697917" y="1163105"/>
                  </a:lnTo>
                  <a:lnTo>
                    <a:pt x="1700137" y="1162469"/>
                  </a:lnTo>
                  <a:lnTo>
                    <a:pt x="1702357" y="1161514"/>
                  </a:lnTo>
                  <a:lnTo>
                    <a:pt x="1704576" y="1159923"/>
                  </a:lnTo>
                  <a:lnTo>
                    <a:pt x="1705845" y="1158332"/>
                  </a:lnTo>
                  <a:lnTo>
                    <a:pt x="1706796" y="1156104"/>
                  </a:lnTo>
                  <a:lnTo>
                    <a:pt x="1707430" y="1153877"/>
                  </a:lnTo>
                  <a:lnTo>
                    <a:pt x="1707113" y="1151649"/>
                  </a:lnTo>
                  <a:lnTo>
                    <a:pt x="1705845" y="1144330"/>
                  </a:lnTo>
                  <a:lnTo>
                    <a:pt x="1705211" y="1142103"/>
                  </a:lnTo>
                  <a:lnTo>
                    <a:pt x="1704259" y="1139875"/>
                  </a:lnTo>
                  <a:lnTo>
                    <a:pt x="1702357" y="1137648"/>
                  </a:lnTo>
                  <a:lnTo>
                    <a:pt x="1700137" y="1136057"/>
                  </a:lnTo>
                  <a:lnTo>
                    <a:pt x="1697917" y="1134784"/>
                  </a:lnTo>
                  <a:lnTo>
                    <a:pt x="1695697" y="1133829"/>
                  </a:lnTo>
                  <a:lnTo>
                    <a:pt x="1692843" y="1133193"/>
                  </a:lnTo>
                  <a:lnTo>
                    <a:pt x="1689989" y="1132875"/>
                  </a:lnTo>
                  <a:lnTo>
                    <a:pt x="1664619" y="1132875"/>
                  </a:lnTo>
                  <a:close/>
                  <a:moveTo>
                    <a:pt x="1586924" y="1132875"/>
                  </a:moveTo>
                  <a:lnTo>
                    <a:pt x="1584704" y="1133511"/>
                  </a:lnTo>
                  <a:lnTo>
                    <a:pt x="1582167" y="1134784"/>
                  </a:lnTo>
                  <a:lnTo>
                    <a:pt x="1580264" y="1136057"/>
                  </a:lnTo>
                  <a:lnTo>
                    <a:pt x="1578679" y="1137648"/>
                  </a:lnTo>
                  <a:lnTo>
                    <a:pt x="1577727" y="1139875"/>
                  </a:lnTo>
                  <a:lnTo>
                    <a:pt x="1577093" y="1142103"/>
                  </a:lnTo>
                  <a:lnTo>
                    <a:pt x="1577093" y="1144330"/>
                  </a:lnTo>
                  <a:lnTo>
                    <a:pt x="1578044" y="1151649"/>
                  </a:lnTo>
                  <a:lnTo>
                    <a:pt x="1578362" y="1153877"/>
                  </a:lnTo>
                  <a:lnTo>
                    <a:pt x="1579313" y="1156104"/>
                  </a:lnTo>
                  <a:lnTo>
                    <a:pt x="1580899" y="1158332"/>
                  </a:lnTo>
                  <a:lnTo>
                    <a:pt x="1583118" y="1159923"/>
                  </a:lnTo>
                  <a:lnTo>
                    <a:pt x="1585338" y="1161196"/>
                  </a:lnTo>
                  <a:lnTo>
                    <a:pt x="1587558" y="1162151"/>
                  </a:lnTo>
                  <a:lnTo>
                    <a:pt x="1590412" y="1162787"/>
                  </a:lnTo>
                  <a:lnTo>
                    <a:pt x="1593266" y="1163105"/>
                  </a:lnTo>
                  <a:lnTo>
                    <a:pt x="1618953" y="1163105"/>
                  </a:lnTo>
                  <a:lnTo>
                    <a:pt x="1621807" y="1163105"/>
                  </a:lnTo>
                  <a:lnTo>
                    <a:pt x="1624344" y="1162469"/>
                  </a:lnTo>
                  <a:lnTo>
                    <a:pt x="1626564" y="1161196"/>
                  </a:lnTo>
                  <a:lnTo>
                    <a:pt x="1628467" y="1159923"/>
                  </a:lnTo>
                  <a:lnTo>
                    <a:pt x="1629735" y="1158332"/>
                  </a:lnTo>
                  <a:lnTo>
                    <a:pt x="1631004" y="1156104"/>
                  </a:lnTo>
                  <a:lnTo>
                    <a:pt x="1631321" y="1153877"/>
                  </a:lnTo>
                  <a:lnTo>
                    <a:pt x="1631321" y="1151649"/>
                  </a:lnTo>
                  <a:lnTo>
                    <a:pt x="1630370" y="1144330"/>
                  </a:lnTo>
                  <a:lnTo>
                    <a:pt x="1629735" y="1142103"/>
                  </a:lnTo>
                  <a:lnTo>
                    <a:pt x="1628784" y="1139875"/>
                  </a:lnTo>
                  <a:lnTo>
                    <a:pt x="1627198" y="1137648"/>
                  </a:lnTo>
                  <a:lnTo>
                    <a:pt x="1625296" y="1136057"/>
                  </a:lnTo>
                  <a:lnTo>
                    <a:pt x="1623076" y="1134784"/>
                  </a:lnTo>
                  <a:lnTo>
                    <a:pt x="1620856" y="1133829"/>
                  </a:lnTo>
                  <a:lnTo>
                    <a:pt x="1618002" y="1132875"/>
                  </a:lnTo>
                  <a:lnTo>
                    <a:pt x="1615148" y="1132875"/>
                  </a:lnTo>
                  <a:lnTo>
                    <a:pt x="1589778" y="1132875"/>
                  </a:lnTo>
                  <a:lnTo>
                    <a:pt x="1586924" y="1132875"/>
                  </a:lnTo>
                  <a:close/>
                  <a:moveTo>
                    <a:pt x="1510815" y="1132875"/>
                  </a:moveTo>
                  <a:lnTo>
                    <a:pt x="1508278" y="1133511"/>
                  </a:lnTo>
                  <a:lnTo>
                    <a:pt x="1506058" y="1134784"/>
                  </a:lnTo>
                  <a:lnTo>
                    <a:pt x="1504155" y="1136057"/>
                  </a:lnTo>
                  <a:lnTo>
                    <a:pt x="1502569" y="1137648"/>
                  </a:lnTo>
                  <a:lnTo>
                    <a:pt x="1501618" y="1139875"/>
                  </a:lnTo>
                  <a:lnTo>
                    <a:pt x="1500984" y="1142103"/>
                  </a:lnTo>
                  <a:lnTo>
                    <a:pt x="1500667" y="1144330"/>
                  </a:lnTo>
                  <a:lnTo>
                    <a:pt x="1501301" y="1151649"/>
                  </a:lnTo>
                  <a:lnTo>
                    <a:pt x="1501618" y="1153877"/>
                  </a:lnTo>
                  <a:lnTo>
                    <a:pt x="1502569" y="1156104"/>
                  </a:lnTo>
                  <a:lnTo>
                    <a:pt x="1503838" y="1158332"/>
                  </a:lnTo>
                  <a:lnTo>
                    <a:pt x="1505741" y="1159923"/>
                  </a:lnTo>
                  <a:lnTo>
                    <a:pt x="1507960" y="1161196"/>
                  </a:lnTo>
                  <a:lnTo>
                    <a:pt x="1510180" y="1162151"/>
                  </a:lnTo>
                  <a:lnTo>
                    <a:pt x="1512717" y="1162787"/>
                  </a:lnTo>
                  <a:lnTo>
                    <a:pt x="1515888" y="1163105"/>
                  </a:lnTo>
                  <a:lnTo>
                    <a:pt x="1541575" y="1163105"/>
                  </a:lnTo>
                  <a:lnTo>
                    <a:pt x="1544430" y="1162787"/>
                  </a:lnTo>
                  <a:lnTo>
                    <a:pt x="1546966" y="1162151"/>
                  </a:lnTo>
                  <a:lnTo>
                    <a:pt x="1549503" y="1161196"/>
                  </a:lnTo>
                  <a:lnTo>
                    <a:pt x="1551406" y="1159923"/>
                  </a:lnTo>
                  <a:lnTo>
                    <a:pt x="1552992" y="1158332"/>
                  </a:lnTo>
                  <a:lnTo>
                    <a:pt x="1553943" y="1156104"/>
                  </a:lnTo>
                  <a:lnTo>
                    <a:pt x="1554577" y="1153877"/>
                  </a:lnTo>
                  <a:lnTo>
                    <a:pt x="1554577" y="1151649"/>
                  </a:lnTo>
                  <a:lnTo>
                    <a:pt x="1553943" y="1144330"/>
                  </a:lnTo>
                  <a:lnTo>
                    <a:pt x="1553626" y="1142103"/>
                  </a:lnTo>
                  <a:lnTo>
                    <a:pt x="1552675" y="1139875"/>
                  </a:lnTo>
                  <a:lnTo>
                    <a:pt x="1551089" y="1137648"/>
                  </a:lnTo>
                  <a:lnTo>
                    <a:pt x="1549186" y="1136057"/>
                  </a:lnTo>
                  <a:lnTo>
                    <a:pt x="1546966" y="1134784"/>
                  </a:lnTo>
                  <a:lnTo>
                    <a:pt x="1544430" y="1133511"/>
                  </a:lnTo>
                  <a:lnTo>
                    <a:pt x="1541893" y="1132875"/>
                  </a:lnTo>
                  <a:lnTo>
                    <a:pt x="1539038" y="1132875"/>
                  </a:lnTo>
                  <a:lnTo>
                    <a:pt x="1513986" y="1132875"/>
                  </a:lnTo>
                  <a:lnTo>
                    <a:pt x="1510815" y="1132875"/>
                  </a:lnTo>
                  <a:close/>
                  <a:moveTo>
                    <a:pt x="981854" y="1117600"/>
                  </a:moveTo>
                  <a:lnTo>
                    <a:pt x="1765464" y="1117600"/>
                  </a:lnTo>
                  <a:lnTo>
                    <a:pt x="1769904" y="1117918"/>
                  </a:lnTo>
                  <a:lnTo>
                    <a:pt x="1774978" y="1118236"/>
                  </a:lnTo>
                  <a:lnTo>
                    <a:pt x="1779417" y="1119191"/>
                  </a:lnTo>
                  <a:lnTo>
                    <a:pt x="1783857" y="1120464"/>
                  </a:lnTo>
                  <a:lnTo>
                    <a:pt x="1787980" y="1122373"/>
                  </a:lnTo>
                  <a:lnTo>
                    <a:pt x="1792736" y="1124283"/>
                  </a:lnTo>
                  <a:lnTo>
                    <a:pt x="1796542" y="1126510"/>
                  </a:lnTo>
                  <a:lnTo>
                    <a:pt x="1800347" y="1129056"/>
                  </a:lnTo>
                  <a:lnTo>
                    <a:pt x="1803836" y="1131602"/>
                  </a:lnTo>
                  <a:lnTo>
                    <a:pt x="1807007" y="1134466"/>
                  </a:lnTo>
                  <a:lnTo>
                    <a:pt x="1810495" y="1137648"/>
                  </a:lnTo>
                  <a:lnTo>
                    <a:pt x="1813032" y="1141148"/>
                  </a:lnTo>
                  <a:lnTo>
                    <a:pt x="1815252" y="1144649"/>
                  </a:lnTo>
                  <a:lnTo>
                    <a:pt x="1817155" y="1148149"/>
                  </a:lnTo>
                  <a:lnTo>
                    <a:pt x="1818740" y="1151649"/>
                  </a:lnTo>
                  <a:lnTo>
                    <a:pt x="1820009" y="1155468"/>
                  </a:lnTo>
                  <a:lnTo>
                    <a:pt x="1903095" y="1502007"/>
                  </a:lnTo>
                  <a:lnTo>
                    <a:pt x="1903412" y="1506144"/>
                  </a:lnTo>
                  <a:lnTo>
                    <a:pt x="1903412" y="1509963"/>
                  </a:lnTo>
                  <a:lnTo>
                    <a:pt x="1903095" y="1513463"/>
                  </a:lnTo>
                  <a:lnTo>
                    <a:pt x="1901827" y="1516963"/>
                  </a:lnTo>
                  <a:lnTo>
                    <a:pt x="1900241" y="1520146"/>
                  </a:lnTo>
                  <a:lnTo>
                    <a:pt x="1898338" y="1523646"/>
                  </a:lnTo>
                  <a:lnTo>
                    <a:pt x="1895801" y="1526510"/>
                  </a:lnTo>
                  <a:lnTo>
                    <a:pt x="1892313" y="1529056"/>
                  </a:lnTo>
                  <a:lnTo>
                    <a:pt x="1889142" y="1531283"/>
                  </a:lnTo>
                  <a:lnTo>
                    <a:pt x="1885336" y="1533511"/>
                  </a:lnTo>
                  <a:lnTo>
                    <a:pt x="1881214" y="1535420"/>
                  </a:lnTo>
                  <a:lnTo>
                    <a:pt x="1876774" y="1537011"/>
                  </a:lnTo>
                  <a:lnTo>
                    <a:pt x="1871700" y="1538284"/>
                  </a:lnTo>
                  <a:lnTo>
                    <a:pt x="1866626" y="1538920"/>
                  </a:lnTo>
                  <a:lnTo>
                    <a:pt x="1861235" y="1539557"/>
                  </a:lnTo>
                  <a:lnTo>
                    <a:pt x="1855210" y="1539875"/>
                  </a:lnTo>
                  <a:lnTo>
                    <a:pt x="884498" y="1539875"/>
                  </a:lnTo>
                  <a:lnTo>
                    <a:pt x="878789" y="1539557"/>
                  </a:lnTo>
                  <a:lnTo>
                    <a:pt x="873081" y="1538920"/>
                  </a:lnTo>
                  <a:lnTo>
                    <a:pt x="868007" y="1537966"/>
                  </a:lnTo>
                  <a:lnTo>
                    <a:pt x="863250" y="1536693"/>
                  </a:lnTo>
                  <a:lnTo>
                    <a:pt x="858811" y="1535102"/>
                  </a:lnTo>
                  <a:lnTo>
                    <a:pt x="854371" y="1533193"/>
                  </a:lnTo>
                  <a:lnTo>
                    <a:pt x="850566" y="1531283"/>
                  </a:lnTo>
                  <a:lnTo>
                    <a:pt x="847394" y="1528737"/>
                  </a:lnTo>
                  <a:lnTo>
                    <a:pt x="844223" y="1526192"/>
                  </a:lnTo>
                  <a:lnTo>
                    <a:pt x="842003" y="1523010"/>
                  </a:lnTo>
                  <a:lnTo>
                    <a:pt x="839466" y="1519827"/>
                  </a:lnTo>
                  <a:lnTo>
                    <a:pt x="837881" y="1516645"/>
                  </a:lnTo>
                  <a:lnTo>
                    <a:pt x="836929" y="1513463"/>
                  </a:lnTo>
                  <a:lnTo>
                    <a:pt x="836612" y="1509963"/>
                  </a:lnTo>
                  <a:lnTo>
                    <a:pt x="836612" y="1506144"/>
                  </a:lnTo>
                  <a:lnTo>
                    <a:pt x="837246" y="1502007"/>
                  </a:lnTo>
                  <a:lnTo>
                    <a:pt x="926675" y="1154832"/>
                  </a:lnTo>
                  <a:lnTo>
                    <a:pt x="927943" y="1151331"/>
                  </a:lnTo>
                  <a:lnTo>
                    <a:pt x="929529" y="1147513"/>
                  </a:lnTo>
                  <a:lnTo>
                    <a:pt x="931432" y="1144012"/>
                  </a:lnTo>
                  <a:lnTo>
                    <a:pt x="933969" y="1140830"/>
                  </a:lnTo>
                  <a:lnTo>
                    <a:pt x="936823" y="1137011"/>
                  </a:lnTo>
                  <a:lnTo>
                    <a:pt x="939677" y="1134147"/>
                  </a:lnTo>
                  <a:lnTo>
                    <a:pt x="943165" y="1131283"/>
                  </a:lnTo>
                  <a:lnTo>
                    <a:pt x="946971" y="1128738"/>
                  </a:lnTo>
                  <a:lnTo>
                    <a:pt x="950776" y="1126192"/>
                  </a:lnTo>
                  <a:lnTo>
                    <a:pt x="954582" y="1124283"/>
                  </a:lnTo>
                  <a:lnTo>
                    <a:pt x="959021" y="1122373"/>
                  </a:lnTo>
                  <a:lnTo>
                    <a:pt x="963461" y="1120464"/>
                  </a:lnTo>
                  <a:lnTo>
                    <a:pt x="967901" y="1119191"/>
                  </a:lnTo>
                  <a:lnTo>
                    <a:pt x="972341" y="1118236"/>
                  </a:lnTo>
                  <a:lnTo>
                    <a:pt x="977097" y="1117918"/>
                  </a:lnTo>
                  <a:lnTo>
                    <a:pt x="981854" y="1117600"/>
                  </a:lnTo>
                  <a:close/>
                  <a:moveTo>
                    <a:pt x="268430" y="1104583"/>
                  </a:moveTo>
                  <a:lnTo>
                    <a:pt x="254469" y="1109980"/>
                  </a:lnTo>
                  <a:lnTo>
                    <a:pt x="240826" y="1115695"/>
                  </a:lnTo>
                  <a:lnTo>
                    <a:pt x="227500" y="1121410"/>
                  </a:lnTo>
                  <a:lnTo>
                    <a:pt x="214808" y="1127443"/>
                  </a:lnTo>
                  <a:lnTo>
                    <a:pt x="202433" y="1133158"/>
                  </a:lnTo>
                  <a:lnTo>
                    <a:pt x="190693" y="1139190"/>
                  </a:lnTo>
                  <a:lnTo>
                    <a:pt x="178954" y="1145858"/>
                  </a:lnTo>
                  <a:lnTo>
                    <a:pt x="168483" y="1151890"/>
                  </a:lnTo>
                  <a:lnTo>
                    <a:pt x="178954" y="1168718"/>
                  </a:lnTo>
                  <a:lnTo>
                    <a:pt x="190376" y="1185228"/>
                  </a:lnTo>
                  <a:lnTo>
                    <a:pt x="202433" y="1201420"/>
                  </a:lnTo>
                  <a:lnTo>
                    <a:pt x="214490" y="1217295"/>
                  </a:lnTo>
                  <a:lnTo>
                    <a:pt x="227182" y="1232535"/>
                  </a:lnTo>
                  <a:lnTo>
                    <a:pt x="240191" y="1247775"/>
                  </a:lnTo>
                  <a:lnTo>
                    <a:pt x="253835" y="1262380"/>
                  </a:lnTo>
                  <a:lnTo>
                    <a:pt x="267479" y="1276668"/>
                  </a:lnTo>
                  <a:lnTo>
                    <a:pt x="283026" y="1291590"/>
                  </a:lnTo>
                  <a:lnTo>
                    <a:pt x="299208" y="1306195"/>
                  </a:lnTo>
                  <a:lnTo>
                    <a:pt x="313486" y="1301750"/>
                  </a:lnTo>
                  <a:lnTo>
                    <a:pt x="327764" y="1297623"/>
                  </a:lnTo>
                  <a:lnTo>
                    <a:pt x="357590" y="1289368"/>
                  </a:lnTo>
                  <a:lnTo>
                    <a:pt x="350609" y="1278890"/>
                  </a:lnTo>
                  <a:lnTo>
                    <a:pt x="344264" y="1268413"/>
                  </a:lnTo>
                  <a:lnTo>
                    <a:pt x="337600" y="1257618"/>
                  </a:lnTo>
                  <a:lnTo>
                    <a:pt x="331572" y="1246823"/>
                  </a:lnTo>
                  <a:lnTo>
                    <a:pt x="325543" y="1235710"/>
                  </a:lnTo>
                  <a:lnTo>
                    <a:pt x="319515" y="1224280"/>
                  </a:lnTo>
                  <a:lnTo>
                    <a:pt x="313803" y="1213168"/>
                  </a:lnTo>
                  <a:lnTo>
                    <a:pt x="308409" y="1201738"/>
                  </a:lnTo>
                  <a:lnTo>
                    <a:pt x="302381" y="1189990"/>
                  </a:lnTo>
                  <a:lnTo>
                    <a:pt x="297304" y="1178243"/>
                  </a:lnTo>
                  <a:lnTo>
                    <a:pt x="287151" y="1154113"/>
                  </a:lnTo>
                  <a:lnTo>
                    <a:pt x="277315" y="1129665"/>
                  </a:lnTo>
                  <a:lnTo>
                    <a:pt x="268430" y="1104583"/>
                  </a:lnTo>
                  <a:close/>
                  <a:moveTo>
                    <a:pt x="469277" y="1050290"/>
                  </a:moveTo>
                  <a:lnTo>
                    <a:pt x="441990" y="1055688"/>
                  </a:lnTo>
                  <a:lnTo>
                    <a:pt x="415337" y="1061403"/>
                  </a:lnTo>
                  <a:lnTo>
                    <a:pt x="389319" y="1067118"/>
                  </a:lnTo>
                  <a:lnTo>
                    <a:pt x="364253" y="1073785"/>
                  </a:lnTo>
                  <a:lnTo>
                    <a:pt x="343946" y="1079500"/>
                  </a:lnTo>
                  <a:lnTo>
                    <a:pt x="324274" y="1085215"/>
                  </a:lnTo>
                  <a:lnTo>
                    <a:pt x="328716" y="1098550"/>
                  </a:lnTo>
                  <a:lnTo>
                    <a:pt x="333476" y="1111568"/>
                  </a:lnTo>
                  <a:lnTo>
                    <a:pt x="338235" y="1124585"/>
                  </a:lnTo>
                  <a:lnTo>
                    <a:pt x="343629" y="1136968"/>
                  </a:lnTo>
                  <a:lnTo>
                    <a:pt x="349023" y="1149668"/>
                  </a:lnTo>
                  <a:lnTo>
                    <a:pt x="354417" y="1162050"/>
                  </a:lnTo>
                  <a:lnTo>
                    <a:pt x="360446" y="1174115"/>
                  </a:lnTo>
                  <a:lnTo>
                    <a:pt x="366157" y="1186180"/>
                  </a:lnTo>
                  <a:lnTo>
                    <a:pt x="371868" y="1197928"/>
                  </a:lnTo>
                  <a:lnTo>
                    <a:pt x="378531" y="1209358"/>
                  </a:lnTo>
                  <a:lnTo>
                    <a:pt x="384560" y="1220788"/>
                  </a:lnTo>
                  <a:lnTo>
                    <a:pt x="391223" y="1232218"/>
                  </a:lnTo>
                  <a:lnTo>
                    <a:pt x="397886" y="1243013"/>
                  </a:lnTo>
                  <a:lnTo>
                    <a:pt x="404549" y="1254125"/>
                  </a:lnTo>
                  <a:lnTo>
                    <a:pt x="411530" y="1264603"/>
                  </a:lnTo>
                  <a:lnTo>
                    <a:pt x="418510" y="1275080"/>
                  </a:lnTo>
                  <a:lnTo>
                    <a:pt x="442942" y="1270318"/>
                  </a:lnTo>
                  <a:lnTo>
                    <a:pt x="467373" y="1265873"/>
                  </a:lnTo>
                  <a:lnTo>
                    <a:pt x="492440" y="1261428"/>
                  </a:lnTo>
                  <a:lnTo>
                    <a:pt x="518140" y="1257618"/>
                  </a:lnTo>
                  <a:lnTo>
                    <a:pt x="510525" y="1234123"/>
                  </a:lnTo>
                  <a:lnTo>
                    <a:pt x="503545" y="1209993"/>
                  </a:lnTo>
                  <a:lnTo>
                    <a:pt x="496882" y="1184910"/>
                  </a:lnTo>
                  <a:lnTo>
                    <a:pt x="490219" y="1159193"/>
                  </a:lnTo>
                  <a:lnTo>
                    <a:pt x="484507" y="1132840"/>
                  </a:lnTo>
                  <a:lnTo>
                    <a:pt x="479113" y="1106170"/>
                  </a:lnTo>
                  <a:lnTo>
                    <a:pt x="473719" y="1078548"/>
                  </a:lnTo>
                  <a:lnTo>
                    <a:pt x="469277" y="1050290"/>
                  </a:lnTo>
                  <a:close/>
                  <a:moveTo>
                    <a:pt x="742467" y="1024890"/>
                  </a:moveTo>
                  <a:lnTo>
                    <a:pt x="714228" y="1025525"/>
                  </a:lnTo>
                  <a:lnTo>
                    <a:pt x="686623" y="1026478"/>
                  </a:lnTo>
                  <a:lnTo>
                    <a:pt x="659019" y="1028065"/>
                  </a:lnTo>
                  <a:lnTo>
                    <a:pt x="631731" y="1029653"/>
                  </a:lnTo>
                  <a:lnTo>
                    <a:pt x="605396" y="1031875"/>
                  </a:lnTo>
                  <a:lnTo>
                    <a:pt x="578743" y="1034733"/>
                  </a:lnTo>
                  <a:lnTo>
                    <a:pt x="553043" y="1037908"/>
                  </a:lnTo>
                  <a:lnTo>
                    <a:pt x="527025" y="1041083"/>
                  </a:lnTo>
                  <a:lnTo>
                    <a:pt x="530515" y="1059498"/>
                  </a:lnTo>
                  <a:lnTo>
                    <a:pt x="533688" y="1077595"/>
                  </a:lnTo>
                  <a:lnTo>
                    <a:pt x="536861" y="1095375"/>
                  </a:lnTo>
                  <a:lnTo>
                    <a:pt x="540351" y="1112838"/>
                  </a:lnTo>
                  <a:lnTo>
                    <a:pt x="543841" y="1130300"/>
                  </a:lnTo>
                  <a:lnTo>
                    <a:pt x="547966" y="1147128"/>
                  </a:lnTo>
                  <a:lnTo>
                    <a:pt x="552091" y="1163638"/>
                  </a:lnTo>
                  <a:lnTo>
                    <a:pt x="556216" y="1180148"/>
                  </a:lnTo>
                  <a:lnTo>
                    <a:pt x="561292" y="1198245"/>
                  </a:lnTo>
                  <a:lnTo>
                    <a:pt x="566686" y="1216025"/>
                  </a:lnTo>
                  <a:lnTo>
                    <a:pt x="572080" y="1233488"/>
                  </a:lnTo>
                  <a:lnTo>
                    <a:pt x="577792" y="1250315"/>
                  </a:lnTo>
                  <a:lnTo>
                    <a:pt x="597464" y="1248410"/>
                  </a:lnTo>
                  <a:lnTo>
                    <a:pt x="617771" y="1246823"/>
                  </a:lnTo>
                  <a:lnTo>
                    <a:pt x="638077" y="1245235"/>
                  </a:lnTo>
                  <a:lnTo>
                    <a:pt x="658701" y="1243648"/>
                  </a:lnTo>
                  <a:lnTo>
                    <a:pt x="679326" y="1242378"/>
                  </a:lnTo>
                  <a:lnTo>
                    <a:pt x="699950" y="1241425"/>
                  </a:lnTo>
                  <a:lnTo>
                    <a:pt x="721208" y="1240790"/>
                  </a:lnTo>
                  <a:lnTo>
                    <a:pt x="742467" y="1240473"/>
                  </a:lnTo>
                  <a:lnTo>
                    <a:pt x="742467" y="1024890"/>
                  </a:lnTo>
                  <a:close/>
                  <a:moveTo>
                    <a:pt x="507035" y="801688"/>
                  </a:moveTo>
                  <a:lnTo>
                    <a:pt x="507670" y="824865"/>
                  </a:lnTo>
                  <a:lnTo>
                    <a:pt x="508622" y="848360"/>
                  </a:lnTo>
                  <a:lnTo>
                    <a:pt x="509573" y="871538"/>
                  </a:lnTo>
                  <a:lnTo>
                    <a:pt x="510843" y="894080"/>
                  </a:lnTo>
                  <a:lnTo>
                    <a:pt x="512746" y="916940"/>
                  </a:lnTo>
                  <a:lnTo>
                    <a:pt x="514650" y="939165"/>
                  </a:lnTo>
                  <a:lnTo>
                    <a:pt x="516871" y="961073"/>
                  </a:lnTo>
                  <a:lnTo>
                    <a:pt x="519410" y="982663"/>
                  </a:lnTo>
                  <a:lnTo>
                    <a:pt x="546062" y="979170"/>
                  </a:lnTo>
                  <a:lnTo>
                    <a:pt x="572715" y="976313"/>
                  </a:lnTo>
                  <a:lnTo>
                    <a:pt x="600319" y="973455"/>
                  </a:lnTo>
                  <a:lnTo>
                    <a:pt x="627924" y="971233"/>
                  </a:lnTo>
                  <a:lnTo>
                    <a:pt x="656163" y="969328"/>
                  </a:lnTo>
                  <a:lnTo>
                    <a:pt x="684720" y="967740"/>
                  </a:lnTo>
                  <a:lnTo>
                    <a:pt x="713276" y="966788"/>
                  </a:lnTo>
                  <a:lnTo>
                    <a:pt x="742467" y="965835"/>
                  </a:lnTo>
                  <a:lnTo>
                    <a:pt x="742467" y="801688"/>
                  </a:lnTo>
                  <a:lnTo>
                    <a:pt x="507035" y="801688"/>
                  </a:lnTo>
                  <a:close/>
                  <a:moveTo>
                    <a:pt x="273824" y="801688"/>
                  </a:moveTo>
                  <a:lnTo>
                    <a:pt x="274142" y="816610"/>
                  </a:lnTo>
                  <a:lnTo>
                    <a:pt x="275094" y="831533"/>
                  </a:lnTo>
                  <a:lnTo>
                    <a:pt x="276045" y="846455"/>
                  </a:lnTo>
                  <a:lnTo>
                    <a:pt x="276997" y="860743"/>
                  </a:lnTo>
                  <a:lnTo>
                    <a:pt x="278584" y="875665"/>
                  </a:lnTo>
                  <a:lnTo>
                    <a:pt x="280170" y="889953"/>
                  </a:lnTo>
                  <a:lnTo>
                    <a:pt x="281757" y="904558"/>
                  </a:lnTo>
                  <a:lnTo>
                    <a:pt x="283660" y="918845"/>
                  </a:lnTo>
                  <a:lnTo>
                    <a:pt x="285882" y="933133"/>
                  </a:lnTo>
                  <a:lnTo>
                    <a:pt x="288737" y="947103"/>
                  </a:lnTo>
                  <a:lnTo>
                    <a:pt x="291276" y="961073"/>
                  </a:lnTo>
                  <a:lnTo>
                    <a:pt x="293814" y="975043"/>
                  </a:lnTo>
                  <a:lnTo>
                    <a:pt x="296670" y="988695"/>
                  </a:lnTo>
                  <a:lnTo>
                    <a:pt x="299842" y="1002665"/>
                  </a:lnTo>
                  <a:lnTo>
                    <a:pt x="303015" y="1015683"/>
                  </a:lnTo>
                  <a:lnTo>
                    <a:pt x="306823" y="1029335"/>
                  </a:lnTo>
                  <a:lnTo>
                    <a:pt x="324909" y="1023938"/>
                  </a:lnTo>
                  <a:lnTo>
                    <a:pt x="343312" y="1018858"/>
                  </a:lnTo>
                  <a:lnTo>
                    <a:pt x="362032" y="1013778"/>
                  </a:lnTo>
                  <a:lnTo>
                    <a:pt x="381070" y="1009015"/>
                  </a:lnTo>
                  <a:lnTo>
                    <a:pt x="400742" y="1004570"/>
                  </a:lnTo>
                  <a:lnTo>
                    <a:pt x="420414" y="1000125"/>
                  </a:lnTo>
                  <a:lnTo>
                    <a:pt x="440721" y="995998"/>
                  </a:lnTo>
                  <a:lnTo>
                    <a:pt x="461345" y="992188"/>
                  </a:lnTo>
                  <a:lnTo>
                    <a:pt x="458489" y="969328"/>
                  </a:lnTo>
                  <a:lnTo>
                    <a:pt x="456268" y="945833"/>
                  </a:lnTo>
                  <a:lnTo>
                    <a:pt x="454047" y="922655"/>
                  </a:lnTo>
                  <a:lnTo>
                    <a:pt x="452461" y="899160"/>
                  </a:lnTo>
                  <a:lnTo>
                    <a:pt x="451191" y="874713"/>
                  </a:lnTo>
                  <a:lnTo>
                    <a:pt x="449922" y="850900"/>
                  </a:lnTo>
                  <a:lnTo>
                    <a:pt x="448970" y="826135"/>
                  </a:lnTo>
                  <a:lnTo>
                    <a:pt x="448653" y="801688"/>
                  </a:lnTo>
                  <a:lnTo>
                    <a:pt x="273824" y="801688"/>
                  </a:lnTo>
                  <a:close/>
                  <a:moveTo>
                    <a:pt x="59334" y="801688"/>
                  </a:moveTo>
                  <a:lnTo>
                    <a:pt x="60286" y="821690"/>
                  </a:lnTo>
                  <a:lnTo>
                    <a:pt x="62507" y="841693"/>
                  </a:lnTo>
                  <a:lnTo>
                    <a:pt x="64411" y="861378"/>
                  </a:lnTo>
                  <a:lnTo>
                    <a:pt x="67266" y="881380"/>
                  </a:lnTo>
                  <a:lnTo>
                    <a:pt x="70439" y="900748"/>
                  </a:lnTo>
                  <a:lnTo>
                    <a:pt x="74247" y="919798"/>
                  </a:lnTo>
                  <a:lnTo>
                    <a:pt x="78372" y="938848"/>
                  </a:lnTo>
                  <a:lnTo>
                    <a:pt x="83448" y="957898"/>
                  </a:lnTo>
                  <a:lnTo>
                    <a:pt x="88525" y="976630"/>
                  </a:lnTo>
                  <a:lnTo>
                    <a:pt x="94236" y="995045"/>
                  </a:lnTo>
                  <a:lnTo>
                    <a:pt x="100899" y="1013143"/>
                  </a:lnTo>
                  <a:lnTo>
                    <a:pt x="107245" y="1031240"/>
                  </a:lnTo>
                  <a:lnTo>
                    <a:pt x="114860" y="1049020"/>
                  </a:lnTo>
                  <a:lnTo>
                    <a:pt x="122475" y="1066483"/>
                  </a:lnTo>
                  <a:lnTo>
                    <a:pt x="130408" y="1083628"/>
                  </a:lnTo>
                  <a:lnTo>
                    <a:pt x="138975" y="1100773"/>
                  </a:lnTo>
                  <a:lnTo>
                    <a:pt x="150080" y="1094740"/>
                  </a:lnTo>
                  <a:lnTo>
                    <a:pt x="161185" y="1088390"/>
                  </a:lnTo>
                  <a:lnTo>
                    <a:pt x="172925" y="1082358"/>
                  </a:lnTo>
                  <a:lnTo>
                    <a:pt x="184982" y="1076325"/>
                  </a:lnTo>
                  <a:lnTo>
                    <a:pt x="197039" y="1070293"/>
                  </a:lnTo>
                  <a:lnTo>
                    <a:pt x="209731" y="1064895"/>
                  </a:lnTo>
                  <a:lnTo>
                    <a:pt x="222740" y="1059498"/>
                  </a:lnTo>
                  <a:lnTo>
                    <a:pt x="236066" y="1054100"/>
                  </a:lnTo>
                  <a:lnTo>
                    <a:pt x="250979" y="1048385"/>
                  </a:lnTo>
                  <a:lnTo>
                    <a:pt x="247172" y="1033780"/>
                  </a:lnTo>
                  <a:lnTo>
                    <a:pt x="243364" y="1019175"/>
                  </a:lnTo>
                  <a:lnTo>
                    <a:pt x="240191" y="1004570"/>
                  </a:lnTo>
                  <a:lnTo>
                    <a:pt x="236701" y="989330"/>
                  </a:lnTo>
                  <a:lnTo>
                    <a:pt x="233528" y="974408"/>
                  </a:lnTo>
                  <a:lnTo>
                    <a:pt x="230672" y="959168"/>
                  </a:lnTo>
                  <a:lnTo>
                    <a:pt x="228134" y="943928"/>
                  </a:lnTo>
                  <a:lnTo>
                    <a:pt x="225913" y="928370"/>
                  </a:lnTo>
                  <a:lnTo>
                    <a:pt x="223692" y="912813"/>
                  </a:lnTo>
                  <a:lnTo>
                    <a:pt x="221788" y="897573"/>
                  </a:lnTo>
                  <a:lnTo>
                    <a:pt x="220202" y="881698"/>
                  </a:lnTo>
                  <a:lnTo>
                    <a:pt x="218615" y="865823"/>
                  </a:lnTo>
                  <a:lnTo>
                    <a:pt x="217029" y="849948"/>
                  </a:lnTo>
                  <a:lnTo>
                    <a:pt x="216077" y="834073"/>
                  </a:lnTo>
                  <a:lnTo>
                    <a:pt x="215125" y="817880"/>
                  </a:lnTo>
                  <a:lnTo>
                    <a:pt x="214808" y="801688"/>
                  </a:lnTo>
                  <a:lnTo>
                    <a:pt x="59334" y="801688"/>
                  </a:lnTo>
                  <a:close/>
                  <a:moveTo>
                    <a:pt x="1734820" y="720725"/>
                  </a:moveTo>
                  <a:lnTo>
                    <a:pt x="1735138" y="764540"/>
                  </a:lnTo>
                  <a:lnTo>
                    <a:pt x="1735138" y="861378"/>
                  </a:lnTo>
                  <a:lnTo>
                    <a:pt x="1735138" y="913765"/>
                  </a:lnTo>
                  <a:lnTo>
                    <a:pt x="1734503" y="960120"/>
                  </a:lnTo>
                  <a:lnTo>
                    <a:pt x="1734185" y="979488"/>
                  </a:lnTo>
                  <a:lnTo>
                    <a:pt x="1733549" y="994728"/>
                  </a:lnTo>
                  <a:lnTo>
                    <a:pt x="1732914" y="1005840"/>
                  </a:lnTo>
                  <a:lnTo>
                    <a:pt x="1732596" y="1009333"/>
                  </a:lnTo>
                  <a:lnTo>
                    <a:pt x="1732278" y="1011238"/>
                  </a:lnTo>
                  <a:lnTo>
                    <a:pt x="1731642" y="1011873"/>
                  </a:lnTo>
                  <a:lnTo>
                    <a:pt x="1730689" y="1012190"/>
                  </a:lnTo>
                  <a:lnTo>
                    <a:pt x="1727511" y="1013143"/>
                  </a:lnTo>
                  <a:lnTo>
                    <a:pt x="1722744" y="1014095"/>
                  </a:lnTo>
                  <a:lnTo>
                    <a:pt x="1716071" y="1014730"/>
                  </a:lnTo>
                  <a:lnTo>
                    <a:pt x="1708443" y="1015365"/>
                  </a:lnTo>
                  <a:lnTo>
                    <a:pt x="1698910" y="1015683"/>
                  </a:lnTo>
                  <a:lnTo>
                    <a:pt x="1676982" y="1016000"/>
                  </a:lnTo>
                  <a:lnTo>
                    <a:pt x="1650923" y="1016000"/>
                  </a:lnTo>
                  <a:lnTo>
                    <a:pt x="1622321" y="1015683"/>
                  </a:lnTo>
                  <a:lnTo>
                    <a:pt x="1591496" y="1014730"/>
                  </a:lnTo>
                  <a:lnTo>
                    <a:pt x="1559716" y="1013778"/>
                  </a:lnTo>
                  <a:lnTo>
                    <a:pt x="1497746" y="1011555"/>
                  </a:lnTo>
                  <a:lnTo>
                    <a:pt x="1443404" y="1009333"/>
                  </a:lnTo>
                  <a:lnTo>
                    <a:pt x="1390650" y="1006793"/>
                  </a:lnTo>
                  <a:lnTo>
                    <a:pt x="1438319" y="1005205"/>
                  </a:lnTo>
                  <a:lnTo>
                    <a:pt x="1487259" y="1003300"/>
                  </a:lnTo>
                  <a:lnTo>
                    <a:pt x="1543509" y="1000443"/>
                  </a:lnTo>
                  <a:lnTo>
                    <a:pt x="1572428" y="998538"/>
                  </a:lnTo>
                  <a:lnTo>
                    <a:pt x="1600394" y="996633"/>
                  </a:lnTo>
                  <a:lnTo>
                    <a:pt x="1626771" y="994410"/>
                  </a:lnTo>
                  <a:lnTo>
                    <a:pt x="1650605" y="992188"/>
                  </a:lnTo>
                  <a:lnTo>
                    <a:pt x="1671262" y="989648"/>
                  </a:lnTo>
                  <a:lnTo>
                    <a:pt x="1679842" y="988378"/>
                  </a:lnTo>
                  <a:lnTo>
                    <a:pt x="1687787" y="986790"/>
                  </a:lnTo>
                  <a:lnTo>
                    <a:pt x="1693825" y="985520"/>
                  </a:lnTo>
                  <a:lnTo>
                    <a:pt x="1698592" y="983933"/>
                  </a:lnTo>
                  <a:lnTo>
                    <a:pt x="1702088" y="982028"/>
                  </a:lnTo>
                  <a:lnTo>
                    <a:pt x="1703359" y="981075"/>
                  </a:lnTo>
                  <a:lnTo>
                    <a:pt x="1704312" y="980440"/>
                  </a:lnTo>
                  <a:lnTo>
                    <a:pt x="1705266" y="978218"/>
                  </a:lnTo>
                  <a:lnTo>
                    <a:pt x="1706219" y="974725"/>
                  </a:lnTo>
                  <a:lnTo>
                    <a:pt x="1707490" y="969963"/>
                  </a:lnTo>
                  <a:lnTo>
                    <a:pt x="1708443" y="963930"/>
                  </a:lnTo>
                  <a:lnTo>
                    <a:pt x="1710986" y="949960"/>
                  </a:lnTo>
                  <a:lnTo>
                    <a:pt x="1713528" y="932498"/>
                  </a:lnTo>
                  <a:lnTo>
                    <a:pt x="1716071" y="912178"/>
                  </a:lnTo>
                  <a:lnTo>
                    <a:pt x="1718613" y="890270"/>
                  </a:lnTo>
                  <a:lnTo>
                    <a:pt x="1723698" y="844233"/>
                  </a:lnTo>
                  <a:lnTo>
                    <a:pt x="1728147" y="798513"/>
                  </a:lnTo>
                  <a:lnTo>
                    <a:pt x="1731642" y="759143"/>
                  </a:lnTo>
                  <a:lnTo>
                    <a:pt x="1734820" y="720725"/>
                  </a:lnTo>
                  <a:close/>
                  <a:moveTo>
                    <a:pt x="519410" y="561340"/>
                  </a:moveTo>
                  <a:lnTo>
                    <a:pt x="516871" y="583565"/>
                  </a:lnTo>
                  <a:lnTo>
                    <a:pt x="514650" y="605473"/>
                  </a:lnTo>
                  <a:lnTo>
                    <a:pt x="512746" y="627698"/>
                  </a:lnTo>
                  <a:lnTo>
                    <a:pt x="510843" y="650240"/>
                  </a:lnTo>
                  <a:lnTo>
                    <a:pt x="509573" y="673100"/>
                  </a:lnTo>
                  <a:lnTo>
                    <a:pt x="508622" y="695960"/>
                  </a:lnTo>
                  <a:lnTo>
                    <a:pt x="507670" y="719138"/>
                  </a:lnTo>
                  <a:lnTo>
                    <a:pt x="507352" y="742950"/>
                  </a:lnTo>
                  <a:lnTo>
                    <a:pt x="742467" y="742950"/>
                  </a:lnTo>
                  <a:lnTo>
                    <a:pt x="742467" y="578485"/>
                  </a:lnTo>
                  <a:lnTo>
                    <a:pt x="713276" y="577850"/>
                  </a:lnTo>
                  <a:lnTo>
                    <a:pt x="684720" y="576580"/>
                  </a:lnTo>
                  <a:lnTo>
                    <a:pt x="656163" y="575310"/>
                  </a:lnTo>
                  <a:lnTo>
                    <a:pt x="627924" y="573405"/>
                  </a:lnTo>
                  <a:lnTo>
                    <a:pt x="600319" y="570865"/>
                  </a:lnTo>
                  <a:lnTo>
                    <a:pt x="573032" y="568325"/>
                  </a:lnTo>
                  <a:lnTo>
                    <a:pt x="546062" y="564833"/>
                  </a:lnTo>
                  <a:lnTo>
                    <a:pt x="519410" y="561340"/>
                  </a:lnTo>
                  <a:close/>
                  <a:moveTo>
                    <a:pt x="1074474" y="554038"/>
                  </a:moveTo>
                  <a:lnTo>
                    <a:pt x="1100533" y="554038"/>
                  </a:lnTo>
                  <a:lnTo>
                    <a:pt x="1129135" y="554356"/>
                  </a:lnTo>
                  <a:lnTo>
                    <a:pt x="1159961" y="555308"/>
                  </a:lnTo>
                  <a:lnTo>
                    <a:pt x="1191422" y="556261"/>
                  </a:lnTo>
                  <a:lnTo>
                    <a:pt x="1253392" y="558483"/>
                  </a:lnTo>
                  <a:lnTo>
                    <a:pt x="1307734" y="560706"/>
                  </a:lnTo>
                  <a:lnTo>
                    <a:pt x="1360488" y="563246"/>
                  </a:lnTo>
                  <a:lnTo>
                    <a:pt x="1313137" y="564833"/>
                  </a:lnTo>
                  <a:lnTo>
                    <a:pt x="1264197" y="567056"/>
                  </a:lnTo>
                  <a:lnTo>
                    <a:pt x="1207947" y="569913"/>
                  </a:lnTo>
                  <a:lnTo>
                    <a:pt x="1179028" y="571501"/>
                  </a:lnTo>
                  <a:lnTo>
                    <a:pt x="1150745" y="573406"/>
                  </a:lnTo>
                  <a:lnTo>
                    <a:pt x="1124685" y="575628"/>
                  </a:lnTo>
                  <a:lnTo>
                    <a:pt x="1100851" y="577851"/>
                  </a:lnTo>
                  <a:lnTo>
                    <a:pt x="1079877" y="580391"/>
                  </a:lnTo>
                  <a:lnTo>
                    <a:pt x="1071296" y="581661"/>
                  </a:lnTo>
                  <a:lnTo>
                    <a:pt x="1063669" y="583248"/>
                  </a:lnTo>
                  <a:lnTo>
                    <a:pt x="1057313" y="584836"/>
                  </a:lnTo>
                  <a:lnTo>
                    <a:pt x="1052546" y="586423"/>
                  </a:lnTo>
                  <a:lnTo>
                    <a:pt x="1049051" y="588011"/>
                  </a:lnTo>
                  <a:lnTo>
                    <a:pt x="1048097" y="588963"/>
                  </a:lnTo>
                  <a:lnTo>
                    <a:pt x="1046826" y="589598"/>
                  </a:lnTo>
                  <a:lnTo>
                    <a:pt x="1045873" y="591821"/>
                  </a:lnTo>
                  <a:lnTo>
                    <a:pt x="1044919" y="595313"/>
                  </a:lnTo>
                  <a:lnTo>
                    <a:pt x="1042695" y="606108"/>
                  </a:lnTo>
                  <a:lnTo>
                    <a:pt x="1040152" y="620396"/>
                  </a:lnTo>
                  <a:lnTo>
                    <a:pt x="1037610" y="637858"/>
                  </a:lnTo>
                  <a:lnTo>
                    <a:pt x="1035386" y="657861"/>
                  </a:lnTo>
                  <a:lnTo>
                    <a:pt x="1032843" y="679768"/>
                  </a:lnTo>
                  <a:lnTo>
                    <a:pt x="1027441" y="726123"/>
                  </a:lnTo>
                  <a:lnTo>
                    <a:pt x="1022992" y="771526"/>
                  </a:lnTo>
                  <a:lnTo>
                    <a:pt x="1019496" y="811213"/>
                  </a:lnTo>
                  <a:lnTo>
                    <a:pt x="1016318" y="849313"/>
                  </a:lnTo>
                  <a:lnTo>
                    <a:pt x="1016000" y="805498"/>
                  </a:lnTo>
                  <a:lnTo>
                    <a:pt x="1016000" y="708978"/>
                  </a:lnTo>
                  <a:lnTo>
                    <a:pt x="1016318" y="656591"/>
                  </a:lnTo>
                  <a:lnTo>
                    <a:pt x="1016636" y="609918"/>
                  </a:lnTo>
                  <a:lnTo>
                    <a:pt x="1017271" y="590551"/>
                  </a:lnTo>
                  <a:lnTo>
                    <a:pt x="1017589" y="575311"/>
                  </a:lnTo>
                  <a:lnTo>
                    <a:pt x="1018225" y="564198"/>
                  </a:lnTo>
                  <a:lnTo>
                    <a:pt x="1018860" y="560706"/>
                  </a:lnTo>
                  <a:lnTo>
                    <a:pt x="1019178" y="558801"/>
                  </a:lnTo>
                  <a:lnTo>
                    <a:pt x="1019496" y="558166"/>
                  </a:lnTo>
                  <a:lnTo>
                    <a:pt x="1020449" y="557848"/>
                  </a:lnTo>
                  <a:lnTo>
                    <a:pt x="1023627" y="556896"/>
                  </a:lnTo>
                  <a:lnTo>
                    <a:pt x="1028394" y="555943"/>
                  </a:lnTo>
                  <a:lnTo>
                    <a:pt x="1035068" y="555308"/>
                  </a:lnTo>
                  <a:lnTo>
                    <a:pt x="1043013" y="554673"/>
                  </a:lnTo>
                  <a:lnTo>
                    <a:pt x="1052546" y="554356"/>
                  </a:lnTo>
                  <a:lnTo>
                    <a:pt x="1074474" y="554038"/>
                  </a:lnTo>
                  <a:close/>
                  <a:moveTo>
                    <a:pt x="995680" y="516891"/>
                  </a:moveTo>
                  <a:lnTo>
                    <a:pt x="992187" y="517208"/>
                  </a:lnTo>
                  <a:lnTo>
                    <a:pt x="989330" y="518161"/>
                  </a:lnTo>
                  <a:lnTo>
                    <a:pt x="986790" y="519748"/>
                  </a:lnTo>
                  <a:lnTo>
                    <a:pt x="984567" y="521971"/>
                  </a:lnTo>
                  <a:lnTo>
                    <a:pt x="982662" y="524511"/>
                  </a:lnTo>
                  <a:lnTo>
                    <a:pt x="981075" y="527368"/>
                  </a:lnTo>
                  <a:lnTo>
                    <a:pt x="980440" y="530543"/>
                  </a:lnTo>
                  <a:lnTo>
                    <a:pt x="980122" y="534353"/>
                  </a:lnTo>
                  <a:lnTo>
                    <a:pt x="980122" y="1036638"/>
                  </a:lnTo>
                  <a:lnTo>
                    <a:pt x="980440" y="1040131"/>
                  </a:lnTo>
                  <a:lnTo>
                    <a:pt x="981075" y="1043306"/>
                  </a:lnTo>
                  <a:lnTo>
                    <a:pt x="982662" y="1046163"/>
                  </a:lnTo>
                  <a:lnTo>
                    <a:pt x="984567" y="1048703"/>
                  </a:lnTo>
                  <a:lnTo>
                    <a:pt x="986790" y="1050926"/>
                  </a:lnTo>
                  <a:lnTo>
                    <a:pt x="989330" y="1052196"/>
                  </a:lnTo>
                  <a:lnTo>
                    <a:pt x="992187" y="1053783"/>
                  </a:lnTo>
                  <a:lnTo>
                    <a:pt x="995680" y="1054101"/>
                  </a:lnTo>
                  <a:lnTo>
                    <a:pt x="1752918" y="1054101"/>
                  </a:lnTo>
                  <a:lnTo>
                    <a:pt x="1756093" y="1053783"/>
                  </a:lnTo>
                  <a:lnTo>
                    <a:pt x="1759268" y="1052196"/>
                  </a:lnTo>
                  <a:lnTo>
                    <a:pt x="1761808" y="1050926"/>
                  </a:lnTo>
                  <a:lnTo>
                    <a:pt x="1764030" y="1048703"/>
                  </a:lnTo>
                  <a:lnTo>
                    <a:pt x="1765935" y="1046163"/>
                  </a:lnTo>
                  <a:lnTo>
                    <a:pt x="1767205" y="1043306"/>
                  </a:lnTo>
                  <a:lnTo>
                    <a:pt x="1768158" y="1040131"/>
                  </a:lnTo>
                  <a:lnTo>
                    <a:pt x="1768475" y="1036638"/>
                  </a:lnTo>
                  <a:lnTo>
                    <a:pt x="1768475" y="534353"/>
                  </a:lnTo>
                  <a:lnTo>
                    <a:pt x="1768158" y="530543"/>
                  </a:lnTo>
                  <a:lnTo>
                    <a:pt x="1767205" y="527368"/>
                  </a:lnTo>
                  <a:lnTo>
                    <a:pt x="1765935" y="524511"/>
                  </a:lnTo>
                  <a:lnTo>
                    <a:pt x="1764030" y="521971"/>
                  </a:lnTo>
                  <a:lnTo>
                    <a:pt x="1761808" y="519748"/>
                  </a:lnTo>
                  <a:lnTo>
                    <a:pt x="1759268" y="518161"/>
                  </a:lnTo>
                  <a:lnTo>
                    <a:pt x="1756093" y="517208"/>
                  </a:lnTo>
                  <a:lnTo>
                    <a:pt x="1752918" y="516891"/>
                  </a:lnTo>
                  <a:lnTo>
                    <a:pt x="995680" y="516891"/>
                  </a:lnTo>
                  <a:close/>
                  <a:moveTo>
                    <a:pt x="306823" y="515303"/>
                  </a:moveTo>
                  <a:lnTo>
                    <a:pt x="303015" y="528320"/>
                  </a:lnTo>
                  <a:lnTo>
                    <a:pt x="299842" y="541973"/>
                  </a:lnTo>
                  <a:lnTo>
                    <a:pt x="296670" y="555625"/>
                  </a:lnTo>
                  <a:lnTo>
                    <a:pt x="293814" y="569595"/>
                  </a:lnTo>
                  <a:lnTo>
                    <a:pt x="290958" y="583565"/>
                  </a:lnTo>
                  <a:lnTo>
                    <a:pt x="288420" y="597218"/>
                  </a:lnTo>
                  <a:lnTo>
                    <a:pt x="285882" y="611505"/>
                  </a:lnTo>
                  <a:lnTo>
                    <a:pt x="283660" y="625793"/>
                  </a:lnTo>
                  <a:lnTo>
                    <a:pt x="281757" y="640080"/>
                  </a:lnTo>
                  <a:lnTo>
                    <a:pt x="280170" y="654368"/>
                  </a:lnTo>
                  <a:lnTo>
                    <a:pt x="278584" y="668655"/>
                  </a:lnTo>
                  <a:lnTo>
                    <a:pt x="276997" y="683260"/>
                  </a:lnTo>
                  <a:lnTo>
                    <a:pt x="276045" y="698183"/>
                  </a:lnTo>
                  <a:lnTo>
                    <a:pt x="275094" y="713105"/>
                  </a:lnTo>
                  <a:lnTo>
                    <a:pt x="274142" y="728028"/>
                  </a:lnTo>
                  <a:lnTo>
                    <a:pt x="273824" y="742950"/>
                  </a:lnTo>
                  <a:lnTo>
                    <a:pt x="448336" y="742950"/>
                  </a:lnTo>
                  <a:lnTo>
                    <a:pt x="448970" y="718185"/>
                  </a:lnTo>
                  <a:lnTo>
                    <a:pt x="449922" y="693738"/>
                  </a:lnTo>
                  <a:lnTo>
                    <a:pt x="450874" y="669290"/>
                  </a:lnTo>
                  <a:lnTo>
                    <a:pt x="452461" y="645478"/>
                  </a:lnTo>
                  <a:lnTo>
                    <a:pt x="454047" y="621983"/>
                  </a:lnTo>
                  <a:lnTo>
                    <a:pt x="456268" y="598170"/>
                  </a:lnTo>
                  <a:lnTo>
                    <a:pt x="458489" y="574993"/>
                  </a:lnTo>
                  <a:lnTo>
                    <a:pt x="461345" y="552450"/>
                  </a:lnTo>
                  <a:lnTo>
                    <a:pt x="432154" y="546418"/>
                  </a:lnTo>
                  <a:lnTo>
                    <a:pt x="403597" y="540703"/>
                  </a:lnTo>
                  <a:lnTo>
                    <a:pt x="376310" y="534353"/>
                  </a:lnTo>
                  <a:lnTo>
                    <a:pt x="349023" y="527368"/>
                  </a:lnTo>
                  <a:lnTo>
                    <a:pt x="327764" y="521335"/>
                  </a:lnTo>
                  <a:lnTo>
                    <a:pt x="306823" y="515303"/>
                  </a:lnTo>
                  <a:close/>
                  <a:moveTo>
                    <a:pt x="956945" y="477838"/>
                  </a:moveTo>
                  <a:lnTo>
                    <a:pt x="958532" y="477838"/>
                  </a:lnTo>
                  <a:lnTo>
                    <a:pt x="1789748" y="477838"/>
                  </a:lnTo>
                  <a:lnTo>
                    <a:pt x="1791653" y="477838"/>
                  </a:lnTo>
                  <a:lnTo>
                    <a:pt x="1793240" y="478156"/>
                  </a:lnTo>
                  <a:lnTo>
                    <a:pt x="1796415" y="479743"/>
                  </a:lnTo>
                  <a:lnTo>
                    <a:pt x="1799273" y="481648"/>
                  </a:lnTo>
                  <a:lnTo>
                    <a:pt x="1801813" y="483871"/>
                  </a:lnTo>
                  <a:lnTo>
                    <a:pt x="1803718" y="486728"/>
                  </a:lnTo>
                  <a:lnTo>
                    <a:pt x="1805305" y="490221"/>
                  </a:lnTo>
                  <a:lnTo>
                    <a:pt x="1806258" y="493713"/>
                  </a:lnTo>
                  <a:lnTo>
                    <a:pt x="1806575" y="498158"/>
                  </a:lnTo>
                  <a:lnTo>
                    <a:pt x="1806575" y="1074103"/>
                  </a:lnTo>
                  <a:lnTo>
                    <a:pt x="1806258" y="1077913"/>
                  </a:lnTo>
                  <a:lnTo>
                    <a:pt x="1805305" y="1081406"/>
                  </a:lnTo>
                  <a:lnTo>
                    <a:pt x="1803718" y="1084898"/>
                  </a:lnTo>
                  <a:lnTo>
                    <a:pt x="1801813" y="1088073"/>
                  </a:lnTo>
                  <a:lnTo>
                    <a:pt x="1799273" y="1090613"/>
                  </a:lnTo>
                  <a:lnTo>
                    <a:pt x="1796415" y="1092201"/>
                  </a:lnTo>
                  <a:lnTo>
                    <a:pt x="1793240" y="1093471"/>
                  </a:lnTo>
                  <a:lnTo>
                    <a:pt x="1791653" y="1093788"/>
                  </a:lnTo>
                  <a:lnTo>
                    <a:pt x="1789748" y="1093788"/>
                  </a:lnTo>
                  <a:lnTo>
                    <a:pt x="958532" y="1093788"/>
                  </a:lnTo>
                  <a:lnTo>
                    <a:pt x="956945" y="1093788"/>
                  </a:lnTo>
                  <a:lnTo>
                    <a:pt x="955040" y="1093471"/>
                  </a:lnTo>
                  <a:lnTo>
                    <a:pt x="951865" y="1092201"/>
                  </a:lnTo>
                  <a:lnTo>
                    <a:pt x="949325" y="1090613"/>
                  </a:lnTo>
                  <a:lnTo>
                    <a:pt x="946785" y="1088073"/>
                  </a:lnTo>
                  <a:lnTo>
                    <a:pt x="944562" y="1084898"/>
                  </a:lnTo>
                  <a:lnTo>
                    <a:pt x="942657" y="1081406"/>
                  </a:lnTo>
                  <a:lnTo>
                    <a:pt x="941705" y="1077913"/>
                  </a:lnTo>
                  <a:lnTo>
                    <a:pt x="941387" y="1074103"/>
                  </a:lnTo>
                  <a:lnTo>
                    <a:pt x="941387" y="498158"/>
                  </a:lnTo>
                  <a:lnTo>
                    <a:pt x="941705" y="493713"/>
                  </a:lnTo>
                  <a:lnTo>
                    <a:pt x="942657" y="490221"/>
                  </a:lnTo>
                  <a:lnTo>
                    <a:pt x="944562" y="486728"/>
                  </a:lnTo>
                  <a:lnTo>
                    <a:pt x="946785" y="483871"/>
                  </a:lnTo>
                  <a:lnTo>
                    <a:pt x="949325" y="481648"/>
                  </a:lnTo>
                  <a:lnTo>
                    <a:pt x="951865" y="479743"/>
                  </a:lnTo>
                  <a:lnTo>
                    <a:pt x="955040" y="478156"/>
                  </a:lnTo>
                  <a:lnTo>
                    <a:pt x="956945" y="477838"/>
                  </a:lnTo>
                  <a:close/>
                  <a:moveTo>
                    <a:pt x="138975" y="443230"/>
                  </a:moveTo>
                  <a:lnTo>
                    <a:pt x="130408" y="460375"/>
                  </a:lnTo>
                  <a:lnTo>
                    <a:pt x="122475" y="477838"/>
                  </a:lnTo>
                  <a:lnTo>
                    <a:pt x="114860" y="495300"/>
                  </a:lnTo>
                  <a:lnTo>
                    <a:pt x="107245" y="513080"/>
                  </a:lnTo>
                  <a:lnTo>
                    <a:pt x="100899" y="531178"/>
                  </a:lnTo>
                  <a:lnTo>
                    <a:pt x="94236" y="549593"/>
                  </a:lnTo>
                  <a:lnTo>
                    <a:pt x="88525" y="568008"/>
                  </a:lnTo>
                  <a:lnTo>
                    <a:pt x="83448" y="586740"/>
                  </a:lnTo>
                  <a:lnTo>
                    <a:pt x="78372" y="605473"/>
                  </a:lnTo>
                  <a:lnTo>
                    <a:pt x="74247" y="624523"/>
                  </a:lnTo>
                  <a:lnTo>
                    <a:pt x="70439" y="643890"/>
                  </a:lnTo>
                  <a:lnTo>
                    <a:pt x="67266" y="663258"/>
                  </a:lnTo>
                  <a:lnTo>
                    <a:pt x="64411" y="682943"/>
                  </a:lnTo>
                  <a:lnTo>
                    <a:pt x="62507" y="702628"/>
                  </a:lnTo>
                  <a:lnTo>
                    <a:pt x="60286" y="722948"/>
                  </a:lnTo>
                  <a:lnTo>
                    <a:pt x="59334" y="742950"/>
                  </a:lnTo>
                  <a:lnTo>
                    <a:pt x="214808" y="742950"/>
                  </a:lnTo>
                  <a:lnTo>
                    <a:pt x="215125" y="726758"/>
                  </a:lnTo>
                  <a:lnTo>
                    <a:pt x="216077" y="710565"/>
                  </a:lnTo>
                  <a:lnTo>
                    <a:pt x="217029" y="694373"/>
                  </a:lnTo>
                  <a:lnTo>
                    <a:pt x="218615" y="678498"/>
                  </a:lnTo>
                  <a:lnTo>
                    <a:pt x="220202" y="662623"/>
                  </a:lnTo>
                  <a:lnTo>
                    <a:pt x="221788" y="647065"/>
                  </a:lnTo>
                  <a:lnTo>
                    <a:pt x="223692" y="631190"/>
                  </a:lnTo>
                  <a:lnTo>
                    <a:pt x="225913" y="615950"/>
                  </a:lnTo>
                  <a:lnTo>
                    <a:pt x="228134" y="600710"/>
                  </a:lnTo>
                  <a:lnTo>
                    <a:pt x="230672" y="585470"/>
                  </a:lnTo>
                  <a:lnTo>
                    <a:pt x="233528" y="570230"/>
                  </a:lnTo>
                  <a:lnTo>
                    <a:pt x="236701" y="554990"/>
                  </a:lnTo>
                  <a:lnTo>
                    <a:pt x="239874" y="540068"/>
                  </a:lnTo>
                  <a:lnTo>
                    <a:pt x="243364" y="525145"/>
                  </a:lnTo>
                  <a:lnTo>
                    <a:pt x="247172" y="510540"/>
                  </a:lnTo>
                  <a:lnTo>
                    <a:pt x="250979" y="496253"/>
                  </a:lnTo>
                  <a:lnTo>
                    <a:pt x="235749" y="490220"/>
                  </a:lnTo>
                  <a:lnTo>
                    <a:pt x="220519" y="484188"/>
                  </a:lnTo>
                  <a:lnTo>
                    <a:pt x="205924" y="477520"/>
                  </a:lnTo>
                  <a:lnTo>
                    <a:pt x="191645" y="471170"/>
                  </a:lnTo>
                  <a:lnTo>
                    <a:pt x="177684" y="464820"/>
                  </a:lnTo>
                  <a:lnTo>
                    <a:pt x="164358" y="457518"/>
                  </a:lnTo>
                  <a:lnTo>
                    <a:pt x="151666" y="450850"/>
                  </a:lnTo>
                  <a:lnTo>
                    <a:pt x="138975" y="443230"/>
                  </a:lnTo>
                  <a:close/>
                  <a:moveTo>
                    <a:pt x="577792" y="294005"/>
                  </a:moveTo>
                  <a:lnTo>
                    <a:pt x="570177" y="317500"/>
                  </a:lnTo>
                  <a:lnTo>
                    <a:pt x="562562" y="341630"/>
                  </a:lnTo>
                  <a:lnTo>
                    <a:pt x="555581" y="366713"/>
                  </a:lnTo>
                  <a:lnTo>
                    <a:pt x="549235" y="392748"/>
                  </a:lnTo>
                  <a:lnTo>
                    <a:pt x="542889" y="419100"/>
                  </a:lnTo>
                  <a:lnTo>
                    <a:pt x="537495" y="446405"/>
                  </a:lnTo>
                  <a:lnTo>
                    <a:pt x="532101" y="474345"/>
                  </a:lnTo>
                  <a:lnTo>
                    <a:pt x="527342" y="503238"/>
                  </a:lnTo>
                  <a:lnTo>
                    <a:pt x="553043" y="506413"/>
                  </a:lnTo>
                  <a:lnTo>
                    <a:pt x="578743" y="509588"/>
                  </a:lnTo>
                  <a:lnTo>
                    <a:pt x="605396" y="512128"/>
                  </a:lnTo>
                  <a:lnTo>
                    <a:pt x="631731" y="514668"/>
                  </a:lnTo>
                  <a:lnTo>
                    <a:pt x="659019" y="516573"/>
                  </a:lnTo>
                  <a:lnTo>
                    <a:pt x="686623" y="517843"/>
                  </a:lnTo>
                  <a:lnTo>
                    <a:pt x="714228" y="519113"/>
                  </a:lnTo>
                  <a:lnTo>
                    <a:pt x="742467" y="519748"/>
                  </a:lnTo>
                  <a:lnTo>
                    <a:pt x="742467" y="303848"/>
                  </a:lnTo>
                  <a:lnTo>
                    <a:pt x="721208" y="303213"/>
                  </a:lnTo>
                  <a:lnTo>
                    <a:pt x="699950" y="302578"/>
                  </a:lnTo>
                  <a:lnTo>
                    <a:pt x="679326" y="301625"/>
                  </a:lnTo>
                  <a:lnTo>
                    <a:pt x="658701" y="300673"/>
                  </a:lnTo>
                  <a:lnTo>
                    <a:pt x="638077" y="299403"/>
                  </a:lnTo>
                  <a:lnTo>
                    <a:pt x="618088" y="297815"/>
                  </a:lnTo>
                  <a:lnTo>
                    <a:pt x="597464" y="295910"/>
                  </a:lnTo>
                  <a:lnTo>
                    <a:pt x="577792" y="294005"/>
                  </a:lnTo>
                  <a:close/>
                  <a:moveTo>
                    <a:pt x="418510" y="269240"/>
                  </a:moveTo>
                  <a:lnTo>
                    <a:pt x="411530" y="279718"/>
                  </a:lnTo>
                  <a:lnTo>
                    <a:pt x="404549" y="290513"/>
                  </a:lnTo>
                  <a:lnTo>
                    <a:pt x="397886" y="300990"/>
                  </a:lnTo>
                  <a:lnTo>
                    <a:pt x="391223" y="312103"/>
                  </a:lnTo>
                  <a:lnTo>
                    <a:pt x="384560" y="323533"/>
                  </a:lnTo>
                  <a:lnTo>
                    <a:pt x="378531" y="334645"/>
                  </a:lnTo>
                  <a:lnTo>
                    <a:pt x="371868" y="346393"/>
                  </a:lnTo>
                  <a:lnTo>
                    <a:pt x="366157" y="358458"/>
                  </a:lnTo>
                  <a:lnTo>
                    <a:pt x="360446" y="370205"/>
                  </a:lnTo>
                  <a:lnTo>
                    <a:pt x="354417" y="382270"/>
                  </a:lnTo>
                  <a:lnTo>
                    <a:pt x="349023" y="394653"/>
                  </a:lnTo>
                  <a:lnTo>
                    <a:pt x="343946" y="407035"/>
                  </a:lnTo>
                  <a:lnTo>
                    <a:pt x="338870" y="419735"/>
                  </a:lnTo>
                  <a:lnTo>
                    <a:pt x="333476" y="432753"/>
                  </a:lnTo>
                  <a:lnTo>
                    <a:pt x="328716" y="445770"/>
                  </a:lnTo>
                  <a:lnTo>
                    <a:pt x="324274" y="458788"/>
                  </a:lnTo>
                  <a:lnTo>
                    <a:pt x="341091" y="463868"/>
                  </a:lnTo>
                  <a:lnTo>
                    <a:pt x="358224" y="468948"/>
                  </a:lnTo>
                  <a:lnTo>
                    <a:pt x="375993" y="473393"/>
                  </a:lnTo>
                  <a:lnTo>
                    <a:pt x="393761" y="477838"/>
                  </a:lnTo>
                  <a:lnTo>
                    <a:pt x="412164" y="482283"/>
                  </a:lnTo>
                  <a:lnTo>
                    <a:pt x="430885" y="486410"/>
                  </a:lnTo>
                  <a:lnTo>
                    <a:pt x="449922" y="490220"/>
                  </a:lnTo>
                  <a:lnTo>
                    <a:pt x="469277" y="493713"/>
                  </a:lnTo>
                  <a:lnTo>
                    <a:pt x="472133" y="474663"/>
                  </a:lnTo>
                  <a:lnTo>
                    <a:pt x="475623" y="455930"/>
                  </a:lnTo>
                  <a:lnTo>
                    <a:pt x="479113" y="437515"/>
                  </a:lnTo>
                  <a:lnTo>
                    <a:pt x="482921" y="419418"/>
                  </a:lnTo>
                  <a:lnTo>
                    <a:pt x="486728" y="401320"/>
                  </a:lnTo>
                  <a:lnTo>
                    <a:pt x="490536" y="383540"/>
                  </a:lnTo>
                  <a:lnTo>
                    <a:pt x="495295" y="366395"/>
                  </a:lnTo>
                  <a:lnTo>
                    <a:pt x="499420" y="349250"/>
                  </a:lnTo>
                  <a:lnTo>
                    <a:pt x="503862" y="333058"/>
                  </a:lnTo>
                  <a:lnTo>
                    <a:pt x="508304" y="317183"/>
                  </a:lnTo>
                  <a:lnTo>
                    <a:pt x="513381" y="301943"/>
                  </a:lnTo>
                  <a:lnTo>
                    <a:pt x="518140" y="286703"/>
                  </a:lnTo>
                  <a:lnTo>
                    <a:pt x="492440" y="282893"/>
                  </a:lnTo>
                  <a:lnTo>
                    <a:pt x="467691" y="278765"/>
                  </a:lnTo>
                  <a:lnTo>
                    <a:pt x="442942" y="274320"/>
                  </a:lnTo>
                  <a:lnTo>
                    <a:pt x="418510" y="269240"/>
                  </a:lnTo>
                  <a:close/>
                  <a:moveTo>
                    <a:pt x="299208" y="238125"/>
                  </a:moveTo>
                  <a:lnTo>
                    <a:pt x="283026" y="252730"/>
                  </a:lnTo>
                  <a:lnTo>
                    <a:pt x="275411" y="260033"/>
                  </a:lnTo>
                  <a:lnTo>
                    <a:pt x="267479" y="267653"/>
                  </a:lnTo>
                  <a:lnTo>
                    <a:pt x="253835" y="281940"/>
                  </a:lnTo>
                  <a:lnTo>
                    <a:pt x="240191" y="296863"/>
                  </a:lnTo>
                  <a:lnTo>
                    <a:pt x="227182" y="311785"/>
                  </a:lnTo>
                  <a:lnTo>
                    <a:pt x="214490" y="327343"/>
                  </a:lnTo>
                  <a:lnTo>
                    <a:pt x="202433" y="343218"/>
                  </a:lnTo>
                  <a:lnTo>
                    <a:pt x="190376" y="359093"/>
                  </a:lnTo>
                  <a:lnTo>
                    <a:pt x="178954" y="375603"/>
                  </a:lnTo>
                  <a:lnTo>
                    <a:pt x="168483" y="392430"/>
                  </a:lnTo>
                  <a:lnTo>
                    <a:pt x="178002" y="398145"/>
                  </a:lnTo>
                  <a:lnTo>
                    <a:pt x="188472" y="403860"/>
                  </a:lnTo>
                  <a:lnTo>
                    <a:pt x="198943" y="409575"/>
                  </a:lnTo>
                  <a:lnTo>
                    <a:pt x="210048" y="414973"/>
                  </a:lnTo>
                  <a:lnTo>
                    <a:pt x="221471" y="420053"/>
                  </a:lnTo>
                  <a:lnTo>
                    <a:pt x="232894" y="425450"/>
                  </a:lnTo>
                  <a:lnTo>
                    <a:pt x="245268" y="430848"/>
                  </a:lnTo>
                  <a:lnTo>
                    <a:pt x="257642" y="435610"/>
                  </a:lnTo>
                  <a:lnTo>
                    <a:pt x="268430" y="439738"/>
                  </a:lnTo>
                  <a:lnTo>
                    <a:pt x="277315" y="414655"/>
                  </a:lnTo>
                  <a:lnTo>
                    <a:pt x="287151" y="390208"/>
                  </a:lnTo>
                  <a:lnTo>
                    <a:pt x="297304" y="366078"/>
                  </a:lnTo>
                  <a:lnTo>
                    <a:pt x="302381" y="354330"/>
                  </a:lnTo>
                  <a:lnTo>
                    <a:pt x="308409" y="342900"/>
                  </a:lnTo>
                  <a:lnTo>
                    <a:pt x="313803" y="331153"/>
                  </a:lnTo>
                  <a:lnTo>
                    <a:pt x="319515" y="319723"/>
                  </a:lnTo>
                  <a:lnTo>
                    <a:pt x="325543" y="308610"/>
                  </a:lnTo>
                  <a:lnTo>
                    <a:pt x="331572" y="297498"/>
                  </a:lnTo>
                  <a:lnTo>
                    <a:pt x="337600" y="286703"/>
                  </a:lnTo>
                  <a:lnTo>
                    <a:pt x="344264" y="275908"/>
                  </a:lnTo>
                  <a:lnTo>
                    <a:pt x="350609" y="265430"/>
                  </a:lnTo>
                  <a:lnTo>
                    <a:pt x="357590" y="254953"/>
                  </a:lnTo>
                  <a:lnTo>
                    <a:pt x="349023" y="253048"/>
                  </a:lnTo>
                  <a:lnTo>
                    <a:pt x="323957" y="245745"/>
                  </a:lnTo>
                  <a:lnTo>
                    <a:pt x="299208" y="238125"/>
                  </a:lnTo>
                  <a:close/>
                  <a:moveTo>
                    <a:pt x="1081336" y="129223"/>
                  </a:moveTo>
                  <a:lnTo>
                    <a:pt x="1090538" y="137795"/>
                  </a:lnTo>
                  <a:lnTo>
                    <a:pt x="1099422" y="146368"/>
                  </a:lnTo>
                  <a:lnTo>
                    <a:pt x="1107989" y="155575"/>
                  </a:lnTo>
                  <a:lnTo>
                    <a:pt x="1116873" y="164465"/>
                  </a:lnTo>
                  <a:lnTo>
                    <a:pt x="1125123" y="173990"/>
                  </a:lnTo>
                  <a:lnTo>
                    <a:pt x="1133690" y="183833"/>
                  </a:lnTo>
                  <a:lnTo>
                    <a:pt x="1141622" y="193358"/>
                  </a:lnTo>
                  <a:lnTo>
                    <a:pt x="1149555" y="203518"/>
                  </a:lnTo>
                  <a:lnTo>
                    <a:pt x="1164467" y="199708"/>
                  </a:lnTo>
                  <a:lnTo>
                    <a:pt x="1179380" y="195898"/>
                  </a:lnTo>
                  <a:lnTo>
                    <a:pt x="1188899" y="193358"/>
                  </a:lnTo>
                  <a:lnTo>
                    <a:pt x="1175890" y="184468"/>
                  </a:lnTo>
                  <a:lnTo>
                    <a:pt x="1162881" y="175578"/>
                  </a:lnTo>
                  <a:lnTo>
                    <a:pt x="1149872" y="167323"/>
                  </a:lnTo>
                  <a:lnTo>
                    <a:pt x="1136863" y="159068"/>
                  </a:lnTo>
                  <a:lnTo>
                    <a:pt x="1123219" y="151130"/>
                  </a:lnTo>
                  <a:lnTo>
                    <a:pt x="1109258" y="143510"/>
                  </a:lnTo>
                  <a:lnTo>
                    <a:pt x="1095297" y="136208"/>
                  </a:lnTo>
                  <a:lnTo>
                    <a:pt x="1081336" y="129223"/>
                  </a:lnTo>
                  <a:close/>
                  <a:moveTo>
                    <a:pt x="462297" y="129223"/>
                  </a:moveTo>
                  <a:lnTo>
                    <a:pt x="448336" y="136208"/>
                  </a:lnTo>
                  <a:lnTo>
                    <a:pt x="434375" y="143510"/>
                  </a:lnTo>
                  <a:lnTo>
                    <a:pt x="420731" y="151130"/>
                  </a:lnTo>
                  <a:lnTo>
                    <a:pt x="407088" y="159068"/>
                  </a:lnTo>
                  <a:lnTo>
                    <a:pt x="394079" y="167323"/>
                  </a:lnTo>
                  <a:lnTo>
                    <a:pt x="380752" y="175578"/>
                  </a:lnTo>
                  <a:lnTo>
                    <a:pt x="367743" y="184468"/>
                  </a:lnTo>
                  <a:lnTo>
                    <a:pt x="355052" y="193358"/>
                  </a:lnTo>
                  <a:lnTo>
                    <a:pt x="374406" y="198438"/>
                  </a:lnTo>
                  <a:lnTo>
                    <a:pt x="394079" y="203518"/>
                  </a:lnTo>
                  <a:lnTo>
                    <a:pt x="402011" y="193358"/>
                  </a:lnTo>
                  <a:lnTo>
                    <a:pt x="410261" y="183833"/>
                  </a:lnTo>
                  <a:lnTo>
                    <a:pt x="418510" y="173990"/>
                  </a:lnTo>
                  <a:lnTo>
                    <a:pt x="427077" y="164465"/>
                  </a:lnTo>
                  <a:lnTo>
                    <a:pt x="435644" y="155575"/>
                  </a:lnTo>
                  <a:lnTo>
                    <a:pt x="444528" y="146368"/>
                  </a:lnTo>
                  <a:lnTo>
                    <a:pt x="453095" y="137795"/>
                  </a:lnTo>
                  <a:lnTo>
                    <a:pt x="462297" y="129223"/>
                  </a:lnTo>
                  <a:close/>
                  <a:moveTo>
                    <a:pt x="931891" y="96838"/>
                  </a:moveTo>
                  <a:lnTo>
                    <a:pt x="942045" y="110490"/>
                  </a:lnTo>
                  <a:lnTo>
                    <a:pt x="951881" y="125413"/>
                  </a:lnTo>
                  <a:lnTo>
                    <a:pt x="961717" y="140970"/>
                  </a:lnTo>
                  <a:lnTo>
                    <a:pt x="970918" y="157480"/>
                  </a:lnTo>
                  <a:lnTo>
                    <a:pt x="979803" y="174625"/>
                  </a:lnTo>
                  <a:lnTo>
                    <a:pt x="988369" y="192405"/>
                  </a:lnTo>
                  <a:lnTo>
                    <a:pt x="996936" y="210820"/>
                  </a:lnTo>
                  <a:lnTo>
                    <a:pt x="1004869" y="230188"/>
                  </a:lnTo>
                  <a:lnTo>
                    <a:pt x="1025176" y="227330"/>
                  </a:lnTo>
                  <a:lnTo>
                    <a:pt x="1045165" y="224155"/>
                  </a:lnTo>
                  <a:lnTo>
                    <a:pt x="1065472" y="220980"/>
                  </a:lnTo>
                  <a:lnTo>
                    <a:pt x="1084827" y="217170"/>
                  </a:lnTo>
                  <a:lnTo>
                    <a:pt x="1076260" y="207645"/>
                  </a:lnTo>
                  <a:lnTo>
                    <a:pt x="1067376" y="198120"/>
                  </a:lnTo>
                  <a:lnTo>
                    <a:pt x="1058491" y="188913"/>
                  </a:lnTo>
                  <a:lnTo>
                    <a:pt x="1049607" y="180023"/>
                  </a:lnTo>
                  <a:lnTo>
                    <a:pt x="1040406" y="171450"/>
                  </a:lnTo>
                  <a:lnTo>
                    <a:pt x="1031204" y="163195"/>
                  </a:lnTo>
                  <a:lnTo>
                    <a:pt x="1021685" y="155258"/>
                  </a:lnTo>
                  <a:lnTo>
                    <a:pt x="1011849" y="147320"/>
                  </a:lnTo>
                  <a:lnTo>
                    <a:pt x="1002648" y="140018"/>
                  </a:lnTo>
                  <a:lnTo>
                    <a:pt x="992494" y="133033"/>
                  </a:lnTo>
                  <a:lnTo>
                    <a:pt x="982975" y="126048"/>
                  </a:lnTo>
                  <a:lnTo>
                    <a:pt x="972822" y="119380"/>
                  </a:lnTo>
                  <a:lnTo>
                    <a:pt x="962986" y="113348"/>
                  </a:lnTo>
                  <a:lnTo>
                    <a:pt x="952515" y="107315"/>
                  </a:lnTo>
                  <a:lnTo>
                    <a:pt x="942045" y="101918"/>
                  </a:lnTo>
                  <a:lnTo>
                    <a:pt x="931891" y="96838"/>
                  </a:lnTo>
                  <a:close/>
                  <a:moveTo>
                    <a:pt x="611742" y="96838"/>
                  </a:moveTo>
                  <a:lnTo>
                    <a:pt x="601589" y="101918"/>
                  </a:lnTo>
                  <a:lnTo>
                    <a:pt x="591118" y="107315"/>
                  </a:lnTo>
                  <a:lnTo>
                    <a:pt x="580965" y="113348"/>
                  </a:lnTo>
                  <a:lnTo>
                    <a:pt x="570811" y="119698"/>
                  </a:lnTo>
                  <a:lnTo>
                    <a:pt x="560658" y="126048"/>
                  </a:lnTo>
                  <a:lnTo>
                    <a:pt x="551139" y="133033"/>
                  </a:lnTo>
                  <a:lnTo>
                    <a:pt x="540986" y="140018"/>
                  </a:lnTo>
                  <a:lnTo>
                    <a:pt x="531784" y="147320"/>
                  </a:lnTo>
                  <a:lnTo>
                    <a:pt x="521948" y="155258"/>
                  </a:lnTo>
                  <a:lnTo>
                    <a:pt x="512746" y="163195"/>
                  </a:lnTo>
                  <a:lnTo>
                    <a:pt x="503228" y="171450"/>
                  </a:lnTo>
                  <a:lnTo>
                    <a:pt x="494343" y="180023"/>
                  </a:lnTo>
                  <a:lnTo>
                    <a:pt x="485142" y="189230"/>
                  </a:lnTo>
                  <a:lnTo>
                    <a:pt x="476258" y="198120"/>
                  </a:lnTo>
                  <a:lnTo>
                    <a:pt x="467691" y="207645"/>
                  </a:lnTo>
                  <a:lnTo>
                    <a:pt x="458807" y="217170"/>
                  </a:lnTo>
                  <a:lnTo>
                    <a:pt x="478479" y="220980"/>
                  </a:lnTo>
                  <a:lnTo>
                    <a:pt x="498468" y="224155"/>
                  </a:lnTo>
                  <a:lnTo>
                    <a:pt x="518458" y="227330"/>
                  </a:lnTo>
                  <a:lnTo>
                    <a:pt x="538764" y="230188"/>
                  </a:lnTo>
                  <a:lnTo>
                    <a:pt x="547014" y="210820"/>
                  </a:lnTo>
                  <a:lnTo>
                    <a:pt x="555264" y="192405"/>
                  </a:lnTo>
                  <a:lnTo>
                    <a:pt x="564148" y="174625"/>
                  </a:lnTo>
                  <a:lnTo>
                    <a:pt x="573032" y="157480"/>
                  </a:lnTo>
                  <a:lnTo>
                    <a:pt x="582234" y="140970"/>
                  </a:lnTo>
                  <a:lnTo>
                    <a:pt x="591753" y="125413"/>
                  </a:lnTo>
                  <a:lnTo>
                    <a:pt x="601589" y="110490"/>
                  </a:lnTo>
                  <a:lnTo>
                    <a:pt x="611742" y="96838"/>
                  </a:lnTo>
                  <a:close/>
                  <a:moveTo>
                    <a:pt x="801166" y="63818"/>
                  </a:moveTo>
                  <a:lnTo>
                    <a:pt x="801166" y="245110"/>
                  </a:lnTo>
                  <a:lnTo>
                    <a:pt x="837655" y="244158"/>
                  </a:lnTo>
                  <a:lnTo>
                    <a:pt x="873509" y="242570"/>
                  </a:lnTo>
                  <a:lnTo>
                    <a:pt x="909363" y="240348"/>
                  </a:lnTo>
                  <a:lnTo>
                    <a:pt x="944266" y="237173"/>
                  </a:lnTo>
                  <a:lnTo>
                    <a:pt x="935064" y="216853"/>
                  </a:lnTo>
                  <a:lnTo>
                    <a:pt x="925545" y="197803"/>
                  </a:lnTo>
                  <a:lnTo>
                    <a:pt x="916027" y="179705"/>
                  </a:lnTo>
                  <a:lnTo>
                    <a:pt x="906190" y="162878"/>
                  </a:lnTo>
                  <a:lnTo>
                    <a:pt x="901114" y="155258"/>
                  </a:lnTo>
                  <a:lnTo>
                    <a:pt x="896037" y="147320"/>
                  </a:lnTo>
                  <a:lnTo>
                    <a:pt x="890960" y="140018"/>
                  </a:lnTo>
                  <a:lnTo>
                    <a:pt x="885884" y="133033"/>
                  </a:lnTo>
                  <a:lnTo>
                    <a:pt x="880807" y="126048"/>
                  </a:lnTo>
                  <a:lnTo>
                    <a:pt x="875730" y="119698"/>
                  </a:lnTo>
                  <a:lnTo>
                    <a:pt x="870019" y="113665"/>
                  </a:lnTo>
                  <a:lnTo>
                    <a:pt x="864942" y="107633"/>
                  </a:lnTo>
                  <a:lnTo>
                    <a:pt x="856693" y="99695"/>
                  </a:lnTo>
                  <a:lnTo>
                    <a:pt x="848760" y="92075"/>
                  </a:lnTo>
                  <a:lnTo>
                    <a:pt x="840828" y="85725"/>
                  </a:lnTo>
                  <a:lnTo>
                    <a:pt x="832896" y="79693"/>
                  </a:lnTo>
                  <a:lnTo>
                    <a:pt x="824963" y="74613"/>
                  </a:lnTo>
                  <a:lnTo>
                    <a:pt x="817031" y="70168"/>
                  </a:lnTo>
                  <a:lnTo>
                    <a:pt x="809099" y="66675"/>
                  </a:lnTo>
                  <a:lnTo>
                    <a:pt x="801166" y="63818"/>
                  </a:lnTo>
                  <a:close/>
                  <a:moveTo>
                    <a:pt x="742467" y="63818"/>
                  </a:moveTo>
                  <a:lnTo>
                    <a:pt x="734535" y="66675"/>
                  </a:lnTo>
                  <a:lnTo>
                    <a:pt x="726920" y="70168"/>
                  </a:lnTo>
                  <a:lnTo>
                    <a:pt x="718987" y="74613"/>
                  </a:lnTo>
                  <a:lnTo>
                    <a:pt x="711055" y="79693"/>
                  </a:lnTo>
                  <a:lnTo>
                    <a:pt x="703123" y="85725"/>
                  </a:lnTo>
                  <a:lnTo>
                    <a:pt x="694873" y="92075"/>
                  </a:lnTo>
                  <a:lnTo>
                    <a:pt x="686941" y="99695"/>
                  </a:lnTo>
                  <a:lnTo>
                    <a:pt x="678691" y="107633"/>
                  </a:lnTo>
                  <a:lnTo>
                    <a:pt x="673614" y="113665"/>
                  </a:lnTo>
                  <a:lnTo>
                    <a:pt x="668538" y="119698"/>
                  </a:lnTo>
                  <a:lnTo>
                    <a:pt x="662826" y="126048"/>
                  </a:lnTo>
                  <a:lnTo>
                    <a:pt x="657750" y="133033"/>
                  </a:lnTo>
                  <a:lnTo>
                    <a:pt x="652990" y="140018"/>
                  </a:lnTo>
                  <a:lnTo>
                    <a:pt x="647596" y="147320"/>
                  </a:lnTo>
                  <a:lnTo>
                    <a:pt x="642519" y="154940"/>
                  </a:lnTo>
                  <a:lnTo>
                    <a:pt x="637760" y="162878"/>
                  </a:lnTo>
                  <a:lnTo>
                    <a:pt x="632683" y="171450"/>
                  </a:lnTo>
                  <a:lnTo>
                    <a:pt x="627607" y="179705"/>
                  </a:lnTo>
                  <a:lnTo>
                    <a:pt x="618088" y="197803"/>
                  </a:lnTo>
                  <a:lnTo>
                    <a:pt x="608569" y="216853"/>
                  </a:lnTo>
                  <a:lnTo>
                    <a:pt x="599685" y="237173"/>
                  </a:lnTo>
                  <a:lnTo>
                    <a:pt x="634587" y="240030"/>
                  </a:lnTo>
                  <a:lnTo>
                    <a:pt x="670124" y="242570"/>
                  </a:lnTo>
                  <a:lnTo>
                    <a:pt x="705978" y="244158"/>
                  </a:lnTo>
                  <a:lnTo>
                    <a:pt x="742467" y="245110"/>
                  </a:lnTo>
                  <a:lnTo>
                    <a:pt x="742467" y="63818"/>
                  </a:lnTo>
                  <a:close/>
                  <a:moveTo>
                    <a:pt x="754841" y="0"/>
                  </a:moveTo>
                  <a:lnTo>
                    <a:pt x="771975" y="0"/>
                  </a:lnTo>
                  <a:lnTo>
                    <a:pt x="789109" y="0"/>
                  </a:lnTo>
                  <a:lnTo>
                    <a:pt x="806243" y="635"/>
                  </a:lnTo>
                  <a:lnTo>
                    <a:pt x="823377" y="1588"/>
                  </a:lnTo>
                  <a:lnTo>
                    <a:pt x="840193" y="2858"/>
                  </a:lnTo>
                  <a:lnTo>
                    <a:pt x="856693" y="4445"/>
                  </a:lnTo>
                  <a:lnTo>
                    <a:pt x="873509" y="6350"/>
                  </a:lnTo>
                  <a:lnTo>
                    <a:pt x="890008" y="9208"/>
                  </a:lnTo>
                  <a:lnTo>
                    <a:pt x="906508" y="11748"/>
                  </a:lnTo>
                  <a:lnTo>
                    <a:pt x="923007" y="14923"/>
                  </a:lnTo>
                  <a:lnTo>
                    <a:pt x="939189" y="18098"/>
                  </a:lnTo>
                  <a:lnTo>
                    <a:pt x="955371" y="21908"/>
                  </a:lnTo>
                  <a:lnTo>
                    <a:pt x="971236" y="25718"/>
                  </a:lnTo>
                  <a:lnTo>
                    <a:pt x="987100" y="30480"/>
                  </a:lnTo>
                  <a:lnTo>
                    <a:pt x="1002965" y="35243"/>
                  </a:lnTo>
                  <a:lnTo>
                    <a:pt x="1018512" y="40005"/>
                  </a:lnTo>
                  <a:lnTo>
                    <a:pt x="1034060" y="45720"/>
                  </a:lnTo>
                  <a:lnTo>
                    <a:pt x="1049290" y="51435"/>
                  </a:lnTo>
                  <a:lnTo>
                    <a:pt x="1064520" y="57150"/>
                  </a:lnTo>
                  <a:lnTo>
                    <a:pt x="1079115" y="63818"/>
                  </a:lnTo>
                  <a:lnTo>
                    <a:pt x="1094028" y="70168"/>
                  </a:lnTo>
                  <a:lnTo>
                    <a:pt x="1108624" y="76835"/>
                  </a:lnTo>
                  <a:lnTo>
                    <a:pt x="1123219" y="84455"/>
                  </a:lnTo>
                  <a:lnTo>
                    <a:pt x="1137497" y="91758"/>
                  </a:lnTo>
                  <a:lnTo>
                    <a:pt x="1151458" y="99695"/>
                  </a:lnTo>
                  <a:lnTo>
                    <a:pt x="1165419" y="107633"/>
                  </a:lnTo>
                  <a:lnTo>
                    <a:pt x="1179063" y="116205"/>
                  </a:lnTo>
                  <a:lnTo>
                    <a:pt x="1192707" y="124778"/>
                  </a:lnTo>
                  <a:lnTo>
                    <a:pt x="1206033" y="133668"/>
                  </a:lnTo>
                  <a:lnTo>
                    <a:pt x="1219042" y="142558"/>
                  </a:lnTo>
                  <a:lnTo>
                    <a:pt x="1232051" y="152400"/>
                  </a:lnTo>
                  <a:lnTo>
                    <a:pt x="1244743" y="161925"/>
                  </a:lnTo>
                  <a:lnTo>
                    <a:pt x="1257434" y="171768"/>
                  </a:lnTo>
                  <a:lnTo>
                    <a:pt x="1270126" y="182245"/>
                  </a:lnTo>
                  <a:lnTo>
                    <a:pt x="1282818" y="193358"/>
                  </a:lnTo>
                  <a:lnTo>
                    <a:pt x="1295192" y="204470"/>
                  </a:lnTo>
                  <a:lnTo>
                    <a:pt x="1307567" y="215900"/>
                  </a:lnTo>
                  <a:lnTo>
                    <a:pt x="1323749" y="232093"/>
                  </a:lnTo>
                  <a:lnTo>
                    <a:pt x="1339296" y="248920"/>
                  </a:lnTo>
                  <a:lnTo>
                    <a:pt x="1354844" y="266065"/>
                  </a:lnTo>
                  <a:lnTo>
                    <a:pt x="1369756" y="283528"/>
                  </a:lnTo>
                  <a:lnTo>
                    <a:pt x="1384035" y="301625"/>
                  </a:lnTo>
                  <a:lnTo>
                    <a:pt x="1397995" y="320358"/>
                  </a:lnTo>
                  <a:lnTo>
                    <a:pt x="1411322" y="339090"/>
                  </a:lnTo>
                  <a:lnTo>
                    <a:pt x="1423696" y="358775"/>
                  </a:lnTo>
                  <a:lnTo>
                    <a:pt x="1431629" y="371158"/>
                  </a:lnTo>
                  <a:lnTo>
                    <a:pt x="1439244" y="383858"/>
                  </a:lnTo>
                  <a:lnTo>
                    <a:pt x="1446859" y="396875"/>
                  </a:lnTo>
                  <a:lnTo>
                    <a:pt x="1453839" y="410210"/>
                  </a:lnTo>
                  <a:lnTo>
                    <a:pt x="1463675" y="429260"/>
                  </a:lnTo>
                  <a:lnTo>
                    <a:pt x="1301855" y="429260"/>
                  </a:lnTo>
                  <a:lnTo>
                    <a:pt x="1321528" y="420370"/>
                  </a:lnTo>
                  <a:lnTo>
                    <a:pt x="1340565" y="411480"/>
                  </a:lnTo>
                  <a:lnTo>
                    <a:pt x="1358651" y="401955"/>
                  </a:lnTo>
                  <a:lnTo>
                    <a:pt x="1375785" y="392430"/>
                  </a:lnTo>
                  <a:lnTo>
                    <a:pt x="1364680" y="375603"/>
                  </a:lnTo>
                  <a:lnTo>
                    <a:pt x="1353257" y="359093"/>
                  </a:lnTo>
                  <a:lnTo>
                    <a:pt x="1341517" y="343218"/>
                  </a:lnTo>
                  <a:lnTo>
                    <a:pt x="1329143" y="327343"/>
                  </a:lnTo>
                  <a:lnTo>
                    <a:pt x="1316451" y="311785"/>
                  </a:lnTo>
                  <a:lnTo>
                    <a:pt x="1303442" y="296863"/>
                  </a:lnTo>
                  <a:lnTo>
                    <a:pt x="1290116" y="281940"/>
                  </a:lnTo>
                  <a:lnTo>
                    <a:pt x="1276155" y="267653"/>
                  </a:lnTo>
                  <a:lnTo>
                    <a:pt x="1268222" y="260033"/>
                  </a:lnTo>
                  <a:lnTo>
                    <a:pt x="1260607" y="252730"/>
                  </a:lnTo>
                  <a:lnTo>
                    <a:pt x="1244425" y="238125"/>
                  </a:lnTo>
                  <a:lnTo>
                    <a:pt x="1215869" y="246698"/>
                  </a:lnTo>
                  <a:lnTo>
                    <a:pt x="1200956" y="250825"/>
                  </a:lnTo>
                  <a:lnTo>
                    <a:pt x="1186361" y="254953"/>
                  </a:lnTo>
                  <a:lnTo>
                    <a:pt x="1198735" y="274955"/>
                  </a:lnTo>
                  <a:lnTo>
                    <a:pt x="1210792" y="295275"/>
                  </a:lnTo>
                  <a:lnTo>
                    <a:pt x="1222215" y="316230"/>
                  </a:lnTo>
                  <a:lnTo>
                    <a:pt x="1233003" y="337820"/>
                  </a:lnTo>
                  <a:lnTo>
                    <a:pt x="1243473" y="360045"/>
                  </a:lnTo>
                  <a:lnTo>
                    <a:pt x="1253310" y="382588"/>
                  </a:lnTo>
                  <a:lnTo>
                    <a:pt x="1262828" y="405448"/>
                  </a:lnTo>
                  <a:lnTo>
                    <a:pt x="1271395" y="429260"/>
                  </a:lnTo>
                  <a:lnTo>
                    <a:pt x="1208888" y="429260"/>
                  </a:lnTo>
                  <a:lnTo>
                    <a:pt x="1200004" y="407353"/>
                  </a:lnTo>
                  <a:lnTo>
                    <a:pt x="1190803" y="385763"/>
                  </a:lnTo>
                  <a:lnTo>
                    <a:pt x="1180967" y="365125"/>
                  </a:lnTo>
                  <a:lnTo>
                    <a:pt x="1170813" y="344805"/>
                  </a:lnTo>
                  <a:lnTo>
                    <a:pt x="1160025" y="325120"/>
                  </a:lnTo>
                  <a:lnTo>
                    <a:pt x="1148603" y="306070"/>
                  </a:lnTo>
                  <a:lnTo>
                    <a:pt x="1137180" y="287020"/>
                  </a:lnTo>
                  <a:lnTo>
                    <a:pt x="1125123" y="269240"/>
                  </a:lnTo>
                  <a:lnTo>
                    <a:pt x="1101009" y="274320"/>
                  </a:lnTo>
                  <a:lnTo>
                    <a:pt x="1076260" y="278765"/>
                  </a:lnTo>
                  <a:lnTo>
                    <a:pt x="1051194" y="282893"/>
                  </a:lnTo>
                  <a:lnTo>
                    <a:pt x="1025493" y="286703"/>
                  </a:lnTo>
                  <a:lnTo>
                    <a:pt x="1031204" y="303213"/>
                  </a:lnTo>
                  <a:lnTo>
                    <a:pt x="1036281" y="320040"/>
                  </a:lnTo>
                  <a:lnTo>
                    <a:pt x="1041040" y="337503"/>
                  </a:lnTo>
                  <a:lnTo>
                    <a:pt x="1045800" y="355283"/>
                  </a:lnTo>
                  <a:lnTo>
                    <a:pt x="1050559" y="373063"/>
                  </a:lnTo>
                  <a:lnTo>
                    <a:pt x="1054684" y="391478"/>
                  </a:lnTo>
                  <a:lnTo>
                    <a:pt x="1058809" y="410528"/>
                  </a:lnTo>
                  <a:lnTo>
                    <a:pt x="1062616" y="429260"/>
                  </a:lnTo>
                  <a:lnTo>
                    <a:pt x="1002965" y="429260"/>
                  </a:lnTo>
                  <a:lnTo>
                    <a:pt x="999475" y="412750"/>
                  </a:lnTo>
                  <a:lnTo>
                    <a:pt x="995667" y="396240"/>
                  </a:lnTo>
                  <a:lnTo>
                    <a:pt x="991542" y="380365"/>
                  </a:lnTo>
                  <a:lnTo>
                    <a:pt x="987418" y="364490"/>
                  </a:lnTo>
                  <a:lnTo>
                    <a:pt x="982658" y="346075"/>
                  </a:lnTo>
                  <a:lnTo>
                    <a:pt x="976947" y="328295"/>
                  </a:lnTo>
                  <a:lnTo>
                    <a:pt x="971553" y="311150"/>
                  </a:lnTo>
                  <a:lnTo>
                    <a:pt x="966159" y="294005"/>
                  </a:lnTo>
                  <a:lnTo>
                    <a:pt x="946169" y="295910"/>
                  </a:lnTo>
                  <a:lnTo>
                    <a:pt x="926180" y="297815"/>
                  </a:lnTo>
                  <a:lnTo>
                    <a:pt x="905556" y="299403"/>
                  </a:lnTo>
                  <a:lnTo>
                    <a:pt x="884932" y="300673"/>
                  </a:lnTo>
                  <a:lnTo>
                    <a:pt x="864308" y="301625"/>
                  </a:lnTo>
                  <a:lnTo>
                    <a:pt x="843684" y="302578"/>
                  </a:lnTo>
                  <a:lnTo>
                    <a:pt x="822742" y="303213"/>
                  </a:lnTo>
                  <a:lnTo>
                    <a:pt x="801166" y="303848"/>
                  </a:lnTo>
                  <a:lnTo>
                    <a:pt x="801166" y="519748"/>
                  </a:lnTo>
                  <a:lnTo>
                    <a:pt x="822108" y="519113"/>
                  </a:lnTo>
                  <a:lnTo>
                    <a:pt x="843366" y="518478"/>
                  </a:lnTo>
                  <a:lnTo>
                    <a:pt x="864308" y="517525"/>
                  </a:lnTo>
                  <a:lnTo>
                    <a:pt x="884614" y="516573"/>
                  </a:lnTo>
                  <a:lnTo>
                    <a:pt x="884614" y="575310"/>
                  </a:lnTo>
                  <a:lnTo>
                    <a:pt x="864308" y="576263"/>
                  </a:lnTo>
                  <a:lnTo>
                    <a:pt x="843366" y="577215"/>
                  </a:lnTo>
                  <a:lnTo>
                    <a:pt x="822108" y="577850"/>
                  </a:lnTo>
                  <a:lnTo>
                    <a:pt x="801166" y="578168"/>
                  </a:lnTo>
                  <a:lnTo>
                    <a:pt x="801166" y="742950"/>
                  </a:lnTo>
                  <a:lnTo>
                    <a:pt x="884614" y="742950"/>
                  </a:lnTo>
                  <a:lnTo>
                    <a:pt x="884614" y="801688"/>
                  </a:lnTo>
                  <a:lnTo>
                    <a:pt x="801166" y="801688"/>
                  </a:lnTo>
                  <a:lnTo>
                    <a:pt x="801166" y="965835"/>
                  </a:lnTo>
                  <a:lnTo>
                    <a:pt x="822108" y="966470"/>
                  </a:lnTo>
                  <a:lnTo>
                    <a:pt x="843366" y="967105"/>
                  </a:lnTo>
                  <a:lnTo>
                    <a:pt x="864308" y="968058"/>
                  </a:lnTo>
                  <a:lnTo>
                    <a:pt x="884614" y="969010"/>
                  </a:lnTo>
                  <a:lnTo>
                    <a:pt x="884614" y="1028065"/>
                  </a:lnTo>
                  <a:lnTo>
                    <a:pt x="864308" y="1026795"/>
                  </a:lnTo>
                  <a:lnTo>
                    <a:pt x="843366" y="1025843"/>
                  </a:lnTo>
                  <a:lnTo>
                    <a:pt x="822108" y="1025208"/>
                  </a:lnTo>
                  <a:lnTo>
                    <a:pt x="801166" y="1024890"/>
                  </a:lnTo>
                  <a:lnTo>
                    <a:pt x="801166" y="1240473"/>
                  </a:lnTo>
                  <a:lnTo>
                    <a:pt x="824963" y="1240790"/>
                  </a:lnTo>
                  <a:lnTo>
                    <a:pt x="848126" y="1241743"/>
                  </a:lnTo>
                  <a:lnTo>
                    <a:pt x="832896" y="1300163"/>
                  </a:lnTo>
                  <a:lnTo>
                    <a:pt x="801166" y="1299528"/>
                  </a:lnTo>
                  <a:lnTo>
                    <a:pt x="801166" y="1423353"/>
                  </a:lnTo>
                  <a:lnTo>
                    <a:pt x="771658" y="1538606"/>
                  </a:lnTo>
                  <a:lnTo>
                    <a:pt x="771023" y="1541781"/>
                  </a:lnTo>
                  <a:lnTo>
                    <a:pt x="771023" y="1544638"/>
                  </a:lnTo>
                  <a:lnTo>
                    <a:pt x="753890" y="1544321"/>
                  </a:lnTo>
                  <a:lnTo>
                    <a:pt x="736756" y="1543686"/>
                  </a:lnTo>
                  <a:lnTo>
                    <a:pt x="719622" y="1542733"/>
                  </a:lnTo>
                  <a:lnTo>
                    <a:pt x="702805" y="1541463"/>
                  </a:lnTo>
                  <a:lnTo>
                    <a:pt x="685989" y="1539558"/>
                  </a:lnTo>
                  <a:lnTo>
                    <a:pt x="669489" y="1537653"/>
                  </a:lnTo>
                  <a:lnTo>
                    <a:pt x="652673" y="1535431"/>
                  </a:lnTo>
                  <a:lnTo>
                    <a:pt x="636491" y="1532573"/>
                  </a:lnTo>
                  <a:lnTo>
                    <a:pt x="619992" y="1529716"/>
                  </a:lnTo>
                  <a:lnTo>
                    <a:pt x="603810" y="1526223"/>
                  </a:lnTo>
                  <a:lnTo>
                    <a:pt x="587628" y="1522096"/>
                  </a:lnTo>
                  <a:lnTo>
                    <a:pt x="571763" y="1518286"/>
                  </a:lnTo>
                  <a:lnTo>
                    <a:pt x="555898" y="1513841"/>
                  </a:lnTo>
                  <a:lnTo>
                    <a:pt x="540351" y="1509078"/>
                  </a:lnTo>
                  <a:lnTo>
                    <a:pt x="524486" y="1503998"/>
                  </a:lnTo>
                  <a:lnTo>
                    <a:pt x="509256" y="1498601"/>
                  </a:lnTo>
                  <a:lnTo>
                    <a:pt x="494343" y="1492886"/>
                  </a:lnTo>
                  <a:lnTo>
                    <a:pt x="479113" y="1486853"/>
                  </a:lnTo>
                  <a:lnTo>
                    <a:pt x="464200" y="1480503"/>
                  </a:lnTo>
                  <a:lnTo>
                    <a:pt x="449288" y="1474153"/>
                  </a:lnTo>
                  <a:lnTo>
                    <a:pt x="434692" y="1467168"/>
                  </a:lnTo>
                  <a:lnTo>
                    <a:pt x="420414" y="1459866"/>
                  </a:lnTo>
                  <a:lnTo>
                    <a:pt x="406136" y="1452246"/>
                  </a:lnTo>
                  <a:lnTo>
                    <a:pt x="392175" y="1444626"/>
                  </a:lnTo>
                  <a:lnTo>
                    <a:pt x="378214" y="1436688"/>
                  </a:lnTo>
                  <a:lnTo>
                    <a:pt x="364570" y="1428116"/>
                  </a:lnTo>
                  <a:lnTo>
                    <a:pt x="350927" y="1419861"/>
                  </a:lnTo>
                  <a:lnTo>
                    <a:pt x="337600" y="1410653"/>
                  </a:lnTo>
                  <a:lnTo>
                    <a:pt x="324591" y="1401763"/>
                  </a:lnTo>
                  <a:lnTo>
                    <a:pt x="311582" y="1392238"/>
                  </a:lnTo>
                  <a:lnTo>
                    <a:pt x="298891" y="1382396"/>
                  </a:lnTo>
                  <a:lnTo>
                    <a:pt x="286199" y="1372553"/>
                  </a:lnTo>
                  <a:lnTo>
                    <a:pt x="273507" y="1361758"/>
                  </a:lnTo>
                  <a:lnTo>
                    <a:pt x="260815" y="1351280"/>
                  </a:lnTo>
                  <a:lnTo>
                    <a:pt x="248441" y="1339850"/>
                  </a:lnTo>
                  <a:lnTo>
                    <a:pt x="236701" y="1328420"/>
                  </a:lnTo>
                  <a:lnTo>
                    <a:pt x="220202" y="1311910"/>
                  </a:lnTo>
                  <a:lnTo>
                    <a:pt x="204337" y="1295400"/>
                  </a:lnTo>
                  <a:lnTo>
                    <a:pt x="188790" y="1278255"/>
                  </a:lnTo>
                  <a:lnTo>
                    <a:pt x="173877" y="1260475"/>
                  </a:lnTo>
                  <a:lnTo>
                    <a:pt x="159599" y="1242378"/>
                  </a:lnTo>
                  <a:lnTo>
                    <a:pt x="145638" y="1223963"/>
                  </a:lnTo>
                  <a:lnTo>
                    <a:pt x="132629" y="1204913"/>
                  </a:lnTo>
                  <a:lnTo>
                    <a:pt x="119937" y="1185863"/>
                  </a:lnTo>
                  <a:lnTo>
                    <a:pt x="112005" y="1173163"/>
                  </a:lnTo>
                  <a:lnTo>
                    <a:pt x="104390" y="1160463"/>
                  </a:lnTo>
                  <a:lnTo>
                    <a:pt x="97409" y="1147445"/>
                  </a:lnTo>
                  <a:lnTo>
                    <a:pt x="90111" y="1134428"/>
                  </a:lnTo>
                  <a:lnTo>
                    <a:pt x="79641" y="1114108"/>
                  </a:lnTo>
                  <a:lnTo>
                    <a:pt x="69805" y="1093153"/>
                  </a:lnTo>
                  <a:lnTo>
                    <a:pt x="60286" y="1072198"/>
                  </a:lnTo>
                  <a:lnTo>
                    <a:pt x="51719" y="1050608"/>
                  </a:lnTo>
                  <a:lnTo>
                    <a:pt x="43469" y="1029018"/>
                  </a:lnTo>
                  <a:lnTo>
                    <a:pt x="36172" y="1006793"/>
                  </a:lnTo>
                  <a:lnTo>
                    <a:pt x="29826" y="984568"/>
                  </a:lnTo>
                  <a:lnTo>
                    <a:pt x="23480" y="961708"/>
                  </a:lnTo>
                  <a:lnTo>
                    <a:pt x="18086" y="939165"/>
                  </a:lnTo>
                  <a:lnTo>
                    <a:pt x="13326" y="915988"/>
                  </a:lnTo>
                  <a:lnTo>
                    <a:pt x="9202" y="892493"/>
                  </a:lnTo>
                  <a:lnTo>
                    <a:pt x="6029" y="868998"/>
                  </a:lnTo>
                  <a:lnTo>
                    <a:pt x="3490" y="845185"/>
                  </a:lnTo>
                  <a:lnTo>
                    <a:pt x="1587" y="820738"/>
                  </a:lnTo>
                  <a:lnTo>
                    <a:pt x="317" y="796608"/>
                  </a:lnTo>
                  <a:lnTo>
                    <a:pt x="0" y="772160"/>
                  </a:lnTo>
                  <a:lnTo>
                    <a:pt x="317" y="747713"/>
                  </a:lnTo>
                  <a:lnTo>
                    <a:pt x="1587" y="723583"/>
                  </a:lnTo>
                  <a:lnTo>
                    <a:pt x="3490" y="699453"/>
                  </a:lnTo>
                  <a:lnTo>
                    <a:pt x="6029" y="675640"/>
                  </a:lnTo>
                  <a:lnTo>
                    <a:pt x="9202" y="651828"/>
                  </a:lnTo>
                  <a:lnTo>
                    <a:pt x="13326" y="628650"/>
                  </a:lnTo>
                  <a:lnTo>
                    <a:pt x="18086" y="605473"/>
                  </a:lnTo>
                  <a:lnTo>
                    <a:pt x="23480" y="582295"/>
                  </a:lnTo>
                  <a:lnTo>
                    <a:pt x="29826" y="559753"/>
                  </a:lnTo>
                  <a:lnTo>
                    <a:pt x="36172" y="537528"/>
                  </a:lnTo>
                  <a:lnTo>
                    <a:pt x="43469" y="515620"/>
                  </a:lnTo>
                  <a:lnTo>
                    <a:pt x="51719" y="493713"/>
                  </a:lnTo>
                  <a:lnTo>
                    <a:pt x="60286" y="472440"/>
                  </a:lnTo>
                  <a:lnTo>
                    <a:pt x="69805" y="451168"/>
                  </a:lnTo>
                  <a:lnTo>
                    <a:pt x="79641" y="430530"/>
                  </a:lnTo>
                  <a:lnTo>
                    <a:pt x="90111" y="410210"/>
                  </a:lnTo>
                  <a:lnTo>
                    <a:pt x="97409" y="396875"/>
                  </a:lnTo>
                  <a:lnTo>
                    <a:pt x="104390" y="383858"/>
                  </a:lnTo>
                  <a:lnTo>
                    <a:pt x="112005" y="371158"/>
                  </a:lnTo>
                  <a:lnTo>
                    <a:pt x="119937" y="358775"/>
                  </a:lnTo>
                  <a:lnTo>
                    <a:pt x="132629" y="339090"/>
                  </a:lnTo>
                  <a:lnTo>
                    <a:pt x="145638" y="320040"/>
                  </a:lnTo>
                  <a:lnTo>
                    <a:pt x="159599" y="301625"/>
                  </a:lnTo>
                  <a:lnTo>
                    <a:pt x="173877" y="283528"/>
                  </a:lnTo>
                  <a:lnTo>
                    <a:pt x="188790" y="266065"/>
                  </a:lnTo>
                  <a:lnTo>
                    <a:pt x="204337" y="248920"/>
                  </a:lnTo>
                  <a:lnTo>
                    <a:pt x="220202" y="232093"/>
                  </a:lnTo>
                  <a:lnTo>
                    <a:pt x="236701" y="215900"/>
                  </a:lnTo>
                  <a:lnTo>
                    <a:pt x="248441" y="204470"/>
                  </a:lnTo>
                  <a:lnTo>
                    <a:pt x="260815" y="193358"/>
                  </a:lnTo>
                  <a:lnTo>
                    <a:pt x="273507" y="182245"/>
                  </a:lnTo>
                  <a:lnTo>
                    <a:pt x="286199" y="171768"/>
                  </a:lnTo>
                  <a:lnTo>
                    <a:pt x="298891" y="161925"/>
                  </a:lnTo>
                  <a:lnTo>
                    <a:pt x="311582" y="152400"/>
                  </a:lnTo>
                  <a:lnTo>
                    <a:pt x="324591" y="142558"/>
                  </a:lnTo>
                  <a:lnTo>
                    <a:pt x="337600" y="133668"/>
                  </a:lnTo>
                  <a:lnTo>
                    <a:pt x="350927" y="124460"/>
                  </a:lnTo>
                  <a:lnTo>
                    <a:pt x="364570" y="116205"/>
                  </a:lnTo>
                  <a:lnTo>
                    <a:pt x="378531" y="107633"/>
                  </a:lnTo>
                  <a:lnTo>
                    <a:pt x="392492" y="99695"/>
                  </a:lnTo>
                  <a:lnTo>
                    <a:pt x="406136" y="91758"/>
                  </a:lnTo>
                  <a:lnTo>
                    <a:pt x="420731" y="84455"/>
                  </a:lnTo>
                  <a:lnTo>
                    <a:pt x="435009" y="76835"/>
                  </a:lnTo>
                  <a:lnTo>
                    <a:pt x="449922" y="70168"/>
                  </a:lnTo>
                  <a:lnTo>
                    <a:pt x="464518" y="63818"/>
                  </a:lnTo>
                  <a:lnTo>
                    <a:pt x="479748" y="57150"/>
                  </a:lnTo>
                  <a:lnTo>
                    <a:pt x="494661" y="51118"/>
                  </a:lnTo>
                  <a:lnTo>
                    <a:pt x="509573" y="45720"/>
                  </a:lnTo>
                  <a:lnTo>
                    <a:pt x="525121" y="40005"/>
                  </a:lnTo>
                  <a:lnTo>
                    <a:pt x="540668" y="35243"/>
                  </a:lnTo>
                  <a:lnTo>
                    <a:pt x="556533" y="30480"/>
                  </a:lnTo>
                  <a:lnTo>
                    <a:pt x="572398" y="25718"/>
                  </a:lnTo>
                  <a:lnTo>
                    <a:pt x="588262" y="21908"/>
                  </a:lnTo>
                  <a:lnTo>
                    <a:pt x="604444" y="18098"/>
                  </a:lnTo>
                  <a:lnTo>
                    <a:pt x="620626" y="14605"/>
                  </a:lnTo>
                  <a:lnTo>
                    <a:pt x="637125" y="11748"/>
                  </a:lnTo>
                  <a:lnTo>
                    <a:pt x="653625" y="9208"/>
                  </a:lnTo>
                  <a:lnTo>
                    <a:pt x="670124" y="6350"/>
                  </a:lnTo>
                  <a:lnTo>
                    <a:pt x="686941" y="4445"/>
                  </a:lnTo>
                  <a:lnTo>
                    <a:pt x="703757" y="2858"/>
                  </a:lnTo>
                  <a:lnTo>
                    <a:pt x="720574" y="1588"/>
                  </a:lnTo>
                  <a:lnTo>
                    <a:pt x="737708" y="635"/>
                  </a:lnTo>
                  <a:lnTo>
                    <a:pt x="7548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293" y="3936"/>
              <a:ext cx="950" cy="3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云服务器</a:t>
              </a:r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...</a:t>
              </a:r>
              <a:endPara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0" name="Freeform 5"/>
          <p:cNvSpPr/>
          <p:nvPr/>
        </p:nvSpPr>
        <p:spPr bwMode="auto">
          <a:xfrm>
            <a:off x="3308350" y="2063750"/>
            <a:ext cx="146685" cy="2599690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Freeform 5"/>
          <p:cNvSpPr/>
          <p:nvPr/>
        </p:nvSpPr>
        <p:spPr bwMode="auto">
          <a:xfrm>
            <a:off x="4937760" y="1692275"/>
            <a:ext cx="158115" cy="1070610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Freeform 5"/>
          <p:cNvSpPr/>
          <p:nvPr/>
        </p:nvSpPr>
        <p:spPr bwMode="auto">
          <a:xfrm>
            <a:off x="4958080" y="2828290"/>
            <a:ext cx="137795" cy="1070610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Freeform 5"/>
          <p:cNvSpPr/>
          <p:nvPr/>
        </p:nvSpPr>
        <p:spPr bwMode="auto">
          <a:xfrm>
            <a:off x="4958080" y="3977005"/>
            <a:ext cx="158115" cy="1070610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 2050"/>
          <p:cNvSpPr/>
          <p:nvPr/>
        </p:nvSpPr>
        <p:spPr bwMode="auto">
          <a:xfrm>
            <a:off x="5628005" y="4720590"/>
            <a:ext cx="382905" cy="338455"/>
          </a:xfrm>
          <a:custGeom>
            <a:avLst/>
            <a:gdLst>
              <a:gd name="T0" fmla="*/ 354414 w 2295525"/>
              <a:gd name="T1" fmla="*/ 1437494 h 1735138"/>
              <a:gd name="T2" fmla="*/ 223983 w 2295525"/>
              <a:gd name="T3" fmla="*/ 1389407 h 1735138"/>
              <a:gd name="T4" fmla="*/ 200120 w 2295525"/>
              <a:gd name="T5" fmla="*/ 1433678 h 1735138"/>
              <a:gd name="T6" fmla="*/ 1871799 w 2295525"/>
              <a:gd name="T7" fmla="*/ 1202082 h 1735138"/>
              <a:gd name="T8" fmla="*/ 1862595 w 2295525"/>
              <a:gd name="T9" fmla="*/ 1430571 h 1735138"/>
              <a:gd name="T10" fmla="*/ 1585813 w 2295525"/>
              <a:gd name="T11" fmla="*/ 1207999 h 1735138"/>
              <a:gd name="T12" fmla="*/ 1490656 w 2295525"/>
              <a:gd name="T13" fmla="*/ 1402297 h 1735138"/>
              <a:gd name="T14" fmla="*/ 1152749 w 2295525"/>
              <a:gd name="T15" fmla="*/ 1383558 h 1735138"/>
              <a:gd name="T16" fmla="*/ 1090837 w 2295525"/>
              <a:gd name="T17" fmla="*/ 1220821 h 1735138"/>
              <a:gd name="T18" fmla="*/ 783516 w 2295525"/>
              <a:gd name="T19" fmla="*/ 1424982 h 1735138"/>
              <a:gd name="T20" fmla="*/ 1483025 w 2295525"/>
              <a:gd name="T21" fmla="*/ 1122300 h 1735138"/>
              <a:gd name="T22" fmla="*/ 1518730 w 2295525"/>
              <a:gd name="T23" fmla="*/ 1215802 h 1735138"/>
              <a:gd name="T24" fmla="*/ 1183050 w 2295525"/>
              <a:gd name="T25" fmla="*/ 1170419 h 1735138"/>
              <a:gd name="T26" fmla="*/ 1093135 w 2295525"/>
              <a:gd name="T27" fmla="*/ 1129269 h 1735138"/>
              <a:gd name="T28" fmla="*/ 556942 w 2295525"/>
              <a:gd name="T29" fmla="*/ 1349470 h 1735138"/>
              <a:gd name="T30" fmla="*/ 575056 w 2295525"/>
              <a:gd name="T31" fmla="*/ 1122300 h 1735138"/>
              <a:gd name="T32" fmla="*/ 1862842 w 2295525"/>
              <a:gd name="T33" fmla="*/ 1073163 h 1735138"/>
              <a:gd name="T34" fmla="*/ 1818708 w 2295525"/>
              <a:gd name="T35" fmla="*/ 1141187 h 1735138"/>
              <a:gd name="T36" fmla="*/ 1616812 w 2295525"/>
              <a:gd name="T37" fmla="*/ 1141187 h 1735138"/>
              <a:gd name="T38" fmla="*/ 1710350 w 2295525"/>
              <a:gd name="T39" fmla="*/ 973592 h 1735138"/>
              <a:gd name="T40" fmla="*/ 1049969 w 2295525"/>
              <a:gd name="T41" fmla="*/ 1053775 h 1735138"/>
              <a:gd name="T42" fmla="*/ 1014682 w 2295525"/>
              <a:gd name="T43" fmla="*/ 1139873 h 1735138"/>
              <a:gd name="T44" fmla="*/ 810877 w 2295525"/>
              <a:gd name="T45" fmla="*/ 1148088 h 1735138"/>
              <a:gd name="T46" fmla="*/ 894641 w 2295525"/>
              <a:gd name="T47" fmla="*/ 977206 h 1735138"/>
              <a:gd name="T48" fmla="*/ 1442943 w 2295525"/>
              <a:gd name="T49" fmla="*/ 1075103 h 1735138"/>
              <a:gd name="T50" fmla="*/ 1436373 w 2295525"/>
              <a:gd name="T51" fmla="*/ 1150050 h 1735138"/>
              <a:gd name="T52" fmla="*/ 1208721 w 2295525"/>
              <a:gd name="T53" fmla="*/ 1078390 h 1735138"/>
              <a:gd name="T54" fmla="*/ 1323368 w 2295525"/>
              <a:gd name="T55" fmla="*/ 948876 h 1735138"/>
              <a:gd name="T56" fmla="*/ 1621695 w 2295525"/>
              <a:gd name="T57" fmla="*/ 933562 h 1735138"/>
              <a:gd name="T58" fmla="*/ 1479674 w 2295525"/>
              <a:gd name="T59" fmla="*/ 1082709 h 1735138"/>
              <a:gd name="T60" fmla="*/ 1414939 w 2295525"/>
              <a:gd name="T61" fmla="*/ 921326 h 1735138"/>
              <a:gd name="T62" fmla="*/ 734217 w 2295525"/>
              <a:gd name="T63" fmla="*/ 885923 h 1735138"/>
              <a:gd name="T64" fmla="*/ 821379 w 2295525"/>
              <a:gd name="T65" fmla="*/ 995880 h 1735138"/>
              <a:gd name="T66" fmla="*/ 569798 w 2295525"/>
              <a:gd name="T67" fmla="*/ 1011399 h 1735138"/>
              <a:gd name="T68" fmla="*/ 708465 w 2295525"/>
              <a:gd name="T69" fmla="*/ 874696 h 1735138"/>
              <a:gd name="T70" fmla="*/ 1179427 w 2295525"/>
              <a:gd name="T71" fmla="*/ 987627 h 1735138"/>
              <a:gd name="T72" fmla="*/ 1053942 w 2295525"/>
              <a:gd name="T73" fmla="*/ 998854 h 1735138"/>
              <a:gd name="T74" fmla="*/ 1081279 w 2295525"/>
              <a:gd name="T75" fmla="*/ 872390 h 1735138"/>
              <a:gd name="T76" fmla="*/ 630962 w 2295525"/>
              <a:gd name="T77" fmla="*/ 582190 h 1735138"/>
              <a:gd name="T78" fmla="*/ 650134 w 2295525"/>
              <a:gd name="T79" fmla="*/ 606180 h 1735138"/>
              <a:gd name="T80" fmla="*/ 568156 w 2295525"/>
              <a:gd name="T81" fmla="*/ 576931 h 1735138"/>
              <a:gd name="T82" fmla="*/ 423066 w 2295525"/>
              <a:gd name="T83" fmla="*/ 442769 h 1735138"/>
              <a:gd name="T84" fmla="*/ 467582 w 2295525"/>
              <a:gd name="T85" fmla="*/ 701168 h 1735138"/>
              <a:gd name="T86" fmla="*/ 431639 w 2295525"/>
              <a:gd name="T87" fmla="*/ 840254 h 1735138"/>
              <a:gd name="T88" fmla="*/ 233461 w 2295525"/>
              <a:gd name="T89" fmla="*/ 1059432 h 1735138"/>
              <a:gd name="T90" fmla="*/ 24401 w 2295525"/>
              <a:gd name="T91" fmla="*/ 753902 h 1735138"/>
              <a:gd name="T92" fmla="*/ 24071 w 2295525"/>
              <a:gd name="T93" fmla="*/ 496162 h 1735138"/>
              <a:gd name="T94" fmla="*/ 271712 w 2295525"/>
              <a:gd name="T95" fmla="*/ 589107 h 1735138"/>
              <a:gd name="T96" fmla="*/ 114945 w 2295525"/>
              <a:gd name="T97" fmla="*/ 167158 h 1735138"/>
              <a:gd name="T98" fmla="*/ 805855 w 2295525"/>
              <a:gd name="T99" fmla="*/ 635663 h 1735138"/>
              <a:gd name="T100" fmla="*/ 259204 w 2295525"/>
              <a:gd name="T101" fmla="*/ 33300 h 1735138"/>
              <a:gd name="T102" fmla="*/ 328699 w 2295525"/>
              <a:gd name="T103" fmla="*/ 129902 h 1735138"/>
              <a:gd name="T104" fmla="*/ 367892 w 2295525"/>
              <a:gd name="T105" fmla="*/ 169466 h 1735138"/>
              <a:gd name="T106" fmla="*/ 336932 w 2295525"/>
              <a:gd name="T107" fmla="*/ 328712 h 1735138"/>
              <a:gd name="T108" fmla="*/ 211447 w 2295525"/>
              <a:gd name="T109" fmla="*/ 381464 h 1735138"/>
              <a:gd name="T110" fmla="*/ 106711 w 2295525"/>
              <a:gd name="T111" fmla="*/ 261452 h 1735138"/>
              <a:gd name="T112" fmla="*/ 105065 w 2295525"/>
              <a:gd name="T113" fmla="*/ 98581 h 1735138"/>
              <a:gd name="T114" fmla="*/ 1739362 w 2295525"/>
              <a:gd name="T115" fmla="*/ 11210 h 1735138"/>
              <a:gd name="T116" fmla="*/ 1780178 w 2295525"/>
              <a:gd name="T117" fmla="*/ 665335 h 1735138"/>
              <a:gd name="T118" fmla="*/ 801905 w 2295525"/>
              <a:gd name="T119" fmla="*/ 719736 h 1735138"/>
              <a:gd name="T120" fmla="*/ 728501 w 2295525"/>
              <a:gd name="T121" fmla="*/ 578954 h 1735138"/>
              <a:gd name="T122" fmla="*/ 797296 w 2295525"/>
              <a:gd name="T123" fmla="*/ 2967 h 173513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295525" h="1735138">
                <a:moveTo>
                  <a:pt x="350837" y="1671638"/>
                </a:moveTo>
                <a:lnTo>
                  <a:pt x="438244" y="1671638"/>
                </a:lnTo>
                <a:lnTo>
                  <a:pt x="442634" y="1674019"/>
                </a:lnTo>
                <a:lnTo>
                  <a:pt x="452213" y="1680766"/>
                </a:lnTo>
                <a:lnTo>
                  <a:pt x="458599" y="1685132"/>
                </a:lnTo>
                <a:lnTo>
                  <a:pt x="465384" y="1690291"/>
                </a:lnTo>
                <a:lnTo>
                  <a:pt x="472169" y="1695847"/>
                </a:lnTo>
                <a:lnTo>
                  <a:pt x="478156" y="1701404"/>
                </a:lnTo>
                <a:lnTo>
                  <a:pt x="483743" y="1706960"/>
                </a:lnTo>
                <a:lnTo>
                  <a:pt x="488533" y="1712913"/>
                </a:lnTo>
                <a:lnTo>
                  <a:pt x="490129" y="1715691"/>
                </a:lnTo>
                <a:lnTo>
                  <a:pt x="490928" y="1718072"/>
                </a:lnTo>
                <a:lnTo>
                  <a:pt x="491726" y="1720454"/>
                </a:lnTo>
                <a:lnTo>
                  <a:pt x="492125" y="1723232"/>
                </a:lnTo>
                <a:lnTo>
                  <a:pt x="491726" y="1725216"/>
                </a:lnTo>
                <a:lnTo>
                  <a:pt x="490928" y="1727201"/>
                </a:lnTo>
                <a:lnTo>
                  <a:pt x="489331" y="1729582"/>
                </a:lnTo>
                <a:lnTo>
                  <a:pt x="486537" y="1730772"/>
                </a:lnTo>
                <a:lnTo>
                  <a:pt x="483743" y="1732360"/>
                </a:lnTo>
                <a:lnTo>
                  <a:pt x="479752" y="1733551"/>
                </a:lnTo>
                <a:lnTo>
                  <a:pt x="475362" y="1734344"/>
                </a:lnTo>
                <a:lnTo>
                  <a:pt x="469774" y="1734741"/>
                </a:lnTo>
                <a:lnTo>
                  <a:pt x="462590" y="1735138"/>
                </a:lnTo>
                <a:lnTo>
                  <a:pt x="455805" y="1735138"/>
                </a:lnTo>
                <a:lnTo>
                  <a:pt x="449419" y="1734741"/>
                </a:lnTo>
                <a:lnTo>
                  <a:pt x="443432" y="1733947"/>
                </a:lnTo>
                <a:lnTo>
                  <a:pt x="437446" y="1733154"/>
                </a:lnTo>
                <a:lnTo>
                  <a:pt x="431858" y="1731566"/>
                </a:lnTo>
                <a:lnTo>
                  <a:pt x="427069" y="1730376"/>
                </a:lnTo>
                <a:lnTo>
                  <a:pt x="421481" y="1727994"/>
                </a:lnTo>
                <a:lnTo>
                  <a:pt x="416691" y="1726010"/>
                </a:lnTo>
                <a:lnTo>
                  <a:pt x="411902" y="1724026"/>
                </a:lnTo>
                <a:lnTo>
                  <a:pt x="402722" y="1718866"/>
                </a:lnTo>
                <a:lnTo>
                  <a:pt x="394341" y="1712913"/>
                </a:lnTo>
                <a:lnTo>
                  <a:pt x="385560" y="1706960"/>
                </a:lnTo>
                <a:lnTo>
                  <a:pt x="381968" y="1704579"/>
                </a:lnTo>
                <a:lnTo>
                  <a:pt x="379573" y="1703785"/>
                </a:lnTo>
                <a:lnTo>
                  <a:pt x="377578" y="1703785"/>
                </a:lnTo>
                <a:lnTo>
                  <a:pt x="376780" y="1704182"/>
                </a:lnTo>
                <a:lnTo>
                  <a:pt x="376380" y="1705372"/>
                </a:lnTo>
                <a:lnTo>
                  <a:pt x="375582" y="1706563"/>
                </a:lnTo>
                <a:lnTo>
                  <a:pt x="375183" y="1707357"/>
                </a:lnTo>
                <a:lnTo>
                  <a:pt x="373986" y="1707754"/>
                </a:lnTo>
                <a:lnTo>
                  <a:pt x="364008" y="1707357"/>
                </a:lnTo>
                <a:lnTo>
                  <a:pt x="358420" y="1706563"/>
                </a:lnTo>
                <a:lnTo>
                  <a:pt x="356425" y="1706166"/>
                </a:lnTo>
                <a:lnTo>
                  <a:pt x="355227" y="1705769"/>
                </a:lnTo>
                <a:lnTo>
                  <a:pt x="353232" y="1697435"/>
                </a:lnTo>
                <a:lnTo>
                  <a:pt x="352433" y="1690688"/>
                </a:lnTo>
                <a:lnTo>
                  <a:pt x="351635" y="1685132"/>
                </a:lnTo>
                <a:lnTo>
                  <a:pt x="351236" y="1680766"/>
                </a:lnTo>
                <a:lnTo>
                  <a:pt x="351635" y="1677988"/>
                </a:lnTo>
                <a:lnTo>
                  <a:pt x="351635" y="1676004"/>
                </a:lnTo>
                <a:lnTo>
                  <a:pt x="352433" y="1674019"/>
                </a:lnTo>
                <a:lnTo>
                  <a:pt x="350837" y="1671638"/>
                </a:lnTo>
                <a:close/>
                <a:moveTo>
                  <a:pt x="168275" y="1670050"/>
                </a:moveTo>
                <a:lnTo>
                  <a:pt x="265566" y="1670050"/>
                </a:lnTo>
                <a:lnTo>
                  <a:pt x="269899" y="1672491"/>
                </a:lnTo>
                <a:lnTo>
                  <a:pt x="281322" y="1679406"/>
                </a:lnTo>
                <a:lnTo>
                  <a:pt x="288018" y="1683881"/>
                </a:lnTo>
                <a:lnTo>
                  <a:pt x="295502" y="1689170"/>
                </a:lnTo>
                <a:lnTo>
                  <a:pt x="302986" y="1694458"/>
                </a:lnTo>
                <a:lnTo>
                  <a:pt x="309682" y="1700560"/>
                </a:lnTo>
                <a:lnTo>
                  <a:pt x="315984" y="1706255"/>
                </a:lnTo>
                <a:lnTo>
                  <a:pt x="318742" y="1709510"/>
                </a:lnTo>
                <a:lnTo>
                  <a:pt x="321105" y="1711950"/>
                </a:lnTo>
                <a:lnTo>
                  <a:pt x="322681" y="1714798"/>
                </a:lnTo>
                <a:lnTo>
                  <a:pt x="323862" y="1717646"/>
                </a:lnTo>
                <a:lnTo>
                  <a:pt x="325044" y="1720086"/>
                </a:lnTo>
                <a:lnTo>
                  <a:pt x="325438" y="1722934"/>
                </a:lnTo>
                <a:lnTo>
                  <a:pt x="325044" y="1724968"/>
                </a:lnTo>
                <a:lnTo>
                  <a:pt x="323862" y="1727002"/>
                </a:lnTo>
                <a:lnTo>
                  <a:pt x="321893" y="1728629"/>
                </a:lnTo>
                <a:lnTo>
                  <a:pt x="319529" y="1730663"/>
                </a:lnTo>
                <a:lnTo>
                  <a:pt x="315984" y="1732290"/>
                </a:lnTo>
                <a:lnTo>
                  <a:pt x="312046" y="1733104"/>
                </a:lnTo>
                <a:lnTo>
                  <a:pt x="306531" y="1734324"/>
                </a:lnTo>
                <a:lnTo>
                  <a:pt x="300229" y="1734731"/>
                </a:lnTo>
                <a:lnTo>
                  <a:pt x="292351" y="1735138"/>
                </a:lnTo>
                <a:lnTo>
                  <a:pt x="285261" y="1735138"/>
                </a:lnTo>
                <a:lnTo>
                  <a:pt x="278171" y="1734731"/>
                </a:lnTo>
                <a:lnTo>
                  <a:pt x="271475" y="1733918"/>
                </a:lnTo>
                <a:lnTo>
                  <a:pt x="264778" y="1732697"/>
                </a:lnTo>
                <a:lnTo>
                  <a:pt x="258476" y="1731477"/>
                </a:lnTo>
                <a:lnTo>
                  <a:pt x="252568" y="1729850"/>
                </a:lnTo>
                <a:lnTo>
                  <a:pt x="247053" y="1727816"/>
                </a:lnTo>
                <a:lnTo>
                  <a:pt x="241145" y="1725782"/>
                </a:lnTo>
                <a:lnTo>
                  <a:pt x="236024" y="1723748"/>
                </a:lnTo>
                <a:lnTo>
                  <a:pt x="225783" y="1718052"/>
                </a:lnTo>
                <a:lnTo>
                  <a:pt x="215936" y="1712357"/>
                </a:lnTo>
                <a:lnTo>
                  <a:pt x="206876" y="1706255"/>
                </a:lnTo>
                <a:lnTo>
                  <a:pt x="202543" y="1703814"/>
                </a:lnTo>
                <a:lnTo>
                  <a:pt x="200180" y="1703001"/>
                </a:lnTo>
                <a:lnTo>
                  <a:pt x="198211" y="1703001"/>
                </a:lnTo>
                <a:lnTo>
                  <a:pt x="197423" y="1703408"/>
                </a:lnTo>
                <a:lnTo>
                  <a:pt x="196241" y="1704628"/>
                </a:lnTo>
                <a:lnTo>
                  <a:pt x="195847" y="1705848"/>
                </a:lnTo>
                <a:lnTo>
                  <a:pt x="195060" y="1706662"/>
                </a:lnTo>
                <a:lnTo>
                  <a:pt x="193878" y="1707069"/>
                </a:lnTo>
                <a:lnTo>
                  <a:pt x="182455" y="1706662"/>
                </a:lnTo>
                <a:lnTo>
                  <a:pt x="176941" y="1705848"/>
                </a:lnTo>
                <a:lnTo>
                  <a:pt x="174183" y="1705442"/>
                </a:lnTo>
                <a:lnTo>
                  <a:pt x="173002" y="1705035"/>
                </a:lnTo>
                <a:lnTo>
                  <a:pt x="171032" y="1696492"/>
                </a:lnTo>
                <a:lnTo>
                  <a:pt x="169457" y="1689576"/>
                </a:lnTo>
                <a:lnTo>
                  <a:pt x="169063" y="1683881"/>
                </a:lnTo>
                <a:lnTo>
                  <a:pt x="168669" y="1679406"/>
                </a:lnTo>
                <a:lnTo>
                  <a:pt x="169063" y="1676152"/>
                </a:lnTo>
                <a:lnTo>
                  <a:pt x="169063" y="1674118"/>
                </a:lnTo>
                <a:lnTo>
                  <a:pt x="169457" y="1672491"/>
                </a:lnTo>
                <a:lnTo>
                  <a:pt x="168275" y="1670050"/>
                </a:lnTo>
                <a:close/>
                <a:moveTo>
                  <a:pt x="1942197" y="1444625"/>
                </a:moveTo>
                <a:lnTo>
                  <a:pt x="2238486" y="1444625"/>
                </a:lnTo>
                <a:lnTo>
                  <a:pt x="2244427" y="1445021"/>
                </a:lnTo>
                <a:lnTo>
                  <a:pt x="2249973" y="1445812"/>
                </a:lnTo>
                <a:lnTo>
                  <a:pt x="2255518" y="1447000"/>
                </a:lnTo>
                <a:lnTo>
                  <a:pt x="2260272" y="1448978"/>
                </a:lnTo>
                <a:lnTo>
                  <a:pt x="2265421" y="1451748"/>
                </a:lnTo>
                <a:lnTo>
                  <a:pt x="2270174" y="1454123"/>
                </a:lnTo>
                <a:lnTo>
                  <a:pt x="2274532" y="1457289"/>
                </a:lnTo>
                <a:lnTo>
                  <a:pt x="2278493" y="1461246"/>
                </a:lnTo>
                <a:lnTo>
                  <a:pt x="2282454" y="1465204"/>
                </a:lnTo>
                <a:lnTo>
                  <a:pt x="2285623" y="1469557"/>
                </a:lnTo>
                <a:lnTo>
                  <a:pt x="2287999" y="1474306"/>
                </a:lnTo>
                <a:lnTo>
                  <a:pt x="2290772" y="1479451"/>
                </a:lnTo>
                <a:lnTo>
                  <a:pt x="2292356" y="1484200"/>
                </a:lnTo>
                <a:lnTo>
                  <a:pt x="2293941" y="1489740"/>
                </a:lnTo>
                <a:lnTo>
                  <a:pt x="2294733" y="1495280"/>
                </a:lnTo>
                <a:lnTo>
                  <a:pt x="2295525" y="1501217"/>
                </a:lnTo>
                <a:lnTo>
                  <a:pt x="2295525" y="1665451"/>
                </a:lnTo>
                <a:lnTo>
                  <a:pt x="2294733" y="1671387"/>
                </a:lnTo>
                <a:lnTo>
                  <a:pt x="2293941" y="1676927"/>
                </a:lnTo>
                <a:lnTo>
                  <a:pt x="2292356" y="1682468"/>
                </a:lnTo>
                <a:lnTo>
                  <a:pt x="2290772" y="1688008"/>
                </a:lnTo>
                <a:lnTo>
                  <a:pt x="2287999" y="1692361"/>
                </a:lnTo>
                <a:lnTo>
                  <a:pt x="2285623" y="1697110"/>
                </a:lnTo>
                <a:lnTo>
                  <a:pt x="2282454" y="1701859"/>
                </a:lnTo>
                <a:lnTo>
                  <a:pt x="2278493" y="1705421"/>
                </a:lnTo>
                <a:lnTo>
                  <a:pt x="2274532" y="1709378"/>
                </a:lnTo>
                <a:lnTo>
                  <a:pt x="2270174" y="1712544"/>
                </a:lnTo>
                <a:lnTo>
                  <a:pt x="2265421" y="1715315"/>
                </a:lnTo>
                <a:lnTo>
                  <a:pt x="2260272" y="1717689"/>
                </a:lnTo>
                <a:lnTo>
                  <a:pt x="2255518" y="1719668"/>
                </a:lnTo>
                <a:lnTo>
                  <a:pt x="2249973" y="1720855"/>
                </a:lnTo>
                <a:lnTo>
                  <a:pt x="2244427" y="1722042"/>
                </a:lnTo>
                <a:lnTo>
                  <a:pt x="2238486" y="1722438"/>
                </a:lnTo>
                <a:lnTo>
                  <a:pt x="1942197" y="1722438"/>
                </a:lnTo>
                <a:lnTo>
                  <a:pt x="1936652" y="1722042"/>
                </a:lnTo>
                <a:lnTo>
                  <a:pt x="1931106" y="1720855"/>
                </a:lnTo>
                <a:lnTo>
                  <a:pt x="1925561" y="1719668"/>
                </a:lnTo>
                <a:lnTo>
                  <a:pt x="1920412" y="1717689"/>
                </a:lnTo>
                <a:lnTo>
                  <a:pt x="1915262" y="1715315"/>
                </a:lnTo>
                <a:lnTo>
                  <a:pt x="1910905" y="1712544"/>
                </a:lnTo>
                <a:lnTo>
                  <a:pt x="1906548" y="1709378"/>
                </a:lnTo>
                <a:lnTo>
                  <a:pt x="1902191" y="1705421"/>
                </a:lnTo>
                <a:lnTo>
                  <a:pt x="1899022" y="1701859"/>
                </a:lnTo>
                <a:lnTo>
                  <a:pt x="1895457" y="1697110"/>
                </a:lnTo>
                <a:lnTo>
                  <a:pt x="1892684" y="1692361"/>
                </a:lnTo>
                <a:lnTo>
                  <a:pt x="1890307" y="1688008"/>
                </a:lnTo>
                <a:lnTo>
                  <a:pt x="1888327" y="1682468"/>
                </a:lnTo>
                <a:lnTo>
                  <a:pt x="1887139" y="1676927"/>
                </a:lnTo>
                <a:lnTo>
                  <a:pt x="1886346" y="1671387"/>
                </a:lnTo>
                <a:lnTo>
                  <a:pt x="1885950" y="1665451"/>
                </a:lnTo>
                <a:lnTo>
                  <a:pt x="1885950" y="1501217"/>
                </a:lnTo>
                <a:lnTo>
                  <a:pt x="1886346" y="1495280"/>
                </a:lnTo>
                <a:lnTo>
                  <a:pt x="1887139" y="1489740"/>
                </a:lnTo>
                <a:lnTo>
                  <a:pt x="1888327" y="1484200"/>
                </a:lnTo>
                <a:lnTo>
                  <a:pt x="1890307" y="1479451"/>
                </a:lnTo>
                <a:lnTo>
                  <a:pt x="1892684" y="1474306"/>
                </a:lnTo>
                <a:lnTo>
                  <a:pt x="1895457" y="1469557"/>
                </a:lnTo>
                <a:lnTo>
                  <a:pt x="1899022" y="1465204"/>
                </a:lnTo>
                <a:lnTo>
                  <a:pt x="1902191" y="1461246"/>
                </a:lnTo>
                <a:lnTo>
                  <a:pt x="1906548" y="1457289"/>
                </a:lnTo>
                <a:lnTo>
                  <a:pt x="1910905" y="1454123"/>
                </a:lnTo>
                <a:lnTo>
                  <a:pt x="1915262" y="1451748"/>
                </a:lnTo>
                <a:lnTo>
                  <a:pt x="1920412" y="1448978"/>
                </a:lnTo>
                <a:lnTo>
                  <a:pt x="1925561" y="1447000"/>
                </a:lnTo>
                <a:lnTo>
                  <a:pt x="1931106" y="1445812"/>
                </a:lnTo>
                <a:lnTo>
                  <a:pt x="1936652" y="1445021"/>
                </a:lnTo>
                <a:lnTo>
                  <a:pt x="1942197" y="1444625"/>
                </a:lnTo>
                <a:close/>
                <a:moveTo>
                  <a:pt x="1445637" y="1444625"/>
                </a:moveTo>
                <a:lnTo>
                  <a:pt x="1743650" y="1444625"/>
                </a:lnTo>
                <a:lnTo>
                  <a:pt x="1749627" y="1445021"/>
                </a:lnTo>
                <a:lnTo>
                  <a:pt x="1755204" y="1445812"/>
                </a:lnTo>
                <a:lnTo>
                  <a:pt x="1760384" y="1447000"/>
                </a:lnTo>
                <a:lnTo>
                  <a:pt x="1765563" y="1448978"/>
                </a:lnTo>
                <a:lnTo>
                  <a:pt x="1770743" y="1451748"/>
                </a:lnTo>
                <a:lnTo>
                  <a:pt x="1775524" y="1454123"/>
                </a:lnTo>
                <a:lnTo>
                  <a:pt x="1779508" y="1457289"/>
                </a:lnTo>
                <a:lnTo>
                  <a:pt x="1783890" y="1461246"/>
                </a:lnTo>
                <a:lnTo>
                  <a:pt x="1787476" y="1465204"/>
                </a:lnTo>
                <a:lnTo>
                  <a:pt x="1790663" y="1469557"/>
                </a:lnTo>
                <a:lnTo>
                  <a:pt x="1793452" y="1474306"/>
                </a:lnTo>
                <a:lnTo>
                  <a:pt x="1796241" y="1479451"/>
                </a:lnTo>
                <a:lnTo>
                  <a:pt x="1797835" y="1484200"/>
                </a:lnTo>
                <a:lnTo>
                  <a:pt x="1799428" y="1489740"/>
                </a:lnTo>
                <a:lnTo>
                  <a:pt x="1800225" y="1495280"/>
                </a:lnTo>
                <a:lnTo>
                  <a:pt x="1800225" y="1501217"/>
                </a:lnTo>
                <a:lnTo>
                  <a:pt x="1800225" y="1665451"/>
                </a:lnTo>
                <a:lnTo>
                  <a:pt x="1800225" y="1671387"/>
                </a:lnTo>
                <a:lnTo>
                  <a:pt x="1799428" y="1676927"/>
                </a:lnTo>
                <a:lnTo>
                  <a:pt x="1797835" y="1682468"/>
                </a:lnTo>
                <a:lnTo>
                  <a:pt x="1796241" y="1688008"/>
                </a:lnTo>
                <a:lnTo>
                  <a:pt x="1793452" y="1692361"/>
                </a:lnTo>
                <a:lnTo>
                  <a:pt x="1790663" y="1697110"/>
                </a:lnTo>
                <a:lnTo>
                  <a:pt x="1787476" y="1701859"/>
                </a:lnTo>
                <a:lnTo>
                  <a:pt x="1783890" y="1705421"/>
                </a:lnTo>
                <a:lnTo>
                  <a:pt x="1779508" y="1709378"/>
                </a:lnTo>
                <a:lnTo>
                  <a:pt x="1775524" y="1712544"/>
                </a:lnTo>
                <a:lnTo>
                  <a:pt x="1770743" y="1715315"/>
                </a:lnTo>
                <a:lnTo>
                  <a:pt x="1765563" y="1717689"/>
                </a:lnTo>
                <a:lnTo>
                  <a:pt x="1760384" y="1719668"/>
                </a:lnTo>
                <a:lnTo>
                  <a:pt x="1755204" y="1720855"/>
                </a:lnTo>
                <a:lnTo>
                  <a:pt x="1749627" y="1722042"/>
                </a:lnTo>
                <a:lnTo>
                  <a:pt x="1743650" y="1722438"/>
                </a:lnTo>
                <a:lnTo>
                  <a:pt x="1445637" y="1722438"/>
                </a:lnTo>
                <a:lnTo>
                  <a:pt x="1439661" y="1722042"/>
                </a:lnTo>
                <a:lnTo>
                  <a:pt x="1434083" y="1720855"/>
                </a:lnTo>
                <a:lnTo>
                  <a:pt x="1428904" y="1719668"/>
                </a:lnTo>
                <a:lnTo>
                  <a:pt x="1423724" y="1717689"/>
                </a:lnTo>
                <a:lnTo>
                  <a:pt x="1418545" y="1715315"/>
                </a:lnTo>
                <a:lnTo>
                  <a:pt x="1413764" y="1712544"/>
                </a:lnTo>
                <a:lnTo>
                  <a:pt x="1409780" y="1709378"/>
                </a:lnTo>
                <a:lnTo>
                  <a:pt x="1405397" y="1705421"/>
                </a:lnTo>
                <a:lnTo>
                  <a:pt x="1401811" y="1701859"/>
                </a:lnTo>
                <a:lnTo>
                  <a:pt x="1398624" y="1697110"/>
                </a:lnTo>
                <a:lnTo>
                  <a:pt x="1395835" y="1692361"/>
                </a:lnTo>
                <a:lnTo>
                  <a:pt x="1393046" y="1688008"/>
                </a:lnTo>
                <a:lnTo>
                  <a:pt x="1391453" y="1682468"/>
                </a:lnTo>
                <a:lnTo>
                  <a:pt x="1389859" y="1676927"/>
                </a:lnTo>
                <a:lnTo>
                  <a:pt x="1389062" y="1671387"/>
                </a:lnTo>
                <a:lnTo>
                  <a:pt x="1389062" y="1665451"/>
                </a:lnTo>
                <a:lnTo>
                  <a:pt x="1389062" y="1501217"/>
                </a:lnTo>
                <a:lnTo>
                  <a:pt x="1389062" y="1495280"/>
                </a:lnTo>
                <a:lnTo>
                  <a:pt x="1389859" y="1489740"/>
                </a:lnTo>
                <a:lnTo>
                  <a:pt x="1391453" y="1484200"/>
                </a:lnTo>
                <a:lnTo>
                  <a:pt x="1393046" y="1479451"/>
                </a:lnTo>
                <a:lnTo>
                  <a:pt x="1395835" y="1474306"/>
                </a:lnTo>
                <a:lnTo>
                  <a:pt x="1398624" y="1469557"/>
                </a:lnTo>
                <a:lnTo>
                  <a:pt x="1401811" y="1465204"/>
                </a:lnTo>
                <a:lnTo>
                  <a:pt x="1405397" y="1461246"/>
                </a:lnTo>
                <a:lnTo>
                  <a:pt x="1409780" y="1457289"/>
                </a:lnTo>
                <a:lnTo>
                  <a:pt x="1413764" y="1454123"/>
                </a:lnTo>
                <a:lnTo>
                  <a:pt x="1418545" y="1451748"/>
                </a:lnTo>
                <a:lnTo>
                  <a:pt x="1423724" y="1448978"/>
                </a:lnTo>
                <a:lnTo>
                  <a:pt x="1428904" y="1447000"/>
                </a:lnTo>
                <a:lnTo>
                  <a:pt x="1434083" y="1445812"/>
                </a:lnTo>
                <a:lnTo>
                  <a:pt x="1439661" y="1445021"/>
                </a:lnTo>
                <a:lnTo>
                  <a:pt x="1445637" y="1444625"/>
                </a:lnTo>
                <a:close/>
                <a:moveTo>
                  <a:pt x="971098" y="1444625"/>
                </a:moveTo>
                <a:lnTo>
                  <a:pt x="1267674" y="1444625"/>
                </a:lnTo>
                <a:lnTo>
                  <a:pt x="1273224" y="1445021"/>
                </a:lnTo>
                <a:lnTo>
                  <a:pt x="1278775" y="1445812"/>
                </a:lnTo>
                <a:lnTo>
                  <a:pt x="1284326" y="1447000"/>
                </a:lnTo>
                <a:lnTo>
                  <a:pt x="1289481" y="1448978"/>
                </a:lnTo>
                <a:lnTo>
                  <a:pt x="1294635" y="1451748"/>
                </a:lnTo>
                <a:lnTo>
                  <a:pt x="1298996" y="1454123"/>
                </a:lnTo>
                <a:lnTo>
                  <a:pt x="1303358" y="1457289"/>
                </a:lnTo>
                <a:lnTo>
                  <a:pt x="1307719" y="1461246"/>
                </a:lnTo>
                <a:lnTo>
                  <a:pt x="1311288" y="1465204"/>
                </a:lnTo>
                <a:lnTo>
                  <a:pt x="1314459" y="1469557"/>
                </a:lnTo>
                <a:lnTo>
                  <a:pt x="1317235" y="1474306"/>
                </a:lnTo>
                <a:lnTo>
                  <a:pt x="1319614" y="1479451"/>
                </a:lnTo>
                <a:lnTo>
                  <a:pt x="1321596" y="1484200"/>
                </a:lnTo>
                <a:lnTo>
                  <a:pt x="1323182" y="1489740"/>
                </a:lnTo>
                <a:lnTo>
                  <a:pt x="1323975" y="1495280"/>
                </a:lnTo>
                <a:lnTo>
                  <a:pt x="1323975" y="1501217"/>
                </a:lnTo>
                <a:lnTo>
                  <a:pt x="1323975" y="1665451"/>
                </a:lnTo>
                <a:lnTo>
                  <a:pt x="1323975" y="1671387"/>
                </a:lnTo>
                <a:lnTo>
                  <a:pt x="1323182" y="1676927"/>
                </a:lnTo>
                <a:lnTo>
                  <a:pt x="1321596" y="1682468"/>
                </a:lnTo>
                <a:lnTo>
                  <a:pt x="1319614" y="1688008"/>
                </a:lnTo>
                <a:lnTo>
                  <a:pt x="1317235" y="1692361"/>
                </a:lnTo>
                <a:lnTo>
                  <a:pt x="1314459" y="1697110"/>
                </a:lnTo>
                <a:lnTo>
                  <a:pt x="1311288" y="1701859"/>
                </a:lnTo>
                <a:lnTo>
                  <a:pt x="1307719" y="1705421"/>
                </a:lnTo>
                <a:lnTo>
                  <a:pt x="1303358" y="1709378"/>
                </a:lnTo>
                <a:lnTo>
                  <a:pt x="1298996" y="1712544"/>
                </a:lnTo>
                <a:lnTo>
                  <a:pt x="1294635" y="1715315"/>
                </a:lnTo>
                <a:lnTo>
                  <a:pt x="1289481" y="1717689"/>
                </a:lnTo>
                <a:lnTo>
                  <a:pt x="1284326" y="1719668"/>
                </a:lnTo>
                <a:lnTo>
                  <a:pt x="1278775" y="1720855"/>
                </a:lnTo>
                <a:lnTo>
                  <a:pt x="1273224" y="1722042"/>
                </a:lnTo>
                <a:lnTo>
                  <a:pt x="1267674" y="1722438"/>
                </a:lnTo>
                <a:lnTo>
                  <a:pt x="971098" y="1722438"/>
                </a:lnTo>
                <a:lnTo>
                  <a:pt x="965151" y="1722042"/>
                </a:lnTo>
                <a:lnTo>
                  <a:pt x="959600" y="1720855"/>
                </a:lnTo>
                <a:lnTo>
                  <a:pt x="954049" y="1719668"/>
                </a:lnTo>
                <a:lnTo>
                  <a:pt x="949291" y="1717689"/>
                </a:lnTo>
                <a:lnTo>
                  <a:pt x="944137" y="1715315"/>
                </a:lnTo>
                <a:lnTo>
                  <a:pt x="939379" y="1712544"/>
                </a:lnTo>
                <a:lnTo>
                  <a:pt x="935414" y="1709378"/>
                </a:lnTo>
                <a:lnTo>
                  <a:pt x="931053" y="1705421"/>
                </a:lnTo>
                <a:lnTo>
                  <a:pt x="927088" y="1701859"/>
                </a:lnTo>
                <a:lnTo>
                  <a:pt x="924312" y="1697110"/>
                </a:lnTo>
                <a:lnTo>
                  <a:pt x="921140" y="1692361"/>
                </a:lnTo>
                <a:lnTo>
                  <a:pt x="918762" y="1688008"/>
                </a:lnTo>
                <a:lnTo>
                  <a:pt x="917176" y="1682468"/>
                </a:lnTo>
                <a:lnTo>
                  <a:pt x="915590" y="1676927"/>
                </a:lnTo>
                <a:lnTo>
                  <a:pt x="914400" y="1671387"/>
                </a:lnTo>
                <a:lnTo>
                  <a:pt x="914400" y="1665451"/>
                </a:lnTo>
                <a:lnTo>
                  <a:pt x="914400" y="1501217"/>
                </a:lnTo>
                <a:lnTo>
                  <a:pt x="914400" y="1495280"/>
                </a:lnTo>
                <a:lnTo>
                  <a:pt x="915590" y="1489740"/>
                </a:lnTo>
                <a:lnTo>
                  <a:pt x="917176" y="1484200"/>
                </a:lnTo>
                <a:lnTo>
                  <a:pt x="918762" y="1479451"/>
                </a:lnTo>
                <a:lnTo>
                  <a:pt x="921140" y="1474306"/>
                </a:lnTo>
                <a:lnTo>
                  <a:pt x="924312" y="1469557"/>
                </a:lnTo>
                <a:lnTo>
                  <a:pt x="927088" y="1465204"/>
                </a:lnTo>
                <a:lnTo>
                  <a:pt x="931053" y="1461246"/>
                </a:lnTo>
                <a:lnTo>
                  <a:pt x="935414" y="1457289"/>
                </a:lnTo>
                <a:lnTo>
                  <a:pt x="939379" y="1454123"/>
                </a:lnTo>
                <a:lnTo>
                  <a:pt x="944137" y="1451748"/>
                </a:lnTo>
                <a:lnTo>
                  <a:pt x="949291" y="1448978"/>
                </a:lnTo>
                <a:lnTo>
                  <a:pt x="954049" y="1447000"/>
                </a:lnTo>
                <a:lnTo>
                  <a:pt x="959600" y="1445812"/>
                </a:lnTo>
                <a:lnTo>
                  <a:pt x="965151" y="1445021"/>
                </a:lnTo>
                <a:lnTo>
                  <a:pt x="971098" y="1444625"/>
                </a:lnTo>
                <a:close/>
                <a:moveTo>
                  <a:pt x="1787045" y="1350963"/>
                </a:moveTo>
                <a:lnTo>
                  <a:pt x="1913358" y="1350963"/>
                </a:lnTo>
                <a:lnTo>
                  <a:pt x="1913358" y="1366815"/>
                </a:lnTo>
                <a:lnTo>
                  <a:pt x="1914148" y="1381479"/>
                </a:lnTo>
                <a:lnTo>
                  <a:pt x="1915332" y="1395746"/>
                </a:lnTo>
                <a:lnTo>
                  <a:pt x="1917700" y="1409617"/>
                </a:lnTo>
                <a:lnTo>
                  <a:pt x="1910200" y="1412391"/>
                </a:lnTo>
                <a:lnTo>
                  <a:pt x="1903095" y="1414769"/>
                </a:lnTo>
                <a:lnTo>
                  <a:pt x="1896385" y="1418732"/>
                </a:lnTo>
                <a:lnTo>
                  <a:pt x="1890069" y="1422299"/>
                </a:lnTo>
                <a:lnTo>
                  <a:pt x="1883753" y="1427055"/>
                </a:lnTo>
                <a:lnTo>
                  <a:pt x="1877833" y="1431810"/>
                </a:lnTo>
                <a:lnTo>
                  <a:pt x="1872306" y="1437359"/>
                </a:lnTo>
                <a:lnTo>
                  <a:pt x="1867570" y="1442907"/>
                </a:lnTo>
                <a:lnTo>
                  <a:pt x="1863228" y="1448852"/>
                </a:lnTo>
                <a:lnTo>
                  <a:pt x="1859280" y="1455589"/>
                </a:lnTo>
                <a:lnTo>
                  <a:pt x="1856122" y="1462326"/>
                </a:lnTo>
                <a:lnTo>
                  <a:pt x="1852965" y="1469460"/>
                </a:lnTo>
                <a:lnTo>
                  <a:pt x="1850596" y="1476990"/>
                </a:lnTo>
                <a:lnTo>
                  <a:pt x="1849017" y="1484916"/>
                </a:lnTo>
                <a:lnTo>
                  <a:pt x="1847833" y="1492842"/>
                </a:lnTo>
                <a:lnTo>
                  <a:pt x="1847438" y="1500768"/>
                </a:lnTo>
                <a:lnTo>
                  <a:pt x="1847438" y="1628776"/>
                </a:lnTo>
                <a:lnTo>
                  <a:pt x="1837570" y="1628776"/>
                </a:lnTo>
                <a:lnTo>
                  <a:pt x="1837570" y="1500768"/>
                </a:lnTo>
                <a:lnTo>
                  <a:pt x="1837175" y="1492842"/>
                </a:lnTo>
                <a:lnTo>
                  <a:pt x="1836386" y="1485312"/>
                </a:lnTo>
                <a:lnTo>
                  <a:pt x="1834412" y="1478178"/>
                </a:lnTo>
                <a:lnTo>
                  <a:pt x="1832439" y="1470252"/>
                </a:lnTo>
                <a:lnTo>
                  <a:pt x="1830070" y="1463515"/>
                </a:lnTo>
                <a:lnTo>
                  <a:pt x="1826518" y="1456778"/>
                </a:lnTo>
                <a:lnTo>
                  <a:pt x="1822965" y="1450833"/>
                </a:lnTo>
                <a:lnTo>
                  <a:pt x="1818623" y="1444888"/>
                </a:lnTo>
                <a:lnTo>
                  <a:pt x="1813886" y="1438944"/>
                </a:lnTo>
                <a:lnTo>
                  <a:pt x="1809150" y="1433792"/>
                </a:lnTo>
                <a:lnTo>
                  <a:pt x="1803623" y="1428640"/>
                </a:lnTo>
                <a:lnTo>
                  <a:pt x="1798097" y="1424280"/>
                </a:lnTo>
                <a:lnTo>
                  <a:pt x="1791781" y="1420317"/>
                </a:lnTo>
                <a:lnTo>
                  <a:pt x="1785466" y="1416354"/>
                </a:lnTo>
                <a:lnTo>
                  <a:pt x="1778755" y="1413580"/>
                </a:lnTo>
                <a:lnTo>
                  <a:pt x="1771650" y="1411202"/>
                </a:lnTo>
                <a:lnTo>
                  <a:pt x="1774808" y="1406446"/>
                </a:lnTo>
                <a:lnTo>
                  <a:pt x="1777571" y="1401294"/>
                </a:lnTo>
                <a:lnTo>
                  <a:pt x="1779940" y="1394953"/>
                </a:lnTo>
                <a:lnTo>
                  <a:pt x="1782308" y="1388216"/>
                </a:lnTo>
                <a:lnTo>
                  <a:pt x="1784282" y="1380290"/>
                </a:lnTo>
                <a:lnTo>
                  <a:pt x="1785466" y="1371571"/>
                </a:lnTo>
                <a:lnTo>
                  <a:pt x="1786650" y="1361663"/>
                </a:lnTo>
                <a:lnTo>
                  <a:pt x="1787045" y="1350963"/>
                </a:lnTo>
                <a:close/>
                <a:moveTo>
                  <a:pt x="1316831" y="1350963"/>
                </a:moveTo>
                <a:lnTo>
                  <a:pt x="1412875" y="1350963"/>
                </a:lnTo>
                <a:lnTo>
                  <a:pt x="1413272" y="1360950"/>
                </a:lnTo>
                <a:lnTo>
                  <a:pt x="1414066" y="1370138"/>
                </a:lnTo>
                <a:lnTo>
                  <a:pt x="1415653" y="1378527"/>
                </a:lnTo>
                <a:lnTo>
                  <a:pt x="1416844" y="1386116"/>
                </a:lnTo>
                <a:lnTo>
                  <a:pt x="1418828" y="1392907"/>
                </a:lnTo>
                <a:lnTo>
                  <a:pt x="1420813" y="1398900"/>
                </a:lnTo>
                <a:lnTo>
                  <a:pt x="1423194" y="1404492"/>
                </a:lnTo>
                <a:lnTo>
                  <a:pt x="1425575" y="1408886"/>
                </a:lnTo>
                <a:lnTo>
                  <a:pt x="1419622" y="1410884"/>
                </a:lnTo>
                <a:lnTo>
                  <a:pt x="1413272" y="1412881"/>
                </a:lnTo>
                <a:lnTo>
                  <a:pt x="1407716" y="1414878"/>
                </a:lnTo>
                <a:lnTo>
                  <a:pt x="1402556" y="1418074"/>
                </a:lnTo>
                <a:lnTo>
                  <a:pt x="1397000" y="1420870"/>
                </a:lnTo>
                <a:lnTo>
                  <a:pt x="1391841" y="1424466"/>
                </a:lnTo>
                <a:lnTo>
                  <a:pt x="1386681" y="1427661"/>
                </a:lnTo>
                <a:lnTo>
                  <a:pt x="1382316" y="1432056"/>
                </a:lnTo>
                <a:lnTo>
                  <a:pt x="1377950" y="1436050"/>
                </a:lnTo>
                <a:lnTo>
                  <a:pt x="1374378" y="1440844"/>
                </a:lnTo>
                <a:lnTo>
                  <a:pt x="1370410" y="1445638"/>
                </a:lnTo>
                <a:lnTo>
                  <a:pt x="1366441" y="1450431"/>
                </a:lnTo>
                <a:lnTo>
                  <a:pt x="1363663" y="1456024"/>
                </a:lnTo>
                <a:lnTo>
                  <a:pt x="1360885" y="1461616"/>
                </a:lnTo>
                <a:lnTo>
                  <a:pt x="1358106" y="1467209"/>
                </a:lnTo>
                <a:lnTo>
                  <a:pt x="1356519" y="1473201"/>
                </a:lnTo>
                <a:lnTo>
                  <a:pt x="1352947" y="1464413"/>
                </a:lnTo>
                <a:lnTo>
                  <a:pt x="1348978" y="1456423"/>
                </a:lnTo>
                <a:lnTo>
                  <a:pt x="1344216" y="1448833"/>
                </a:lnTo>
                <a:lnTo>
                  <a:pt x="1339056" y="1441643"/>
                </a:lnTo>
                <a:lnTo>
                  <a:pt x="1332706" y="1434852"/>
                </a:lnTo>
                <a:lnTo>
                  <a:pt x="1325960" y="1428860"/>
                </a:lnTo>
                <a:lnTo>
                  <a:pt x="1318816" y="1423267"/>
                </a:lnTo>
                <a:lnTo>
                  <a:pt x="1311275" y="1418873"/>
                </a:lnTo>
                <a:lnTo>
                  <a:pt x="1314053" y="1401696"/>
                </a:lnTo>
                <a:lnTo>
                  <a:pt x="1316038" y="1384918"/>
                </a:lnTo>
                <a:lnTo>
                  <a:pt x="1316435" y="1376130"/>
                </a:lnTo>
                <a:lnTo>
                  <a:pt x="1316831" y="1367741"/>
                </a:lnTo>
                <a:lnTo>
                  <a:pt x="1317228" y="1359352"/>
                </a:lnTo>
                <a:lnTo>
                  <a:pt x="1316831" y="1350963"/>
                </a:lnTo>
                <a:close/>
                <a:moveTo>
                  <a:pt x="692943" y="1350963"/>
                </a:moveTo>
                <a:lnTo>
                  <a:pt x="941785" y="1350963"/>
                </a:lnTo>
                <a:lnTo>
                  <a:pt x="941785" y="1366815"/>
                </a:lnTo>
                <a:lnTo>
                  <a:pt x="942578" y="1381479"/>
                </a:lnTo>
                <a:lnTo>
                  <a:pt x="944166" y="1395746"/>
                </a:lnTo>
                <a:lnTo>
                  <a:pt x="946150" y="1409617"/>
                </a:lnTo>
                <a:lnTo>
                  <a:pt x="938610" y="1412391"/>
                </a:lnTo>
                <a:lnTo>
                  <a:pt x="931466" y="1414769"/>
                </a:lnTo>
                <a:lnTo>
                  <a:pt x="924719" y="1418732"/>
                </a:lnTo>
                <a:lnTo>
                  <a:pt x="917972" y="1422299"/>
                </a:lnTo>
                <a:lnTo>
                  <a:pt x="912019" y="1427055"/>
                </a:lnTo>
                <a:lnTo>
                  <a:pt x="906066" y="1431810"/>
                </a:lnTo>
                <a:lnTo>
                  <a:pt x="900906" y="1437359"/>
                </a:lnTo>
                <a:lnTo>
                  <a:pt x="896144" y="1442907"/>
                </a:lnTo>
                <a:lnTo>
                  <a:pt x="891381" y="1448852"/>
                </a:lnTo>
                <a:lnTo>
                  <a:pt x="887809" y="1455589"/>
                </a:lnTo>
                <a:lnTo>
                  <a:pt x="883841" y="1462326"/>
                </a:lnTo>
                <a:lnTo>
                  <a:pt x="881459" y="1469460"/>
                </a:lnTo>
                <a:lnTo>
                  <a:pt x="878681" y="1476990"/>
                </a:lnTo>
                <a:lnTo>
                  <a:pt x="877094" y="1484916"/>
                </a:lnTo>
                <a:lnTo>
                  <a:pt x="876300" y="1492842"/>
                </a:lnTo>
                <a:lnTo>
                  <a:pt x="875903" y="1500768"/>
                </a:lnTo>
                <a:lnTo>
                  <a:pt x="875903" y="1628776"/>
                </a:lnTo>
                <a:lnTo>
                  <a:pt x="692943" y="1628776"/>
                </a:lnTo>
                <a:lnTo>
                  <a:pt x="686990" y="1628776"/>
                </a:lnTo>
                <a:lnTo>
                  <a:pt x="681434" y="1627983"/>
                </a:lnTo>
                <a:lnTo>
                  <a:pt x="675878" y="1626002"/>
                </a:lnTo>
                <a:lnTo>
                  <a:pt x="671115" y="1624417"/>
                </a:lnTo>
                <a:lnTo>
                  <a:pt x="665956" y="1622039"/>
                </a:lnTo>
                <a:lnTo>
                  <a:pt x="661193" y="1618868"/>
                </a:lnTo>
                <a:lnTo>
                  <a:pt x="657224" y="1616094"/>
                </a:lnTo>
                <a:lnTo>
                  <a:pt x="652859" y="1612131"/>
                </a:lnTo>
                <a:lnTo>
                  <a:pt x="648890" y="1608168"/>
                </a:lnTo>
                <a:lnTo>
                  <a:pt x="646112" y="1603809"/>
                </a:lnTo>
                <a:lnTo>
                  <a:pt x="643334" y="1599053"/>
                </a:lnTo>
                <a:lnTo>
                  <a:pt x="640556" y="1594297"/>
                </a:lnTo>
                <a:lnTo>
                  <a:pt x="638968" y="1589145"/>
                </a:lnTo>
                <a:lnTo>
                  <a:pt x="637381" y="1583597"/>
                </a:lnTo>
                <a:lnTo>
                  <a:pt x="636587" y="1578048"/>
                </a:lnTo>
                <a:lnTo>
                  <a:pt x="636587" y="1572104"/>
                </a:lnTo>
                <a:lnTo>
                  <a:pt x="636587" y="1407635"/>
                </a:lnTo>
                <a:lnTo>
                  <a:pt x="636587" y="1401691"/>
                </a:lnTo>
                <a:lnTo>
                  <a:pt x="637381" y="1396142"/>
                </a:lnTo>
                <a:lnTo>
                  <a:pt x="638968" y="1390990"/>
                </a:lnTo>
                <a:lnTo>
                  <a:pt x="640556" y="1385442"/>
                </a:lnTo>
                <a:lnTo>
                  <a:pt x="643334" y="1380686"/>
                </a:lnTo>
                <a:lnTo>
                  <a:pt x="646112" y="1375534"/>
                </a:lnTo>
                <a:lnTo>
                  <a:pt x="648890" y="1371571"/>
                </a:lnTo>
                <a:lnTo>
                  <a:pt x="652859" y="1367608"/>
                </a:lnTo>
                <a:lnTo>
                  <a:pt x="657224" y="1364041"/>
                </a:lnTo>
                <a:lnTo>
                  <a:pt x="661193" y="1360474"/>
                </a:lnTo>
                <a:lnTo>
                  <a:pt x="665956" y="1357700"/>
                </a:lnTo>
                <a:lnTo>
                  <a:pt x="671115" y="1355322"/>
                </a:lnTo>
                <a:lnTo>
                  <a:pt x="675878" y="1353341"/>
                </a:lnTo>
                <a:lnTo>
                  <a:pt x="681434" y="1352152"/>
                </a:lnTo>
                <a:lnTo>
                  <a:pt x="686990" y="1351359"/>
                </a:lnTo>
                <a:lnTo>
                  <a:pt x="692943" y="1350963"/>
                </a:lnTo>
                <a:close/>
                <a:moveTo>
                  <a:pt x="2082006" y="1166813"/>
                </a:moveTo>
                <a:lnTo>
                  <a:pt x="2083990" y="1169978"/>
                </a:lnTo>
                <a:lnTo>
                  <a:pt x="2086768" y="1172747"/>
                </a:lnTo>
                <a:lnTo>
                  <a:pt x="2089547" y="1175120"/>
                </a:lnTo>
                <a:lnTo>
                  <a:pt x="2093515" y="1176702"/>
                </a:lnTo>
                <a:lnTo>
                  <a:pt x="2096293" y="1177494"/>
                </a:lnTo>
                <a:lnTo>
                  <a:pt x="2100262" y="1177494"/>
                </a:lnTo>
                <a:lnTo>
                  <a:pt x="2107803" y="1177098"/>
                </a:lnTo>
                <a:lnTo>
                  <a:pt x="2116137" y="1176702"/>
                </a:lnTo>
                <a:lnTo>
                  <a:pt x="2125662" y="1177098"/>
                </a:lnTo>
                <a:lnTo>
                  <a:pt x="2135584" y="1177889"/>
                </a:lnTo>
                <a:lnTo>
                  <a:pt x="2144315" y="1179076"/>
                </a:lnTo>
                <a:lnTo>
                  <a:pt x="2152650" y="1180658"/>
                </a:lnTo>
                <a:lnTo>
                  <a:pt x="2161381" y="1183427"/>
                </a:lnTo>
                <a:lnTo>
                  <a:pt x="2169318" y="1186196"/>
                </a:lnTo>
                <a:lnTo>
                  <a:pt x="2176462" y="1189756"/>
                </a:lnTo>
                <a:lnTo>
                  <a:pt x="2183606" y="1193317"/>
                </a:lnTo>
                <a:lnTo>
                  <a:pt x="2190353" y="1197668"/>
                </a:lnTo>
                <a:lnTo>
                  <a:pt x="2196703" y="1202810"/>
                </a:lnTo>
                <a:lnTo>
                  <a:pt x="2202656" y="1208348"/>
                </a:lnTo>
                <a:lnTo>
                  <a:pt x="2207815" y="1213886"/>
                </a:lnTo>
                <a:lnTo>
                  <a:pt x="2212975" y="1220611"/>
                </a:lnTo>
                <a:lnTo>
                  <a:pt x="2217737" y="1227731"/>
                </a:lnTo>
                <a:lnTo>
                  <a:pt x="2222500" y="1234852"/>
                </a:lnTo>
                <a:lnTo>
                  <a:pt x="2226072" y="1243554"/>
                </a:lnTo>
                <a:lnTo>
                  <a:pt x="2231628" y="1256213"/>
                </a:lnTo>
                <a:lnTo>
                  <a:pt x="2236787" y="1268476"/>
                </a:lnTo>
                <a:lnTo>
                  <a:pt x="2240756" y="1280343"/>
                </a:lnTo>
                <a:lnTo>
                  <a:pt x="2244725" y="1291814"/>
                </a:lnTo>
                <a:lnTo>
                  <a:pt x="2247503" y="1302890"/>
                </a:lnTo>
                <a:lnTo>
                  <a:pt x="2250281" y="1313175"/>
                </a:lnTo>
                <a:lnTo>
                  <a:pt x="2252265" y="1323460"/>
                </a:lnTo>
                <a:lnTo>
                  <a:pt x="2253853" y="1333350"/>
                </a:lnTo>
                <a:lnTo>
                  <a:pt x="2254647" y="1342843"/>
                </a:lnTo>
                <a:lnTo>
                  <a:pt x="2255043" y="1352337"/>
                </a:lnTo>
                <a:lnTo>
                  <a:pt x="2255837" y="1361831"/>
                </a:lnTo>
                <a:lnTo>
                  <a:pt x="2255043" y="1371325"/>
                </a:lnTo>
                <a:lnTo>
                  <a:pt x="2254647" y="1380027"/>
                </a:lnTo>
                <a:lnTo>
                  <a:pt x="2253853" y="1389126"/>
                </a:lnTo>
                <a:lnTo>
                  <a:pt x="2252662" y="1398619"/>
                </a:lnTo>
                <a:lnTo>
                  <a:pt x="2251075" y="1408113"/>
                </a:lnTo>
                <a:lnTo>
                  <a:pt x="2245122" y="1407322"/>
                </a:lnTo>
                <a:lnTo>
                  <a:pt x="2239168" y="1406926"/>
                </a:lnTo>
                <a:lnTo>
                  <a:pt x="2220118" y="1406926"/>
                </a:lnTo>
                <a:lnTo>
                  <a:pt x="2219722" y="1396246"/>
                </a:lnTo>
                <a:lnTo>
                  <a:pt x="2219325" y="1385961"/>
                </a:lnTo>
                <a:lnTo>
                  <a:pt x="2218928" y="1382401"/>
                </a:lnTo>
                <a:lnTo>
                  <a:pt x="2218134" y="1379632"/>
                </a:lnTo>
                <a:lnTo>
                  <a:pt x="2216547" y="1377258"/>
                </a:lnTo>
                <a:lnTo>
                  <a:pt x="2214165" y="1374489"/>
                </a:lnTo>
                <a:lnTo>
                  <a:pt x="2212181" y="1372907"/>
                </a:lnTo>
                <a:lnTo>
                  <a:pt x="2209403" y="1371325"/>
                </a:lnTo>
                <a:lnTo>
                  <a:pt x="2206228" y="1370534"/>
                </a:lnTo>
                <a:lnTo>
                  <a:pt x="2203053" y="1369742"/>
                </a:lnTo>
                <a:lnTo>
                  <a:pt x="2199878" y="1369742"/>
                </a:lnTo>
                <a:lnTo>
                  <a:pt x="2196703" y="1370929"/>
                </a:lnTo>
                <a:lnTo>
                  <a:pt x="2193925" y="1372116"/>
                </a:lnTo>
                <a:lnTo>
                  <a:pt x="2191543" y="1373698"/>
                </a:lnTo>
                <a:lnTo>
                  <a:pt x="2189559" y="1376072"/>
                </a:lnTo>
                <a:lnTo>
                  <a:pt x="2187178" y="1378841"/>
                </a:lnTo>
                <a:lnTo>
                  <a:pt x="2185987" y="1381214"/>
                </a:lnTo>
                <a:lnTo>
                  <a:pt x="2185590" y="1384774"/>
                </a:lnTo>
                <a:lnTo>
                  <a:pt x="2184003" y="1395455"/>
                </a:lnTo>
                <a:lnTo>
                  <a:pt x="2182018" y="1406926"/>
                </a:lnTo>
                <a:lnTo>
                  <a:pt x="2013743" y="1406926"/>
                </a:lnTo>
                <a:lnTo>
                  <a:pt x="2010965" y="1399015"/>
                </a:lnTo>
                <a:lnTo>
                  <a:pt x="2009775" y="1395850"/>
                </a:lnTo>
                <a:lnTo>
                  <a:pt x="2008584" y="1393477"/>
                </a:lnTo>
                <a:lnTo>
                  <a:pt x="2006600" y="1391499"/>
                </a:lnTo>
                <a:lnTo>
                  <a:pt x="2003822" y="1389126"/>
                </a:lnTo>
                <a:lnTo>
                  <a:pt x="2001440" y="1387939"/>
                </a:lnTo>
                <a:lnTo>
                  <a:pt x="1998662" y="1387148"/>
                </a:lnTo>
                <a:lnTo>
                  <a:pt x="1995090" y="1386752"/>
                </a:lnTo>
                <a:lnTo>
                  <a:pt x="1992312" y="1386752"/>
                </a:lnTo>
                <a:lnTo>
                  <a:pt x="1988740" y="1387543"/>
                </a:lnTo>
                <a:lnTo>
                  <a:pt x="1986359" y="1388730"/>
                </a:lnTo>
                <a:lnTo>
                  <a:pt x="1983581" y="1390708"/>
                </a:lnTo>
                <a:lnTo>
                  <a:pt x="1981597" y="1393081"/>
                </a:lnTo>
                <a:lnTo>
                  <a:pt x="1980009" y="1395455"/>
                </a:lnTo>
                <a:lnTo>
                  <a:pt x="1978818" y="1398224"/>
                </a:lnTo>
                <a:lnTo>
                  <a:pt x="1978025" y="1400993"/>
                </a:lnTo>
                <a:lnTo>
                  <a:pt x="1978025" y="1404553"/>
                </a:lnTo>
                <a:lnTo>
                  <a:pt x="1978025" y="1406926"/>
                </a:lnTo>
                <a:lnTo>
                  <a:pt x="1952625" y="1406926"/>
                </a:lnTo>
                <a:lnTo>
                  <a:pt x="1949847" y="1390708"/>
                </a:lnTo>
                <a:lnTo>
                  <a:pt x="1949053" y="1382005"/>
                </a:lnTo>
                <a:lnTo>
                  <a:pt x="1948259" y="1373698"/>
                </a:lnTo>
                <a:lnTo>
                  <a:pt x="1947862" y="1364996"/>
                </a:lnTo>
                <a:lnTo>
                  <a:pt x="1947862" y="1355897"/>
                </a:lnTo>
                <a:lnTo>
                  <a:pt x="1948259" y="1346404"/>
                </a:lnTo>
                <a:lnTo>
                  <a:pt x="1949053" y="1337305"/>
                </a:lnTo>
                <a:lnTo>
                  <a:pt x="1950243" y="1327020"/>
                </a:lnTo>
                <a:lnTo>
                  <a:pt x="1952228" y="1316736"/>
                </a:lnTo>
                <a:lnTo>
                  <a:pt x="1954609" y="1305659"/>
                </a:lnTo>
                <a:lnTo>
                  <a:pt x="1958181" y="1294188"/>
                </a:lnTo>
                <a:lnTo>
                  <a:pt x="1961356" y="1282716"/>
                </a:lnTo>
                <a:lnTo>
                  <a:pt x="1966118" y="1270453"/>
                </a:lnTo>
                <a:lnTo>
                  <a:pt x="1971675" y="1257399"/>
                </a:lnTo>
                <a:lnTo>
                  <a:pt x="1977231" y="1243554"/>
                </a:lnTo>
                <a:lnTo>
                  <a:pt x="1980803" y="1237225"/>
                </a:lnTo>
                <a:lnTo>
                  <a:pt x="1984772" y="1230896"/>
                </a:lnTo>
                <a:lnTo>
                  <a:pt x="1988740" y="1224567"/>
                </a:lnTo>
                <a:lnTo>
                  <a:pt x="1993106" y="1218238"/>
                </a:lnTo>
                <a:lnTo>
                  <a:pt x="1994693" y="1215864"/>
                </a:lnTo>
                <a:lnTo>
                  <a:pt x="1996281" y="1213491"/>
                </a:lnTo>
                <a:lnTo>
                  <a:pt x="2001440" y="1208744"/>
                </a:lnTo>
                <a:lnTo>
                  <a:pt x="2006600" y="1203601"/>
                </a:lnTo>
                <a:lnTo>
                  <a:pt x="2011362" y="1198855"/>
                </a:lnTo>
                <a:lnTo>
                  <a:pt x="2016522" y="1194899"/>
                </a:lnTo>
                <a:lnTo>
                  <a:pt x="2022078" y="1190943"/>
                </a:lnTo>
                <a:lnTo>
                  <a:pt x="2027634" y="1186987"/>
                </a:lnTo>
                <a:lnTo>
                  <a:pt x="2033190" y="1184218"/>
                </a:lnTo>
                <a:lnTo>
                  <a:pt x="2038350" y="1181449"/>
                </a:lnTo>
                <a:lnTo>
                  <a:pt x="2043906" y="1178285"/>
                </a:lnTo>
                <a:lnTo>
                  <a:pt x="2049859" y="1176307"/>
                </a:lnTo>
                <a:lnTo>
                  <a:pt x="2060972" y="1171956"/>
                </a:lnTo>
                <a:lnTo>
                  <a:pt x="2071290" y="1169187"/>
                </a:lnTo>
                <a:lnTo>
                  <a:pt x="2082006" y="1166813"/>
                </a:lnTo>
                <a:close/>
                <a:moveTo>
                  <a:pt x="1110232" y="1166813"/>
                </a:moveTo>
                <a:lnTo>
                  <a:pt x="1112219" y="1169978"/>
                </a:lnTo>
                <a:lnTo>
                  <a:pt x="1115000" y="1172747"/>
                </a:lnTo>
                <a:lnTo>
                  <a:pt x="1118179" y="1175120"/>
                </a:lnTo>
                <a:lnTo>
                  <a:pt x="1121359" y="1176702"/>
                </a:lnTo>
                <a:lnTo>
                  <a:pt x="1124935" y="1177494"/>
                </a:lnTo>
                <a:lnTo>
                  <a:pt x="1128114" y="1177494"/>
                </a:lnTo>
                <a:lnTo>
                  <a:pt x="1136062" y="1177098"/>
                </a:lnTo>
                <a:lnTo>
                  <a:pt x="1144407" y="1176702"/>
                </a:lnTo>
                <a:lnTo>
                  <a:pt x="1154342" y="1177098"/>
                </a:lnTo>
                <a:lnTo>
                  <a:pt x="1163879" y="1177889"/>
                </a:lnTo>
                <a:lnTo>
                  <a:pt x="1173019" y="1179076"/>
                </a:lnTo>
                <a:lnTo>
                  <a:pt x="1181364" y="1180658"/>
                </a:lnTo>
                <a:lnTo>
                  <a:pt x="1189709" y="1183427"/>
                </a:lnTo>
                <a:lnTo>
                  <a:pt x="1197259" y="1186196"/>
                </a:lnTo>
                <a:lnTo>
                  <a:pt x="1204810" y="1189756"/>
                </a:lnTo>
                <a:lnTo>
                  <a:pt x="1211963" y="1193317"/>
                </a:lnTo>
                <a:lnTo>
                  <a:pt x="1218718" y="1197668"/>
                </a:lnTo>
                <a:lnTo>
                  <a:pt x="1225077" y="1202810"/>
                </a:lnTo>
                <a:lnTo>
                  <a:pt x="1231037" y="1208348"/>
                </a:lnTo>
                <a:lnTo>
                  <a:pt x="1236601" y="1213886"/>
                </a:lnTo>
                <a:lnTo>
                  <a:pt x="1241767" y="1220611"/>
                </a:lnTo>
                <a:lnTo>
                  <a:pt x="1246138" y="1227731"/>
                </a:lnTo>
                <a:lnTo>
                  <a:pt x="1250907" y="1234852"/>
                </a:lnTo>
                <a:lnTo>
                  <a:pt x="1254881" y="1243554"/>
                </a:lnTo>
                <a:lnTo>
                  <a:pt x="1260444" y="1256213"/>
                </a:lnTo>
                <a:lnTo>
                  <a:pt x="1265213" y="1268476"/>
                </a:lnTo>
                <a:lnTo>
                  <a:pt x="1269584" y="1280343"/>
                </a:lnTo>
                <a:lnTo>
                  <a:pt x="1273160" y="1291814"/>
                </a:lnTo>
                <a:lnTo>
                  <a:pt x="1276339" y="1302890"/>
                </a:lnTo>
                <a:lnTo>
                  <a:pt x="1278724" y="1313175"/>
                </a:lnTo>
                <a:lnTo>
                  <a:pt x="1281108" y="1323460"/>
                </a:lnTo>
                <a:lnTo>
                  <a:pt x="1282300" y="1333350"/>
                </a:lnTo>
                <a:lnTo>
                  <a:pt x="1283492" y="1342843"/>
                </a:lnTo>
                <a:lnTo>
                  <a:pt x="1283890" y="1352337"/>
                </a:lnTo>
                <a:lnTo>
                  <a:pt x="1284287" y="1361831"/>
                </a:lnTo>
                <a:lnTo>
                  <a:pt x="1283890" y="1371325"/>
                </a:lnTo>
                <a:lnTo>
                  <a:pt x="1283492" y="1380027"/>
                </a:lnTo>
                <a:lnTo>
                  <a:pt x="1282300" y="1389126"/>
                </a:lnTo>
                <a:lnTo>
                  <a:pt x="1281506" y="1398619"/>
                </a:lnTo>
                <a:lnTo>
                  <a:pt x="1279519" y="1408113"/>
                </a:lnTo>
                <a:lnTo>
                  <a:pt x="1273558" y="1407322"/>
                </a:lnTo>
                <a:lnTo>
                  <a:pt x="1267994" y="1406926"/>
                </a:lnTo>
                <a:lnTo>
                  <a:pt x="1248920" y="1406926"/>
                </a:lnTo>
                <a:lnTo>
                  <a:pt x="1248125" y="1385961"/>
                </a:lnTo>
                <a:lnTo>
                  <a:pt x="1247728" y="1382401"/>
                </a:lnTo>
                <a:lnTo>
                  <a:pt x="1246138" y="1379632"/>
                </a:lnTo>
                <a:lnTo>
                  <a:pt x="1244946" y="1377258"/>
                </a:lnTo>
                <a:lnTo>
                  <a:pt x="1242959" y="1374489"/>
                </a:lnTo>
                <a:lnTo>
                  <a:pt x="1240575" y="1372907"/>
                </a:lnTo>
                <a:lnTo>
                  <a:pt x="1237793" y="1371325"/>
                </a:lnTo>
                <a:lnTo>
                  <a:pt x="1235011" y="1370534"/>
                </a:lnTo>
                <a:lnTo>
                  <a:pt x="1231435" y="1369742"/>
                </a:lnTo>
                <a:lnTo>
                  <a:pt x="1228653" y="1369742"/>
                </a:lnTo>
                <a:lnTo>
                  <a:pt x="1225077" y="1370929"/>
                </a:lnTo>
                <a:lnTo>
                  <a:pt x="1222692" y="1372116"/>
                </a:lnTo>
                <a:lnTo>
                  <a:pt x="1220308" y="1373698"/>
                </a:lnTo>
                <a:lnTo>
                  <a:pt x="1217526" y="1376072"/>
                </a:lnTo>
                <a:lnTo>
                  <a:pt x="1215937" y="1378841"/>
                </a:lnTo>
                <a:lnTo>
                  <a:pt x="1214745" y="1381214"/>
                </a:lnTo>
                <a:lnTo>
                  <a:pt x="1214347" y="1384774"/>
                </a:lnTo>
                <a:lnTo>
                  <a:pt x="1211963" y="1395455"/>
                </a:lnTo>
                <a:lnTo>
                  <a:pt x="1209976" y="1406926"/>
                </a:lnTo>
                <a:lnTo>
                  <a:pt x="1041881" y="1406926"/>
                </a:lnTo>
                <a:lnTo>
                  <a:pt x="1039497" y="1399015"/>
                </a:lnTo>
                <a:lnTo>
                  <a:pt x="1038305" y="1395850"/>
                </a:lnTo>
                <a:lnTo>
                  <a:pt x="1036715" y="1393477"/>
                </a:lnTo>
                <a:lnTo>
                  <a:pt x="1034728" y="1391499"/>
                </a:lnTo>
                <a:lnTo>
                  <a:pt x="1032344" y="1389126"/>
                </a:lnTo>
                <a:lnTo>
                  <a:pt x="1029960" y="1387939"/>
                </a:lnTo>
                <a:lnTo>
                  <a:pt x="1026780" y="1387148"/>
                </a:lnTo>
                <a:lnTo>
                  <a:pt x="1023601" y="1386752"/>
                </a:lnTo>
                <a:lnTo>
                  <a:pt x="1020422" y="1386752"/>
                </a:lnTo>
                <a:lnTo>
                  <a:pt x="1017243" y="1387543"/>
                </a:lnTo>
                <a:lnTo>
                  <a:pt x="1014461" y="1388730"/>
                </a:lnTo>
                <a:lnTo>
                  <a:pt x="1012077" y="1390708"/>
                </a:lnTo>
                <a:lnTo>
                  <a:pt x="1010090" y="1393081"/>
                </a:lnTo>
                <a:lnTo>
                  <a:pt x="1008103" y="1395455"/>
                </a:lnTo>
                <a:lnTo>
                  <a:pt x="1006911" y="1398224"/>
                </a:lnTo>
                <a:lnTo>
                  <a:pt x="1006116" y="1400993"/>
                </a:lnTo>
                <a:lnTo>
                  <a:pt x="1006116" y="1404553"/>
                </a:lnTo>
                <a:lnTo>
                  <a:pt x="1006116" y="1406926"/>
                </a:lnTo>
                <a:lnTo>
                  <a:pt x="980684" y="1406926"/>
                </a:lnTo>
                <a:lnTo>
                  <a:pt x="978299" y="1390708"/>
                </a:lnTo>
                <a:lnTo>
                  <a:pt x="977107" y="1382005"/>
                </a:lnTo>
                <a:lnTo>
                  <a:pt x="976710" y="1373698"/>
                </a:lnTo>
                <a:lnTo>
                  <a:pt x="976312" y="1364996"/>
                </a:lnTo>
                <a:lnTo>
                  <a:pt x="976312" y="1355897"/>
                </a:lnTo>
                <a:lnTo>
                  <a:pt x="976710" y="1346404"/>
                </a:lnTo>
                <a:lnTo>
                  <a:pt x="977504" y="1337305"/>
                </a:lnTo>
                <a:lnTo>
                  <a:pt x="978697" y="1327020"/>
                </a:lnTo>
                <a:lnTo>
                  <a:pt x="980286" y="1316736"/>
                </a:lnTo>
                <a:lnTo>
                  <a:pt x="983068" y="1305659"/>
                </a:lnTo>
                <a:lnTo>
                  <a:pt x="985850" y="1294188"/>
                </a:lnTo>
                <a:lnTo>
                  <a:pt x="989823" y="1282716"/>
                </a:lnTo>
                <a:lnTo>
                  <a:pt x="994195" y="1270453"/>
                </a:lnTo>
                <a:lnTo>
                  <a:pt x="999758" y="1257399"/>
                </a:lnTo>
                <a:lnTo>
                  <a:pt x="1005719" y="1243554"/>
                </a:lnTo>
                <a:lnTo>
                  <a:pt x="1008898" y="1237225"/>
                </a:lnTo>
                <a:lnTo>
                  <a:pt x="1012872" y="1230500"/>
                </a:lnTo>
                <a:lnTo>
                  <a:pt x="1016846" y="1224567"/>
                </a:lnTo>
                <a:lnTo>
                  <a:pt x="1021217" y="1218238"/>
                </a:lnTo>
                <a:lnTo>
                  <a:pt x="1023204" y="1215864"/>
                </a:lnTo>
                <a:lnTo>
                  <a:pt x="1024793" y="1213491"/>
                </a:lnTo>
                <a:lnTo>
                  <a:pt x="1029960" y="1208744"/>
                </a:lnTo>
                <a:lnTo>
                  <a:pt x="1034331" y="1203601"/>
                </a:lnTo>
                <a:lnTo>
                  <a:pt x="1039894" y="1198855"/>
                </a:lnTo>
                <a:lnTo>
                  <a:pt x="1045060" y="1194899"/>
                </a:lnTo>
                <a:lnTo>
                  <a:pt x="1050624" y="1190943"/>
                </a:lnTo>
                <a:lnTo>
                  <a:pt x="1055790" y="1186987"/>
                </a:lnTo>
                <a:lnTo>
                  <a:pt x="1061353" y="1184218"/>
                </a:lnTo>
                <a:lnTo>
                  <a:pt x="1066917" y="1181449"/>
                </a:lnTo>
                <a:lnTo>
                  <a:pt x="1072480" y="1178285"/>
                </a:lnTo>
                <a:lnTo>
                  <a:pt x="1078043" y="1176307"/>
                </a:lnTo>
                <a:lnTo>
                  <a:pt x="1089170" y="1171956"/>
                </a:lnTo>
                <a:lnTo>
                  <a:pt x="1099900" y="1169187"/>
                </a:lnTo>
                <a:lnTo>
                  <a:pt x="1110232" y="1166813"/>
                </a:lnTo>
                <a:close/>
                <a:moveTo>
                  <a:pt x="1601784" y="1141413"/>
                </a:moveTo>
                <a:lnTo>
                  <a:pt x="1608513" y="1141413"/>
                </a:lnTo>
                <a:lnTo>
                  <a:pt x="1616826" y="1141413"/>
                </a:lnTo>
                <a:lnTo>
                  <a:pt x="1628701" y="1141809"/>
                </a:lnTo>
                <a:lnTo>
                  <a:pt x="1639785" y="1142996"/>
                </a:lnTo>
                <a:lnTo>
                  <a:pt x="1644139" y="1143392"/>
                </a:lnTo>
                <a:lnTo>
                  <a:pt x="1656410" y="1145766"/>
                </a:lnTo>
                <a:lnTo>
                  <a:pt x="1668285" y="1149327"/>
                </a:lnTo>
                <a:lnTo>
                  <a:pt x="1673431" y="1150910"/>
                </a:lnTo>
                <a:lnTo>
                  <a:pt x="1682140" y="1154075"/>
                </a:lnTo>
                <a:lnTo>
                  <a:pt x="1690453" y="1157241"/>
                </a:lnTo>
                <a:lnTo>
                  <a:pt x="1694807" y="1158823"/>
                </a:lnTo>
                <a:lnTo>
                  <a:pt x="1703516" y="1163572"/>
                </a:lnTo>
                <a:lnTo>
                  <a:pt x="1711828" y="1167924"/>
                </a:lnTo>
                <a:lnTo>
                  <a:pt x="1714995" y="1169903"/>
                </a:lnTo>
                <a:lnTo>
                  <a:pt x="1726079" y="1177421"/>
                </a:lnTo>
                <a:lnTo>
                  <a:pt x="1729245" y="1179399"/>
                </a:lnTo>
                <a:lnTo>
                  <a:pt x="1739142" y="1186918"/>
                </a:lnTo>
                <a:lnTo>
                  <a:pt x="1740329" y="1188105"/>
                </a:lnTo>
                <a:lnTo>
                  <a:pt x="1745475" y="1192853"/>
                </a:lnTo>
                <a:lnTo>
                  <a:pt x="1747058" y="1194436"/>
                </a:lnTo>
                <a:lnTo>
                  <a:pt x="1748642" y="1196018"/>
                </a:lnTo>
                <a:lnTo>
                  <a:pt x="1743100" y="1240732"/>
                </a:lnTo>
                <a:lnTo>
                  <a:pt x="1739142" y="1274761"/>
                </a:lnTo>
                <a:lnTo>
                  <a:pt x="1736766" y="1296128"/>
                </a:lnTo>
                <a:lnTo>
                  <a:pt x="1738746" y="1294150"/>
                </a:lnTo>
                <a:lnTo>
                  <a:pt x="1739537" y="1293358"/>
                </a:lnTo>
                <a:lnTo>
                  <a:pt x="1740725" y="1293358"/>
                </a:lnTo>
                <a:lnTo>
                  <a:pt x="1741912" y="1293754"/>
                </a:lnTo>
                <a:lnTo>
                  <a:pt x="1743100" y="1294150"/>
                </a:lnTo>
                <a:lnTo>
                  <a:pt x="1744288" y="1295733"/>
                </a:lnTo>
                <a:lnTo>
                  <a:pt x="1745079" y="1297315"/>
                </a:lnTo>
                <a:lnTo>
                  <a:pt x="1747454" y="1301668"/>
                </a:lnTo>
                <a:lnTo>
                  <a:pt x="1749038" y="1307603"/>
                </a:lnTo>
                <a:lnTo>
                  <a:pt x="1750621" y="1315121"/>
                </a:lnTo>
                <a:lnTo>
                  <a:pt x="1751809" y="1323827"/>
                </a:lnTo>
                <a:lnTo>
                  <a:pt x="1752204" y="1332928"/>
                </a:lnTo>
                <a:lnTo>
                  <a:pt x="1752600" y="1343216"/>
                </a:lnTo>
                <a:lnTo>
                  <a:pt x="1752204" y="1352712"/>
                </a:lnTo>
                <a:lnTo>
                  <a:pt x="1751809" y="1361813"/>
                </a:lnTo>
                <a:lnTo>
                  <a:pt x="1750621" y="1370518"/>
                </a:lnTo>
                <a:lnTo>
                  <a:pt x="1749038" y="1378036"/>
                </a:lnTo>
                <a:lnTo>
                  <a:pt x="1747454" y="1383972"/>
                </a:lnTo>
                <a:lnTo>
                  <a:pt x="1745079" y="1388324"/>
                </a:lnTo>
                <a:lnTo>
                  <a:pt x="1744288" y="1390303"/>
                </a:lnTo>
                <a:lnTo>
                  <a:pt x="1743100" y="1391490"/>
                </a:lnTo>
                <a:lnTo>
                  <a:pt x="1741912" y="1391886"/>
                </a:lnTo>
                <a:lnTo>
                  <a:pt x="1740725" y="1392281"/>
                </a:lnTo>
                <a:lnTo>
                  <a:pt x="1739142" y="1391886"/>
                </a:lnTo>
                <a:lnTo>
                  <a:pt x="1737954" y="1391094"/>
                </a:lnTo>
                <a:lnTo>
                  <a:pt x="1736766" y="1389511"/>
                </a:lnTo>
                <a:lnTo>
                  <a:pt x="1735975" y="1387929"/>
                </a:lnTo>
                <a:lnTo>
                  <a:pt x="1733996" y="1382785"/>
                </a:lnTo>
                <a:lnTo>
                  <a:pt x="1731620" y="1376849"/>
                </a:lnTo>
                <a:lnTo>
                  <a:pt x="1730829" y="1384367"/>
                </a:lnTo>
                <a:lnTo>
                  <a:pt x="1729641" y="1391886"/>
                </a:lnTo>
                <a:lnTo>
                  <a:pt x="1725683" y="1406526"/>
                </a:lnTo>
                <a:lnTo>
                  <a:pt x="1475905" y="1406526"/>
                </a:lnTo>
                <a:lnTo>
                  <a:pt x="1471551" y="1394260"/>
                </a:lnTo>
                <a:lnTo>
                  <a:pt x="1469968" y="1388324"/>
                </a:lnTo>
                <a:lnTo>
                  <a:pt x="1467592" y="1381993"/>
                </a:lnTo>
                <a:lnTo>
                  <a:pt x="1466009" y="1387137"/>
                </a:lnTo>
                <a:lnTo>
                  <a:pt x="1464426" y="1391490"/>
                </a:lnTo>
                <a:lnTo>
                  <a:pt x="1463238" y="1392677"/>
                </a:lnTo>
                <a:lnTo>
                  <a:pt x="1462051" y="1393864"/>
                </a:lnTo>
                <a:lnTo>
                  <a:pt x="1460863" y="1394260"/>
                </a:lnTo>
                <a:lnTo>
                  <a:pt x="1459676" y="1394655"/>
                </a:lnTo>
                <a:lnTo>
                  <a:pt x="1458884" y="1394260"/>
                </a:lnTo>
                <a:lnTo>
                  <a:pt x="1457696" y="1393468"/>
                </a:lnTo>
                <a:lnTo>
                  <a:pt x="1456509" y="1392281"/>
                </a:lnTo>
                <a:lnTo>
                  <a:pt x="1454925" y="1391094"/>
                </a:lnTo>
                <a:lnTo>
                  <a:pt x="1452946" y="1386346"/>
                </a:lnTo>
                <a:lnTo>
                  <a:pt x="1451363" y="1380015"/>
                </a:lnTo>
                <a:lnTo>
                  <a:pt x="1450175" y="1372892"/>
                </a:lnTo>
                <a:lnTo>
                  <a:pt x="1448592" y="1364583"/>
                </a:lnTo>
                <a:lnTo>
                  <a:pt x="1447800" y="1355086"/>
                </a:lnTo>
                <a:lnTo>
                  <a:pt x="1447800" y="1345194"/>
                </a:lnTo>
                <a:lnTo>
                  <a:pt x="1447800" y="1334906"/>
                </a:lnTo>
                <a:lnTo>
                  <a:pt x="1448592" y="1325805"/>
                </a:lnTo>
                <a:lnTo>
                  <a:pt x="1450175" y="1317496"/>
                </a:lnTo>
                <a:lnTo>
                  <a:pt x="1451363" y="1310373"/>
                </a:lnTo>
                <a:lnTo>
                  <a:pt x="1452946" y="1304438"/>
                </a:lnTo>
                <a:lnTo>
                  <a:pt x="1454925" y="1299689"/>
                </a:lnTo>
                <a:lnTo>
                  <a:pt x="1456509" y="1298107"/>
                </a:lnTo>
                <a:lnTo>
                  <a:pt x="1457696" y="1296920"/>
                </a:lnTo>
                <a:lnTo>
                  <a:pt x="1458884" y="1296128"/>
                </a:lnTo>
                <a:lnTo>
                  <a:pt x="1459676" y="1296128"/>
                </a:lnTo>
                <a:lnTo>
                  <a:pt x="1460467" y="1296128"/>
                </a:lnTo>
                <a:lnTo>
                  <a:pt x="1461259" y="1296524"/>
                </a:lnTo>
                <a:lnTo>
                  <a:pt x="1462051" y="1283466"/>
                </a:lnTo>
                <a:lnTo>
                  <a:pt x="1462446" y="1277531"/>
                </a:lnTo>
                <a:lnTo>
                  <a:pt x="1464030" y="1271991"/>
                </a:lnTo>
                <a:lnTo>
                  <a:pt x="1462051" y="1258142"/>
                </a:lnTo>
                <a:lnTo>
                  <a:pt x="1460071" y="1245480"/>
                </a:lnTo>
                <a:lnTo>
                  <a:pt x="1456905" y="1223717"/>
                </a:lnTo>
                <a:lnTo>
                  <a:pt x="1453738" y="1208681"/>
                </a:lnTo>
                <a:lnTo>
                  <a:pt x="1452550" y="1203537"/>
                </a:lnTo>
                <a:lnTo>
                  <a:pt x="1458488" y="1199975"/>
                </a:lnTo>
                <a:lnTo>
                  <a:pt x="1465217" y="1196018"/>
                </a:lnTo>
                <a:lnTo>
                  <a:pt x="1471551" y="1191270"/>
                </a:lnTo>
                <a:lnTo>
                  <a:pt x="1477884" y="1186522"/>
                </a:lnTo>
                <a:lnTo>
                  <a:pt x="1489760" y="1177421"/>
                </a:lnTo>
                <a:lnTo>
                  <a:pt x="1495302" y="1173464"/>
                </a:lnTo>
                <a:lnTo>
                  <a:pt x="1500843" y="1170299"/>
                </a:lnTo>
                <a:lnTo>
                  <a:pt x="1515490" y="1163176"/>
                </a:lnTo>
                <a:lnTo>
                  <a:pt x="1530136" y="1157241"/>
                </a:lnTo>
                <a:lnTo>
                  <a:pt x="1539636" y="1154075"/>
                </a:lnTo>
                <a:lnTo>
                  <a:pt x="1548741" y="1150910"/>
                </a:lnTo>
                <a:lnTo>
                  <a:pt x="1558241" y="1148536"/>
                </a:lnTo>
                <a:lnTo>
                  <a:pt x="1568533" y="1145766"/>
                </a:lnTo>
                <a:lnTo>
                  <a:pt x="1576450" y="1144183"/>
                </a:lnTo>
                <a:lnTo>
                  <a:pt x="1583971" y="1142996"/>
                </a:lnTo>
                <a:lnTo>
                  <a:pt x="1594658" y="1142204"/>
                </a:lnTo>
                <a:lnTo>
                  <a:pt x="1601784" y="1141413"/>
                </a:lnTo>
                <a:close/>
                <a:moveTo>
                  <a:pt x="1832358" y="1052513"/>
                </a:moveTo>
                <a:lnTo>
                  <a:pt x="1843104" y="1052513"/>
                </a:lnTo>
                <a:lnTo>
                  <a:pt x="1847083" y="1052911"/>
                </a:lnTo>
                <a:lnTo>
                  <a:pt x="1839522" y="1055300"/>
                </a:lnTo>
                <a:lnTo>
                  <a:pt x="1831960" y="1058882"/>
                </a:lnTo>
                <a:lnTo>
                  <a:pt x="1825194" y="1062067"/>
                </a:lnTo>
                <a:lnTo>
                  <a:pt x="1818428" y="1065650"/>
                </a:lnTo>
                <a:lnTo>
                  <a:pt x="1820418" y="1066446"/>
                </a:lnTo>
                <a:lnTo>
                  <a:pt x="1828776" y="1066048"/>
                </a:lnTo>
                <a:lnTo>
                  <a:pt x="1837532" y="1065650"/>
                </a:lnTo>
                <a:lnTo>
                  <a:pt x="1846685" y="1066048"/>
                </a:lnTo>
                <a:lnTo>
                  <a:pt x="1856237" y="1066446"/>
                </a:lnTo>
                <a:lnTo>
                  <a:pt x="1865789" y="1067640"/>
                </a:lnTo>
                <a:lnTo>
                  <a:pt x="1876137" y="1069631"/>
                </a:lnTo>
                <a:lnTo>
                  <a:pt x="1885688" y="1072417"/>
                </a:lnTo>
                <a:lnTo>
                  <a:pt x="1895638" y="1075602"/>
                </a:lnTo>
                <a:lnTo>
                  <a:pt x="1905588" y="1079981"/>
                </a:lnTo>
                <a:lnTo>
                  <a:pt x="1910761" y="1082369"/>
                </a:lnTo>
                <a:lnTo>
                  <a:pt x="1915139" y="1085156"/>
                </a:lnTo>
                <a:lnTo>
                  <a:pt x="1919915" y="1088340"/>
                </a:lnTo>
                <a:lnTo>
                  <a:pt x="1924691" y="1091525"/>
                </a:lnTo>
                <a:lnTo>
                  <a:pt x="1929069" y="1095506"/>
                </a:lnTo>
                <a:lnTo>
                  <a:pt x="1933845" y="1099487"/>
                </a:lnTo>
                <a:lnTo>
                  <a:pt x="1938223" y="1103468"/>
                </a:lnTo>
                <a:lnTo>
                  <a:pt x="1942202" y="1108245"/>
                </a:lnTo>
                <a:lnTo>
                  <a:pt x="1946580" y="1112623"/>
                </a:lnTo>
                <a:lnTo>
                  <a:pt x="1950162" y="1118197"/>
                </a:lnTo>
                <a:lnTo>
                  <a:pt x="1954142" y="1123770"/>
                </a:lnTo>
                <a:lnTo>
                  <a:pt x="1957724" y="1129741"/>
                </a:lnTo>
                <a:lnTo>
                  <a:pt x="1960908" y="1136110"/>
                </a:lnTo>
                <a:lnTo>
                  <a:pt x="1964490" y="1142878"/>
                </a:lnTo>
                <a:lnTo>
                  <a:pt x="1968868" y="1152830"/>
                </a:lnTo>
                <a:lnTo>
                  <a:pt x="1972847" y="1163180"/>
                </a:lnTo>
                <a:lnTo>
                  <a:pt x="1979613" y="1182288"/>
                </a:lnTo>
                <a:lnTo>
                  <a:pt x="1975633" y="1185871"/>
                </a:lnTo>
                <a:lnTo>
                  <a:pt x="1972051" y="1190249"/>
                </a:lnTo>
                <a:lnTo>
                  <a:pt x="1967674" y="1192638"/>
                </a:lnTo>
                <a:lnTo>
                  <a:pt x="1965684" y="1193832"/>
                </a:lnTo>
                <a:lnTo>
                  <a:pt x="1963694" y="1195823"/>
                </a:lnTo>
                <a:lnTo>
                  <a:pt x="1962102" y="1197415"/>
                </a:lnTo>
                <a:lnTo>
                  <a:pt x="1961306" y="1199007"/>
                </a:lnTo>
                <a:lnTo>
                  <a:pt x="1960112" y="1201396"/>
                </a:lnTo>
                <a:lnTo>
                  <a:pt x="1959316" y="1202988"/>
                </a:lnTo>
                <a:lnTo>
                  <a:pt x="1958918" y="1205377"/>
                </a:lnTo>
                <a:lnTo>
                  <a:pt x="1958918" y="1207367"/>
                </a:lnTo>
                <a:lnTo>
                  <a:pt x="1952152" y="1218115"/>
                </a:lnTo>
                <a:lnTo>
                  <a:pt x="1946580" y="1229262"/>
                </a:lnTo>
                <a:lnTo>
                  <a:pt x="1941008" y="1240806"/>
                </a:lnTo>
                <a:lnTo>
                  <a:pt x="1936233" y="1252350"/>
                </a:lnTo>
                <a:lnTo>
                  <a:pt x="1932253" y="1263895"/>
                </a:lnTo>
                <a:lnTo>
                  <a:pt x="1928273" y="1274245"/>
                </a:lnTo>
                <a:lnTo>
                  <a:pt x="1925089" y="1284993"/>
                </a:lnTo>
                <a:lnTo>
                  <a:pt x="1921905" y="1294945"/>
                </a:lnTo>
                <a:lnTo>
                  <a:pt x="1919915" y="1304897"/>
                </a:lnTo>
                <a:lnTo>
                  <a:pt x="1917925" y="1314451"/>
                </a:lnTo>
                <a:lnTo>
                  <a:pt x="1784997" y="1314451"/>
                </a:lnTo>
                <a:lnTo>
                  <a:pt x="1783007" y="1303305"/>
                </a:lnTo>
                <a:lnTo>
                  <a:pt x="1780222" y="1293353"/>
                </a:lnTo>
                <a:lnTo>
                  <a:pt x="1778630" y="1288974"/>
                </a:lnTo>
                <a:lnTo>
                  <a:pt x="1777038" y="1284993"/>
                </a:lnTo>
                <a:lnTo>
                  <a:pt x="1775446" y="1281410"/>
                </a:lnTo>
                <a:lnTo>
                  <a:pt x="1773058" y="1278226"/>
                </a:lnTo>
                <a:lnTo>
                  <a:pt x="1782609" y="1200202"/>
                </a:lnTo>
                <a:lnTo>
                  <a:pt x="1783007" y="1196619"/>
                </a:lnTo>
                <a:lnTo>
                  <a:pt x="1783007" y="1192638"/>
                </a:lnTo>
                <a:lnTo>
                  <a:pt x="1782211" y="1189453"/>
                </a:lnTo>
                <a:lnTo>
                  <a:pt x="1781416" y="1185472"/>
                </a:lnTo>
                <a:lnTo>
                  <a:pt x="1779824" y="1182288"/>
                </a:lnTo>
                <a:lnTo>
                  <a:pt x="1778232" y="1178705"/>
                </a:lnTo>
                <a:lnTo>
                  <a:pt x="1776242" y="1175919"/>
                </a:lnTo>
                <a:lnTo>
                  <a:pt x="1774252" y="1172734"/>
                </a:lnTo>
                <a:lnTo>
                  <a:pt x="1767884" y="1166763"/>
                </a:lnTo>
                <a:lnTo>
                  <a:pt x="1761516" y="1161588"/>
                </a:lnTo>
                <a:lnTo>
                  <a:pt x="1752362" y="1154422"/>
                </a:lnTo>
                <a:lnTo>
                  <a:pt x="1741219" y="1146460"/>
                </a:lnTo>
                <a:lnTo>
                  <a:pt x="1734851" y="1142480"/>
                </a:lnTo>
                <a:lnTo>
                  <a:pt x="1728085" y="1138101"/>
                </a:lnTo>
                <a:lnTo>
                  <a:pt x="1720921" y="1134518"/>
                </a:lnTo>
                <a:lnTo>
                  <a:pt x="1712564" y="1130139"/>
                </a:lnTo>
                <a:lnTo>
                  <a:pt x="1704206" y="1126158"/>
                </a:lnTo>
                <a:lnTo>
                  <a:pt x="1695450" y="1122576"/>
                </a:lnTo>
                <a:lnTo>
                  <a:pt x="1698236" y="1118197"/>
                </a:lnTo>
                <a:lnTo>
                  <a:pt x="1701420" y="1114216"/>
                </a:lnTo>
                <a:lnTo>
                  <a:pt x="1697440" y="1114614"/>
                </a:lnTo>
                <a:lnTo>
                  <a:pt x="1701420" y="1111827"/>
                </a:lnTo>
                <a:lnTo>
                  <a:pt x="1705002" y="1109041"/>
                </a:lnTo>
                <a:lnTo>
                  <a:pt x="1710176" y="1103069"/>
                </a:lnTo>
                <a:lnTo>
                  <a:pt x="1715748" y="1097894"/>
                </a:lnTo>
                <a:lnTo>
                  <a:pt x="1721319" y="1093117"/>
                </a:lnTo>
                <a:lnTo>
                  <a:pt x="1726891" y="1088340"/>
                </a:lnTo>
                <a:lnTo>
                  <a:pt x="1732463" y="1083962"/>
                </a:lnTo>
                <a:lnTo>
                  <a:pt x="1738035" y="1080379"/>
                </a:lnTo>
                <a:lnTo>
                  <a:pt x="1744005" y="1076398"/>
                </a:lnTo>
                <a:lnTo>
                  <a:pt x="1749975" y="1073611"/>
                </a:lnTo>
                <a:lnTo>
                  <a:pt x="1755944" y="1070427"/>
                </a:lnTo>
                <a:lnTo>
                  <a:pt x="1761914" y="1067640"/>
                </a:lnTo>
                <a:lnTo>
                  <a:pt x="1773456" y="1063261"/>
                </a:lnTo>
                <a:lnTo>
                  <a:pt x="1784997" y="1059679"/>
                </a:lnTo>
                <a:lnTo>
                  <a:pt x="1796539" y="1056892"/>
                </a:lnTo>
                <a:lnTo>
                  <a:pt x="1806489" y="1054902"/>
                </a:lnTo>
                <a:lnTo>
                  <a:pt x="1816438" y="1053707"/>
                </a:lnTo>
                <a:lnTo>
                  <a:pt x="1824796" y="1052911"/>
                </a:lnTo>
                <a:lnTo>
                  <a:pt x="1832358" y="1052513"/>
                </a:lnTo>
                <a:close/>
                <a:moveTo>
                  <a:pt x="861259" y="1052513"/>
                </a:moveTo>
                <a:lnTo>
                  <a:pt x="871603" y="1052513"/>
                </a:lnTo>
                <a:lnTo>
                  <a:pt x="875581" y="1052911"/>
                </a:lnTo>
                <a:lnTo>
                  <a:pt x="868022" y="1055295"/>
                </a:lnTo>
                <a:lnTo>
                  <a:pt x="860861" y="1058873"/>
                </a:lnTo>
                <a:lnTo>
                  <a:pt x="854098" y="1062053"/>
                </a:lnTo>
                <a:lnTo>
                  <a:pt x="847335" y="1065630"/>
                </a:lnTo>
                <a:lnTo>
                  <a:pt x="849324" y="1066425"/>
                </a:lnTo>
                <a:lnTo>
                  <a:pt x="857281" y="1066027"/>
                </a:lnTo>
                <a:lnTo>
                  <a:pt x="866033" y="1065630"/>
                </a:lnTo>
                <a:lnTo>
                  <a:pt x="875183" y="1066027"/>
                </a:lnTo>
                <a:lnTo>
                  <a:pt x="884732" y="1066425"/>
                </a:lnTo>
                <a:lnTo>
                  <a:pt x="894678" y="1067617"/>
                </a:lnTo>
                <a:lnTo>
                  <a:pt x="904624" y="1069605"/>
                </a:lnTo>
                <a:lnTo>
                  <a:pt x="914172" y="1072387"/>
                </a:lnTo>
                <a:lnTo>
                  <a:pt x="924516" y="1075567"/>
                </a:lnTo>
                <a:lnTo>
                  <a:pt x="934064" y="1079939"/>
                </a:lnTo>
                <a:lnTo>
                  <a:pt x="939236" y="1082324"/>
                </a:lnTo>
                <a:lnTo>
                  <a:pt x="944010" y="1085106"/>
                </a:lnTo>
                <a:lnTo>
                  <a:pt x="948784" y="1088286"/>
                </a:lnTo>
                <a:lnTo>
                  <a:pt x="953160" y="1091466"/>
                </a:lnTo>
                <a:lnTo>
                  <a:pt x="957934" y="1095441"/>
                </a:lnTo>
                <a:lnTo>
                  <a:pt x="962708" y="1099415"/>
                </a:lnTo>
                <a:lnTo>
                  <a:pt x="966687" y="1103390"/>
                </a:lnTo>
                <a:lnTo>
                  <a:pt x="971063" y="1108160"/>
                </a:lnTo>
                <a:lnTo>
                  <a:pt x="974644" y="1112532"/>
                </a:lnTo>
                <a:lnTo>
                  <a:pt x="979020" y="1118097"/>
                </a:lnTo>
                <a:lnTo>
                  <a:pt x="982998" y="1123662"/>
                </a:lnTo>
                <a:lnTo>
                  <a:pt x="986181" y="1129624"/>
                </a:lnTo>
                <a:lnTo>
                  <a:pt x="989762" y="1135983"/>
                </a:lnTo>
                <a:lnTo>
                  <a:pt x="992944" y="1142741"/>
                </a:lnTo>
                <a:lnTo>
                  <a:pt x="997321" y="1152678"/>
                </a:lnTo>
                <a:lnTo>
                  <a:pt x="1001299" y="1163012"/>
                </a:lnTo>
                <a:lnTo>
                  <a:pt x="1008062" y="1182091"/>
                </a:lnTo>
                <a:lnTo>
                  <a:pt x="1004482" y="1185668"/>
                </a:lnTo>
                <a:lnTo>
                  <a:pt x="1000105" y="1190040"/>
                </a:lnTo>
                <a:lnTo>
                  <a:pt x="996525" y="1192425"/>
                </a:lnTo>
                <a:lnTo>
                  <a:pt x="994138" y="1193618"/>
                </a:lnTo>
                <a:lnTo>
                  <a:pt x="992546" y="1195605"/>
                </a:lnTo>
                <a:lnTo>
                  <a:pt x="990955" y="1197195"/>
                </a:lnTo>
                <a:lnTo>
                  <a:pt x="989762" y="1198785"/>
                </a:lnTo>
                <a:lnTo>
                  <a:pt x="988568" y="1201170"/>
                </a:lnTo>
                <a:lnTo>
                  <a:pt x="987772" y="1202760"/>
                </a:lnTo>
                <a:lnTo>
                  <a:pt x="987375" y="1205145"/>
                </a:lnTo>
                <a:lnTo>
                  <a:pt x="987375" y="1207132"/>
                </a:lnTo>
                <a:lnTo>
                  <a:pt x="980611" y="1217864"/>
                </a:lnTo>
                <a:lnTo>
                  <a:pt x="975041" y="1228993"/>
                </a:lnTo>
                <a:lnTo>
                  <a:pt x="969870" y="1240520"/>
                </a:lnTo>
                <a:lnTo>
                  <a:pt x="965095" y="1252047"/>
                </a:lnTo>
                <a:lnTo>
                  <a:pt x="960321" y="1263574"/>
                </a:lnTo>
                <a:lnTo>
                  <a:pt x="956741" y="1273908"/>
                </a:lnTo>
                <a:lnTo>
                  <a:pt x="953558" y="1284640"/>
                </a:lnTo>
                <a:lnTo>
                  <a:pt x="950773" y="1294577"/>
                </a:lnTo>
                <a:lnTo>
                  <a:pt x="948784" y="1304514"/>
                </a:lnTo>
                <a:lnTo>
                  <a:pt x="946397" y="1314054"/>
                </a:lnTo>
                <a:lnTo>
                  <a:pt x="746283" y="1314054"/>
                </a:lnTo>
                <a:lnTo>
                  <a:pt x="745487" y="1310874"/>
                </a:lnTo>
                <a:lnTo>
                  <a:pt x="745487" y="1314054"/>
                </a:lnTo>
                <a:lnTo>
                  <a:pt x="692972" y="1314054"/>
                </a:lnTo>
                <a:lnTo>
                  <a:pt x="688994" y="1314054"/>
                </a:lnTo>
                <a:lnTo>
                  <a:pt x="685811" y="1314451"/>
                </a:lnTo>
                <a:lnTo>
                  <a:pt x="683026" y="1296565"/>
                </a:lnTo>
                <a:lnTo>
                  <a:pt x="681833" y="1287423"/>
                </a:lnTo>
                <a:lnTo>
                  <a:pt x="681435" y="1278281"/>
                </a:lnTo>
                <a:lnTo>
                  <a:pt x="681037" y="1268344"/>
                </a:lnTo>
                <a:lnTo>
                  <a:pt x="681435" y="1258804"/>
                </a:lnTo>
                <a:lnTo>
                  <a:pt x="681833" y="1249265"/>
                </a:lnTo>
                <a:lnTo>
                  <a:pt x="682628" y="1238930"/>
                </a:lnTo>
                <a:lnTo>
                  <a:pt x="684617" y="1228596"/>
                </a:lnTo>
                <a:lnTo>
                  <a:pt x="686607" y="1217466"/>
                </a:lnTo>
                <a:lnTo>
                  <a:pt x="688994" y="1205940"/>
                </a:lnTo>
                <a:lnTo>
                  <a:pt x="692176" y="1194810"/>
                </a:lnTo>
                <a:lnTo>
                  <a:pt x="696155" y="1182488"/>
                </a:lnTo>
                <a:lnTo>
                  <a:pt x="700929" y="1169769"/>
                </a:lnTo>
                <a:lnTo>
                  <a:pt x="706499" y="1156255"/>
                </a:lnTo>
                <a:lnTo>
                  <a:pt x="712466" y="1142741"/>
                </a:lnTo>
                <a:lnTo>
                  <a:pt x="716445" y="1134791"/>
                </a:lnTo>
                <a:lnTo>
                  <a:pt x="720821" y="1127636"/>
                </a:lnTo>
                <a:lnTo>
                  <a:pt x="725595" y="1120482"/>
                </a:lnTo>
                <a:lnTo>
                  <a:pt x="729971" y="1114122"/>
                </a:lnTo>
                <a:lnTo>
                  <a:pt x="726391" y="1114520"/>
                </a:lnTo>
                <a:lnTo>
                  <a:pt x="729971" y="1111737"/>
                </a:lnTo>
                <a:lnTo>
                  <a:pt x="733950" y="1108955"/>
                </a:lnTo>
                <a:lnTo>
                  <a:pt x="739122" y="1102993"/>
                </a:lnTo>
                <a:lnTo>
                  <a:pt x="744294" y="1097826"/>
                </a:lnTo>
                <a:lnTo>
                  <a:pt x="749863" y="1093056"/>
                </a:lnTo>
                <a:lnTo>
                  <a:pt x="755433" y="1088286"/>
                </a:lnTo>
                <a:lnTo>
                  <a:pt x="761401" y="1083914"/>
                </a:lnTo>
                <a:lnTo>
                  <a:pt x="766970" y="1080337"/>
                </a:lnTo>
                <a:lnTo>
                  <a:pt x="772938" y="1076362"/>
                </a:lnTo>
                <a:lnTo>
                  <a:pt x="778508" y="1073579"/>
                </a:lnTo>
                <a:lnTo>
                  <a:pt x="784475" y="1070400"/>
                </a:lnTo>
                <a:lnTo>
                  <a:pt x="790443" y="1067617"/>
                </a:lnTo>
                <a:lnTo>
                  <a:pt x="802378" y="1063245"/>
                </a:lnTo>
                <a:lnTo>
                  <a:pt x="813916" y="1059668"/>
                </a:lnTo>
                <a:lnTo>
                  <a:pt x="824658" y="1056885"/>
                </a:lnTo>
                <a:lnTo>
                  <a:pt x="835399" y="1054898"/>
                </a:lnTo>
                <a:lnTo>
                  <a:pt x="844947" y="1053705"/>
                </a:lnTo>
                <a:lnTo>
                  <a:pt x="853700" y="1052911"/>
                </a:lnTo>
                <a:lnTo>
                  <a:pt x="861259" y="1052513"/>
                </a:lnTo>
                <a:close/>
                <a:moveTo>
                  <a:pt x="1326357" y="1047750"/>
                </a:moveTo>
                <a:lnTo>
                  <a:pt x="1337469" y="1047750"/>
                </a:lnTo>
                <a:lnTo>
                  <a:pt x="1348582" y="1048148"/>
                </a:lnTo>
                <a:lnTo>
                  <a:pt x="1358901" y="1048942"/>
                </a:lnTo>
                <a:lnTo>
                  <a:pt x="1368822" y="1050532"/>
                </a:lnTo>
                <a:lnTo>
                  <a:pt x="1378347" y="1052520"/>
                </a:lnTo>
                <a:lnTo>
                  <a:pt x="1387476" y="1054904"/>
                </a:lnTo>
                <a:lnTo>
                  <a:pt x="1396604" y="1057289"/>
                </a:lnTo>
                <a:lnTo>
                  <a:pt x="1404541" y="1060469"/>
                </a:lnTo>
                <a:lnTo>
                  <a:pt x="1412479" y="1063251"/>
                </a:lnTo>
                <a:lnTo>
                  <a:pt x="1419623" y="1066828"/>
                </a:lnTo>
                <a:lnTo>
                  <a:pt x="1426766" y="1070008"/>
                </a:lnTo>
                <a:lnTo>
                  <a:pt x="1433116" y="1073983"/>
                </a:lnTo>
                <a:lnTo>
                  <a:pt x="1444626" y="1081137"/>
                </a:lnTo>
                <a:lnTo>
                  <a:pt x="1454151" y="1087894"/>
                </a:lnTo>
                <a:lnTo>
                  <a:pt x="1461691" y="1093856"/>
                </a:lnTo>
                <a:lnTo>
                  <a:pt x="1466851" y="1098228"/>
                </a:lnTo>
                <a:lnTo>
                  <a:pt x="1471613" y="1102600"/>
                </a:lnTo>
                <a:lnTo>
                  <a:pt x="1465660" y="1153079"/>
                </a:lnTo>
                <a:lnTo>
                  <a:pt x="1458913" y="1157848"/>
                </a:lnTo>
                <a:lnTo>
                  <a:pt x="1447404" y="1166195"/>
                </a:lnTo>
                <a:lnTo>
                  <a:pt x="1441848" y="1170170"/>
                </a:lnTo>
                <a:lnTo>
                  <a:pt x="1437482" y="1172555"/>
                </a:lnTo>
                <a:lnTo>
                  <a:pt x="1434704" y="1174542"/>
                </a:lnTo>
                <a:lnTo>
                  <a:pt x="1432323" y="1175734"/>
                </a:lnTo>
                <a:lnTo>
                  <a:pt x="1427560" y="1179311"/>
                </a:lnTo>
                <a:lnTo>
                  <a:pt x="1424385" y="1184081"/>
                </a:lnTo>
                <a:lnTo>
                  <a:pt x="1421210" y="1188851"/>
                </a:lnTo>
                <a:lnTo>
                  <a:pt x="1419226" y="1194018"/>
                </a:lnTo>
                <a:lnTo>
                  <a:pt x="1418035" y="1199582"/>
                </a:lnTo>
                <a:lnTo>
                  <a:pt x="1418035" y="1205544"/>
                </a:lnTo>
                <a:lnTo>
                  <a:pt x="1418432" y="1208724"/>
                </a:lnTo>
                <a:lnTo>
                  <a:pt x="1418829" y="1211506"/>
                </a:lnTo>
                <a:lnTo>
                  <a:pt x="1419623" y="1216673"/>
                </a:lnTo>
                <a:lnTo>
                  <a:pt x="1422401" y="1229392"/>
                </a:lnTo>
                <a:lnTo>
                  <a:pt x="1425576" y="1248073"/>
                </a:lnTo>
                <a:lnTo>
                  <a:pt x="1427163" y="1259202"/>
                </a:lnTo>
                <a:lnTo>
                  <a:pt x="1429148" y="1271524"/>
                </a:lnTo>
                <a:lnTo>
                  <a:pt x="1427560" y="1279076"/>
                </a:lnTo>
                <a:lnTo>
                  <a:pt x="1425973" y="1282255"/>
                </a:lnTo>
                <a:lnTo>
                  <a:pt x="1423988" y="1285832"/>
                </a:lnTo>
                <a:lnTo>
                  <a:pt x="1422401" y="1289807"/>
                </a:lnTo>
                <a:lnTo>
                  <a:pt x="1420416" y="1293782"/>
                </a:lnTo>
                <a:lnTo>
                  <a:pt x="1418035" y="1303718"/>
                </a:lnTo>
                <a:lnTo>
                  <a:pt x="1416051" y="1314450"/>
                </a:lnTo>
                <a:lnTo>
                  <a:pt x="1312863" y="1314450"/>
                </a:lnTo>
                <a:lnTo>
                  <a:pt x="1310879" y="1304911"/>
                </a:lnTo>
                <a:lnTo>
                  <a:pt x="1308894" y="1294974"/>
                </a:lnTo>
                <a:lnTo>
                  <a:pt x="1305719" y="1285038"/>
                </a:lnTo>
                <a:lnTo>
                  <a:pt x="1302544" y="1274306"/>
                </a:lnTo>
                <a:lnTo>
                  <a:pt x="1298972" y="1263972"/>
                </a:lnTo>
                <a:lnTo>
                  <a:pt x="1295004" y="1252843"/>
                </a:lnTo>
                <a:lnTo>
                  <a:pt x="1290241" y="1240919"/>
                </a:lnTo>
                <a:lnTo>
                  <a:pt x="1285082" y="1229392"/>
                </a:lnTo>
                <a:lnTo>
                  <a:pt x="1280319" y="1219456"/>
                </a:lnTo>
                <a:lnTo>
                  <a:pt x="1275160" y="1210711"/>
                </a:lnTo>
                <a:lnTo>
                  <a:pt x="1270000" y="1202365"/>
                </a:lnTo>
                <a:lnTo>
                  <a:pt x="1264047" y="1194813"/>
                </a:lnTo>
                <a:lnTo>
                  <a:pt x="1258094" y="1188056"/>
                </a:lnTo>
                <a:lnTo>
                  <a:pt x="1251744" y="1181696"/>
                </a:lnTo>
                <a:lnTo>
                  <a:pt x="1244997" y="1175734"/>
                </a:lnTo>
                <a:lnTo>
                  <a:pt x="1238250" y="1170567"/>
                </a:lnTo>
                <a:lnTo>
                  <a:pt x="1231503" y="1165400"/>
                </a:lnTo>
                <a:lnTo>
                  <a:pt x="1224757" y="1161823"/>
                </a:lnTo>
                <a:lnTo>
                  <a:pt x="1217613" y="1157848"/>
                </a:lnTo>
                <a:lnTo>
                  <a:pt x="1210469" y="1154669"/>
                </a:lnTo>
                <a:lnTo>
                  <a:pt x="1202928" y="1151886"/>
                </a:lnTo>
                <a:lnTo>
                  <a:pt x="1195785" y="1149501"/>
                </a:lnTo>
                <a:lnTo>
                  <a:pt x="1188641" y="1147912"/>
                </a:lnTo>
                <a:lnTo>
                  <a:pt x="1181497" y="1145924"/>
                </a:lnTo>
                <a:lnTo>
                  <a:pt x="1179116" y="1131218"/>
                </a:lnTo>
                <a:lnTo>
                  <a:pt x="1176735" y="1120486"/>
                </a:lnTo>
                <a:lnTo>
                  <a:pt x="1174750" y="1110152"/>
                </a:lnTo>
                <a:lnTo>
                  <a:pt x="1180703" y="1106973"/>
                </a:lnTo>
                <a:lnTo>
                  <a:pt x="1187053" y="1102998"/>
                </a:lnTo>
                <a:lnTo>
                  <a:pt x="1193800" y="1098228"/>
                </a:lnTo>
                <a:lnTo>
                  <a:pt x="1200150" y="1093856"/>
                </a:lnTo>
                <a:lnTo>
                  <a:pt x="1212453" y="1084317"/>
                </a:lnTo>
                <a:lnTo>
                  <a:pt x="1217613" y="1080342"/>
                </a:lnTo>
                <a:lnTo>
                  <a:pt x="1223169" y="1077163"/>
                </a:lnTo>
                <a:lnTo>
                  <a:pt x="1237060" y="1070406"/>
                </a:lnTo>
                <a:lnTo>
                  <a:pt x="1250950" y="1064444"/>
                </a:lnTo>
                <a:lnTo>
                  <a:pt x="1264444" y="1059674"/>
                </a:lnTo>
                <a:lnTo>
                  <a:pt x="1277541" y="1055699"/>
                </a:lnTo>
                <a:lnTo>
                  <a:pt x="1290241" y="1052520"/>
                </a:lnTo>
                <a:lnTo>
                  <a:pt x="1302941" y="1050135"/>
                </a:lnTo>
                <a:lnTo>
                  <a:pt x="1314847" y="1048545"/>
                </a:lnTo>
                <a:lnTo>
                  <a:pt x="1326357" y="1047750"/>
                </a:lnTo>
                <a:close/>
                <a:moveTo>
                  <a:pt x="525022" y="1035050"/>
                </a:moveTo>
                <a:lnTo>
                  <a:pt x="554037" y="1036676"/>
                </a:lnTo>
                <a:lnTo>
                  <a:pt x="512762" y="1068388"/>
                </a:lnTo>
                <a:lnTo>
                  <a:pt x="525022" y="1035050"/>
                </a:lnTo>
                <a:close/>
                <a:moveTo>
                  <a:pt x="174832" y="915044"/>
                </a:moveTo>
                <a:lnTo>
                  <a:pt x="50860" y="916631"/>
                </a:lnTo>
                <a:lnTo>
                  <a:pt x="57218" y="934484"/>
                </a:lnTo>
                <a:lnTo>
                  <a:pt x="174832" y="915044"/>
                </a:lnTo>
                <a:close/>
                <a:moveTo>
                  <a:pt x="403703" y="711119"/>
                </a:moveTo>
                <a:lnTo>
                  <a:pt x="403703" y="723418"/>
                </a:lnTo>
                <a:lnTo>
                  <a:pt x="512179" y="715086"/>
                </a:lnTo>
                <a:lnTo>
                  <a:pt x="403703" y="711119"/>
                </a:lnTo>
                <a:close/>
                <a:moveTo>
                  <a:pt x="773852" y="677863"/>
                </a:moveTo>
                <a:lnTo>
                  <a:pt x="777038" y="678259"/>
                </a:lnTo>
                <a:lnTo>
                  <a:pt x="778632" y="678259"/>
                </a:lnTo>
                <a:lnTo>
                  <a:pt x="779428" y="679050"/>
                </a:lnTo>
                <a:lnTo>
                  <a:pt x="780225" y="679446"/>
                </a:lnTo>
                <a:lnTo>
                  <a:pt x="780623" y="680632"/>
                </a:lnTo>
                <a:lnTo>
                  <a:pt x="780623" y="681423"/>
                </a:lnTo>
                <a:lnTo>
                  <a:pt x="780225" y="682215"/>
                </a:lnTo>
                <a:lnTo>
                  <a:pt x="779428" y="684588"/>
                </a:lnTo>
                <a:lnTo>
                  <a:pt x="777038" y="687357"/>
                </a:lnTo>
                <a:lnTo>
                  <a:pt x="774648" y="689731"/>
                </a:lnTo>
                <a:lnTo>
                  <a:pt x="771860" y="692500"/>
                </a:lnTo>
                <a:lnTo>
                  <a:pt x="767877" y="695665"/>
                </a:lnTo>
                <a:lnTo>
                  <a:pt x="763894" y="698038"/>
                </a:lnTo>
                <a:lnTo>
                  <a:pt x="760309" y="700808"/>
                </a:lnTo>
                <a:lnTo>
                  <a:pt x="755927" y="702785"/>
                </a:lnTo>
                <a:lnTo>
                  <a:pt x="752342" y="704368"/>
                </a:lnTo>
                <a:lnTo>
                  <a:pt x="748758" y="705555"/>
                </a:lnTo>
                <a:lnTo>
                  <a:pt x="745969" y="705950"/>
                </a:lnTo>
                <a:lnTo>
                  <a:pt x="742783" y="706346"/>
                </a:lnTo>
                <a:lnTo>
                  <a:pt x="740791" y="706741"/>
                </a:lnTo>
                <a:lnTo>
                  <a:pt x="738800" y="707928"/>
                </a:lnTo>
                <a:lnTo>
                  <a:pt x="737605" y="708719"/>
                </a:lnTo>
                <a:lnTo>
                  <a:pt x="736011" y="709906"/>
                </a:lnTo>
                <a:lnTo>
                  <a:pt x="735215" y="711093"/>
                </a:lnTo>
                <a:lnTo>
                  <a:pt x="734816" y="712280"/>
                </a:lnTo>
                <a:lnTo>
                  <a:pt x="734816" y="713467"/>
                </a:lnTo>
                <a:lnTo>
                  <a:pt x="735215" y="715049"/>
                </a:lnTo>
                <a:lnTo>
                  <a:pt x="736011" y="716236"/>
                </a:lnTo>
                <a:lnTo>
                  <a:pt x="738003" y="717027"/>
                </a:lnTo>
                <a:lnTo>
                  <a:pt x="739596" y="717818"/>
                </a:lnTo>
                <a:lnTo>
                  <a:pt x="741986" y="718609"/>
                </a:lnTo>
                <a:lnTo>
                  <a:pt x="745173" y="719005"/>
                </a:lnTo>
                <a:lnTo>
                  <a:pt x="748359" y="719400"/>
                </a:lnTo>
                <a:lnTo>
                  <a:pt x="752342" y="719005"/>
                </a:lnTo>
                <a:lnTo>
                  <a:pt x="760707" y="719005"/>
                </a:lnTo>
                <a:lnTo>
                  <a:pt x="763894" y="719400"/>
                </a:lnTo>
                <a:lnTo>
                  <a:pt x="767877" y="719796"/>
                </a:lnTo>
                <a:lnTo>
                  <a:pt x="770665" y="720983"/>
                </a:lnTo>
                <a:lnTo>
                  <a:pt x="773852" y="722169"/>
                </a:lnTo>
                <a:lnTo>
                  <a:pt x="776640" y="723356"/>
                </a:lnTo>
                <a:lnTo>
                  <a:pt x="779428" y="724939"/>
                </a:lnTo>
                <a:lnTo>
                  <a:pt x="781420" y="726917"/>
                </a:lnTo>
                <a:lnTo>
                  <a:pt x="783411" y="729686"/>
                </a:lnTo>
                <a:lnTo>
                  <a:pt x="785403" y="732455"/>
                </a:lnTo>
                <a:lnTo>
                  <a:pt x="786598" y="736015"/>
                </a:lnTo>
                <a:lnTo>
                  <a:pt x="787793" y="739180"/>
                </a:lnTo>
                <a:lnTo>
                  <a:pt x="788191" y="743531"/>
                </a:lnTo>
                <a:lnTo>
                  <a:pt x="788988" y="747883"/>
                </a:lnTo>
                <a:lnTo>
                  <a:pt x="788988" y="752630"/>
                </a:lnTo>
                <a:lnTo>
                  <a:pt x="788590" y="756982"/>
                </a:lnTo>
                <a:lnTo>
                  <a:pt x="787793" y="760542"/>
                </a:lnTo>
                <a:lnTo>
                  <a:pt x="786200" y="764102"/>
                </a:lnTo>
                <a:lnTo>
                  <a:pt x="783810" y="767267"/>
                </a:lnTo>
                <a:lnTo>
                  <a:pt x="781420" y="770827"/>
                </a:lnTo>
                <a:lnTo>
                  <a:pt x="778632" y="773596"/>
                </a:lnTo>
                <a:lnTo>
                  <a:pt x="775445" y="776761"/>
                </a:lnTo>
                <a:lnTo>
                  <a:pt x="771860" y="779135"/>
                </a:lnTo>
                <a:lnTo>
                  <a:pt x="767479" y="781113"/>
                </a:lnTo>
                <a:lnTo>
                  <a:pt x="763097" y="783486"/>
                </a:lnTo>
                <a:lnTo>
                  <a:pt x="753936" y="787442"/>
                </a:lnTo>
                <a:lnTo>
                  <a:pt x="744376" y="790607"/>
                </a:lnTo>
                <a:lnTo>
                  <a:pt x="734020" y="792980"/>
                </a:lnTo>
                <a:lnTo>
                  <a:pt x="724062" y="795354"/>
                </a:lnTo>
                <a:lnTo>
                  <a:pt x="714104" y="796936"/>
                </a:lnTo>
                <a:lnTo>
                  <a:pt x="704942" y="798123"/>
                </a:lnTo>
                <a:lnTo>
                  <a:pt x="696179" y="798914"/>
                </a:lnTo>
                <a:lnTo>
                  <a:pt x="684230" y="799705"/>
                </a:lnTo>
                <a:lnTo>
                  <a:pt x="679450" y="800101"/>
                </a:lnTo>
                <a:lnTo>
                  <a:pt x="682636" y="698830"/>
                </a:lnTo>
                <a:lnTo>
                  <a:pt x="683433" y="697247"/>
                </a:lnTo>
                <a:lnTo>
                  <a:pt x="683831" y="695665"/>
                </a:lnTo>
                <a:lnTo>
                  <a:pt x="684628" y="694478"/>
                </a:lnTo>
                <a:lnTo>
                  <a:pt x="685425" y="692896"/>
                </a:lnTo>
                <a:lnTo>
                  <a:pt x="688213" y="690522"/>
                </a:lnTo>
                <a:lnTo>
                  <a:pt x="692196" y="688940"/>
                </a:lnTo>
                <a:lnTo>
                  <a:pt x="696976" y="687357"/>
                </a:lnTo>
                <a:lnTo>
                  <a:pt x="701756" y="685775"/>
                </a:lnTo>
                <a:lnTo>
                  <a:pt x="707731" y="684588"/>
                </a:lnTo>
                <a:lnTo>
                  <a:pt x="714104" y="683797"/>
                </a:lnTo>
                <a:lnTo>
                  <a:pt x="727647" y="682610"/>
                </a:lnTo>
                <a:lnTo>
                  <a:pt x="741588" y="681819"/>
                </a:lnTo>
                <a:lnTo>
                  <a:pt x="755529" y="680632"/>
                </a:lnTo>
                <a:lnTo>
                  <a:pt x="762300" y="679446"/>
                </a:lnTo>
                <a:lnTo>
                  <a:pt x="768275" y="678654"/>
                </a:lnTo>
                <a:lnTo>
                  <a:pt x="773852" y="677863"/>
                </a:lnTo>
                <a:close/>
                <a:moveTo>
                  <a:pt x="425557" y="466725"/>
                </a:moveTo>
                <a:lnTo>
                  <a:pt x="429928" y="467122"/>
                </a:lnTo>
                <a:lnTo>
                  <a:pt x="434299" y="467519"/>
                </a:lnTo>
                <a:lnTo>
                  <a:pt x="438272" y="467915"/>
                </a:lnTo>
                <a:lnTo>
                  <a:pt x="442643" y="468709"/>
                </a:lnTo>
                <a:lnTo>
                  <a:pt x="446219" y="470296"/>
                </a:lnTo>
                <a:lnTo>
                  <a:pt x="453769" y="473073"/>
                </a:lnTo>
                <a:lnTo>
                  <a:pt x="461716" y="477040"/>
                </a:lnTo>
                <a:lnTo>
                  <a:pt x="468471" y="481801"/>
                </a:lnTo>
                <a:lnTo>
                  <a:pt x="475225" y="487356"/>
                </a:lnTo>
                <a:lnTo>
                  <a:pt x="481980" y="493307"/>
                </a:lnTo>
                <a:lnTo>
                  <a:pt x="487543" y="500052"/>
                </a:lnTo>
                <a:lnTo>
                  <a:pt x="493503" y="507590"/>
                </a:lnTo>
                <a:lnTo>
                  <a:pt x="499066" y="515524"/>
                </a:lnTo>
                <a:lnTo>
                  <a:pt x="504629" y="524253"/>
                </a:lnTo>
                <a:lnTo>
                  <a:pt x="509795" y="532981"/>
                </a:lnTo>
                <a:lnTo>
                  <a:pt x="514165" y="542106"/>
                </a:lnTo>
                <a:lnTo>
                  <a:pt x="518933" y="552025"/>
                </a:lnTo>
                <a:lnTo>
                  <a:pt x="523304" y="561943"/>
                </a:lnTo>
                <a:lnTo>
                  <a:pt x="526880" y="572259"/>
                </a:lnTo>
                <a:lnTo>
                  <a:pt x="530854" y="582177"/>
                </a:lnTo>
                <a:lnTo>
                  <a:pt x="534033" y="592889"/>
                </a:lnTo>
                <a:lnTo>
                  <a:pt x="540390" y="613520"/>
                </a:lnTo>
                <a:lnTo>
                  <a:pt x="545953" y="634150"/>
                </a:lnTo>
                <a:lnTo>
                  <a:pt x="550721" y="653988"/>
                </a:lnTo>
                <a:lnTo>
                  <a:pt x="554297" y="673031"/>
                </a:lnTo>
                <a:lnTo>
                  <a:pt x="557873" y="690091"/>
                </a:lnTo>
                <a:lnTo>
                  <a:pt x="559860" y="705167"/>
                </a:lnTo>
                <a:lnTo>
                  <a:pt x="592045" y="701597"/>
                </a:lnTo>
                <a:lnTo>
                  <a:pt x="621449" y="697629"/>
                </a:lnTo>
                <a:lnTo>
                  <a:pt x="647673" y="694455"/>
                </a:lnTo>
                <a:lnTo>
                  <a:pt x="669925" y="690488"/>
                </a:lnTo>
                <a:lnTo>
                  <a:pt x="669527" y="696042"/>
                </a:lnTo>
                <a:lnTo>
                  <a:pt x="669130" y="702390"/>
                </a:lnTo>
                <a:lnTo>
                  <a:pt x="668733" y="716276"/>
                </a:lnTo>
                <a:lnTo>
                  <a:pt x="668733" y="750396"/>
                </a:lnTo>
                <a:lnTo>
                  <a:pt x="669130" y="768646"/>
                </a:lnTo>
                <a:lnTo>
                  <a:pt x="668733" y="786103"/>
                </a:lnTo>
                <a:lnTo>
                  <a:pt x="667938" y="803559"/>
                </a:lnTo>
                <a:lnTo>
                  <a:pt x="667143" y="811494"/>
                </a:lnTo>
                <a:lnTo>
                  <a:pt x="666349" y="819032"/>
                </a:lnTo>
                <a:lnTo>
                  <a:pt x="645289" y="825380"/>
                </a:lnTo>
                <a:lnTo>
                  <a:pt x="620654" y="831331"/>
                </a:lnTo>
                <a:lnTo>
                  <a:pt x="593237" y="837679"/>
                </a:lnTo>
                <a:lnTo>
                  <a:pt x="563436" y="844027"/>
                </a:lnTo>
                <a:lnTo>
                  <a:pt x="561052" y="872593"/>
                </a:lnTo>
                <a:lnTo>
                  <a:pt x="558668" y="896000"/>
                </a:lnTo>
                <a:lnTo>
                  <a:pt x="557873" y="905125"/>
                </a:lnTo>
                <a:lnTo>
                  <a:pt x="557079" y="916631"/>
                </a:lnTo>
                <a:lnTo>
                  <a:pt x="556681" y="928930"/>
                </a:lnTo>
                <a:lnTo>
                  <a:pt x="556284" y="942022"/>
                </a:lnTo>
                <a:lnTo>
                  <a:pt x="556284" y="955908"/>
                </a:lnTo>
                <a:lnTo>
                  <a:pt x="556284" y="970588"/>
                </a:lnTo>
                <a:lnTo>
                  <a:pt x="557079" y="984474"/>
                </a:lnTo>
                <a:lnTo>
                  <a:pt x="558271" y="997566"/>
                </a:lnTo>
                <a:lnTo>
                  <a:pt x="558668" y="1004311"/>
                </a:lnTo>
                <a:lnTo>
                  <a:pt x="558668" y="1009469"/>
                </a:lnTo>
                <a:lnTo>
                  <a:pt x="558271" y="1014626"/>
                </a:lnTo>
                <a:lnTo>
                  <a:pt x="557079" y="1018991"/>
                </a:lnTo>
                <a:lnTo>
                  <a:pt x="555489" y="1022164"/>
                </a:lnTo>
                <a:lnTo>
                  <a:pt x="553900" y="1024942"/>
                </a:lnTo>
                <a:lnTo>
                  <a:pt x="552310" y="1026925"/>
                </a:lnTo>
                <a:lnTo>
                  <a:pt x="549926" y="1028512"/>
                </a:lnTo>
                <a:lnTo>
                  <a:pt x="547145" y="1029306"/>
                </a:lnTo>
                <a:lnTo>
                  <a:pt x="544761" y="1030099"/>
                </a:lnTo>
                <a:lnTo>
                  <a:pt x="541582" y="1030496"/>
                </a:lnTo>
                <a:lnTo>
                  <a:pt x="538801" y="1030496"/>
                </a:lnTo>
                <a:lnTo>
                  <a:pt x="532046" y="1030099"/>
                </a:lnTo>
                <a:lnTo>
                  <a:pt x="525688" y="1028909"/>
                </a:lnTo>
                <a:lnTo>
                  <a:pt x="524894" y="1028512"/>
                </a:lnTo>
                <a:lnTo>
                  <a:pt x="524099" y="1027719"/>
                </a:lnTo>
                <a:lnTo>
                  <a:pt x="522510" y="1023751"/>
                </a:lnTo>
                <a:lnTo>
                  <a:pt x="520920" y="1018594"/>
                </a:lnTo>
                <a:lnTo>
                  <a:pt x="520125" y="1011452"/>
                </a:lnTo>
                <a:lnTo>
                  <a:pt x="519331" y="1002327"/>
                </a:lnTo>
                <a:lnTo>
                  <a:pt x="518536" y="992409"/>
                </a:lnTo>
                <a:lnTo>
                  <a:pt x="517741" y="968207"/>
                </a:lnTo>
                <a:lnTo>
                  <a:pt x="517344" y="941229"/>
                </a:lnTo>
                <a:lnTo>
                  <a:pt x="516947" y="911870"/>
                </a:lnTo>
                <a:lnTo>
                  <a:pt x="516549" y="853152"/>
                </a:lnTo>
                <a:lnTo>
                  <a:pt x="513768" y="853549"/>
                </a:lnTo>
                <a:lnTo>
                  <a:pt x="513768" y="976142"/>
                </a:lnTo>
                <a:lnTo>
                  <a:pt x="508602" y="1036050"/>
                </a:lnTo>
                <a:lnTo>
                  <a:pt x="504232" y="1082469"/>
                </a:lnTo>
                <a:lnTo>
                  <a:pt x="500258" y="1124127"/>
                </a:lnTo>
                <a:lnTo>
                  <a:pt x="499861" y="1128095"/>
                </a:lnTo>
                <a:lnTo>
                  <a:pt x="497874" y="1134443"/>
                </a:lnTo>
                <a:lnTo>
                  <a:pt x="495490" y="1141187"/>
                </a:lnTo>
                <a:lnTo>
                  <a:pt x="492311" y="1147535"/>
                </a:lnTo>
                <a:lnTo>
                  <a:pt x="489530" y="1153883"/>
                </a:lnTo>
                <a:lnTo>
                  <a:pt x="485954" y="1160231"/>
                </a:lnTo>
                <a:lnTo>
                  <a:pt x="482378" y="1166579"/>
                </a:lnTo>
                <a:lnTo>
                  <a:pt x="474828" y="1178481"/>
                </a:lnTo>
                <a:lnTo>
                  <a:pt x="438670" y="1654175"/>
                </a:lnTo>
                <a:lnTo>
                  <a:pt x="342512" y="1654175"/>
                </a:lnTo>
                <a:lnTo>
                  <a:pt x="294433" y="1276080"/>
                </a:lnTo>
                <a:lnTo>
                  <a:pt x="288473" y="1276873"/>
                </a:lnTo>
                <a:lnTo>
                  <a:pt x="282115" y="1277270"/>
                </a:lnTo>
                <a:lnTo>
                  <a:pt x="281718" y="1276873"/>
                </a:lnTo>
                <a:lnTo>
                  <a:pt x="281321" y="1276873"/>
                </a:lnTo>
                <a:lnTo>
                  <a:pt x="282115" y="1275683"/>
                </a:lnTo>
                <a:lnTo>
                  <a:pt x="282115" y="1275286"/>
                </a:lnTo>
                <a:lnTo>
                  <a:pt x="281321" y="1275286"/>
                </a:lnTo>
                <a:lnTo>
                  <a:pt x="281321" y="1276873"/>
                </a:lnTo>
                <a:lnTo>
                  <a:pt x="282910" y="1650208"/>
                </a:lnTo>
                <a:lnTo>
                  <a:pt x="170859" y="1653778"/>
                </a:lnTo>
                <a:lnTo>
                  <a:pt x="119998" y="1254655"/>
                </a:lnTo>
                <a:lnTo>
                  <a:pt x="116422" y="1253069"/>
                </a:lnTo>
                <a:lnTo>
                  <a:pt x="112846" y="1251482"/>
                </a:lnTo>
                <a:lnTo>
                  <a:pt x="109667" y="1249498"/>
                </a:lnTo>
                <a:lnTo>
                  <a:pt x="106489" y="1246721"/>
                </a:lnTo>
                <a:lnTo>
                  <a:pt x="103707" y="1243943"/>
                </a:lnTo>
                <a:lnTo>
                  <a:pt x="100528" y="1240373"/>
                </a:lnTo>
                <a:lnTo>
                  <a:pt x="98144" y="1236802"/>
                </a:lnTo>
                <a:lnTo>
                  <a:pt x="96158" y="1232438"/>
                </a:lnTo>
                <a:lnTo>
                  <a:pt x="91389" y="1223710"/>
                </a:lnTo>
                <a:lnTo>
                  <a:pt x="87416" y="1214188"/>
                </a:lnTo>
                <a:lnTo>
                  <a:pt x="84237" y="1203872"/>
                </a:lnTo>
                <a:lnTo>
                  <a:pt x="81853" y="1193557"/>
                </a:lnTo>
                <a:lnTo>
                  <a:pt x="79072" y="1182845"/>
                </a:lnTo>
                <a:lnTo>
                  <a:pt x="77085" y="1172133"/>
                </a:lnTo>
                <a:lnTo>
                  <a:pt x="73906" y="1153486"/>
                </a:lnTo>
                <a:lnTo>
                  <a:pt x="71522" y="1137616"/>
                </a:lnTo>
                <a:lnTo>
                  <a:pt x="70330" y="1132062"/>
                </a:lnTo>
                <a:lnTo>
                  <a:pt x="69535" y="1128491"/>
                </a:lnTo>
                <a:lnTo>
                  <a:pt x="69138" y="1124127"/>
                </a:lnTo>
                <a:lnTo>
                  <a:pt x="63178" y="1061839"/>
                </a:lnTo>
                <a:lnTo>
                  <a:pt x="56820" y="994392"/>
                </a:lnTo>
                <a:lnTo>
                  <a:pt x="50065" y="909490"/>
                </a:lnTo>
                <a:lnTo>
                  <a:pt x="42119" y="909490"/>
                </a:lnTo>
                <a:lnTo>
                  <a:pt x="35364" y="908299"/>
                </a:lnTo>
                <a:lnTo>
                  <a:pt x="29403" y="907506"/>
                </a:lnTo>
                <a:lnTo>
                  <a:pt x="24238" y="906316"/>
                </a:lnTo>
                <a:lnTo>
                  <a:pt x="20662" y="905125"/>
                </a:lnTo>
                <a:lnTo>
                  <a:pt x="17880" y="903935"/>
                </a:lnTo>
                <a:lnTo>
                  <a:pt x="17086" y="902745"/>
                </a:lnTo>
                <a:lnTo>
                  <a:pt x="16688" y="901555"/>
                </a:lnTo>
                <a:lnTo>
                  <a:pt x="16291" y="900761"/>
                </a:lnTo>
                <a:lnTo>
                  <a:pt x="16291" y="899571"/>
                </a:lnTo>
                <a:lnTo>
                  <a:pt x="14702" y="894413"/>
                </a:lnTo>
                <a:lnTo>
                  <a:pt x="12318" y="887669"/>
                </a:lnTo>
                <a:lnTo>
                  <a:pt x="10331" y="879734"/>
                </a:lnTo>
                <a:lnTo>
                  <a:pt x="8344" y="870212"/>
                </a:lnTo>
                <a:lnTo>
                  <a:pt x="6755" y="859103"/>
                </a:lnTo>
                <a:lnTo>
                  <a:pt x="4768" y="847201"/>
                </a:lnTo>
                <a:lnTo>
                  <a:pt x="3179" y="834109"/>
                </a:lnTo>
                <a:lnTo>
                  <a:pt x="1987" y="819826"/>
                </a:lnTo>
                <a:lnTo>
                  <a:pt x="795" y="805146"/>
                </a:lnTo>
                <a:lnTo>
                  <a:pt x="397" y="789277"/>
                </a:lnTo>
                <a:lnTo>
                  <a:pt x="0" y="773010"/>
                </a:lnTo>
                <a:lnTo>
                  <a:pt x="0" y="756347"/>
                </a:lnTo>
                <a:lnTo>
                  <a:pt x="795" y="738494"/>
                </a:lnTo>
                <a:lnTo>
                  <a:pt x="1987" y="721434"/>
                </a:lnTo>
                <a:lnTo>
                  <a:pt x="3576" y="703184"/>
                </a:lnTo>
                <a:lnTo>
                  <a:pt x="5563" y="684934"/>
                </a:lnTo>
                <a:lnTo>
                  <a:pt x="9139" y="667477"/>
                </a:lnTo>
                <a:lnTo>
                  <a:pt x="12715" y="649227"/>
                </a:lnTo>
                <a:lnTo>
                  <a:pt x="17483" y="631770"/>
                </a:lnTo>
                <a:lnTo>
                  <a:pt x="22649" y="614313"/>
                </a:lnTo>
                <a:lnTo>
                  <a:pt x="25430" y="605982"/>
                </a:lnTo>
                <a:lnTo>
                  <a:pt x="29006" y="597253"/>
                </a:lnTo>
                <a:lnTo>
                  <a:pt x="32185" y="588922"/>
                </a:lnTo>
                <a:lnTo>
                  <a:pt x="36158" y="580987"/>
                </a:lnTo>
                <a:lnTo>
                  <a:pt x="40132" y="573052"/>
                </a:lnTo>
                <a:lnTo>
                  <a:pt x="44503" y="565117"/>
                </a:lnTo>
                <a:lnTo>
                  <a:pt x="48873" y="557579"/>
                </a:lnTo>
                <a:lnTo>
                  <a:pt x="53244" y="549644"/>
                </a:lnTo>
                <a:lnTo>
                  <a:pt x="58410" y="542503"/>
                </a:lnTo>
                <a:lnTo>
                  <a:pt x="63973" y="535362"/>
                </a:lnTo>
                <a:lnTo>
                  <a:pt x="69535" y="528617"/>
                </a:lnTo>
                <a:lnTo>
                  <a:pt x="75496" y="522269"/>
                </a:lnTo>
                <a:lnTo>
                  <a:pt x="81456" y="515921"/>
                </a:lnTo>
                <a:lnTo>
                  <a:pt x="87416" y="509970"/>
                </a:lnTo>
                <a:lnTo>
                  <a:pt x="94171" y="504416"/>
                </a:lnTo>
                <a:lnTo>
                  <a:pt x="101720" y="498861"/>
                </a:lnTo>
                <a:lnTo>
                  <a:pt x="108873" y="493704"/>
                </a:lnTo>
                <a:lnTo>
                  <a:pt x="116422" y="488943"/>
                </a:lnTo>
                <a:lnTo>
                  <a:pt x="124369" y="484579"/>
                </a:lnTo>
                <a:lnTo>
                  <a:pt x="132713" y="480611"/>
                </a:lnTo>
                <a:lnTo>
                  <a:pt x="141455" y="477040"/>
                </a:lnTo>
                <a:lnTo>
                  <a:pt x="150594" y="473470"/>
                </a:lnTo>
                <a:lnTo>
                  <a:pt x="159733" y="470693"/>
                </a:lnTo>
                <a:lnTo>
                  <a:pt x="169667" y="467915"/>
                </a:lnTo>
                <a:lnTo>
                  <a:pt x="172845" y="467915"/>
                </a:lnTo>
                <a:lnTo>
                  <a:pt x="179998" y="468312"/>
                </a:lnTo>
                <a:lnTo>
                  <a:pt x="200262" y="469502"/>
                </a:lnTo>
                <a:lnTo>
                  <a:pt x="231652" y="471883"/>
                </a:lnTo>
                <a:lnTo>
                  <a:pt x="312711" y="730162"/>
                </a:lnTo>
                <a:lnTo>
                  <a:pt x="329400" y="728575"/>
                </a:lnTo>
                <a:lnTo>
                  <a:pt x="327413" y="709135"/>
                </a:lnTo>
                <a:lnTo>
                  <a:pt x="322247" y="527427"/>
                </a:lnTo>
                <a:lnTo>
                  <a:pt x="315492" y="509970"/>
                </a:lnTo>
                <a:lnTo>
                  <a:pt x="329002" y="486959"/>
                </a:lnTo>
                <a:lnTo>
                  <a:pt x="359598" y="486562"/>
                </a:lnTo>
                <a:lnTo>
                  <a:pt x="371916" y="509970"/>
                </a:lnTo>
                <a:lnTo>
                  <a:pt x="366353" y="530601"/>
                </a:lnTo>
                <a:lnTo>
                  <a:pt x="393372" y="722624"/>
                </a:lnTo>
                <a:lnTo>
                  <a:pt x="402114" y="721831"/>
                </a:lnTo>
                <a:lnTo>
                  <a:pt x="397346" y="476247"/>
                </a:lnTo>
                <a:lnTo>
                  <a:pt x="403703" y="473073"/>
                </a:lnTo>
                <a:lnTo>
                  <a:pt x="408869" y="470693"/>
                </a:lnTo>
                <a:lnTo>
                  <a:pt x="411253" y="468709"/>
                </a:lnTo>
                <a:lnTo>
                  <a:pt x="412047" y="467915"/>
                </a:lnTo>
                <a:lnTo>
                  <a:pt x="416816" y="467122"/>
                </a:lnTo>
                <a:lnTo>
                  <a:pt x="421584" y="467122"/>
                </a:lnTo>
                <a:lnTo>
                  <a:pt x="425557" y="466725"/>
                </a:lnTo>
                <a:close/>
                <a:moveTo>
                  <a:pt x="2003425" y="196850"/>
                </a:moveTo>
                <a:lnTo>
                  <a:pt x="2003425" y="720725"/>
                </a:lnTo>
                <a:lnTo>
                  <a:pt x="1071562" y="720328"/>
                </a:lnTo>
                <a:lnTo>
                  <a:pt x="1251744" y="585391"/>
                </a:lnTo>
                <a:lnTo>
                  <a:pt x="1404144" y="665163"/>
                </a:lnTo>
                <a:lnTo>
                  <a:pt x="1657350" y="399256"/>
                </a:lnTo>
                <a:lnTo>
                  <a:pt x="1796653" y="458788"/>
                </a:lnTo>
                <a:lnTo>
                  <a:pt x="2003425" y="196850"/>
                </a:lnTo>
                <a:close/>
                <a:moveTo>
                  <a:pt x="140097" y="182563"/>
                </a:moveTo>
                <a:lnTo>
                  <a:pt x="138509" y="201216"/>
                </a:lnTo>
                <a:lnTo>
                  <a:pt x="137319" y="215107"/>
                </a:lnTo>
                <a:lnTo>
                  <a:pt x="137716" y="215504"/>
                </a:lnTo>
                <a:lnTo>
                  <a:pt x="138509" y="201216"/>
                </a:lnTo>
                <a:lnTo>
                  <a:pt x="139303" y="194469"/>
                </a:lnTo>
                <a:lnTo>
                  <a:pt x="140097" y="188516"/>
                </a:lnTo>
                <a:lnTo>
                  <a:pt x="140097" y="182563"/>
                </a:lnTo>
                <a:close/>
                <a:moveTo>
                  <a:pt x="164306" y="111125"/>
                </a:moveTo>
                <a:lnTo>
                  <a:pt x="162719" y="111522"/>
                </a:lnTo>
                <a:lnTo>
                  <a:pt x="161131" y="111919"/>
                </a:lnTo>
                <a:lnTo>
                  <a:pt x="159544" y="112713"/>
                </a:lnTo>
                <a:lnTo>
                  <a:pt x="158353" y="113507"/>
                </a:lnTo>
                <a:lnTo>
                  <a:pt x="155972" y="117078"/>
                </a:lnTo>
                <a:lnTo>
                  <a:pt x="153591" y="120650"/>
                </a:lnTo>
                <a:lnTo>
                  <a:pt x="158353" y="115491"/>
                </a:lnTo>
                <a:lnTo>
                  <a:pt x="161131" y="113110"/>
                </a:lnTo>
                <a:lnTo>
                  <a:pt x="164306" y="111125"/>
                </a:lnTo>
                <a:close/>
                <a:moveTo>
                  <a:pt x="988111" y="91679"/>
                </a:moveTo>
                <a:lnTo>
                  <a:pt x="984541" y="92075"/>
                </a:lnTo>
                <a:lnTo>
                  <a:pt x="980971" y="93266"/>
                </a:lnTo>
                <a:lnTo>
                  <a:pt x="977798" y="94853"/>
                </a:lnTo>
                <a:lnTo>
                  <a:pt x="975022" y="97632"/>
                </a:lnTo>
                <a:lnTo>
                  <a:pt x="972642" y="100013"/>
                </a:lnTo>
                <a:lnTo>
                  <a:pt x="971055" y="103188"/>
                </a:lnTo>
                <a:lnTo>
                  <a:pt x="970262" y="106760"/>
                </a:lnTo>
                <a:lnTo>
                  <a:pt x="969865" y="110332"/>
                </a:lnTo>
                <a:lnTo>
                  <a:pt x="969865" y="578644"/>
                </a:lnTo>
                <a:lnTo>
                  <a:pt x="1457734" y="287338"/>
                </a:lnTo>
                <a:lnTo>
                  <a:pt x="1494622" y="333375"/>
                </a:lnTo>
                <a:lnTo>
                  <a:pt x="969865" y="642938"/>
                </a:lnTo>
                <a:lnTo>
                  <a:pt x="969865" y="758032"/>
                </a:lnTo>
                <a:lnTo>
                  <a:pt x="970262" y="762001"/>
                </a:lnTo>
                <a:lnTo>
                  <a:pt x="971055" y="765176"/>
                </a:lnTo>
                <a:lnTo>
                  <a:pt x="972642" y="768747"/>
                </a:lnTo>
                <a:lnTo>
                  <a:pt x="975022" y="771129"/>
                </a:lnTo>
                <a:lnTo>
                  <a:pt x="977798" y="773510"/>
                </a:lnTo>
                <a:lnTo>
                  <a:pt x="980971" y="775494"/>
                </a:lnTo>
                <a:lnTo>
                  <a:pt x="984541" y="776685"/>
                </a:lnTo>
                <a:lnTo>
                  <a:pt x="988111" y="776685"/>
                </a:lnTo>
                <a:lnTo>
                  <a:pt x="2043178" y="776685"/>
                </a:lnTo>
                <a:lnTo>
                  <a:pt x="2047144" y="776685"/>
                </a:lnTo>
                <a:lnTo>
                  <a:pt x="2050714" y="775494"/>
                </a:lnTo>
                <a:lnTo>
                  <a:pt x="2053887" y="773510"/>
                </a:lnTo>
                <a:lnTo>
                  <a:pt x="2056663" y="771129"/>
                </a:lnTo>
                <a:lnTo>
                  <a:pt x="2059043" y="768747"/>
                </a:lnTo>
                <a:lnTo>
                  <a:pt x="2060630" y="765176"/>
                </a:lnTo>
                <a:lnTo>
                  <a:pt x="2061820" y="762001"/>
                </a:lnTo>
                <a:lnTo>
                  <a:pt x="2062216" y="758032"/>
                </a:lnTo>
                <a:lnTo>
                  <a:pt x="2062216" y="110332"/>
                </a:lnTo>
                <a:lnTo>
                  <a:pt x="2061820" y="106760"/>
                </a:lnTo>
                <a:lnTo>
                  <a:pt x="2060630" y="103188"/>
                </a:lnTo>
                <a:lnTo>
                  <a:pt x="2059043" y="100013"/>
                </a:lnTo>
                <a:lnTo>
                  <a:pt x="2056663" y="97632"/>
                </a:lnTo>
                <a:lnTo>
                  <a:pt x="2053887" y="94853"/>
                </a:lnTo>
                <a:lnTo>
                  <a:pt x="2050714" y="93266"/>
                </a:lnTo>
                <a:lnTo>
                  <a:pt x="2047144" y="92075"/>
                </a:lnTo>
                <a:lnTo>
                  <a:pt x="2043178" y="91679"/>
                </a:lnTo>
                <a:lnTo>
                  <a:pt x="988111" y="91679"/>
                </a:lnTo>
                <a:close/>
                <a:moveTo>
                  <a:pt x="273050" y="38100"/>
                </a:moveTo>
                <a:lnTo>
                  <a:pt x="286544" y="38497"/>
                </a:lnTo>
                <a:lnTo>
                  <a:pt x="299641" y="38894"/>
                </a:lnTo>
                <a:lnTo>
                  <a:pt x="312341" y="40085"/>
                </a:lnTo>
                <a:lnTo>
                  <a:pt x="323850" y="42466"/>
                </a:lnTo>
                <a:lnTo>
                  <a:pt x="335756" y="44847"/>
                </a:lnTo>
                <a:lnTo>
                  <a:pt x="347266" y="47229"/>
                </a:lnTo>
                <a:lnTo>
                  <a:pt x="357981" y="50800"/>
                </a:lnTo>
                <a:lnTo>
                  <a:pt x="368697" y="53975"/>
                </a:lnTo>
                <a:lnTo>
                  <a:pt x="378222" y="57944"/>
                </a:lnTo>
                <a:lnTo>
                  <a:pt x="387747" y="61516"/>
                </a:lnTo>
                <a:lnTo>
                  <a:pt x="396478" y="65881"/>
                </a:lnTo>
                <a:lnTo>
                  <a:pt x="404813" y="70247"/>
                </a:lnTo>
                <a:lnTo>
                  <a:pt x="412750" y="74216"/>
                </a:lnTo>
                <a:lnTo>
                  <a:pt x="419894" y="78582"/>
                </a:lnTo>
                <a:lnTo>
                  <a:pt x="432197" y="86519"/>
                </a:lnTo>
                <a:lnTo>
                  <a:pt x="442516" y="93266"/>
                </a:lnTo>
                <a:lnTo>
                  <a:pt x="449660" y="99219"/>
                </a:lnTo>
                <a:lnTo>
                  <a:pt x="455613" y="104378"/>
                </a:lnTo>
                <a:lnTo>
                  <a:pt x="454025" y="107553"/>
                </a:lnTo>
                <a:lnTo>
                  <a:pt x="451644" y="111522"/>
                </a:lnTo>
                <a:lnTo>
                  <a:pt x="448866" y="116285"/>
                </a:lnTo>
                <a:lnTo>
                  <a:pt x="444897" y="122238"/>
                </a:lnTo>
                <a:lnTo>
                  <a:pt x="440532" y="128588"/>
                </a:lnTo>
                <a:lnTo>
                  <a:pt x="434578" y="134938"/>
                </a:lnTo>
                <a:lnTo>
                  <a:pt x="427832" y="141288"/>
                </a:lnTo>
                <a:lnTo>
                  <a:pt x="423863" y="144066"/>
                </a:lnTo>
                <a:lnTo>
                  <a:pt x="420291" y="146844"/>
                </a:lnTo>
                <a:lnTo>
                  <a:pt x="415925" y="149225"/>
                </a:lnTo>
                <a:lnTo>
                  <a:pt x="411163" y="151607"/>
                </a:lnTo>
                <a:lnTo>
                  <a:pt x="406797" y="153591"/>
                </a:lnTo>
                <a:lnTo>
                  <a:pt x="401638" y="155179"/>
                </a:lnTo>
                <a:lnTo>
                  <a:pt x="396082" y="156369"/>
                </a:lnTo>
                <a:lnTo>
                  <a:pt x="390525" y="157560"/>
                </a:lnTo>
                <a:lnTo>
                  <a:pt x="384572" y="157957"/>
                </a:lnTo>
                <a:lnTo>
                  <a:pt x="379016" y="157957"/>
                </a:lnTo>
                <a:lnTo>
                  <a:pt x="372666" y="157560"/>
                </a:lnTo>
                <a:lnTo>
                  <a:pt x="365919" y="155973"/>
                </a:lnTo>
                <a:lnTo>
                  <a:pt x="358775" y="154385"/>
                </a:lnTo>
                <a:lnTo>
                  <a:pt x="351235" y="152003"/>
                </a:lnTo>
                <a:lnTo>
                  <a:pt x="343694" y="148828"/>
                </a:lnTo>
                <a:lnTo>
                  <a:pt x="335756" y="145257"/>
                </a:lnTo>
                <a:lnTo>
                  <a:pt x="327025" y="140891"/>
                </a:lnTo>
                <a:lnTo>
                  <a:pt x="317103" y="136525"/>
                </a:lnTo>
                <a:lnTo>
                  <a:pt x="355203" y="155179"/>
                </a:lnTo>
                <a:lnTo>
                  <a:pt x="373063" y="163116"/>
                </a:lnTo>
                <a:lnTo>
                  <a:pt x="381397" y="166688"/>
                </a:lnTo>
                <a:lnTo>
                  <a:pt x="389335" y="169466"/>
                </a:lnTo>
                <a:lnTo>
                  <a:pt x="397272" y="172244"/>
                </a:lnTo>
                <a:lnTo>
                  <a:pt x="404813" y="173832"/>
                </a:lnTo>
                <a:lnTo>
                  <a:pt x="411957" y="175023"/>
                </a:lnTo>
                <a:lnTo>
                  <a:pt x="418703" y="175419"/>
                </a:lnTo>
                <a:lnTo>
                  <a:pt x="425053" y="175023"/>
                </a:lnTo>
                <a:lnTo>
                  <a:pt x="428228" y="174625"/>
                </a:lnTo>
                <a:lnTo>
                  <a:pt x="431007" y="173832"/>
                </a:lnTo>
                <a:lnTo>
                  <a:pt x="434182" y="173038"/>
                </a:lnTo>
                <a:lnTo>
                  <a:pt x="436563" y="171847"/>
                </a:lnTo>
                <a:lnTo>
                  <a:pt x="438944" y="169863"/>
                </a:lnTo>
                <a:lnTo>
                  <a:pt x="441722" y="168276"/>
                </a:lnTo>
                <a:lnTo>
                  <a:pt x="442913" y="180976"/>
                </a:lnTo>
                <a:lnTo>
                  <a:pt x="443310" y="192882"/>
                </a:lnTo>
                <a:lnTo>
                  <a:pt x="443310" y="203994"/>
                </a:lnTo>
                <a:lnTo>
                  <a:pt x="442913" y="215107"/>
                </a:lnTo>
                <a:lnTo>
                  <a:pt x="444500" y="213122"/>
                </a:lnTo>
                <a:lnTo>
                  <a:pt x="445691" y="212328"/>
                </a:lnTo>
                <a:lnTo>
                  <a:pt x="446882" y="212328"/>
                </a:lnTo>
                <a:lnTo>
                  <a:pt x="447675" y="212726"/>
                </a:lnTo>
                <a:lnTo>
                  <a:pt x="448072" y="213519"/>
                </a:lnTo>
                <a:lnTo>
                  <a:pt x="448866" y="216297"/>
                </a:lnTo>
                <a:lnTo>
                  <a:pt x="448866" y="221457"/>
                </a:lnTo>
                <a:lnTo>
                  <a:pt x="448866" y="228204"/>
                </a:lnTo>
                <a:lnTo>
                  <a:pt x="447675" y="244079"/>
                </a:lnTo>
                <a:lnTo>
                  <a:pt x="445294" y="262335"/>
                </a:lnTo>
                <a:lnTo>
                  <a:pt x="443310" y="279797"/>
                </a:lnTo>
                <a:lnTo>
                  <a:pt x="440928" y="294482"/>
                </a:lnTo>
                <a:lnTo>
                  <a:pt x="439738" y="300038"/>
                </a:lnTo>
                <a:lnTo>
                  <a:pt x="438547" y="303213"/>
                </a:lnTo>
                <a:lnTo>
                  <a:pt x="437753" y="304800"/>
                </a:lnTo>
                <a:lnTo>
                  <a:pt x="437357" y="304800"/>
                </a:lnTo>
                <a:lnTo>
                  <a:pt x="436960" y="304007"/>
                </a:lnTo>
                <a:lnTo>
                  <a:pt x="435769" y="313929"/>
                </a:lnTo>
                <a:lnTo>
                  <a:pt x="434182" y="323057"/>
                </a:lnTo>
                <a:lnTo>
                  <a:pt x="432197" y="332185"/>
                </a:lnTo>
                <a:lnTo>
                  <a:pt x="429816" y="341313"/>
                </a:lnTo>
                <a:lnTo>
                  <a:pt x="427435" y="349647"/>
                </a:lnTo>
                <a:lnTo>
                  <a:pt x="424260" y="357982"/>
                </a:lnTo>
                <a:lnTo>
                  <a:pt x="421482" y="365919"/>
                </a:lnTo>
                <a:lnTo>
                  <a:pt x="417513" y="373460"/>
                </a:lnTo>
                <a:lnTo>
                  <a:pt x="413941" y="381397"/>
                </a:lnTo>
                <a:lnTo>
                  <a:pt x="409972" y="388938"/>
                </a:lnTo>
                <a:lnTo>
                  <a:pt x="406003" y="395685"/>
                </a:lnTo>
                <a:lnTo>
                  <a:pt x="401241" y="402432"/>
                </a:lnTo>
                <a:lnTo>
                  <a:pt x="396875" y="408782"/>
                </a:lnTo>
                <a:lnTo>
                  <a:pt x="391716" y="415132"/>
                </a:lnTo>
                <a:lnTo>
                  <a:pt x="386953" y="420688"/>
                </a:lnTo>
                <a:lnTo>
                  <a:pt x="381794" y="426244"/>
                </a:lnTo>
                <a:lnTo>
                  <a:pt x="376635" y="431801"/>
                </a:lnTo>
                <a:lnTo>
                  <a:pt x="371078" y="436563"/>
                </a:lnTo>
                <a:lnTo>
                  <a:pt x="365919" y="440929"/>
                </a:lnTo>
                <a:lnTo>
                  <a:pt x="360363" y="445691"/>
                </a:lnTo>
                <a:lnTo>
                  <a:pt x="354806" y="449660"/>
                </a:lnTo>
                <a:lnTo>
                  <a:pt x="349250" y="453232"/>
                </a:lnTo>
                <a:lnTo>
                  <a:pt x="343297" y="456804"/>
                </a:lnTo>
                <a:lnTo>
                  <a:pt x="337741" y="459582"/>
                </a:lnTo>
                <a:lnTo>
                  <a:pt x="332185" y="462757"/>
                </a:lnTo>
                <a:lnTo>
                  <a:pt x="326628" y="464741"/>
                </a:lnTo>
                <a:lnTo>
                  <a:pt x="320675" y="466726"/>
                </a:lnTo>
                <a:lnTo>
                  <a:pt x="315119" y="468313"/>
                </a:lnTo>
                <a:lnTo>
                  <a:pt x="309563" y="469901"/>
                </a:lnTo>
                <a:lnTo>
                  <a:pt x="304403" y="470694"/>
                </a:lnTo>
                <a:lnTo>
                  <a:pt x="298847" y="471091"/>
                </a:lnTo>
                <a:lnTo>
                  <a:pt x="293688" y="471488"/>
                </a:lnTo>
                <a:lnTo>
                  <a:pt x="288925" y="471091"/>
                </a:lnTo>
                <a:lnTo>
                  <a:pt x="284956" y="470694"/>
                </a:lnTo>
                <a:lnTo>
                  <a:pt x="280194" y="469901"/>
                </a:lnTo>
                <a:lnTo>
                  <a:pt x="275034" y="467916"/>
                </a:lnTo>
                <a:lnTo>
                  <a:pt x="270669" y="466329"/>
                </a:lnTo>
                <a:lnTo>
                  <a:pt x="265509" y="464344"/>
                </a:lnTo>
                <a:lnTo>
                  <a:pt x="259953" y="462360"/>
                </a:lnTo>
                <a:lnTo>
                  <a:pt x="254794" y="459185"/>
                </a:lnTo>
                <a:lnTo>
                  <a:pt x="244078" y="452438"/>
                </a:lnTo>
                <a:lnTo>
                  <a:pt x="232966" y="444898"/>
                </a:lnTo>
                <a:lnTo>
                  <a:pt x="221853" y="435769"/>
                </a:lnTo>
                <a:lnTo>
                  <a:pt x="211534" y="425450"/>
                </a:lnTo>
                <a:lnTo>
                  <a:pt x="200819" y="413941"/>
                </a:lnTo>
                <a:lnTo>
                  <a:pt x="190500" y="402035"/>
                </a:lnTo>
                <a:lnTo>
                  <a:pt x="185737" y="395685"/>
                </a:lnTo>
                <a:lnTo>
                  <a:pt x="180578" y="388938"/>
                </a:lnTo>
                <a:lnTo>
                  <a:pt x="176609" y="381794"/>
                </a:lnTo>
                <a:lnTo>
                  <a:pt x="171847" y="374651"/>
                </a:lnTo>
                <a:lnTo>
                  <a:pt x="167481" y="367507"/>
                </a:lnTo>
                <a:lnTo>
                  <a:pt x="163512" y="359569"/>
                </a:lnTo>
                <a:lnTo>
                  <a:pt x="159544" y="351632"/>
                </a:lnTo>
                <a:lnTo>
                  <a:pt x="156369" y="343694"/>
                </a:lnTo>
                <a:lnTo>
                  <a:pt x="152797" y="335757"/>
                </a:lnTo>
                <a:lnTo>
                  <a:pt x="150019" y="327422"/>
                </a:lnTo>
                <a:lnTo>
                  <a:pt x="147241" y="318691"/>
                </a:lnTo>
                <a:lnTo>
                  <a:pt x="144859" y="310357"/>
                </a:lnTo>
                <a:lnTo>
                  <a:pt x="142875" y="316310"/>
                </a:lnTo>
                <a:lnTo>
                  <a:pt x="140494" y="320676"/>
                </a:lnTo>
                <a:lnTo>
                  <a:pt x="139700" y="322263"/>
                </a:lnTo>
                <a:lnTo>
                  <a:pt x="138509" y="323057"/>
                </a:lnTo>
                <a:lnTo>
                  <a:pt x="137319" y="323851"/>
                </a:lnTo>
                <a:lnTo>
                  <a:pt x="136128" y="324247"/>
                </a:lnTo>
                <a:lnTo>
                  <a:pt x="134541" y="323851"/>
                </a:lnTo>
                <a:lnTo>
                  <a:pt x="133350" y="323057"/>
                </a:lnTo>
                <a:lnTo>
                  <a:pt x="132159" y="321866"/>
                </a:lnTo>
                <a:lnTo>
                  <a:pt x="130969" y="319485"/>
                </a:lnTo>
                <a:lnTo>
                  <a:pt x="128587" y="314722"/>
                </a:lnTo>
                <a:lnTo>
                  <a:pt x="126603" y="308372"/>
                </a:lnTo>
                <a:lnTo>
                  <a:pt x="125016" y="300038"/>
                </a:lnTo>
                <a:lnTo>
                  <a:pt x="123825" y="290513"/>
                </a:lnTo>
                <a:lnTo>
                  <a:pt x="123031" y="280591"/>
                </a:lnTo>
                <a:lnTo>
                  <a:pt x="122634" y="269478"/>
                </a:lnTo>
                <a:lnTo>
                  <a:pt x="123031" y="259557"/>
                </a:lnTo>
                <a:lnTo>
                  <a:pt x="123428" y="250032"/>
                </a:lnTo>
                <a:lnTo>
                  <a:pt x="124619" y="241300"/>
                </a:lnTo>
                <a:lnTo>
                  <a:pt x="125809" y="233760"/>
                </a:lnTo>
                <a:lnTo>
                  <a:pt x="127397" y="227013"/>
                </a:lnTo>
                <a:lnTo>
                  <a:pt x="129778" y="221854"/>
                </a:lnTo>
                <a:lnTo>
                  <a:pt x="131762" y="217488"/>
                </a:lnTo>
                <a:lnTo>
                  <a:pt x="132953" y="216297"/>
                </a:lnTo>
                <a:lnTo>
                  <a:pt x="134144" y="215504"/>
                </a:lnTo>
                <a:lnTo>
                  <a:pt x="130572" y="211138"/>
                </a:lnTo>
                <a:lnTo>
                  <a:pt x="127000" y="207169"/>
                </a:lnTo>
                <a:lnTo>
                  <a:pt x="124619" y="202407"/>
                </a:lnTo>
                <a:lnTo>
                  <a:pt x="122634" y="197247"/>
                </a:lnTo>
                <a:lnTo>
                  <a:pt x="120253" y="192485"/>
                </a:lnTo>
                <a:lnTo>
                  <a:pt x="119062" y="186928"/>
                </a:lnTo>
                <a:lnTo>
                  <a:pt x="118269" y="181372"/>
                </a:lnTo>
                <a:lnTo>
                  <a:pt x="117475" y="175816"/>
                </a:lnTo>
                <a:lnTo>
                  <a:pt x="117475" y="170260"/>
                </a:lnTo>
                <a:lnTo>
                  <a:pt x="117475" y="164704"/>
                </a:lnTo>
                <a:lnTo>
                  <a:pt x="117872" y="158751"/>
                </a:lnTo>
                <a:lnTo>
                  <a:pt x="118269" y="152797"/>
                </a:lnTo>
                <a:lnTo>
                  <a:pt x="120253" y="140891"/>
                </a:lnTo>
                <a:lnTo>
                  <a:pt x="123428" y="129381"/>
                </a:lnTo>
                <a:lnTo>
                  <a:pt x="126603" y="118666"/>
                </a:lnTo>
                <a:lnTo>
                  <a:pt x="130969" y="107951"/>
                </a:lnTo>
                <a:lnTo>
                  <a:pt x="135334" y="98426"/>
                </a:lnTo>
                <a:lnTo>
                  <a:pt x="139700" y="90091"/>
                </a:lnTo>
                <a:lnTo>
                  <a:pt x="144066" y="82154"/>
                </a:lnTo>
                <a:lnTo>
                  <a:pt x="148034" y="76597"/>
                </a:lnTo>
                <a:lnTo>
                  <a:pt x="152003" y="72231"/>
                </a:lnTo>
                <a:lnTo>
                  <a:pt x="153194" y="70644"/>
                </a:lnTo>
                <a:lnTo>
                  <a:pt x="154781" y="69850"/>
                </a:lnTo>
                <a:lnTo>
                  <a:pt x="170656" y="61913"/>
                </a:lnTo>
                <a:lnTo>
                  <a:pt x="186134" y="55960"/>
                </a:lnTo>
                <a:lnTo>
                  <a:pt x="201216" y="50403"/>
                </a:lnTo>
                <a:lnTo>
                  <a:pt x="216297" y="46038"/>
                </a:lnTo>
                <a:lnTo>
                  <a:pt x="230981" y="42863"/>
                </a:lnTo>
                <a:lnTo>
                  <a:pt x="245269" y="40482"/>
                </a:lnTo>
                <a:lnTo>
                  <a:pt x="259556" y="38894"/>
                </a:lnTo>
                <a:lnTo>
                  <a:pt x="273050" y="38100"/>
                </a:lnTo>
                <a:close/>
                <a:moveTo>
                  <a:pt x="982954" y="0"/>
                </a:moveTo>
                <a:lnTo>
                  <a:pt x="988111" y="0"/>
                </a:lnTo>
                <a:lnTo>
                  <a:pt x="2043178" y="0"/>
                </a:lnTo>
                <a:lnTo>
                  <a:pt x="2049127" y="0"/>
                </a:lnTo>
                <a:lnTo>
                  <a:pt x="2054680" y="397"/>
                </a:lnTo>
                <a:lnTo>
                  <a:pt x="2060233" y="1191"/>
                </a:lnTo>
                <a:lnTo>
                  <a:pt x="2065786" y="1985"/>
                </a:lnTo>
                <a:lnTo>
                  <a:pt x="2070942" y="3572"/>
                </a:lnTo>
                <a:lnTo>
                  <a:pt x="2076099" y="5160"/>
                </a:lnTo>
                <a:lnTo>
                  <a:pt x="2081255" y="6747"/>
                </a:lnTo>
                <a:lnTo>
                  <a:pt x="2086411" y="8732"/>
                </a:lnTo>
                <a:lnTo>
                  <a:pt x="2091171" y="11113"/>
                </a:lnTo>
                <a:lnTo>
                  <a:pt x="2095931" y="13494"/>
                </a:lnTo>
                <a:lnTo>
                  <a:pt x="2100691" y="16272"/>
                </a:lnTo>
                <a:lnTo>
                  <a:pt x="2105054" y="19050"/>
                </a:lnTo>
                <a:lnTo>
                  <a:pt x="2109417" y="21828"/>
                </a:lnTo>
                <a:lnTo>
                  <a:pt x="2113780" y="25401"/>
                </a:lnTo>
                <a:lnTo>
                  <a:pt x="2121713" y="32544"/>
                </a:lnTo>
                <a:lnTo>
                  <a:pt x="2128852" y="40085"/>
                </a:lnTo>
                <a:lnTo>
                  <a:pt x="2131629" y="44451"/>
                </a:lnTo>
                <a:lnTo>
                  <a:pt x="2135198" y="48816"/>
                </a:lnTo>
                <a:lnTo>
                  <a:pt x="2137578" y="53182"/>
                </a:lnTo>
                <a:lnTo>
                  <a:pt x="2140751" y="57944"/>
                </a:lnTo>
                <a:lnTo>
                  <a:pt x="2143131" y="62707"/>
                </a:lnTo>
                <a:lnTo>
                  <a:pt x="2145114" y="67469"/>
                </a:lnTo>
                <a:lnTo>
                  <a:pt x="2147494" y="72628"/>
                </a:lnTo>
                <a:lnTo>
                  <a:pt x="2149081" y="77788"/>
                </a:lnTo>
                <a:lnTo>
                  <a:pt x="2150271" y="82947"/>
                </a:lnTo>
                <a:lnTo>
                  <a:pt x="2151461" y="88107"/>
                </a:lnTo>
                <a:lnTo>
                  <a:pt x="2152254" y="93663"/>
                </a:lnTo>
                <a:lnTo>
                  <a:pt x="2153444" y="99219"/>
                </a:lnTo>
                <a:lnTo>
                  <a:pt x="2153841" y="105172"/>
                </a:lnTo>
                <a:lnTo>
                  <a:pt x="2154237" y="110332"/>
                </a:lnTo>
                <a:lnTo>
                  <a:pt x="2154237" y="758032"/>
                </a:lnTo>
                <a:lnTo>
                  <a:pt x="2153841" y="763588"/>
                </a:lnTo>
                <a:lnTo>
                  <a:pt x="2153444" y="769144"/>
                </a:lnTo>
                <a:lnTo>
                  <a:pt x="2152254" y="775097"/>
                </a:lnTo>
                <a:lnTo>
                  <a:pt x="2151461" y="779860"/>
                </a:lnTo>
                <a:lnTo>
                  <a:pt x="2150271" y="785416"/>
                </a:lnTo>
                <a:lnTo>
                  <a:pt x="2149081" y="790972"/>
                </a:lnTo>
                <a:lnTo>
                  <a:pt x="2147494" y="796132"/>
                </a:lnTo>
                <a:lnTo>
                  <a:pt x="2145114" y="800894"/>
                </a:lnTo>
                <a:lnTo>
                  <a:pt x="2143131" y="805657"/>
                </a:lnTo>
                <a:lnTo>
                  <a:pt x="2140751" y="810816"/>
                </a:lnTo>
                <a:lnTo>
                  <a:pt x="2137578" y="815579"/>
                </a:lnTo>
                <a:lnTo>
                  <a:pt x="2135198" y="819547"/>
                </a:lnTo>
                <a:lnTo>
                  <a:pt x="2131629" y="824310"/>
                </a:lnTo>
                <a:lnTo>
                  <a:pt x="2128852" y="827882"/>
                </a:lnTo>
                <a:lnTo>
                  <a:pt x="2124886" y="832247"/>
                </a:lnTo>
                <a:lnTo>
                  <a:pt x="2121713" y="836216"/>
                </a:lnTo>
                <a:lnTo>
                  <a:pt x="2117350" y="839788"/>
                </a:lnTo>
                <a:lnTo>
                  <a:pt x="2113780" y="843360"/>
                </a:lnTo>
                <a:lnTo>
                  <a:pt x="2109417" y="846535"/>
                </a:lnTo>
                <a:lnTo>
                  <a:pt x="2105054" y="849710"/>
                </a:lnTo>
                <a:lnTo>
                  <a:pt x="2100691" y="852488"/>
                </a:lnTo>
                <a:lnTo>
                  <a:pt x="2095931" y="854869"/>
                </a:lnTo>
                <a:lnTo>
                  <a:pt x="2091171" y="857647"/>
                </a:lnTo>
                <a:lnTo>
                  <a:pt x="2086411" y="859632"/>
                </a:lnTo>
                <a:lnTo>
                  <a:pt x="2081255" y="861616"/>
                </a:lnTo>
                <a:lnTo>
                  <a:pt x="2076099" y="863601"/>
                </a:lnTo>
                <a:lnTo>
                  <a:pt x="2070942" y="865188"/>
                </a:lnTo>
                <a:lnTo>
                  <a:pt x="2065786" y="866379"/>
                </a:lnTo>
                <a:lnTo>
                  <a:pt x="2060233" y="867172"/>
                </a:lnTo>
                <a:lnTo>
                  <a:pt x="2054680" y="867966"/>
                </a:lnTo>
                <a:lnTo>
                  <a:pt x="2049127" y="868363"/>
                </a:lnTo>
                <a:lnTo>
                  <a:pt x="2043178" y="868363"/>
                </a:lnTo>
                <a:lnTo>
                  <a:pt x="988111" y="868363"/>
                </a:lnTo>
                <a:lnTo>
                  <a:pt x="982954" y="868363"/>
                </a:lnTo>
                <a:lnTo>
                  <a:pt x="977401" y="867966"/>
                </a:lnTo>
                <a:lnTo>
                  <a:pt x="971452" y="867172"/>
                </a:lnTo>
                <a:lnTo>
                  <a:pt x="966295" y="866379"/>
                </a:lnTo>
                <a:lnTo>
                  <a:pt x="960742" y="865188"/>
                </a:lnTo>
                <a:lnTo>
                  <a:pt x="955586" y="863601"/>
                </a:lnTo>
                <a:lnTo>
                  <a:pt x="950430" y="861616"/>
                </a:lnTo>
                <a:lnTo>
                  <a:pt x="945273" y="859632"/>
                </a:lnTo>
                <a:lnTo>
                  <a:pt x="940514" y="857647"/>
                </a:lnTo>
                <a:lnTo>
                  <a:pt x="935754" y="854869"/>
                </a:lnTo>
                <a:lnTo>
                  <a:pt x="930994" y="852488"/>
                </a:lnTo>
                <a:lnTo>
                  <a:pt x="926631" y="849710"/>
                </a:lnTo>
                <a:lnTo>
                  <a:pt x="922268" y="846535"/>
                </a:lnTo>
                <a:lnTo>
                  <a:pt x="918302" y="843360"/>
                </a:lnTo>
                <a:lnTo>
                  <a:pt x="913939" y="839788"/>
                </a:lnTo>
                <a:lnTo>
                  <a:pt x="910369" y="836216"/>
                </a:lnTo>
                <a:lnTo>
                  <a:pt x="906402" y="832247"/>
                </a:lnTo>
                <a:lnTo>
                  <a:pt x="903229" y="827882"/>
                </a:lnTo>
                <a:lnTo>
                  <a:pt x="899659" y="824310"/>
                </a:lnTo>
                <a:lnTo>
                  <a:pt x="896883" y="819547"/>
                </a:lnTo>
                <a:lnTo>
                  <a:pt x="893710" y="815579"/>
                </a:lnTo>
                <a:lnTo>
                  <a:pt x="891330" y="810816"/>
                </a:lnTo>
                <a:lnTo>
                  <a:pt x="888950" y="805657"/>
                </a:lnTo>
                <a:lnTo>
                  <a:pt x="886570" y="800894"/>
                </a:lnTo>
                <a:lnTo>
                  <a:pt x="884587" y="796132"/>
                </a:lnTo>
                <a:lnTo>
                  <a:pt x="883001" y="790972"/>
                </a:lnTo>
                <a:lnTo>
                  <a:pt x="881414" y="785416"/>
                </a:lnTo>
                <a:lnTo>
                  <a:pt x="879827" y="779860"/>
                </a:lnTo>
                <a:lnTo>
                  <a:pt x="879034" y="775097"/>
                </a:lnTo>
                <a:lnTo>
                  <a:pt x="878241" y="769144"/>
                </a:lnTo>
                <a:lnTo>
                  <a:pt x="877844" y="763588"/>
                </a:lnTo>
                <a:lnTo>
                  <a:pt x="877844" y="758032"/>
                </a:lnTo>
                <a:lnTo>
                  <a:pt x="877844" y="696913"/>
                </a:lnTo>
                <a:lnTo>
                  <a:pt x="833420" y="723504"/>
                </a:lnTo>
                <a:lnTo>
                  <a:pt x="804862" y="676672"/>
                </a:lnTo>
                <a:lnTo>
                  <a:pt x="877844" y="633413"/>
                </a:lnTo>
                <a:lnTo>
                  <a:pt x="877844" y="110332"/>
                </a:lnTo>
                <a:lnTo>
                  <a:pt x="877844" y="105172"/>
                </a:lnTo>
                <a:lnTo>
                  <a:pt x="878241" y="99219"/>
                </a:lnTo>
                <a:lnTo>
                  <a:pt x="879034" y="93663"/>
                </a:lnTo>
                <a:lnTo>
                  <a:pt x="879827" y="88107"/>
                </a:lnTo>
                <a:lnTo>
                  <a:pt x="881414" y="82947"/>
                </a:lnTo>
                <a:lnTo>
                  <a:pt x="883001" y="77788"/>
                </a:lnTo>
                <a:lnTo>
                  <a:pt x="884587" y="72628"/>
                </a:lnTo>
                <a:lnTo>
                  <a:pt x="886570" y="67469"/>
                </a:lnTo>
                <a:lnTo>
                  <a:pt x="888950" y="62707"/>
                </a:lnTo>
                <a:lnTo>
                  <a:pt x="891330" y="57944"/>
                </a:lnTo>
                <a:lnTo>
                  <a:pt x="893710" y="53182"/>
                </a:lnTo>
                <a:lnTo>
                  <a:pt x="896883" y="48816"/>
                </a:lnTo>
                <a:lnTo>
                  <a:pt x="899659" y="44451"/>
                </a:lnTo>
                <a:lnTo>
                  <a:pt x="903229" y="40085"/>
                </a:lnTo>
                <a:lnTo>
                  <a:pt x="910369" y="32544"/>
                </a:lnTo>
                <a:lnTo>
                  <a:pt x="918302" y="25401"/>
                </a:lnTo>
                <a:lnTo>
                  <a:pt x="922268" y="21828"/>
                </a:lnTo>
                <a:lnTo>
                  <a:pt x="926631" y="19050"/>
                </a:lnTo>
                <a:lnTo>
                  <a:pt x="930994" y="16272"/>
                </a:lnTo>
                <a:lnTo>
                  <a:pt x="935754" y="13494"/>
                </a:lnTo>
                <a:lnTo>
                  <a:pt x="940514" y="11113"/>
                </a:lnTo>
                <a:lnTo>
                  <a:pt x="945273" y="8732"/>
                </a:lnTo>
                <a:lnTo>
                  <a:pt x="950430" y="6747"/>
                </a:lnTo>
                <a:lnTo>
                  <a:pt x="955586" y="5160"/>
                </a:lnTo>
                <a:lnTo>
                  <a:pt x="960742" y="3572"/>
                </a:lnTo>
                <a:lnTo>
                  <a:pt x="966295" y="1985"/>
                </a:lnTo>
                <a:lnTo>
                  <a:pt x="971452" y="1191"/>
                </a:lnTo>
                <a:lnTo>
                  <a:pt x="977401" y="397"/>
                </a:lnTo>
                <a:lnTo>
                  <a:pt x="98295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099810" y="1818005"/>
            <a:ext cx="343535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1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</a:t>
            </a:r>
            <a:r>
              <a:rPr lang="en-US" altLang="zh-CN" sz="1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en-US" altLang="zh-CN" sz="1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109970" y="2482215"/>
            <a:ext cx="333375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1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</a:t>
            </a:r>
            <a:r>
              <a:rPr lang="en-US" altLang="zh-CN" sz="1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en-US" altLang="zh-CN" sz="1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099810" y="2958465"/>
            <a:ext cx="414655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1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</a:t>
            </a:r>
            <a:r>
              <a:rPr lang="en-US" altLang="zh-CN" sz="1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en-US" altLang="zh-CN" sz="1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109970" y="3653155"/>
            <a:ext cx="350520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1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</a:t>
            </a:r>
            <a:r>
              <a:rPr lang="en-US" altLang="zh-CN" sz="1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endParaRPr lang="en-US" altLang="zh-CN" sz="1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109335" y="4208145"/>
            <a:ext cx="323850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1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</a:t>
            </a:r>
            <a:r>
              <a:rPr lang="en-US" altLang="zh-CN" sz="1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endParaRPr lang="en-US" altLang="zh-CN" sz="1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109970" y="4822825"/>
            <a:ext cx="418465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1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</a:t>
            </a:r>
            <a:r>
              <a:rPr lang="en-US" altLang="zh-CN" sz="1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N..</a:t>
            </a:r>
            <a:endParaRPr lang="en-US" altLang="zh-CN" sz="1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 descr="A000220150319D93PPI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95" y="2482215"/>
            <a:ext cx="2509520" cy="1828800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923290" y="4069715"/>
            <a:ext cx="1884680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en-US" altLang="zh-CN" sz="16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16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云主机管理平台</a:t>
            </a:r>
            <a:endParaRPr lang="zh-CN" altLang="en-US" sz="1600" b="1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1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http://saas.sixun.com.cn</a:t>
            </a:r>
            <a:endParaRPr lang="en-US" altLang="zh-CN" sz="1200" b="1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 2050"/>
          <p:cNvSpPr/>
          <p:nvPr/>
        </p:nvSpPr>
        <p:spPr bwMode="auto">
          <a:xfrm>
            <a:off x="5628005" y="1725295"/>
            <a:ext cx="382905" cy="338455"/>
          </a:xfrm>
          <a:custGeom>
            <a:avLst/>
            <a:gdLst>
              <a:gd name="T0" fmla="*/ 354414 w 2295525"/>
              <a:gd name="T1" fmla="*/ 1437494 h 1735138"/>
              <a:gd name="T2" fmla="*/ 223983 w 2295525"/>
              <a:gd name="T3" fmla="*/ 1389407 h 1735138"/>
              <a:gd name="T4" fmla="*/ 200120 w 2295525"/>
              <a:gd name="T5" fmla="*/ 1433678 h 1735138"/>
              <a:gd name="T6" fmla="*/ 1871799 w 2295525"/>
              <a:gd name="T7" fmla="*/ 1202082 h 1735138"/>
              <a:gd name="T8" fmla="*/ 1862595 w 2295525"/>
              <a:gd name="T9" fmla="*/ 1430571 h 1735138"/>
              <a:gd name="T10" fmla="*/ 1585813 w 2295525"/>
              <a:gd name="T11" fmla="*/ 1207999 h 1735138"/>
              <a:gd name="T12" fmla="*/ 1490656 w 2295525"/>
              <a:gd name="T13" fmla="*/ 1402297 h 1735138"/>
              <a:gd name="T14" fmla="*/ 1152749 w 2295525"/>
              <a:gd name="T15" fmla="*/ 1383558 h 1735138"/>
              <a:gd name="T16" fmla="*/ 1090837 w 2295525"/>
              <a:gd name="T17" fmla="*/ 1220821 h 1735138"/>
              <a:gd name="T18" fmla="*/ 783516 w 2295525"/>
              <a:gd name="T19" fmla="*/ 1424982 h 1735138"/>
              <a:gd name="T20" fmla="*/ 1483025 w 2295525"/>
              <a:gd name="T21" fmla="*/ 1122300 h 1735138"/>
              <a:gd name="T22" fmla="*/ 1518730 w 2295525"/>
              <a:gd name="T23" fmla="*/ 1215802 h 1735138"/>
              <a:gd name="T24" fmla="*/ 1183050 w 2295525"/>
              <a:gd name="T25" fmla="*/ 1170419 h 1735138"/>
              <a:gd name="T26" fmla="*/ 1093135 w 2295525"/>
              <a:gd name="T27" fmla="*/ 1129269 h 1735138"/>
              <a:gd name="T28" fmla="*/ 556942 w 2295525"/>
              <a:gd name="T29" fmla="*/ 1349470 h 1735138"/>
              <a:gd name="T30" fmla="*/ 575056 w 2295525"/>
              <a:gd name="T31" fmla="*/ 1122300 h 1735138"/>
              <a:gd name="T32" fmla="*/ 1862842 w 2295525"/>
              <a:gd name="T33" fmla="*/ 1073163 h 1735138"/>
              <a:gd name="T34" fmla="*/ 1818708 w 2295525"/>
              <a:gd name="T35" fmla="*/ 1141187 h 1735138"/>
              <a:gd name="T36" fmla="*/ 1616812 w 2295525"/>
              <a:gd name="T37" fmla="*/ 1141187 h 1735138"/>
              <a:gd name="T38" fmla="*/ 1710350 w 2295525"/>
              <a:gd name="T39" fmla="*/ 973592 h 1735138"/>
              <a:gd name="T40" fmla="*/ 1049969 w 2295525"/>
              <a:gd name="T41" fmla="*/ 1053775 h 1735138"/>
              <a:gd name="T42" fmla="*/ 1014682 w 2295525"/>
              <a:gd name="T43" fmla="*/ 1139873 h 1735138"/>
              <a:gd name="T44" fmla="*/ 810877 w 2295525"/>
              <a:gd name="T45" fmla="*/ 1148088 h 1735138"/>
              <a:gd name="T46" fmla="*/ 894641 w 2295525"/>
              <a:gd name="T47" fmla="*/ 977206 h 1735138"/>
              <a:gd name="T48" fmla="*/ 1442943 w 2295525"/>
              <a:gd name="T49" fmla="*/ 1075103 h 1735138"/>
              <a:gd name="T50" fmla="*/ 1436373 w 2295525"/>
              <a:gd name="T51" fmla="*/ 1150050 h 1735138"/>
              <a:gd name="T52" fmla="*/ 1208721 w 2295525"/>
              <a:gd name="T53" fmla="*/ 1078390 h 1735138"/>
              <a:gd name="T54" fmla="*/ 1323368 w 2295525"/>
              <a:gd name="T55" fmla="*/ 948876 h 1735138"/>
              <a:gd name="T56" fmla="*/ 1621695 w 2295525"/>
              <a:gd name="T57" fmla="*/ 933562 h 1735138"/>
              <a:gd name="T58" fmla="*/ 1479674 w 2295525"/>
              <a:gd name="T59" fmla="*/ 1082709 h 1735138"/>
              <a:gd name="T60" fmla="*/ 1414939 w 2295525"/>
              <a:gd name="T61" fmla="*/ 921326 h 1735138"/>
              <a:gd name="T62" fmla="*/ 734217 w 2295525"/>
              <a:gd name="T63" fmla="*/ 885923 h 1735138"/>
              <a:gd name="T64" fmla="*/ 821379 w 2295525"/>
              <a:gd name="T65" fmla="*/ 995880 h 1735138"/>
              <a:gd name="T66" fmla="*/ 569798 w 2295525"/>
              <a:gd name="T67" fmla="*/ 1011399 h 1735138"/>
              <a:gd name="T68" fmla="*/ 708465 w 2295525"/>
              <a:gd name="T69" fmla="*/ 874696 h 1735138"/>
              <a:gd name="T70" fmla="*/ 1179427 w 2295525"/>
              <a:gd name="T71" fmla="*/ 987627 h 1735138"/>
              <a:gd name="T72" fmla="*/ 1053942 w 2295525"/>
              <a:gd name="T73" fmla="*/ 998854 h 1735138"/>
              <a:gd name="T74" fmla="*/ 1081279 w 2295525"/>
              <a:gd name="T75" fmla="*/ 872390 h 1735138"/>
              <a:gd name="T76" fmla="*/ 630962 w 2295525"/>
              <a:gd name="T77" fmla="*/ 582190 h 1735138"/>
              <a:gd name="T78" fmla="*/ 650134 w 2295525"/>
              <a:gd name="T79" fmla="*/ 606180 h 1735138"/>
              <a:gd name="T80" fmla="*/ 568156 w 2295525"/>
              <a:gd name="T81" fmla="*/ 576931 h 1735138"/>
              <a:gd name="T82" fmla="*/ 423066 w 2295525"/>
              <a:gd name="T83" fmla="*/ 442769 h 1735138"/>
              <a:gd name="T84" fmla="*/ 467582 w 2295525"/>
              <a:gd name="T85" fmla="*/ 701168 h 1735138"/>
              <a:gd name="T86" fmla="*/ 431639 w 2295525"/>
              <a:gd name="T87" fmla="*/ 840254 h 1735138"/>
              <a:gd name="T88" fmla="*/ 233461 w 2295525"/>
              <a:gd name="T89" fmla="*/ 1059432 h 1735138"/>
              <a:gd name="T90" fmla="*/ 24401 w 2295525"/>
              <a:gd name="T91" fmla="*/ 753902 h 1735138"/>
              <a:gd name="T92" fmla="*/ 24071 w 2295525"/>
              <a:gd name="T93" fmla="*/ 496162 h 1735138"/>
              <a:gd name="T94" fmla="*/ 271712 w 2295525"/>
              <a:gd name="T95" fmla="*/ 589107 h 1735138"/>
              <a:gd name="T96" fmla="*/ 114945 w 2295525"/>
              <a:gd name="T97" fmla="*/ 167158 h 1735138"/>
              <a:gd name="T98" fmla="*/ 805855 w 2295525"/>
              <a:gd name="T99" fmla="*/ 635663 h 1735138"/>
              <a:gd name="T100" fmla="*/ 259204 w 2295525"/>
              <a:gd name="T101" fmla="*/ 33300 h 1735138"/>
              <a:gd name="T102" fmla="*/ 328699 w 2295525"/>
              <a:gd name="T103" fmla="*/ 129902 h 1735138"/>
              <a:gd name="T104" fmla="*/ 367892 w 2295525"/>
              <a:gd name="T105" fmla="*/ 169466 h 1735138"/>
              <a:gd name="T106" fmla="*/ 336932 w 2295525"/>
              <a:gd name="T107" fmla="*/ 328712 h 1735138"/>
              <a:gd name="T108" fmla="*/ 211447 w 2295525"/>
              <a:gd name="T109" fmla="*/ 381464 h 1735138"/>
              <a:gd name="T110" fmla="*/ 106711 w 2295525"/>
              <a:gd name="T111" fmla="*/ 261452 h 1735138"/>
              <a:gd name="T112" fmla="*/ 105065 w 2295525"/>
              <a:gd name="T113" fmla="*/ 98581 h 1735138"/>
              <a:gd name="T114" fmla="*/ 1739362 w 2295525"/>
              <a:gd name="T115" fmla="*/ 11210 h 1735138"/>
              <a:gd name="T116" fmla="*/ 1780178 w 2295525"/>
              <a:gd name="T117" fmla="*/ 665335 h 1735138"/>
              <a:gd name="T118" fmla="*/ 801905 w 2295525"/>
              <a:gd name="T119" fmla="*/ 719736 h 1735138"/>
              <a:gd name="T120" fmla="*/ 728501 w 2295525"/>
              <a:gd name="T121" fmla="*/ 578954 h 1735138"/>
              <a:gd name="T122" fmla="*/ 797296 w 2295525"/>
              <a:gd name="T123" fmla="*/ 2967 h 173513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295525" h="1735138">
                <a:moveTo>
                  <a:pt x="350837" y="1671638"/>
                </a:moveTo>
                <a:lnTo>
                  <a:pt x="438244" y="1671638"/>
                </a:lnTo>
                <a:lnTo>
                  <a:pt x="442634" y="1674019"/>
                </a:lnTo>
                <a:lnTo>
                  <a:pt x="452213" y="1680766"/>
                </a:lnTo>
                <a:lnTo>
                  <a:pt x="458599" y="1685132"/>
                </a:lnTo>
                <a:lnTo>
                  <a:pt x="465384" y="1690291"/>
                </a:lnTo>
                <a:lnTo>
                  <a:pt x="472169" y="1695847"/>
                </a:lnTo>
                <a:lnTo>
                  <a:pt x="478156" y="1701404"/>
                </a:lnTo>
                <a:lnTo>
                  <a:pt x="483743" y="1706960"/>
                </a:lnTo>
                <a:lnTo>
                  <a:pt x="488533" y="1712913"/>
                </a:lnTo>
                <a:lnTo>
                  <a:pt x="490129" y="1715691"/>
                </a:lnTo>
                <a:lnTo>
                  <a:pt x="490928" y="1718072"/>
                </a:lnTo>
                <a:lnTo>
                  <a:pt x="491726" y="1720454"/>
                </a:lnTo>
                <a:lnTo>
                  <a:pt x="492125" y="1723232"/>
                </a:lnTo>
                <a:lnTo>
                  <a:pt x="491726" y="1725216"/>
                </a:lnTo>
                <a:lnTo>
                  <a:pt x="490928" y="1727201"/>
                </a:lnTo>
                <a:lnTo>
                  <a:pt x="489331" y="1729582"/>
                </a:lnTo>
                <a:lnTo>
                  <a:pt x="486537" y="1730772"/>
                </a:lnTo>
                <a:lnTo>
                  <a:pt x="483743" y="1732360"/>
                </a:lnTo>
                <a:lnTo>
                  <a:pt x="479752" y="1733551"/>
                </a:lnTo>
                <a:lnTo>
                  <a:pt x="475362" y="1734344"/>
                </a:lnTo>
                <a:lnTo>
                  <a:pt x="469774" y="1734741"/>
                </a:lnTo>
                <a:lnTo>
                  <a:pt x="462590" y="1735138"/>
                </a:lnTo>
                <a:lnTo>
                  <a:pt x="455805" y="1735138"/>
                </a:lnTo>
                <a:lnTo>
                  <a:pt x="449419" y="1734741"/>
                </a:lnTo>
                <a:lnTo>
                  <a:pt x="443432" y="1733947"/>
                </a:lnTo>
                <a:lnTo>
                  <a:pt x="437446" y="1733154"/>
                </a:lnTo>
                <a:lnTo>
                  <a:pt x="431858" y="1731566"/>
                </a:lnTo>
                <a:lnTo>
                  <a:pt x="427069" y="1730376"/>
                </a:lnTo>
                <a:lnTo>
                  <a:pt x="421481" y="1727994"/>
                </a:lnTo>
                <a:lnTo>
                  <a:pt x="416691" y="1726010"/>
                </a:lnTo>
                <a:lnTo>
                  <a:pt x="411902" y="1724026"/>
                </a:lnTo>
                <a:lnTo>
                  <a:pt x="402722" y="1718866"/>
                </a:lnTo>
                <a:lnTo>
                  <a:pt x="394341" y="1712913"/>
                </a:lnTo>
                <a:lnTo>
                  <a:pt x="385560" y="1706960"/>
                </a:lnTo>
                <a:lnTo>
                  <a:pt x="381968" y="1704579"/>
                </a:lnTo>
                <a:lnTo>
                  <a:pt x="379573" y="1703785"/>
                </a:lnTo>
                <a:lnTo>
                  <a:pt x="377578" y="1703785"/>
                </a:lnTo>
                <a:lnTo>
                  <a:pt x="376780" y="1704182"/>
                </a:lnTo>
                <a:lnTo>
                  <a:pt x="376380" y="1705372"/>
                </a:lnTo>
                <a:lnTo>
                  <a:pt x="375582" y="1706563"/>
                </a:lnTo>
                <a:lnTo>
                  <a:pt x="375183" y="1707357"/>
                </a:lnTo>
                <a:lnTo>
                  <a:pt x="373986" y="1707754"/>
                </a:lnTo>
                <a:lnTo>
                  <a:pt x="364008" y="1707357"/>
                </a:lnTo>
                <a:lnTo>
                  <a:pt x="358420" y="1706563"/>
                </a:lnTo>
                <a:lnTo>
                  <a:pt x="356425" y="1706166"/>
                </a:lnTo>
                <a:lnTo>
                  <a:pt x="355227" y="1705769"/>
                </a:lnTo>
                <a:lnTo>
                  <a:pt x="353232" y="1697435"/>
                </a:lnTo>
                <a:lnTo>
                  <a:pt x="352433" y="1690688"/>
                </a:lnTo>
                <a:lnTo>
                  <a:pt x="351635" y="1685132"/>
                </a:lnTo>
                <a:lnTo>
                  <a:pt x="351236" y="1680766"/>
                </a:lnTo>
                <a:lnTo>
                  <a:pt x="351635" y="1677988"/>
                </a:lnTo>
                <a:lnTo>
                  <a:pt x="351635" y="1676004"/>
                </a:lnTo>
                <a:lnTo>
                  <a:pt x="352433" y="1674019"/>
                </a:lnTo>
                <a:lnTo>
                  <a:pt x="350837" y="1671638"/>
                </a:lnTo>
                <a:close/>
                <a:moveTo>
                  <a:pt x="168275" y="1670050"/>
                </a:moveTo>
                <a:lnTo>
                  <a:pt x="265566" y="1670050"/>
                </a:lnTo>
                <a:lnTo>
                  <a:pt x="269899" y="1672491"/>
                </a:lnTo>
                <a:lnTo>
                  <a:pt x="281322" y="1679406"/>
                </a:lnTo>
                <a:lnTo>
                  <a:pt x="288018" y="1683881"/>
                </a:lnTo>
                <a:lnTo>
                  <a:pt x="295502" y="1689170"/>
                </a:lnTo>
                <a:lnTo>
                  <a:pt x="302986" y="1694458"/>
                </a:lnTo>
                <a:lnTo>
                  <a:pt x="309682" y="1700560"/>
                </a:lnTo>
                <a:lnTo>
                  <a:pt x="315984" y="1706255"/>
                </a:lnTo>
                <a:lnTo>
                  <a:pt x="318742" y="1709510"/>
                </a:lnTo>
                <a:lnTo>
                  <a:pt x="321105" y="1711950"/>
                </a:lnTo>
                <a:lnTo>
                  <a:pt x="322681" y="1714798"/>
                </a:lnTo>
                <a:lnTo>
                  <a:pt x="323862" y="1717646"/>
                </a:lnTo>
                <a:lnTo>
                  <a:pt x="325044" y="1720086"/>
                </a:lnTo>
                <a:lnTo>
                  <a:pt x="325438" y="1722934"/>
                </a:lnTo>
                <a:lnTo>
                  <a:pt x="325044" y="1724968"/>
                </a:lnTo>
                <a:lnTo>
                  <a:pt x="323862" y="1727002"/>
                </a:lnTo>
                <a:lnTo>
                  <a:pt x="321893" y="1728629"/>
                </a:lnTo>
                <a:lnTo>
                  <a:pt x="319529" y="1730663"/>
                </a:lnTo>
                <a:lnTo>
                  <a:pt x="315984" y="1732290"/>
                </a:lnTo>
                <a:lnTo>
                  <a:pt x="312046" y="1733104"/>
                </a:lnTo>
                <a:lnTo>
                  <a:pt x="306531" y="1734324"/>
                </a:lnTo>
                <a:lnTo>
                  <a:pt x="300229" y="1734731"/>
                </a:lnTo>
                <a:lnTo>
                  <a:pt x="292351" y="1735138"/>
                </a:lnTo>
                <a:lnTo>
                  <a:pt x="285261" y="1735138"/>
                </a:lnTo>
                <a:lnTo>
                  <a:pt x="278171" y="1734731"/>
                </a:lnTo>
                <a:lnTo>
                  <a:pt x="271475" y="1733918"/>
                </a:lnTo>
                <a:lnTo>
                  <a:pt x="264778" y="1732697"/>
                </a:lnTo>
                <a:lnTo>
                  <a:pt x="258476" y="1731477"/>
                </a:lnTo>
                <a:lnTo>
                  <a:pt x="252568" y="1729850"/>
                </a:lnTo>
                <a:lnTo>
                  <a:pt x="247053" y="1727816"/>
                </a:lnTo>
                <a:lnTo>
                  <a:pt x="241145" y="1725782"/>
                </a:lnTo>
                <a:lnTo>
                  <a:pt x="236024" y="1723748"/>
                </a:lnTo>
                <a:lnTo>
                  <a:pt x="225783" y="1718052"/>
                </a:lnTo>
                <a:lnTo>
                  <a:pt x="215936" y="1712357"/>
                </a:lnTo>
                <a:lnTo>
                  <a:pt x="206876" y="1706255"/>
                </a:lnTo>
                <a:lnTo>
                  <a:pt x="202543" y="1703814"/>
                </a:lnTo>
                <a:lnTo>
                  <a:pt x="200180" y="1703001"/>
                </a:lnTo>
                <a:lnTo>
                  <a:pt x="198211" y="1703001"/>
                </a:lnTo>
                <a:lnTo>
                  <a:pt x="197423" y="1703408"/>
                </a:lnTo>
                <a:lnTo>
                  <a:pt x="196241" y="1704628"/>
                </a:lnTo>
                <a:lnTo>
                  <a:pt x="195847" y="1705848"/>
                </a:lnTo>
                <a:lnTo>
                  <a:pt x="195060" y="1706662"/>
                </a:lnTo>
                <a:lnTo>
                  <a:pt x="193878" y="1707069"/>
                </a:lnTo>
                <a:lnTo>
                  <a:pt x="182455" y="1706662"/>
                </a:lnTo>
                <a:lnTo>
                  <a:pt x="176941" y="1705848"/>
                </a:lnTo>
                <a:lnTo>
                  <a:pt x="174183" y="1705442"/>
                </a:lnTo>
                <a:lnTo>
                  <a:pt x="173002" y="1705035"/>
                </a:lnTo>
                <a:lnTo>
                  <a:pt x="171032" y="1696492"/>
                </a:lnTo>
                <a:lnTo>
                  <a:pt x="169457" y="1689576"/>
                </a:lnTo>
                <a:lnTo>
                  <a:pt x="169063" y="1683881"/>
                </a:lnTo>
                <a:lnTo>
                  <a:pt x="168669" y="1679406"/>
                </a:lnTo>
                <a:lnTo>
                  <a:pt x="169063" y="1676152"/>
                </a:lnTo>
                <a:lnTo>
                  <a:pt x="169063" y="1674118"/>
                </a:lnTo>
                <a:lnTo>
                  <a:pt x="169457" y="1672491"/>
                </a:lnTo>
                <a:lnTo>
                  <a:pt x="168275" y="1670050"/>
                </a:lnTo>
                <a:close/>
                <a:moveTo>
                  <a:pt x="1942197" y="1444625"/>
                </a:moveTo>
                <a:lnTo>
                  <a:pt x="2238486" y="1444625"/>
                </a:lnTo>
                <a:lnTo>
                  <a:pt x="2244427" y="1445021"/>
                </a:lnTo>
                <a:lnTo>
                  <a:pt x="2249973" y="1445812"/>
                </a:lnTo>
                <a:lnTo>
                  <a:pt x="2255518" y="1447000"/>
                </a:lnTo>
                <a:lnTo>
                  <a:pt x="2260272" y="1448978"/>
                </a:lnTo>
                <a:lnTo>
                  <a:pt x="2265421" y="1451748"/>
                </a:lnTo>
                <a:lnTo>
                  <a:pt x="2270174" y="1454123"/>
                </a:lnTo>
                <a:lnTo>
                  <a:pt x="2274532" y="1457289"/>
                </a:lnTo>
                <a:lnTo>
                  <a:pt x="2278493" y="1461246"/>
                </a:lnTo>
                <a:lnTo>
                  <a:pt x="2282454" y="1465204"/>
                </a:lnTo>
                <a:lnTo>
                  <a:pt x="2285623" y="1469557"/>
                </a:lnTo>
                <a:lnTo>
                  <a:pt x="2287999" y="1474306"/>
                </a:lnTo>
                <a:lnTo>
                  <a:pt x="2290772" y="1479451"/>
                </a:lnTo>
                <a:lnTo>
                  <a:pt x="2292356" y="1484200"/>
                </a:lnTo>
                <a:lnTo>
                  <a:pt x="2293941" y="1489740"/>
                </a:lnTo>
                <a:lnTo>
                  <a:pt x="2294733" y="1495280"/>
                </a:lnTo>
                <a:lnTo>
                  <a:pt x="2295525" y="1501217"/>
                </a:lnTo>
                <a:lnTo>
                  <a:pt x="2295525" y="1665451"/>
                </a:lnTo>
                <a:lnTo>
                  <a:pt x="2294733" y="1671387"/>
                </a:lnTo>
                <a:lnTo>
                  <a:pt x="2293941" y="1676927"/>
                </a:lnTo>
                <a:lnTo>
                  <a:pt x="2292356" y="1682468"/>
                </a:lnTo>
                <a:lnTo>
                  <a:pt x="2290772" y="1688008"/>
                </a:lnTo>
                <a:lnTo>
                  <a:pt x="2287999" y="1692361"/>
                </a:lnTo>
                <a:lnTo>
                  <a:pt x="2285623" y="1697110"/>
                </a:lnTo>
                <a:lnTo>
                  <a:pt x="2282454" y="1701859"/>
                </a:lnTo>
                <a:lnTo>
                  <a:pt x="2278493" y="1705421"/>
                </a:lnTo>
                <a:lnTo>
                  <a:pt x="2274532" y="1709378"/>
                </a:lnTo>
                <a:lnTo>
                  <a:pt x="2270174" y="1712544"/>
                </a:lnTo>
                <a:lnTo>
                  <a:pt x="2265421" y="1715315"/>
                </a:lnTo>
                <a:lnTo>
                  <a:pt x="2260272" y="1717689"/>
                </a:lnTo>
                <a:lnTo>
                  <a:pt x="2255518" y="1719668"/>
                </a:lnTo>
                <a:lnTo>
                  <a:pt x="2249973" y="1720855"/>
                </a:lnTo>
                <a:lnTo>
                  <a:pt x="2244427" y="1722042"/>
                </a:lnTo>
                <a:lnTo>
                  <a:pt x="2238486" y="1722438"/>
                </a:lnTo>
                <a:lnTo>
                  <a:pt x="1942197" y="1722438"/>
                </a:lnTo>
                <a:lnTo>
                  <a:pt x="1936652" y="1722042"/>
                </a:lnTo>
                <a:lnTo>
                  <a:pt x="1931106" y="1720855"/>
                </a:lnTo>
                <a:lnTo>
                  <a:pt x="1925561" y="1719668"/>
                </a:lnTo>
                <a:lnTo>
                  <a:pt x="1920412" y="1717689"/>
                </a:lnTo>
                <a:lnTo>
                  <a:pt x="1915262" y="1715315"/>
                </a:lnTo>
                <a:lnTo>
                  <a:pt x="1910905" y="1712544"/>
                </a:lnTo>
                <a:lnTo>
                  <a:pt x="1906548" y="1709378"/>
                </a:lnTo>
                <a:lnTo>
                  <a:pt x="1902191" y="1705421"/>
                </a:lnTo>
                <a:lnTo>
                  <a:pt x="1899022" y="1701859"/>
                </a:lnTo>
                <a:lnTo>
                  <a:pt x="1895457" y="1697110"/>
                </a:lnTo>
                <a:lnTo>
                  <a:pt x="1892684" y="1692361"/>
                </a:lnTo>
                <a:lnTo>
                  <a:pt x="1890307" y="1688008"/>
                </a:lnTo>
                <a:lnTo>
                  <a:pt x="1888327" y="1682468"/>
                </a:lnTo>
                <a:lnTo>
                  <a:pt x="1887139" y="1676927"/>
                </a:lnTo>
                <a:lnTo>
                  <a:pt x="1886346" y="1671387"/>
                </a:lnTo>
                <a:lnTo>
                  <a:pt x="1885950" y="1665451"/>
                </a:lnTo>
                <a:lnTo>
                  <a:pt x="1885950" y="1501217"/>
                </a:lnTo>
                <a:lnTo>
                  <a:pt x="1886346" y="1495280"/>
                </a:lnTo>
                <a:lnTo>
                  <a:pt x="1887139" y="1489740"/>
                </a:lnTo>
                <a:lnTo>
                  <a:pt x="1888327" y="1484200"/>
                </a:lnTo>
                <a:lnTo>
                  <a:pt x="1890307" y="1479451"/>
                </a:lnTo>
                <a:lnTo>
                  <a:pt x="1892684" y="1474306"/>
                </a:lnTo>
                <a:lnTo>
                  <a:pt x="1895457" y="1469557"/>
                </a:lnTo>
                <a:lnTo>
                  <a:pt x="1899022" y="1465204"/>
                </a:lnTo>
                <a:lnTo>
                  <a:pt x="1902191" y="1461246"/>
                </a:lnTo>
                <a:lnTo>
                  <a:pt x="1906548" y="1457289"/>
                </a:lnTo>
                <a:lnTo>
                  <a:pt x="1910905" y="1454123"/>
                </a:lnTo>
                <a:lnTo>
                  <a:pt x="1915262" y="1451748"/>
                </a:lnTo>
                <a:lnTo>
                  <a:pt x="1920412" y="1448978"/>
                </a:lnTo>
                <a:lnTo>
                  <a:pt x="1925561" y="1447000"/>
                </a:lnTo>
                <a:lnTo>
                  <a:pt x="1931106" y="1445812"/>
                </a:lnTo>
                <a:lnTo>
                  <a:pt x="1936652" y="1445021"/>
                </a:lnTo>
                <a:lnTo>
                  <a:pt x="1942197" y="1444625"/>
                </a:lnTo>
                <a:close/>
                <a:moveTo>
                  <a:pt x="1445637" y="1444625"/>
                </a:moveTo>
                <a:lnTo>
                  <a:pt x="1743650" y="1444625"/>
                </a:lnTo>
                <a:lnTo>
                  <a:pt x="1749627" y="1445021"/>
                </a:lnTo>
                <a:lnTo>
                  <a:pt x="1755204" y="1445812"/>
                </a:lnTo>
                <a:lnTo>
                  <a:pt x="1760384" y="1447000"/>
                </a:lnTo>
                <a:lnTo>
                  <a:pt x="1765563" y="1448978"/>
                </a:lnTo>
                <a:lnTo>
                  <a:pt x="1770743" y="1451748"/>
                </a:lnTo>
                <a:lnTo>
                  <a:pt x="1775524" y="1454123"/>
                </a:lnTo>
                <a:lnTo>
                  <a:pt x="1779508" y="1457289"/>
                </a:lnTo>
                <a:lnTo>
                  <a:pt x="1783890" y="1461246"/>
                </a:lnTo>
                <a:lnTo>
                  <a:pt x="1787476" y="1465204"/>
                </a:lnTo>
                <a:lnTo>
                  <a:pt x="1790663" y="1469557"/>
                </a:lnTo>
                <a:lnTo>
                  <a:pt x="1793452" y="1474306"/>
                </a:lnTo>
                <a:lnTo>
                  <a:pt x="1796241" y="1479451"/>
                </a:lnTo>
                <a:lnTo>
                  <a:pt x="1797835" y="1484200"/>
                </a:lnTo>
                <a:lnTo>
                  <a:pt x="1799428" y="1489740"/>
                </a:lnTo>
                <a:lnTo>
                  <a:pt x="1800225" y="1495280"/>
                </a:lnTo>
                <a:lnTo>
                  <a:pt x="1800225" y="1501217"/>
                </a:lnTo>
                <a:lnTo>
                  <a:pt x="1800225" y="1665451"/>
                </a:lnTo>
                <a:lnTo>
                  <a:pt x="1800225" y="1671387"/>
                </a:lnTo>
                <a:lnTo>
                  <a:pt x="1799428" y="1676927"/>
                </a:lnTo>
                <a:lnTo>
                  <a:pt x="1797835" y="1682468"/>
                </a:lnTo>
                <a:lnTo>
                  <a:pt x="1796241" y="1688008"/>
                </a:lnTo>
                <a:lnTo>
                  <a:pt x="1793452" y="1692361"/>
                </a:lnTo>
                <a:lnTo>
                  <a:pt x="1790663" y="1697110"/>
                </a:lnTo>
                <a:lnTo>
                  <a:pt x="1787476" y="1701859"/>
                </a:lnTo>
                <a:lnTo>
                  <a:pt x="1783890" y="1705421"/>
                </a:lnTo>
                <a:lnTo>
                  <a:pt x="1779508" y="1709378"/>
                </a:lnTo>
                <a:lnTo>
                  <a:pt x="1775524" y="1712544"/>
                </a:lnTo>
                <a:lnTo>
                  <a:pt x="1770743" y="1715315"/>
                </a:lnTo>
                <a:lnTo>
                  <a:pt x="1765563" y="1717689"/>
                </a:lnTo>
                <a:lnTo>
                  <a:pt x="1760384" y="1719668"/>
                </a:lnTo>
                <a:lnTo>
                  <a:pt x="1755204" y="1720855"/>
                </a:lnTo>
                <a:lnTo>
                  <a:pt x="1749627" y="1722042"/>
                </a:lnTo>
                <a:lnTo>
                  <a:pt x="1743650" y="1722438"/>
                </a:lnTo>
                <a:lnTo>
                  <a:pt x="1445637" y="1722438"/>
                </a:lnTo>
                <a:lnTo>
                  <a:pt x="1439661" y="1722042"/>
                </a:lnTo>
                <a:lnTo>
                  <a:pt x="1434083" y="1720855"/>
                </a:lnTo>
                <a:lnTo>
                  <a:pt x="1428904" y="1719668"/>
                </a:lnTo>
                <a:lnTo>
                  <a:pt x="1423724" y="1717689"/>
                </a:lnTo>
                <a:lnTo>
                  <a:pt x="1418545" y="1715315"/>
                </a:lnTo>
                <a:lnTo>
                  <a:pt x="1413764" y="1712544"/>
                </a:lnTo>
                <a:lnTo>
                  <a:pt x="1409780" y="1709378"/>
                </a:lnTo>
                <a:lnTo>
                  <a:pt x="1405397" y="1705421"/>
                </a:lnTo>
                <a:lnTo>
                  <a:pt x="1401811" y="1701859"/>
                </a:lnTo>
                <a:lnTo>
                  <a:pt x="1398624" y="1697110"/>
                </a:lnTo>
                <a:lnTo>
                  <a:pt x="1395835" y="1692361"/>
                </a:lnTo>
                <a:lnTo>
                  <a:pt x="1393046" y="1688008"/>
                </a:lnTo>
                <a:lnTo>
                  <a:pt x="1391453" y="1682468"/>
                </a:lnTo>
                <a:lnTo>
                  <a:pt x="1389859" y="1676927"/>
                </a:lnTo>
                <a:lnTo>
                  <a:pt x="1389062" y="1671387"/>
                </a:lnTo>
                <a:lnTo>
                  <a:pt x="1389062" y="1665451"/>
                </a:lnTo>
                <a:lnTo>
                  <a:pt x="1389062" y="1501217"/>
                </a:lnTo>
                <a:lnTo>
                  <a:pt x="1389062" y="1495280"/>
                </a:lnTo>
                <a:lnTo>
                  <a:pt x="1389859" y="1489740"/>
                </a:lnTo>
                <a:lnTo>
                  <a:pt x="1391453" y="1484200"/>
                </a:lnTo>
                <a:lnTo>
                  <a:pt x="1393046" y="1479451"/>
                </a:lnTo>
                <a:lnTo>
                  <a:pt x="1395835" y="1474306"/>
                </a:lnTo>
                <a:lnTo>
                  <a:pt x="1398624" y="1469557"/>
                </a:lnTo>
                <a:lnTo>
                  <a:pt x="1401811" y="1465204"/>
                </a:lnTo>
                <a:lnTo>
                  <a:pt x="1405397" y="1461246"/>
                </a:lnTo>
                <a:lnTo>
                  <a:pt x="1409780" y="1457289"/>
                </a:lnTo>
                <a:lnTo>
                  <a:pt x="1413764" y="1454123"/>
                </a:lnTo>
                <a:lnTo>
                  <a:pt x="1418545" y="1451748"/>
                </a:lnTo>
                <a:lnTo>
                  <a:pt x="1423724" y="1448978"/>
                </a:lnTo>
                <a:lnTo>
                  <a:pt x="1428904" y="1447000"/>
                </a:lnTo>
                <a:lnTo>
                  <a:pt x="1434083" y="1445812"/>
                </a:lnTo>
                <a:lnTo>
                  <a:pt x="1439661" y="1445021"/>
                </a:lnTo>
                <a:lnTo>
                  <a:pt x="1445637" y="1444625"/>
                </a:lnTo>
                <a:close/>
                <a:moveTo>
                  <a:pt x="971098" y="1444625"/>
                </a:moveTo>
                <a:lnTo>
                  <a:pt x="1267674" y="1444625"/>
                </a:lnTo>
                <a:lnTo>
                  <a:pt x="1273224" y="1445021"/>
                </a:lnTo>
                <a:lnTo>
                  <a:pt x="1278775" y="1445812"/>
                </a:lnTo>
                <a:lnTo>
                  <a:pt x="1284326" y="1447000"/>
                </a:lnTo>
                <a:lnTo>
                  <a:pt x="1289481" y="1448978"/>
                </a:lnTo>
                <a:lnTo>
                  <a:pt x="1294635" y="1451748"/>
                </a:lnTo>
                <a:lnTo>
                  <a:pt x="1298996" y="1454123"/>
                </a:lnTo>
                <a:lnTo>
                  <a:pt x="1303358" y="1457289"/>
                </a:lnTo>
                <a:lnTo>
                  <a:pt x="1307719" y="1461246"/>
                </a:lnTo>
                <a:lnTo>
                  <a:pt x="1311288" y="1465204"/>
                </a:lnTo>
                <a:lnTo>
                  <a:pt x="1314459" y="1469557"/>
                </a:lnTo>
                <a:lnTo>
                  <a:pt x="1317235" y="1474306"/>
                </a:lnTo>
                <a:lnTo>
                  <a:pt x="1319614" y="1479451"/>
                </a:lnTo>
                <a:lnTo>
                  <a:pt x="1321596" y="1484200"/>
                </a:lnTo>
                <a:lnTo>
                  <a:pt x="1323182" y="1489740"/>
                </a:lnTo>
                <a:lnTo>
                  <a:pt x="1323975" y="1495280"/>
                </a:lnTo>
                <a:lnTo>
                  <a:pt x="1323975" y="1501217"/>
                </a:lnTo>
                <a:lnTo>
                  <a:pt x="1323975" y="1665451"/>
                </a:lnTo>
                <a:lnTo>
                  <a:pt x="1323975" y="1671387"/>
                </a:lnTo>
                <a:lnTo>
                  <a:pt x="1323182" y="1676927"/>
                </a:lnTo>
                <a:lnTo>
                  <a:pt x="1321596" y="1682468"/>
                </a:lnTo>
                <a:lnTo>
                  <a:pt x="1319614" y="1688008"/>
                </a:lnTo>
                <a:lnTo>
                  <a:pt x="1317235" y="1692361"/>
                </a:lnTo>
                <a:lnTo>
                  <a:pt x="1314459" y="1697110"/>
                </a:lnTo>
                <a:lnTo>
                  <a:pt x="1311288" y="1701859"/>
                </a:lnTo>
                <a:lnTo>
                  <a:pt x="1307719" y="1705421"/>
                </a:lnTo>
                <a:lnTo>
                  <a:pt x="1303358" y="1709378"/>
                </a:lnTo>
                <a:lnTo>
                  <a:pt x="1298996" y="1712544"/>
                </a:lnTo>
                <a:lnTo>
                  <a:pt x="1294635" y="1715315"/>
                </a:lnTo>
                <a:lnTo>
                  <a:pt x="1289481" y="1717689"/>
                </a:lnTo>
                <a:lnTo>
                  <a:pt x="1284326" y="1719668"/>
                </a:lnTo>
                <a:lnTo>
                  <a:pt x="1278775" y="1720855"/>
                </a:lnTo>
                <a:lnTo>
                  <a:pt x="1273224" y="1722042"/>
                </a:lnTo>
                <a:lnTo>
                  <a:pt x="1267674" y="1722438"/>
                </a:lnTo>
                <a:lnTo>
                  <a:pt x="971098" y="1722438"/>
                </a:lnTo>
                <a:lnTo>
                  <a:pt x="965151" y="1722042"/>
                </a:lnTo>
                <a:lnTo>
                  <a:pt x="959600" y="1720855"/>
                </a:lnTo>
                <a:lnTo>
                  <a:pt x="954049" y="1719668"/>
                </a:lnTo>
                <a:lnTo>
                  <a:pt x="949291" y="1717689"/>
                </a:lnTo>
                <a:lnTo>
                  <a:pt x="944137" y="1715315"/>
                </a:lnTo>
                <a:lnTo>
                  <a:pt x="939379" y="1712544"/>
                </a:lnTo>
                <a:lnTo>
                  <a:pt x="935414" y="1709378"/>
                </a:lnTo>
                <a:lnTo>
                  <a:pt x="931053" y="1705421"/>
                </a:lnTo>
                <a:lnTo>
                  <a:pt x="927088" y="1701859"/>
                </a:lnTo>
                <a:lnTo>
                  <a:pt x="924312" y="1697110"/>
                </a:lnTo>
                <a:lnTo>
                  <a:pt x="921140" y="1692361"/>
                </a:lnTo>
                <a:lnTo>
                  <a:pt x="918762" y="1688008"/>
                </a:lnTo>
                <a:lnTo>
                  <a:pt x="917176" y="1682468"/>
                </a:lnTo>
                <a:lnTo>
                  <a:pt x="915590" y="1676927"/>
                </a:lnTo>
                <a:lnTo>
                  <a:pt x="914400" y="1671387"/>
                </a:lnTo>
                <a:lnTo>
                  <a:pt x="914400" y="1665451"/>
                </a:lnTo>
                <a:lnTo>
                  <a:pt x="914400" y="1501217"/>
                </a:lnTo>
                <a:lnTo>
                  <a:pt x="914400" y="1495280"/>
                </a:lnTo>
                <a:lnTo>
                  <a:pt x="915590" y="1489740"/>
                </a:lnTo>
                <a:lnTo>
                  <a:pt x="917176" y="1484200"/>
                </a:lnTo>
                <a:lnTo>
                  <a:pt x="918762" y="1479451"/>
                </a:lnTo>
                <a:lnTo>
                  <a:pt x="921140" y="1474306"/>
                </a:lnTo>
                <a:lnTo>
                  <a:pt x="924312" y="1469557"/>
                </a:lnTo>
                <a:lnTo>
                  <a:pt x="927088" y="1465204"/>
                </a:lnTo>
                <a:lnTo>
                  <a:pt x="931053" y="1461246"/>
                </a:lnTo>
                <a:lnTo>
                  <a:pt x="935414" y="1457289"/>
                </a:lnTo>
                <a:lnTo>
                  <a:pt x="939379" y="1454123"/>
                </a:lnTo>
                <a:lnTo>
                  <a:pt x="944137" y="1451748"/>
                </a:lnTo>
                <a:lnTo>
                  <a:pt x="949291" y="1448978"/>
                </a:lnTo>
                <a:lnTo>
                  <a:pt x="954049" y="1447000"/>
                </a:lnTo>
                <a:lnTo>
                  <a:pt x="959600" y="1445812"/>
                </a:lnTo>
                <a:lnTo>
                  <a:pt x="965151" y="1445021"/>
                </a:lnTo>
                <a:lnTo>
                  <a:pt x="971098" y="1444625"/>
                </a:lnTo>
                <a:close/>
                <a:moveTo>
                  <a:pt x="1787045" y="1350963"/>
                </a:moveTo>
                <a:lnTo>
                  <a:pt x="1913358" y="1350963"/>
                </a:lnTo>
                <a:lnTo>
                  <a:pt x="1913358" y="1366815"/>
                </a:lnTo>
                <a:lnTo>
                  <a:pt x="1914148" y="1381479"/>
                </a:lnTo>
                <a:lnTo>
                  <a:pt x="1915332" y="1395746"/>
                </a:lnTo>
                <a:lnTo>
                  <a:pt x="1917700" y="1409617"/>
                </a:lnTo>
                <a:lnTo>
                  <a:pt x="1910200" y="1412391"/>
                </a:lnTo>
                <a:lnTo>
                  <a:pt x="1903095" y="1414769"/>
                </a:lnTo>
                <a:lnTo>
                  <a:pt x="1896385" y="1418732"/>
                </a:lnTo>
                <a:lnTo>
                  <a:pt x="1890069" y="1422299"/>
                </a:lnTo>
                <a:lnTo>
                  <a:pt x="1883753" y="1427055"/>
                </a:lnTo>
                <a:lnTo>
                  <a:pt x="1877833" y="1431810"/>
                </a:lnTo>
                <a:lnTo>
                  <a:pt x="1872306" y="1437359"/>
                </a:lnTo>
                <a:lnTo>
                  <a:pt x="1867570" y="1442907"/>
                </a:lnTo>
                <a:lnTo>
                  <a:pt x="1863228" y="1448852"/>
                </a:lnTo>
                <a:lnTo>
                  <a:pt x="1859280" y="1455589"/>
                </a:lnTo>
                <a:lnTo>
                  <a:pt x="1856122" y="1462326"/>
                </a:lnTo>
                <a:lnTo>
                  <a:pt x="1852965" y="1469460"/>
                </a:lnTo>
                <a:lnTo>
                  <a:pt x="1850596" y="1476990"/>
                </a:lnTo>
                <a:lnTo>
                  <a:pt x="1849017" y="1484916"/>
                </a:lnTo>
                <a:lnTo>
                  <a:pt x="1847833" y="1492842"/>
                </a:lnTo>
                <a:lnTo>
                  <a:pt x="1847438" y="1500768"/>
                </a:lnTo>
                <a:lnTo>
                  <a:pt x="1847438" y="1628776"/>
                </a:lnTo>
                <a:lnTo>
                  <a:pt x="1837570" y="1628776"/>
                </a:lnTo>
                <a:lnTo>
                  <a:pt x="1837570" y="1500768"/>
                </a:lnTo>
                <a:lnTo>
                  <a:pt x="1837175" y="1492842"/>
                </a:lnTo>
                <a:lnTo>
                  <a:pt x="1836386" y="1485312"/>
                </a:lnTo>
                <a:lnTo>
                  <a:pt x="1834412" y="1478178"/>
                </a:lnTo>
                <a:lnTo>
                  <a:pt x="1832439" y="1470252"/>
                </a:lnTo>
                <a:lnTo>
                  <a:pt x="1830070" y="1463515"/>
                </a:lnTo>
                <a:lnTo>
                  <a:pt x="1826518" y="1456778"/>
                </a:lnTo>
                <a:lnTo>
                  <a:pt x="1822965" y="1450833"/>
                </a:lnTo>
                <a:lnTo>
                  <a:pt x="1818623" y="1444888"/>
                </a:lnTo>
                <a:lnTo>
                  <a:pt x="1813886" y="1438944"/>
                </a:lnTo>
                <a:lnTo>
                  <a:pt x="1809150" y="1433792"/>
                </a:lnTo>
                <a:lnTo>
                  <a:pt x="1803623" y="1428640"/>
                </a:lnTo>
                <a:lnTo>
                  <a:pt x="1798097" y="1424280"/>
                </a:lnTo>
                <a:lnTo>
                  <a:pt x="1791781" y="1420317"/>
                </a:lnTo>
                <a:lnTo>
                  <a:pt x="1785466" y="1416354"/>
                </a:lnTo>
                <a:lnTo>
                  <a:pt x="1778755" y="1413580"/>
                </a:lnTo>
                <a:lnTo>
                  <a:pt x="1771650" y="1411202"/>
                </a:lnTo>
                <a:lnTo>
                  <a:pt x="1774808" y="1406446"/>
                </a:lnTo>
                <a:lnTo>
                  <a:pt x="1777571" y="1401294"/>
                </a:lnTo>
                <a:lnTo>
                  <a:pt x="1779940" y="1394953"/>
                </a:lnTo>
                <a:lnTo>
                  <a:pt x="1782308" y="1388216"/>
                </a:lnTo>
                <a:lnTo>
                  <a:pt x="1784282" y="1380290"/>
                </a:lnTo>
                <a:lnTo>
                  <a:pt x="1785466" y="1371571"/>
                </a:lnTo>
                <a:lnTo>
                  <a:pt x="1786650" y="1361663"/>
                </a:lnTo>
                <a:lnTo>
                  <a:pt x="1787045" y="1350963"/>
                </a:lnTo>
                <a:close/>
                <a:moveTo>
                  <a:pt x="1316831" y="1350963"/>
                </a:moveTo>
                <a:lnTo>
                  <a:pt x="1412875" y="1350963"/>
                </a:lnTo>
                <a:lnTo>
                  <a:pt x="1413272" y="1360950"/>
                </a:lnTo>
                <a:lnTo>
                  <a:pt x="1414066" y="1370138"/>
                </a:lnTo>
                <a:lnTo>
                  <a:pt x="1415653" y="1378527"/>
                </a:lnTo>
                <a:lnTo>
                  <a:pt x="1416844" y="1386116"/>
                </a:lnTo>
                <a:lnTo>
                  <a:pt x="1418828" y="1392907"/>
                </a:lnTo>
                <a:lnTo>
                  <a:pt x="1420813" y="1398900"/>
                </a:lnTo>
                <a:lnTo>
                  <a:pt x="1423194" y="1404492"/>
                </a:lnTo>
                <a:lnTo>
                  <a:pt x="1425575" y="1408886"/>
                </a:lnTo>
                <a:lnTo>
                  <a:pt x="1419622" y="1410884"/>
                </a:lnTo>
                <a:lnTo>
                  <a:pt x="1413272" y="1412881"/>
                </a:lnTo>
                <a:lnTo>
                  <a:pt x="1407716" y="1414878"/>
                </a:lnTo>
                <a:lnTo>
                  <a:pt x="1402556" y="1418074"/>
                </a:lnTo>
                <a:lnTo>
                  <a:pt x="1397000" y="1420870"/>
                </a:lnTo>
                <a:lnTo>
                  <a:pt x="1391841" y="1424466"/>
                </a:lnTo>
                <a:lnTo>
                  <a:pt x="1386681" y="1427661"/>
                </a:lnTo>
                <a:lnTo>
                  <a:pt x="1382316" y="1432056"/>
                </a:lnTo>
                <a:lnTo>
                  <a:pt x="1377950" y="1436050"/>
                </a:lnTo>
                <a:lnTo>
                  <a:pt x="1374378" y="1440844"/>
                </a:lnTo>
                <a:lnTo>
                  <a:pt x="1370410" y="1445638"/>
                </a:lnTo>
                <a:lnTo>
                  <a:pt x="1366441" y="1450431"/>
                </a:lnTo>
                <a:lnTo>
                  <a:pt x="1363663" y="1456024"/>
                </a:lnTo>
                <a:lnTo>
                  <a:pt x="1360885" y="1461616"/>
                </a:lnTo>
                <a:lnTo>
                  <a:pt x="1358106" y="1467209"/>
                </a:lnTo>
                <a:lnTo>
                  <a:pt x="1356519" y="1473201"/>
                </a:lnTo>
                <a:lnTo>
                  <a:pt x="1352947" y="1464413"/>
                </a:lnTo>
                <a:lnTo>
                  <a:pt x="1348978" y="1456423"/>
                </a:lnTo>
                <a:lnTo>
                  <a:pt x="1344216" y="1448833"/>
                </a:lnTo>
                <a:lnTo>
                  <a:pt x="1339056" y="1441643"/>
                </a:lnTo>
                <a:lnTo>
                  <a:pt x="1332706" y="1434852"/>
                </a:lnTo>
                <a:lnTo>
                  <a:pt x="1325960" y="1428860"/>
                </a:lnTo>
                <a:lnTo>
                  <a:pt x="1318816" y="1423267"/>
                </a:lnTo>
                <a:lnTo>
                  <a:pt x="1311275" y="1418873"/>
                </a:lnTo>
                <a:lnTo>
                  <a:pt x="1314053" y="1401696"/>
                </a:lnTo>
                <a:lnTo>
                  <a:pt x="1316038" y="1384918"/>
                </a:lnTo>
                <a:lnTo>
                  <a:pt x="1316435" y="1376130"/>
                </a:lnTo>
                <a:lnTo>
                  <a:pt x="1316831" y="1367741"/>
                </a:lnTo>
                <a:lnTo>
                  <a:pt x="1317228" y="1359352"/>
                </a:lnTo>
                <a:lnTo>
                  <a:pt x="1316831" y="1350963"/>
                </a:lnTo>
                <a:close/>
                <a:moveTo>
                  <a:pt x="692943" y="1350963"/>
                </a:moveTo>
                <a:lnTo>
                  <a:pt x="941785" y="1350963"/>
                </a:lnTo>
                <a:lnTo>
                  <a:pt x="941785" y="1366815"/>
                </a:lnTo>
                <a:lnTo>
                  <a:pt x="942578" y="1381479"/>
                </a:lnTo>
                <a:lnTo>
                  <a:pt x="944166" y="1395746"/>
                </a:lnTo>
                <a:lnTo>
                  <a:pt x="946150" y="1409617"/>
                </a:lnTo>
                <a:lnTo>
                  <a:pt x="938610" y="1412391"/>
                </a:lnTo>
                <a:lnTo>
                  <a:pt x="931466" y="1414769"/>
                </a:lnTo>
                <a:lnTo>
                  <a:pt x="924719" y="1418732"/>
                </a:lnTo>
                <a:lnTo>
                  <a:pt x="917972" y="1422299"/>
                </a:lnTo>
                <a:lnTo>
                  <a:pt x="912019" y="1427055"/>
                </a:lnTo>
                <a:lnTo>
                  <a:pt x="906066" y="1431810"/>
                </a:lnTo>
                <a:lnTo>
                  <a:pt x="900906" y="1437359"/>
                </a:lnTo>
                <a:lnTo>
                  <a:pt x="896144" y="1442907"/>
                </a:lnTo>
                <a:lnTo>
                  <a:pt x="891381" y="1448852"/>
                </a:lnTo>
                <a:lnTo>
                  <a:pt x="887809" y="1455589"/>
                </a:lnTo>
                <a:lnTo>
                  <a:pt x="883841" y="1462326"/>
                </a:lnTo>
                <a:lnTo>
                  <a:pt x="881459" y="1469460"/>
                </a:lnTo>
                <a:lnTo>
                  <a:pt x="878681" y="1476990"/>
                </a:lnTo>
                <a:lnTo>
                  <a:pt x="877094" y="1484916"/>
                </a:lnTo>
                <a:lnTo>
                  <a:pt x="876300" y="1492842"/>
                </a:lnTo>
                <a:lnTo>
                  <a:pt x="875903" y="1500768"/>
                </a:lnTo>
                <a:lnTo>
                  <a:pt x="875903" y="1628776"/>
                </a:lnTo>
                <a:lnTo>
                  <a:pt x="692943" y="1628776"/>
                </a:lnTo>
                <a:lnTo>
                  <a:pt x="686990" y="1628776"/>
                </a:lnTo>
                <a:lnTo>
                  <a:pt x="681434" y="1627983"/>
                </a:lnTo>
                <a:lnTo>
                  <a:pt x="675878" y="1626002"/>
                </a:lnTo>
                <a:lnTo>
                  <a:pt x="671115" y="1624417"/>
                </a:lnTo>
                <a:lnTo>
                  <a:pt x="665956" y="1622039"/>
                </a:lnTo>
                <a:lnTo>
                  <a:pt x="661193" y="1618868"/>
                </a:lnTo>
                <a:lnTo>
                  <a:pt x="657224" y="1616094"/>
                </a:lnTo>
                <a:lnTo>
                  <a:pt x="652859" y="1612131"/>
                </a:lnTo>
                <a:lnTo>
                  <a:pt x="648890" y="1608168"/>
                </a:lnTo>
                <a:lnTo>
                  <a:pt x="646112" y="1603809"/>
                </a:lnTo>
                <a:lnTo>
                  <a:pt x="643334" y="1599053"/>
                </a:lnTo>
                <a:lnTo>
                  <a:pt x="640556" y="1594297"/>
                </a:lnTo>
                <a:lnTo>
                  <a:pt x="638968" y="1589145"/>
                </a:lnTo>
                <a:lnTo>
                  <a:pt x="637381" y="1583597"/>
                </a:lnTo>
                <a:lnTo>
                  <a:pt x="636587" y="1578048"/>
                </a:lnTo>
                <a:lnTo>
                  <a:pt x="636587" y="1572104"/>
                </a:lnTo>
                <a:lnTo>
                  <a:pt x="636587" y="1407635"/>
                </a:lnTo>
                <a:lnTo>
                  <a:pt x="636587" y="1401691"/>
                </a:lnTo>
                <a:lnTo>
                  <a:pt x="637381" y="1396142"/>
                </a:lnTo>
                <a:lnTo>
                  <a:pt x="638968" y="1390990"/>
                </a:lnTo>
                <a:lnTo>
                  <a:pt x="640556" y="1385442"/>
                </a:lnTo>
                <a:lnTo>
                  <a:pt x="643334" y="1380686"/>
                </a:lnTo>
                <a:lnTo>
                  <a:pt x="646112" y="1375534"/>
                </a:lnTo>
                <a:lnTo>
                  <a:pt x="648890" y="1371571"/>
                </a:lnTo>
                <a:lnTo>
                  <a:pt x="652859" y="1367608"/>
                </a:lnTo>
                <a:lnTo>
                  <a:pt x="657224" y="1364041"/>
                </a:lnTo>
                <a:lnTo>
                  <a:pt x="661193" y="1360474"/>
                </a:lnTo>
                <a:lnTo>
                  <a:pt x="665956" y="1357700"/>
                </a:lnTo>
                <a:lnTo>
                  <a:pt x="671115" y="1355322"/>
                </a:lnTo>
                <a:lnTo>
                  <a:pt x="675878" y="1353341"/>
                </a:lnTo>
                <a:lnTo>
                  <a:pt x="681434" y="1352152"/>
                </a:lnTo>
                <a:lnTo>
                  <a:pt x="686990" y="1351359"/>
                </a:lnTo>
                <a:lnTo>
                  <a:pt x="692943" y="1350963"/>
                </a:lnTo>
                <a:close/>
                <a:moveTo>
                  <a:pt x="2082006" y="1166813"/>
                </a:moveTo>
                <a:lnTo>
                  <a:pt x="2083990" y="1169978"/>
                </a:lnTo>
                <a:lnTo>
                  <a:pt x="2086768" y="1172747"/>
                </a:lnTo>
                <a:lnTo>
                  <a:pt x="2089547" y="1175120"/>
                </a:lnTo>
                <a:lnTo>
                  <a:pt x="2093515" y="1176702"/>
                </a:lnTo>
                <a:lnTo>
                  <a:pt x="2096293" y="1177494"/>
                </a:lnTo>
                <a:lnTo>
                  <a:pt x="2100262" y="1177494"/>
                </a:lnTo>
                <a:lnTo>
                  <a:pt x="2107803" y="1177098"/>
                </a:lnTo>
                <a:lnTo>
                  <a:pt x="2116137" y="1176702"/>
                </a:lnTo>
                <a:lnTo>
                  <a:pt x="2125662" y="1177098"/>
                </a:lnTo>
                <a:lnTo>
                  <a:pt x="2135584" y="1177889"/>
                </a:lnTo>
                <a:lnTo>
                  <a:pt x="2144315" y="1179076"/>
                </a:lnTo>
                <a:lnTo>
                  <a:pt x="2152650" y="1180658"/>
                </a:lnTo>
                <a:lnTo>
                  <a:pt x="2161381" y="1183427"/>
                </a:lnTo>
                <a:lnTo>
                  <a:pt x="2169318" y="1186196"/>
                </a:lnTo>
                <a:lnTo>
                  <a:pt x="2176462" y="1189756"/>
                </a:lnTo>
                <a:lnTo>
                  <a:pt x="2183606" y="1193317"/>
                </a:lnTo>
                <a:lnTo>
                  <a:pt x="2190353" y="1197668"/>
                </a:lnTo>
                <a:lnTo>
                  <a:pt x="2196703" y="1202810"/>
                </a:lnTo>
                <a:lnTo>
                  <a:pt x="2202656" y="1208348"/>
                </a:lnTo>
                <a:lnTo>
                  <a:pt x="2207815" y="1213886"/>
                </a:lnTo>
                <a:lnTo>
                  <a:pt x="2212975" y="1220611"/>
                </a:lnTo>
                <a:lnTo>
                  <a:pt x="2217737" y="1227731"/>
                </a:lnTo>
                <a:lnTo>
                  <a:pt x="2222500" y="1234852"/>
                </a:lnTo>
                <a:lnTo>
                  <a:pt x="2226072" y="1243554"/>
                </a:lnTo>
                <a:lnTo>
                  <a:pt x="2231628" y="1256213"/>
                </a:lnTo>
                <a:lnTo>
                  <a:pt x="2236787" y="1268476"/>
                </a:lnTo>
                <a:lnTo>
                  <a:pt x="2240756" y="1280343"/>
                </a:lnTo>
                <a:lnTo>
                  <a:pt x="2244725" y="1291814"/>
                </a:lnTo>
                <a:lnTo>
                  <a:pt x="2247503" y="1302890"/>
                </a:lnTo>
                <a:lnTo>
                  <a:pt x="2250281" y="1313175"/>
                </a:lnTo>
                <a:lnTo>
                  <a:pt x="2252265" y="1323460"/>
                </a:lnTo>
                <a:lnTo>
                  <a:pt x="2253853" y="1333350"/>
                </a:lnTo>
                <a:lnTo>
                  <a:pt x="2254647" y="1342843"/>
                </a:lnTo>
                <a:lnTo>
                  <a:pt x="2255043" y="1352337"/>
                </a:lnTo>
                <a:lnTo>
                  <a:pt x="2255837" y="1361831"/>
                </a:lnTo>
                <a:lnTo>
                  <a:pt x="2255043" y="1371325"/>
                </a:lnTo>
                <a:lnTo>
                  <a:pt x="2254647" y="1380027"/>
                </a:lnTo>
                <a:lnTo>
                  <a:pt x="2253853" y="1389126"/>
                </a:lnTo>
                <a:lnTo>
                  <a:pt x="2252662" y="1398619"/>
                </a:lnTo>
                <a:lnTo>
                  <a:pt x="2251075" y="1408113"/>
                </a:lnTo>
                <a:lnTo>
                  <a:pt x="2245122" y="1407322"/>
                </a:lnTo>
                <a:lnTo>
                  <a:pt x="2239168" y="1406926"/>
                </a:lnTo>
                <a:lnTo>
                  <a:pt x="2220118" y="1406926"/>
                </a:lnTo>
                <a:lnTo>
                  <a:pt x="2219722" y="1396246"/>
                </a:lnTo>
                <a:lnTo>
                  <a:pt x="2219325" y="1385961"/>
                </a:lnTo>
                <a:lnTo>
                  <a:pt x="2218928" y="1382401"/>
                </a:lnTo>
                <a:lnTo>
                  <a:pt x="2218134" y="1379632"/>
                </a:lnTo>
                <a:lnTo>
                  <a:pt x="2216547" y="1377258"/>
                </a:lnTo>
                <a:lnTo>
                  <a:pt x="2214165" y="1374489"/>
                </a:lnTo>
                <a:lnTo>
                  <a:pt x="2212181" y="1372907"/>
                </a:lnTo>
                <a:lnTo>
                  <a:pt x="2209403" y="1371325"/>
                </a:lnTo>
                <a:lnTo>
                  <a:pt x="2206228" y="1370534"/>
                </a:lnTo>
                <a:lnTo>
                  <a:pt x="2203053" y="1369742"/>
                </a:lnTo>
                <a:lnTo>
                  <a:pt x="2199878" y="1369742"/>
                </a:lnTo>
                <a:lnTo>
                  <a:pt x="2196703" y="1370929"/>
                </a:lnTo>
                <a:lnTo>
                  <a:pt x="2193925" y="1372116"/>
                </a:lnTo>
                <a:lnTo>
                  <a:pt x="2191543" y="1373698"/>
                </a:lnTo>
                <a:lnTo>
                  <a:pt x="2189559" y="1376072"/>
                </a:lnTo>
                <a:lnTo>
                  <a:pt x="2187178" y="1378841"/>
                </a:lnTo>
                <a:lnTo>
                  <a:pt x="2185987" y="1381214"/>
                </a:lnTo>
                <a:lnTo>
                  <a:pt x="2185590" y="1384774"/>
                </a:lnTo>
                <a:lnTo>
                  <a:pt x="2184003" y="1395455"/>
                </a:lnTo>
                <a:lnTo>
                  <a:pt x="2182018" y="1406926"/>
                </a:lnTo>
                <a:lnTo>
                  <a:pt x="2013743" y="1406926"/>
                </a:lnTo>
                <a:lnTo>
                  <a:pt x="2010965" y="1399015"/>
                </a:lnTo>
                <a:lnTo>
                  <a:pt x="2009775" y="1395850"/>
                </a:lnTo>
                <a:lnTo>
                  <a:pt x="2008584" y="1393477"/>
                </a:lnTo>
                <a:lnTo>
                  <a:pt x="2006600" y="1391499"/>
                </a:lnTo>
                <a:lnTo>
                  <a:pt x="2003822" y="1389126"/>
                </a:lnTo>
                <a:lnTo>
                  <a:pt x="2001440" y="1387939"/>
                </a:lnTo>
                <a:lnTo>
                  <a:pt x="1998662" y="1387148"/>
                </a:lnTo>
                <a:lnTo>
                  <a:pt x="1995090" y="1386752"/>
                </a:lnTo>
                <a:lnTo>
                  <a:pt x="1992312" y="1386752"/>
                </a:lnTo>
                <a:lnTo>
                  <a:pt x="1988740" y="1387543"/>
                </a:lnTo>
                <a:lnTo>
                  <a:pt x="1986359" y="1388730"/>
                </a:lnTo>
                <a:lnTo>
                  <a:pt x="1983581" y="1390708"/>
                </a:lnTo>
                <a:lnTo>
                  <a:pt x="1981597" y="1393081"/>
                </a:lnTo>
                <a:lnTo>
                  <a:pt x="1980009" y="1395455"/>
                </a:lnTo>
                <a:lnTo>
                  <a:pt x="1978818" y="1398224"/>
                </a:lnTo>
                <a:lnTo>
                  <a:pt x="1978025" y="1400993"/>
                </a:lnTo>
                <a:lnTo>
                  <a:pt x="1978025" y="1404553"/>
                </a:lnTo>
                <a:lnTo>
                  <a:pt x="1978025" y="1406926"/>
                </a:lnTo>
                <a:lnTo>
                  <a:pt x="1952625" y="1406926"/>
                </a:lnTo>
                <a:lnTo>
                  <a:pt x="1949847" y="1390708"/>
                </a:lnTo>
                <a:lnTo>
                  <a:pt x="1949053" y="1382005"/>
                </a:lnTo>
                <a:lnTo>
                  <a:pt x="1948259" y="1373698"/>
                </a:lnTo>
                <a:lnTo>
                  <a:pt x="1947862" y="1364996"/>
                </a:lnTo>
                <a:lnTo>
                  <a:pt x="1947862" y="1355897"/>
                </a:lnTo>
                <a:lnTo>
                  <a:pt x="1948259" y="1346404"/>
                </a:lnTo>
                <a:lnTo>
                  <a:pt x="1949053" y="1337305"/>
                </a:lnTo>
                <a:lnTo>
                  <a:pt x="1950243" y="1327020"/>
                </a:lnTo>
                <a:lnTo>
                  <a:pt x="1952228" y="1316736"/>
                </a:lnTo>
                <a:lnTo>
                  <a:pt x="1954609" y="1305659"/>
                </a:lnTo>
                <a:lnTo>
                  <a:pt x="1958181" y="1294188"/>
                </a:lnTo>
                <a:lnTo>
                  <a:pt x="1961356" y="1282716"/>
                </a:lnTo>
                <a:lnTo>
                  <a:pt x="1966118" y="1270453"/>
                </a:lnTo>
                <a:lnTo>
                  <a:pt x="1971675" y="1257399"/>
                </a:lnTo>
                <a:lnTo>
                  <a:pt x="1977231" y="1243554"/>
                </a:lnTo>
                <a:lnTo>
                  <a:pt x="1980803" y="1237225"/>
                </a:lnTo>
                <a:lnTo>
                  <a:pt x="1984772" y="1230896"/>
                </a:lnTo>
                <a:lnTo>
                  <a:pt x="1988740" y="1224567"/>
                </a:lnTo>
                <a:lnTo>
                  <a:pt x="1993106" y="1218238"/>
                </a:lnTo>
                <a:lnTo>
                  <a:pt x="1994693" y="1215864"/>
                </a:lnTo>
                <a:lnTo>
                  <a:pt x="1996281" y="1213491"/>
                </a:lnTo>
                <a:lnTo>
                  <a:pt x="2001440" y="1208744"/>
                </a:lnTo>
                <a:lnTo>
                  <a:pt x="2006600" y="1203601"/>
                </a:lnTo>
                <a:lnTo>
                  <a:pt x="2011362" y="1198855"/>
                </a:lnTo>
                <a:lnTo>
                  <a:pt x="2016522" y="1194899"/>
                </a:lnTo>
                <a:lnTo>
                  <a:pt x="2022078" y="1190943"/>
                </a:lnTo>
                <a:lnTo>
                  <a:pt x="2027634" y="1186987"/>
                </a:lnTo>
                <a:lnTo>
                  <a:pt x="2033190" y="1184218"/>
                </a:lnTo>
                <a:lnTo>
                  <a:pt x="2038350" y="1181449"/>
                </a:lnTo>
                <a:lnTo>
                  <a:pt x="2043906" y="1178285"/>
                </a:lnTo>
                <a:lnTo>
                  <a:pt x="2049859" y="1176307"/>
                </a:lnTo>
                <a:lnTo>
                  <a:pt x="2060972" y="1171956"/>
                </a:lnTo>
                <a:lnTo>
                  <a:pt x="2071290" y="1169187"/>
                </a:lnTo>
                <a:lnTo>
                  <a:pt x="2082006" y="1166813"/>
                </a:lnTo>
                <a:close/>
                <a:moveTo>
                  <a:pt x="1110232" y="1166813"/>
                </a:moveTo>
                <a:lnTo>
                  <a:pt x="1112219" y="1169978"/>
                </a:lnTo>
                <a:lnTo>
                  <a:pt x="1115000" y="1172747"/>
                </a:lnTo>
                <a:lnTo>
                  <a:pt x="1118179" y="1175120"/>
                </a:lnTo>
                <a:lnTo>
                  <a:pt x="1121359" y="1176702"/>
                </a:lnTo>
                <a:lnTo>
                  <a:pt x="1124935" y="1177494"/>
                </a:lnTo>
                <a:lnTo>
                  <a:pt x="1128114" y="1177494"/>
                </a:lnTo>
                <a:lnTo>
                  <a:pt x="1136062" y="1177098"/>
                </a:lnTo>
                <a:lnTo>
                  <a:pt x="1144407" y="1176702"/>
                </a:lnTo>
                <a:lnTo>
                  <a:pt x="1154342" y="1177098"/>
                </a:lnTo>
                <a:lnTo>
                  <a:pt x="1163879" y="1177889"/>
                </a:lnTo>
                <a:lnTo>
                  <a:pt x="1173019" y="1179076"/>
                </a:lnTo>
                <a:lnTo>
                  <a:pt x="1181364" y="1180658"/>
                </a:lnTo>
                <a:lnTo>
                  <a:pt x="1189709" y="1183427"/>
                </a:lnTo>
                <a:lnTo>
                  <a:pt x="1197259" y="1186196"/>
                </a:lnTo>
                <a:lnTo>
                  <a:pt x="1204810" y="1189756"/>
                </a:lnTo>
                <a:lnTo>
                  <a:pt x="1211963" y="1193317"/>
                </a:lnTo>
                <a:lnTo>
                  <a:pt x="1218718" y="1197668"/>
                </a:lnTo>
                <a:lnTo>
                  <a:pt x="1225077" y="1202810"/>
                </a:lnTo>
                <a:lnTo>
                  <a:pt x="1231037" y="1208348"/>
                </a:lnTo>
                <a:lnTo>
                  <a:pt x="1236601" y="1213886"/>
                </a:lnTo>
                <a:lnTo>
                  <a:pt x="1241767" y="1220611"/>
                </a:lnTo>
                <a:lnTo>
                  <a:pt x="1246138" y="1227731"/>
                </a:lnTo>
                <a:lnTo>
                  <a:pt x="1250907" y="1234852"/>
                </a:lnTo>
                <a:lnTo>
                  <a:pt x="1254881" y="1243554"/>
                </a:lnTo>
                <a:lnTo>
                  <a:pt x="1260444" y="1256213"/>
                </a:lnTo>
                <a:lnTo>
                  <a:pt x="1265213" y="1268476"/>
                </a:lnTo>
                <a:lnTo>
                  <a:pt x="1269584" y="1280343"/>
                </a:lnTo>
                <a:lnTo>
                  <a:pt x="1273160" y="1291814"/>
                </a:lnTo>
                <a:lnTo>
                  <a:pt x="1276339" y="1302890"/>
                </a:lnTo>
                <a:lnTo>
                  <a:pt x="1278724" y="1313175"/>
                </a:lnTo>
                <a:lnTo>
                  <a:pt x="1281108" y="1323460"/>
                </a:lnTo>
                <a:lnTo>
                  <a:pt x="1282300" y="1333350"/>
                </a:lnTo>
                <a:lnTo>
                  <a:pt x="1283492" y="1342843"/>
                </a:lnTo>
                <a:lnTo>
                  <a:pt x="1283890" y="1352337"/>
                </a:lnTo>
                <a:lnTo>
                  <a:pt x="1284287" y="1361831"/>
                </a:lnTo>
                <a:lnTo>
                  <a:pt x="1283890" y="1371325"/>
                </a:lnTo>
                <a:lnTo>
                  <a:pt x="1283492" y="1380027"/>
                </a:lnTo>
                <a:lnTo>
                  <a:pt x="1282300" y="1389126"/>
                </a:lnTo>
                <a:lnTo>
                  <a:pt x="1281506" y="1398619"/>
                </a:lnTo>
                <a:lnTo>
                  <a:pt x="1279519" y="1408113"/>
                </a:lnTo>
                <a:lnTo>
                  <a:pt x="1273558" y="1407322"/>
                </a:lnTo>
                <a:lnTo>
                  <a:pt x="1267994" y="1406926"/>
                </a:lnTo>
                <a:lnTo>
                  <a:pt x="1248920" y="1406926"/>
                </a:lnTo>
                <a:lnTo>
                  <a:pt x="1248125" y="1385961"/>
                </a:lnTo>
                <a:lnTo>
                  <a:pt x="1247728" y="1382401"/>
                </a:lnTo>
                <a:lnTo>
                  <a:pt x="1246138" y="1379632"/>
                </a:lnTo>
                <a:lnTo>
                  <a:pt x="1244946" y="1377258"/>
                </a:lnTo>
                <a:lnTo>
                  <a:pt x="1242959" y="1374489"/>
                </a:lnTo>
                <a:lnTo>
                  <a:pt x="1240575" y="1372907"/>
                </a:lnTo>
                <a:lnTo>
                  <a:pt x="1237793" y="1371325"/>
                </a:lnTo>
                <a:lnTo>
                  <a:pt x="1235011" y="1370534"/>
                </a:lnTo>
                <a:lnTo>
                  <a:pt x="1231435" y="1369742"/>
                </a:lnTo>
                <a:lnTo>
                  <a:pt x="1228653" y="1369742"/>
                </a:lnTo>
                <a:lnTo>
                  <a:pt x="1225077" y="1370929"/>
                </a:lnTo>
                <a:lnTo>
                  <a:pt x="1222692" y="1372116"/>
                </a:lnTo>
                <a:lnTo>
                  <a:pt x="1220308" y="1373698"/>
                </a:lnTo>
                <a:lnTo>
                  <a:pt x="1217526" y="1376072"/>
                </a:lnTo>
                <a:lnTo>
                  <a:pt x="1215937" y="1378841"/>
                </a:lnTo>
                <a:lnTo>
                  <a:pt x="1214745" y="1381214"/>
                </a:lnTo>
                <a:lnTo>
                  <a:pt x="1214347" y="1384774"/>
                </a:lnTo>
                <a:lnTo>
                  <a:pt x="1211963" y="1395455"/>
                </a:lnTo>
                <a:lnTo>
                  <a:pt x="1209976" y="1406926"/>
                </a:lnTo>
                <a:lnTo>
                  <a:pt x="1041881" y="1406926"/>
                </a:lnTo>
                <a:lnTo>
                  <a:pt x="1039497" y="1399015"/>
                </a:lnTo>
                <a:lnTo>
                  <a:pt x="1038305" y="1395850"/>
                </a:lnTo>
                <a:lnTo>
                  <a:pt x="1036715" y="1393477"/>
                </a:lnTo>
                <a:lnTo>
                  <a:pt x="1034728" y="1391499"/>
                </a:lnTo>
                <a:lnTo>
                  <a:pt x="1032344" y="1389126"/>
                </a:lnTo>
                <a:lnTo>
                  <a:pt x="1029960" y="1387939"/>
                </a:lnTo>
                <a:lnTo>
                  <a:pt x="1026780" y="1387148"/>
                </a:lnTo>
                <a:lnTo>
                  <a:pt x="1023601" y="1386752"/>
                </a:lnTo>
                <a:lnTo>
                  <a:pt x="1020422" y="1386752"/>
                </a:lnTo>
                <a:lnTo>
                  <a:pt x="1017243" y="1387543"/>
                </a:lnTo>
                <a:lnTo>
                  <a:pt x="1014461" y="1388730"/>
                </a:lnTo>
                <a:lnTo>
                  <a:pt x="1012077" y="1390708"/>
                </a:lnTo>
                <a:lnTo>
                  <a:pt x="1010090" y="1393081"/>
                </a:lnTo>
                <a:lnTo>
                  <a:pt x="1008103" y="1395455"/>
                </a:lnTo>
                <a:lnTo>
                  <a:pt x="1006911" y="1398224"/>
                </a:lnTo>
                <a:lnTo>
                  <a:pt x="1006116" y="1400993"/>
                </a:lnTo>
                <a:lnTo>
                  <a:pt x="1006116" y="1404553"/>
                </a:lnTo>
                <a:lnTo>
                  <a:pt x="1006116" y="1406926"/>
                </a:lnTo>
                <a:lnTo>
                  <a:pt x="980684" y="1406926"/>
                </a:lnTo>
                <a:lnTo>
                  <a:pt x="978299" y="1390708"/>
                </a:lnTo>
                <a:lnTo>
                  <a:pt x="977107" y="1382005"/>
                </a:lnTo>
                <a:lnTo>
                  <a:pt x="976710" y="1373698"/>
                </a:lnTo>
                <a:lnTo>
                  <a:pt x="976312" y="1364996"/>
                </a:lnTo>
                <a:lnTo>
                  <a:pt x="976312" y="1355897"/>
                </a:lnTo>
                <a:lnTo>
                  <a:pt x="976710" y="1346404"/>
                </a:lnTo>
                <a:lnTo>
                  <a:pt x="977504" y="1337305"/>
                </a:lnTo>
                <a:lnTo>
                  <a:pt x="978697" y="1327020"/>
                </a:lnTo>
                <a:lnTo>
                  <a:pt x="980286" y="1316736"/>
                </a:lnTo>
                <a:lnTo>
                  <a:pt x="983068" y="1305659"/>
                </a:lnTo>
                <a:lnTo>
                  <a:pt x="985850" y="1294188"/>
                </a:lnTo>
                <a:lnTo>
                  <a:pt x="989823" y="1282716"/>
                </a:lnTo>
                <a:lnTo>
                  <a:pt x="994195" y="1270453"/>
                </a:lnTo>
                <a:lnTo>
                  <a:pt x="999758" y="1257399"/>
                </a:lnTo>
                <a:lnTo>
                  <a:pt x="1005719" y="1243554"/>
                </a:lnTo>
                <a:lnTo>
                  <a:pt x="1008898" y="1237225"/>
                </a:lnTo>
                <a:lnTo>
                  <a:pt x="1012872" y="1230500"/>
                </a:lnTo>
                <a:lnTo>
                  <a:pt x="1016846" y="1224567"/>
                </a:lnTo>
                <a:lnTo>
                  <a:pt x="1021217" y="1218238"/>
                </a:lnTo>
                <a:lnTo>
                  <a:pt x="1023204" y="1215864"/>
                </a:lnTo>
                <a:lnTo>
                  <a:pt x="1024793" y="1213491"/>
                </a:lnTo>
                <a:lnTo>
                  <a:pt x="1029960" y="1208744"/>
                </a:lnTo>
                <a:lnTo>
                  <a:pt x="1034331" y="1203601"/>
                </a:lnTo>
                <a:lnTo>
                  <a:pt x="1039894" y="1198855"/>
                </a:lnTo>
                <a:lnTo>
                  <a:pt x="1045060" y="1194899"/>
                </a:lnTo>
                <a:lnTo>
                  <a:pt x="1050624" y="1190943"/>
                </a:lnTo>
                <a:lnTo>
                  <a:pt x="1055790" y="1186987"/>
                </a:lnTo>
                <a:lnTo>
                  <a:pt x="1061353" y="1184218"/>
                </a:lnTo>
                <a:lnTo>
                  <a:pt x="1066917" y="1181449"/>
                </a:lnTo>
                <a:lnTo>
                  <a:pt x="1072480" y="1178285"/>
                </a:lnTo>
                <a:lnTo>
                  <a:pt x="1078043" y="1176307"/>
                </a:lnTo>
                <a:lnTo>
                  <a:pt x="1089170" y="1171956"/>
                </a:lnTo>
                <a:lnTo>
                  <a:pt x="1099900" y="1169187"/>
                </a:lnTo>
                <a:lnTo>
                  <a:pt x="1110232" y="1166813"/>
                </a:lnTo>
                <a:close/>
                <a:moveTo>
                  <a:pt x="1601784" y="1141413"/>
                </a:moveTo>
                <a:lnTo>
                  <a:pt x="1608513" y="1141413"/>
                </a:lnTo>
                <a:lnTo>
                  <a:pt x="1616826" y="1141413"/>
                </a:lnTo>
                <a:lnTo>
                  <a:pt x="1628701" y="1141809"/>
                </a:lnTo>
                <a:lnTo>
                  <a:pt x="1639785" y="1142996"/>
                </a:lnTo>
                <a:lnTo>
                  <a:pt x="1644139" y="1143392"/>
                </a:lnTo>
                <a:lnTo>
                  <a:pt x="1656410" y="1145766"/>
                </a:lnTo>
                <a:lnTo>
                  <a:pt x="1668285" y="1149327"/>
                </a:lnTo>
                <a:lnTo>
                  <a:pt x="1673431" y="1150910"/>
                </a:lnTo>
                <a:lnTo>
                  <a:pt x="1682140" y="1154075"/>
                </a:lnTo>
                <a:lnTo>
                  <a:pt x="1690453" y="1157241"/>
                </a:lnTo>
                <a:lnTo>
                  <a:pt x="1694807" y="1158823"/>
                </a:lnTo>
                <a:lnTo>
                  <a:pt x="1703516" y="1163572"/>
                </a:lnTo>
                <a:lnTo>
                  <a:pt x="1711828" y="1167924"/>
                </a:lnTo>
                <a:lnTo>
                  <a:pt x="1714995" y="1169903"/>
                </a:lnTo>
                <a:lnTo>
                  <a:pt x="1726079" y="1177421"/>
                </a:lnTo>
                <a:lnTo>
                  <a:pt x="1729245" y="1179399"/>
                </a:lnTo>
                <a:lnTo>
                  <a:pt x="1739142" y="1186918"/>
                </a:lnTo>
                <a:lnTo>
                  <a:pt x="1740329" y="1188105"/>
                </a:lnTo>
                <a:lnTo>
                  <a:pt x="1745475" y="1192853"/>
                </a:lnTo>
                <a:lnTo>
                  <a:pt x="1747058" y="1194436"/>
                </a:lnTo>
                <a:lnTo>
                  <a:pt x="1748642" y="1196018"/>
                </a:lnTo>
                <a:lnTo>
                  <a:pt x="1743100" y="1240732"/>
                </a:lnTo>
                <a:lnTo>
                  <a:pt x="1739142" y="1274761"/>
                </a:lnTo>
                <a:lnTo>
                  <a:pt x="1736766" y="1296128"/>
                </a:lnTo>
                <a:lnTo>
                  <a:pt x="1738746" y="1294150"/>
                </a:lnTo>
                <a:lnTo>
                  <a:pt x="1739537" y="1293358"/>
                </a:lnTo>
                <a:lnTo>
                  <a:pt x="1740725" y="1293358"/>
                </a:lnTo>
                <a:lnTo>
                  <a:pt x="1741912" y="1293754"/>
                </a:lnTo>
                <a:lnTo>
                  <a:pt x="1743100" y="1294150"/>
                </a:lnTo>
                <a:lnTo>
                  <a:pt x="1744288" y="1295733"/>
                </a:lnTo>
                <a:lnTo>
                  <a:pt x="1745079" y="1297315"/>
                </a:lnTo>
                <a:lnTo>
                  <a:pt x="1747454" y="1301668"/>
                </a:lnTo>
                <a:lnTo>
                  <a:pt x="1749038" y="1307603"/>
                </a:lnTo>
                <a:lnTo>
                  <a:pt x="1750621" y="1315121"/>
                </a:lnTo>
                <a:lnTo>
                  <a:pt x="1751809" y="1323827"/>
                </a:lnTo>
                <a:lnTo>
                  <a:pt x="1752204" y="1332928"/>
                </a:lnTo>
                <a:lnTo>
                  <a:pt x="1752600" y="1343216"/>
                </a:lnTo>
                <a:lnTo>
                  <a:pt x="1752204" y="1352712"/>
                </a:lnTo>
                <a:lnTo>
                  <a:pt x="1751809" y="1361813"/>
                </a:lnTo>
                <a:lnTo>
                  <a:pt x="1750621" y="1370518"/>
                </a:lnTo>
                <a:lnTo>
                  <a:pt x="1749038" y="1378036"/>
                </a:lnTo>
                <a:lnTo>
                  <a:pt x="1747454" y="1383972"/>
                </a:lnTo>
                <a:lnTo>
                  <a:pt x="1745079" y="1388324"/>
                </a:lnTo>
                <a:lnTo>
                  <a:pt x="1744288" y="1390303"/>
                </a:lnTo>
                <a:lnTo>
                  <a:pt x="1743100" y="1391490"/>
                </a:lnTo>
                <a:lnTo>
                  <a:pt x="1741912" y="1391886"/>
                </a:lnTo>
                <a:lnTo>
                  <a:pt x="1740725" y="1392281"/>
                </a:lnTo>
                <a:lnTo>
                  <a:pt x="1739142" y="1391886"/>
                </a:lnTo>
                <a:lnTo>
                  <a:pt x="1737954" y="1391094"/>
                </a:lnTo>
                <a:lnTo>
                  <a:pt x="1736766" y="1389511"/>
                </a:lnTo>
                <a:lnTo>
                  <a:pt x="1735975" y="1387929"/>
                </a:lnTo>
                <a:lnTo>
                  <a:pt x="1733996" y="1382785"/>
                </a:lnTo>
                <a:lnTo>
                  <a:pt x="1731620" y="1376849"/>
                </a:lnTo>
                <a:lnTo>
                  <a:pt x="1730829" y="1384367"/>
                </a:lnTo>
                <a:lnTo>
                  <a:pt x="1729641" y="1391886"/>
                </a:lnTo>
                <a:lnTo>
                  <a:pt x="1725683" y="1406526"/>
                </a:lnTo>
                <a:lnTo>
                  <a:pt x="1475905" y="1406526"/>
                </a:lnTo>
                <a:lnTo>
                  <a:pt x="1471551" y="1394260"/>
                </a:lnTo>
                <a:lnTo>
                  <a:pt x="1469968" y="1388324"/>
                </a:lnTo>
                <a:lnTo>
                  <a:pt x="1467592" y="1381993"/>
                </a:lnTo>
                <a:lnTo>
                  <a:pt x="1466009" y="1387137"/>
                </a:lnTo>
                <a:lnTo>
                  <a:pt x="1464426" y="1391490"/>
                </a:lnTo>
                <a:lnTo>
                  <a:pt x="1463238" y="1392677"/>
                </a:lnTo>
                <a:lnTo>
                  <a:pt x="1462051" y="1393864"/>
                </a:lnTo>
                <a:lnTo>
                  <a:pt x="1460863" y="1394260"/>
                </a:lnTo>
                <a:lnTo>
                  <a:pt x="1459676" y="1394655"/>
                </a:lnTo>
                <a:lnTo>
                  <a:pt x="1458884" y="1394260"/>
                </a:lnTo>
                <a:lnTo>
                  <a:pt x="1457696" y="1393468"/>
                </a:lnTo>
                <a:lnTo>
                  <a:pt x="1456509" y="1392281"/>
                </a:lnTo>
                <a:lnTo>
                  <a:pt x="1454925" y="1391094"/>
                </a:lnTo>
                <a:lnTo>
                  <a:pt x="1452946" y="1386346"/>
                </a:lnTo>
                <a:lnTo>
                  <a:pt x="1451363" y="1380015"/>
                </a:lnTo>
                <a:lnTo>
                  <a:pt x="1450175" y="1372892"/>
                </a:lnTo>
                <a:lnTo>
                  <a:pt x="1448592" y="1364583"/>
                </a:lnTo>
                <a:lnTo>
                  <a:pt x="1447800" y="1355086"/>
                </a:lnTo>
                <a:lnTo>
                  <a:pt x="1447800" y="1345194"/>
                </a:lnTo>
                <a:lnTo>
                  <a:pt x="1447800" y="1334906"/>
                </a:lnTo>
                <a:lnTo>
                  <a:pt x="1448592" y="1325805"/>
                </a:lnTo>
                <a:lnTo>
                  <a:pt x="1450175" y="1317496"/>
                </a:lnTo>
                <a:lnTo>
                  <a:pt x="1451363" y="1310373"/>
                </a:lnTo>
                <a:lnTo>
                  <a:pt x="1452946" y="1304438"/>
                </a:lnTo>
                <a:lnTo>
                  <a:pt x="1454925" y="1299689"/>
                </a:lnTo>
                <a:lnTo>
                  <a:pt x="1456509" y="1298107"/>
                </a:lnTo>
                <a:lnTo>
                  <a:pt x="1457696" y="1296920"/>
                </a:lnTo>
                <a:lnTo>
                  <a:pt x="1458884" y="1296128"/>
                </a:lnTo>
                <a:lnTo>
                  <a:pt x="1459676" y="1296128"/>
                </a:lnTo>
                <a:lnTo>
                  <a:pt x="1460467" y="1296128"/>
                </a:lnTo>
                <a:lnTo>
                  <a:pt x="1461259" y="1296524"/>
                </a:lnTo>
                <a:lnTo>
                  <a:pt x="1462051" y="1283466"/>
                </a:lnTo>
                <a:lnTo>
                  <a:pt x="1462446" y="1277531"/>
                </a:lnTo>
                <a:lnTo>
                  <a:pt x="1464030" y="1271991"/>
                </a:lnTo>
                <a:lnTo>
                  <a:pt x="1462051" y="1258142"/>
                </a:lnTo>
                <a:lnTo>
                  <a:pt x="1460071" y="1245480"/>
                </a:lnTo>
                <a:lnTo>
                  <a:pt x="1456905" y="1223717"/>
                </a:lnTo>
                <a:lnTo>
                  <a:pt x="1453738" y="1208681"/>
                </a:lnTo>
                <a:lnTo>
                  <a:pt x="1452550" y="1203537"/>
                </a:lnTo>
                <a:lnTo>
                  <a:pt x="1458488" y="1199975"/>
                </a:lnTo>
                <a:lnTo>
                  <a:pt x="1465217" y="1196018"/>
                </a:lnTo>
                <a:lnTo>
                  <a:pt x="1471551" y="1191270"/>
                </a:lnTo>
                <a:lnTo>
                  <a:pt x="1477884" y="1186522"/>
                </a:lnTo>
                <a:lnTo>
                  <a:pt x="1489760" y="1177421"/>
                </a:lnTo>
                <a:lnTo>
                  <a:pt x="1495302" y="1173464"/>
                </a:lnTo>
                <a:lnTo>
                  <a:pt x="1500843" y="1170299"/>
                </a:lnTo>
                <a:lnTo>
                  <a:pt x="1515490" y="1163176"/>
                </a:lnTo>
                <a:lnTo>
                  <a:pt x="1530136" y="1157241"/>
                </a:lnTo>
                <a:lnTo>
                  <a:pt x="1539636" y="1154075"/>
                </a:lnTo>
                <a:lnTo>
                  <a:pt x="1548741" y="1150910"/>
                </a:lnTo>
                <a:lnTo>
                  <a:pt x="1558241" y="1148536"/>
                </a:lnTo>
                <a:lnTo>
                  <a:pt x="1568533" y="1145766"/>
                </a:lnTo>
                <a:lnTo>
                  <a:pt x="1576450" y="1144183"/>
                </a:lnTo>
                <a:lnTo>
                  <a:pt x="1583971" y="1142996"/>
                </a:lnTo>
                <a:lnTo>
                  <a:pt x="1594658" y="1142204"/>
                </a:lnTo>
                <a:lnTo>
                  <a:pt x="1601784" y="1141413"/>
                </a:lnTo>
                <a:close/>
                <a:moveTo>
                  <a:pt x="1832358" y="1052513"/>
                </a:moveTo>
                <a:lnTo>
                  <a:pt x="1843104" y="1052513"/>
                </a:lnTo>
                <a:lnTo>
                  <a:pt x="1847083" y="1052911"/>
                </a:lnTo>
                <a:lnTo>
                  <a:pt x="1839522" y="1055300"/>
                </a:lnTo>
                <a:lnTo>
                  <a:pt x="1831960" y="1058882"/>
                </a:lnTo>
                <a:lnTo>
                  <a:pt x="1825194" y="1062067"/>
                </a:lnTo>
                <a:lnTo>
                  <a:pt x="1818428" y="1065650"/>
                </a:lnTo>
                <a:lnTo>
                  <a:pt x="1820418" y="1066446"/>
                </a:lnTo>
                <a:lnTo>
                  <a:pt x="1828776" y="1066048"/>
                </a:lnTo>
                <a:lnTo>
                  <a:pt x="1837532" y="1065650"/>
                </a:lnTo>
                <a:lnTo>
                  <a:pt x="1846685" y="1066048"/>
                </a:lnTo>
                <a:lnTo>
                  <a:pt x="1856237" y="1066446"/>
                </a:lnTo>
                <a:lnTo>
                  <a:pt x="1865789" y="1067640"/>
                </a:lnTo>
                <a:lnTo>
                  <a:pt x="1876137" y="1069631"/>
                </a:lnTo>
                <a:lnTo>
                  <a:pt x="1885688" y="1072417"/>
                </a:lnTo>
                <a:lnTo>
                  <a:pt x="1895638" y="1075602"/>
                </a:lnTo>
                <a:lnTo>
                  <a:pt x="1905588" y="1079981"/>
                </a:lnTo>
                <a:lnTo>
                  <a:pt x="1910761" y="1082369"/>
                </a:lnTo>
                <a:lnTo>
                  <a:pt x="1915139" y="1085156"/>
                </a:lnTo>
                <a:lnTo>
                  <a:pt x="1919915" y="1088340"/>
                </a:lnTo>
                <a:lnTo>
                  <a:pt x="1924691" y="1091525"/>
                </a:lnTo>
                <a:lnTo>
                  <a:pt x="1929069" y="1095506"/>
                </a:lnTo>
                <a:lnTo>
                  <a:pt x="1933845" y="1099487"/>
                </a:lnTo>
                <a:lnTo>
                  <a:pt x="1938223" y="1103468"/>
                </a:lnTo>
                <a:lnTo>
                  <a:pt x="1942202" y="1108245"/>
                </a:lnTo>
                <a:lnTo>
                  <a:pt x="1946580" y="1112623"/>
                </a:lnTo>
                <a:lnTo>
                  <a:pt x="1950162" y="1118197"/>
                </a:lnTo>
                <a:lnTo>
                  <a:pt x="1954142" y="1123770"/>
                </a:lnTo>
                <a:lnTo>
                  <a:pt x="1957724" y="1129741"/>
                </a:lnTo>
                <a:lnTo>
                  <a:pt x="1960908" y="1136110"/>
                </a:lnTo>
                <a:lnTo>
                  <a:pt x="1964490" y="1142878"/>
                </a:lnTo>
                <a:lnTo>
                  <a:pt x="1968868" y="1152830"/>
                </a:lnTo>
                <a:lnTo>
                  <a:pt x="1972847" y="1163180"/>
                </a:lnTo>
                <a:lnTo>
                  <a:pt x="1979613" y="1182288"/>
                </a:lnTo>
                <a:lnTo>
                  <a:pt x="1975633" y="1185871"/>
                </a:lnTo>
                <a:lnTo>
                  <a:pt x="1972051" y="1190249"/>
                </a:lnTo>
                <a:lnTo>
                  <a:pt x="1967674" y="1192638"/>
                </a:lnTo>
                <a:lnTo>
                  <a:pt x="1965684" y="1193832"/>
                </a:lnTo>
                <a:lnTo>
                  <a:pt x="1963694" y="1195823"/>
                </a:lnTo>
                <a:lnTo>
                  <a:pt x="1962102" y="1197415"/>
                </a:lnTo>
                <a:lnTo>
                  <a:pt x="1961306" y="1199007"/>
                </a:lnTo>
                <a:lnTo>
                  <a:pt x="1960112" y="1201396"/>
                </a:lnTo>
                <a:lnTo>
                  <a:pt x="1959316" y="1202988"/>
                </a:lnTo>
                <a:lnTo>
                  <a:pt x="1958918" y="1205377"/>
                </a:lnTo>
                <a:lnTo>
                  <a:pt x="1958918" y="1207367"/>
                </a:lnTo>
                <a:lnTo>
                  <a:pt x="1952152" y="1218115"/>
                </a:lnTo>
                <a:lnTo>
                  <a:pt x="1946580" y="1229262"/>
                </a:lnTo>
                <a:lnTo>
                  <a:pt x="1941008" y="1240806"/>
                </a:lnTo>
                <a:lnTo>
                  <a:pt x="1936233" y="1252350"/>
                </a:lnTo>
                <a:lnTo>
                  <a:pt x="1932253" y="1263895"/>
                </a:lnTo>
                <a:lnTo>
                  <a:pt x="1928273" y="1274245"/>
                </a:lnTo>
                <a:lnTo>
                  <a:pt x="1925089" y="1284993"/>
                </a:lnTo>
                <a:lnTo>
                  <a:pt x="1921905" y="1294945"/>
                </a:lnTo>
                <a:lnTo>
                  <a:pt x="1919915" y="1304897"/>
                </a:lnTo>
                <a:lnTo>
                  <a:pt x="1917925" y="1314451"/>
                </a:lnTo>
                <a:lnTo>
                  <a:pt x="1784997" y="1314451"/>
                </a:lnTo>
                <a:lnTo>
                  <a:pt x="1783007" y="1303305"/>
                </a:lnTo>
                <a:lnTo>
                  <a:pt x="1780222" y="1293353"/>
                </a:lnTo>
                <a:lnTo>
                  <a:pt x="1778630" y="1288974"/>
                </a:lnTo>
                <a:lnTo>
                  <a:pt x="1777038" y="1284993"/>
                </a:lnTo>
                <a:lnTo>
                  <a:pt x="1775446" y="1281410"/>
                </a:lnTo>
                <a:lnTo>
                  <a:pt x="1773058" y="1278226"/>
                </a:lnTo>
                <a:lnTo>
                  <a:pt x="1782609" y="1200202"/>
                </a:lnTo>
                <a:lnTo>
                  <a:pt x="1783007" y="1196619"/>
                </a:lnTo>
                <a:lnTo>
                  <a:pt x="1783007" y="1192638"/>
                </a:lnTo>
                <a:lnTo>
                  <a:pt x="1782211" y="1189453"/>
                </a:lnTo>
                <a:lnTo>
                  <a:pt x="1781416" y="1185472"/>
                </a:lnTo>
                <a:lnTo>
                  <a:pt x="1779824" y="1182288"/>
                </a:lnTo>
                <a:lnTo>
                  <a:pt x="1778232" y="1178705"/>
                </a:lnTo>
                <a:lnTo>
                  <a:pt x="1776242" y="1175919"/>
                </a:lnTo>
                <a:lnTo>
                  <a:pt x="1774252" y="1172734"/>
                </a:lnTo>
                <a:lnTo>
                  <a:pt x="1767884" y="1166763"/>
                </a:lnTo>
                <a:lnTo>
                  <a:pt x="1761516" y="1161588"/>
                </a:lnTo>
                <a:lnTo>
                  <a:pt x="1752362" y="1154422"/>
                </a:lnTo>
                <a:lnTo>
                  <a:pt x="1741219" y="1146460"/>
                </a:lnTo>
                <a:lnTo>
                  <a:pt x="1734851" y="1142480"/>
                </a:lnTo>
                <a:lnTo>
                  <a:pt x="1728085" y="1138101"/>
                </a:lnTo>
                <a:lnTo>
                  <a:pt x="1720921" y="1134518"/>
                </a:lnTo>
                <a:lnTo>
                  <a:pt x="1712564" y="1130139"/>
                </a:lnTo>
                <a:lnTo>
                  <a:pt x="1704206" y="1126158"/>
                </a:lnTo>
                <a:lnTo>
                  <a:pt x="1695450" y="1122576"/>
                </a:lnTo>
                <a:lnTo>
                  <a:pt x="1698236" y="1118197"/>
                </a:lnTo>
                <a:lnTo>
                  <a:pt x="1701420" y="1114216"/>
                </a:lnTo>
                <a:lnTo>
                  <a:pt x="1697440" y="1114614"/>
                </a:lnTo>
                <a:lnTo>
                  <a:pt x="1701420" y="1111827"/>
                </a:lnTo>
                <a:lnTo>
                  <a:pt x="1705002" y="1109041"/>
                </a:lnTo>
                <a:lnTo>
                  <a:pt x="1710176" y="1103069"/>
                </a:lnTo>
                <a:lnTo>
                  <a:pt x="1715748" y="1097894"/>
                </a:lnTo>
                <a:lnTo>
                  <a:pt x="1721319" y="1093117"/>
                </a:lnTo>
                <a:lnTo>
                  <a:pt x="1726891" y="1088340"/>
                </a:lnTo>
                <a:lnTo>
                  <a:pt x="1732463" y="1083962"/>
                </a:lnTo>
                <a:lnTo>
                  <a:pt x="1738035" y="1080379"/>
                </a:lnTo>
                <a:lnTo>
                  <a:pt x="1744005" y="1076398"/>
                </a:lnTo>
                <a:lnTo>
                  <a:pt x="1749975" y="1073611"/>
                </a:lnTo>
                <a:lnTo>
                  <a:pt x="1755944" y="1070427"/>
                </a:lnTo>
                <a:lnTo>
                  <a:pt x="1761914" y="1067640"/>
                </a:lnTo>
                <a:lnTo>
                  <a:pt x="1773456" y="1063261"/>
                </a:lnTo>
                <a:lnTo>
                  <a:pt x="1784997" y="1059679"/>
                </a:lnTo>
                <a:lnTo>
                  <a:pt x="1796539" y="1056892"/>
                </a:lnTo>
                <a:lnTo>
                  <a:pt x="1806489" y="1054902"/>
                </a:lnTo>
                <a:lnTo>
                  <a:pt x="1816438" y="1053707"/>
                </a:lnTo>
                <a:lnTo>
                  <a:pt x="1824796" y="1052911"/>
                </a:lnTo>
                <a:lnTo>
                  <a:pt x="1832358" y="1052513"/>
                </a:lnTo>
                <a:close/>
                <a:moveTo>
                  <a:pt x="861259" y="1052513"/>
                </a:moveTo>
                <a:lnTo>
                  <a:pt x="871603" y="1052513"/>
                </a:lnTo>
                <a:lnTo>
                  <a:pt x="875581" y="1052911"/>
                </a:lnTo>
                <a:lnTo>
                  <a:pt x="868022" y="1055295"/>
                </a:lnTo>
                <a:lnTo>
                  <a:pt x="860861" y="1058873"/>
                </a:lnTo>
                <a:lnTo>
                  <a:pt x="854098" y="1062053"/>
                </a:lnTo>
                <a:lnTo>
                  <a:pt x="847335" y="1065630"/>
                </a:lnTo>
                <a:lnTo>
                  <a:pt x="849324" y="1066425"/>
                </a:lnTo>
                <a:lnTo>
                  <a:pt x="857281" y="1066027"/>
                </a:lnTo>
                <a:lnTo>
                  <a:pt x="866033" y="1065630"/>
                </a:lnTo>
                <a:lnTo>
                  <a:pt x="875183" y="1066027"/>
                </a:lnTo>
                <a:lnTo>
                  <a:pt x="884732" y="1066425"/>
                </a:lnTo>
                <a:lnTo>
                  <a:pt x="894678" y="1067617"/>
                </a:lnTo>
                <a:lnTo>
                  <a:pt x="904624" y="1069605"/>
                </a:lnTo>
                <a:lnTo>
                  <a:pt x="914172" y="1072387"/>
                </a:lnTo>
                <a:lnTo>
                  <a:pt x="924516" y="1075567"/>
                </a:lnTo>
                <a:lnTo>
                  <a:pt x="934064" y="1079939"/>
                </a:lnTo>
                <a:lnTo>
                  <a:pt x="939236" y="1082324"/>
                </a:lnTo>
                <a:lnTo>
                  <a:pt x="944010" y="1085106"/>
                </a:lnTo>
                <a:lnTo>
                  <a:pt x="948784" y="1088286"/>
                </a:lnTo>
                <a:lnTo>
                  <a:pt x="953160" y="1091466"/>
                </a:lnTo>
                <a:lnTo>
                  <a:pt x="957934" y="1095441"/>
                </a:lnTo>
                <a:lnTo>
                  <a:pt x="962708" y="1099415"/>
                </a:lnTo>
                <a:lnTo>
                  <a:pt x="966687" y="1103390"/>
                </a:lnTo>
                <a:lnTo>
                  <a:pt x="971063" y="1108160"/>
                </a:lnTo>
                <a:lnTo>
                  <a:pt x="974644" y="1112532"/>
                </a:lnTo>
                <a:lnTo>
                  <a:pt x="979020" y="1118097"/>
                </a:lnTo>
                <a:lnTo>
                  <a:pt x="982998" y="1123662"/>
                </a:lnTo>
                <a:lnTo>
                  <a:pt x="986181" y="1129624"/>
                </a:lnTo>
                <a:lnTo>
                  <a:pt x="989762" y="1135983"/>
                </a:lnTo>
                <a:lnTo>
                  <a:pt x="992944" y="1142741"/>
                </a:lnTo>
                <a:lnTo>
                  <a:pt x="997321" y="1152678"/>
                </a:lnTo>
                <a:lnTo>
                  <a:pt x="1001299" y="1163012"/>
                </a:lnTo>
                <a:lnTo>
                  <a:pt x="1008062" y="1182091"/>
                </a:lnTo>
                <a:lnTo>
                  <a:pt x="1004482" y="1185668"/>
                </a:lnTo>
                <a:lnTo>
                  <a:pt x="1000105" y="1190040"/>
                </a:lnTo>
                <a:lnTo>
                  <a:pt x="996525" y="1192425"/>
                </a:lnTo>
                <a:lnTo>
                  <a:pt x="994138" y="1193618"/>
                </a:lnTo>
                <a:lnTo>
                  <a:pt x="992546" y="1195605"/>
                </a:lnTo>
                <a:lnTo>
                  <a:pt x="990955" y="1197195"/>
                </a:lnTo>
                <a:lnTo>
                  <a:pt x="989762" y="1198785"/>
                </a:lnTo>
                <a:lnTo>
                  <a:pt x="988568" y="1201170"/>
                </a:lnTo>
                <a:lnTo>
                  <a:pt x="987772" y="1202760"/>
                </a:lnTo>
                <a:lnTo>
                  <a:pt x="987375" y="1205145"/>
                </a:lnTo>
                <a:lnTo>
                  <a:pt x="987375" y="1207132"/>
                </a:lnTo>
                <a:lnTo>
                  <a:pt x="980611" y="1217864"/>
                </a:lnTo>
                <a:lnTo>
                  <a:pt x="975041" y="1228993"/>
                </a:lnTo>
                <a:lnTo>
                  <a:pt x="969870" y="1240520"/>
                </a:lnTo>
                <a:lnTo>
                  <a:pt x="965095" y="1252047"/>
                </a:lnTo>
                <a:lnTo>
                  <a:pt x="960321" y="1263574"/>
                </a:lnTo>
                <a:lnTo>
                  <a:pt x="956741" y="1273908"/>
                </a:lnTo>
                <a:lnTo>
                  <a:pt x="953558" y="1284640"/>
                </a:lnTo>
                <a:lnTo>
                  <a:pt x="950773" y="1294577"/>
                </a:lnTo>
                <a:lnTo>
                  <a:pt x="948784" y="1304514"/>
                </a:lnTo>
                <a:lnTo>
                  <a:pt x="946397" y="1314054"/>
                </a:lnTo>
                <a:lnTo>
                  <a:pt x="746283" y="1314054"/>
                </a:lnTo>
                <a:lnTo>
                  <a:pt x="745487" y="1310874"/>
                </a:lnTo>
                <a:lnTo>
                  <a:pt x="745487" y="1314054"/>
                </a:lnTo>
                <a:lnTo>
                  <a:pt x="692972" y="1314054"/>
                </a:lnTo>
                <a:lnTo>
                  <a:pt x="688994" y="1314054"/>
                </a:lnTo>
                <a:lnTo>
                  <a:pt x="685811" y="1314451"/>
                </a:lnTo>
                <a:lnTo>
                  <a:pt x="683026" y="1296565"/>
                </a:lnTo>
                <a:lnTo>
                  <a:pt x="681833" y="1287423"/>
                </a:lnTo>
                <a:lnTo>
                  <a:pt x="681435" y="1278281"/>
                </a:lnTo>
                <a:lnTo>
                  <a:pt x="681037" y="1268344"/>
                </a:lnTo>
                <a:lnTo>
                  <a:pt x="681435" y="1258804"/>
                </a:lnTo>
                <a:lnTo>
                  <a:pt x="681833" y="1249265"/>
                </a:lnTo>
                <a:lnTo>
                  <a:pt x="682628" y="1238930"/>
                </a:lnTo>
                <a:lnTo>
                  <a:pt x="684617" y="1228596"/>
                </a:lnTo>
                <a:lnTo>
                  <a:pt x="686607" y="1217466"/>
                </a:lnTo>
                <a:lnTo>
                  <a:pt x="688994" y="1205940"/>
                </a:lnTo>
                <a:lnTo>
                  <a:pt x="692176" y="1194810"/>
                </a:lnTo>
                <a:lnTo>
                  <a:pt x="696155" y="1182488"/>
                </a:lnTo>
                <a:lnTo>
                  <a:pt x="700929" y="1169769"/>
                </a:lnTo>
                <a:lnTo>
                  <a:pt x="706499" y="1156255"/>
                </a:lnTo>
                <a:lnTo>
                  <a:pt x="712466" y="1142741"/>
                </a:lnTo>
                <a:lnTo>
                  <a:pt x="716445" y="1134791"/>
                </a:lnTo>
                <a:lnTo>
                  <a:pt x="720821" y="1127636"/>
                </a:lnTo>
                <a:lnTo>
                  <a:pt x="725595" y="1120482"/>
                </a:lnTo>
                <a:lnTo>
                  <a:pt x="729971" y="1114122"/>
                </a:lnTo>
                <a:lnTo>
                  <a:pt x="726391" y="1114520"/>
                </a:lnTo>
                <a:lnTo>
                  <a:pt x="729971" y="1111737"/>
                </a:lnTo>
                <a:lnTo>
                  <a:pt x="733950" y="1108955"/>
                </a:lnTo>
                <a:lnTo>
                  <a:pt x="739122" y="1102993"/>
                </a:lnTo>
                <a:lnTo>
                  <a:pt x="744294" y="1097826"/>
                </a:lnTo>
                <a:lnTo>
                  <a:pt x="749863" y="1093056"/>
                </a:lnTo>
                <a:lnTo>
                  <a:pt x="755433" y="1088286"/>
                </a:lnTo>
                <a:lnTo>
                  <a:pt x="761401" y="1083914"/>
                </a:lnTo>
                <a:lnTo>
                  <a:pt x="766970" y="1080337"/>
                </a:lnTo>
                <a:lnTo>
                  <a:pt x="772938" y="1076362"/>
                </a:lnTo>
                <a:lnTo>
                  <a:pt x="778508" y="1073579"/>
                </a:lnTo>
                <a:lnTo>
                  <a:pt x="784475" y="1070400"/>
                </a:lnTo>
                <a:lnTo>
                  <a:pt x="790443" y="1067617"/>
                </a:lnTo>
                <a:lnTo>
                  <a:pt x="802378" y="1063245"/>
                </a:lnTo>
                <a:lnTo>
                  <a:pt x="813916" y="1059668"/>
                </a:lnTo>
                <a:lnTo>
                  <a:pt x="824658" y="1056885"/>
                </a:lnTo>
                <a:lnTo>
                  <a:pt x="835399" y="1054898"/>
                </a:lnTo>
                <a:lnTo>
                  <a:pt x="844947" y="1053705"/>
                </a:lnTo>
                <a:lnTo>
                  <a:pt x="853700" y="1052911"/>
                </a:lnTo>
                <a:lnTo>
                  <a:pt x="861259" y="1052513"/>
                </a:lnTo>
                <a:close/>
                <a:moveTo>
                  <a:pt x="1326357" y="1047750"/>
                </a:moveTo>
                <a:lnTo>
                  <a:pt x="1337469" y="1047750"/>
                </a:lnTo>
                <a:lnTo>
                  <a:pt x="1348582" y="1048148"/>
                </a:lnTo>
                <a:lnTo>
                  <a:pt x="1358901" y="1048942"/>
                </a:lnTo>
                <a:lnTo>
                  <a:pt x="1368822" y="1050532"/>
                </a:lnTo>
                <a:lnTo>
                  <a:pt x="1378347" y="1052520"/>
                </a:lnTo>
                <a:lnTo>
                  <a:pt x="1387476" y="1054904"/>
                </a:lnTo>
                <a:lnTo>
                  <a:pt x="1396604" y="1057289"/>
                </a:lnTo>
                <a:lnTo>
                  <a:pt x="1404541" y="1060469"/>
                </a:lnTo>
                <a:lnTo>
                  <a:pt x="1412479" y="1063251"/>
                </a:lnTo>
                <a:lnTo>
                  <a:pt x="1419623" y="1066828"/>
                </a:lnTo>
                <a:lnTo>
                  <a:pt x="1426766" y="1070008"/>
                </a:lnTo>
                <a:lnTo>
                  <a:pt x="1433116" y="1073983"/>
                </a:lnTo>
                <a:lnTo>
                  <a:pt x="1444626" y="1081137"/>
                </a:lnTo>
                <a:lnTo>
                  <a:pt x="1454151" y="1087894"/>
                </a:lnTo>
                <a:lnTo>
                  <a:pt x="1461691" y="1093856"/>
                </a:lnTo>
                <a:lnTo>
                  <a:pt x="1466851" y="1098228"/>
                </a:lnTo>
                <a:lnTo>
                  <a:pt x="1471613" y="1102600"/>
                </a:lnTo>
                <a:lnTo>
                  <a:pt x="1465660" y="1153079"/>
                </a:lnTo>
                <a:lnTo>
                  <a:pt x="1458913" y="1157848"/>
                </a:lnTo>
                <a:lnTo>
                  <a:pt x="1447404" y="1166195"/>
                </a:lnTo>
                <a:lnTo>
                  <a:pt x="1441848" y="1170170"/>
                </a:lnTo>
                <a:lnTo>
                  <a:pt x="1437482" y="1172555"/>
                </a:lnTo>
                <a:lnTo>
                  <a:pt x="1434704" y="1174542"/>
                </a:lnTo>
                <a:lnTo>
                  <a:pt x="1432323" y="1175734"/>
                </a:lnTo>
                <a:lnTo>
                  <a:pt x="1427560" y="1179311"/>
                </a:lnTo>
                <a:lnTo>
                  <a:pt x="1424385" y="1184081"/>
                </a:lnTo>
                <a:lnTo>
                  <a:pt x="1421210" y="1188851"/>
                </a:lnTo>
                <a:lnTo>
                  <a:pt x="1419226" y="1194018"/>
                </a:lnTo>
                <a:lnTo>
                  <a:pt x="1418035" y="1199582"/>
                </a:lnTo>
                <a:lnTo>
                  <a:pt x="1418035" y="1205544"/>
                </a:lnTo>
                <a:lnTo>
                  <a:pt x="1418432" y="1208724"/>
                </a:lnTo>
                <a:lnTo>
                  <a:pt x="1418829" y="1211506"/>
                </a:lnTo>
                <a:lnTo>
                  <a:pt x="1419623" y="1216673"/>
                </a:lnTo>
                <a:lnTo>
                  <a:pt x="1422401" y="1229392"/>
                </a:lnTo>
                <a:lnTo>
                  <a:pt x="1425576" y="1248073"/>
                </a:lnTo>
                <a:lnTo>
                  <a:pt x="1427163" y="1259202"/>
                </a:lnTo>
                <a:lnTo>
                  <a:pt x="1429148" y="1271524"/>
                </a:lnTo>
                <a:lnTo>
                  <a:pt x="1427560" y="1279076"/>
                </a:lnTo>
                <a:lnTo>
                  <a:pt x="1425973" y="1282255"/>
                </a:lnTo>
                <a:lnTo>
                  <a:pt x="1423988" y="1285832"/>
                </a:lnTo>
                <a:lnTo>
                  <a:pt x="1422401" y="1289807"/>
                </a:lnTo>
                <a:lnTo>
                  <a:pt x="1420416" y="1293782"/>
                </a:lnTo>
                <a:lnTo>
                  <a:pt x="1418035" y="1303718"/>
                </a:lnTo>
                <a:lnTo>
                  <a:pt x="1416051" y="1314450"/>
                </a:lnTo>
                <a:lnTo>
                  <a:pt x="1312863" y="1314450"/>
                </a:lnTo>
                <a:lnTo>
                  <a:pt x="1310879" y="1304911"/>
                </a:lnTo>
                <a:lnTo>
                  <a:pt x="1308894" y="1294974"/>
                </a:lnTo>
                <a:lnTo>
                  <a:pt x="1305719" y="1285038"/>
                </a:lnTo>
                <a:lnTo>
                  <a:pt x="1302544" y="1274306"/>
                </a:lnTo>
                <a:lnTo>
                  <a:pt x="1298972" y="1263972"/>
                </a:lnTo>
                <a:lnTo>
                  <a:pt x="1295004" y="1252843"/>
                </a:lnTo>
                <a:lnTo>
                  <a:pt x="1290241" y="1240919"/>
                </a:lnTo>
                <a:lnTo>
                  <a:pt x="1285082" y="1229392"/>
                </a:lnTo>
                <a:lnTo>
                  <a:pt x="1280319" y="1219456"/>
                </a:lnTo>
                <a:lnTo>
                  <a:pt x="1275160" y="1210711"/>
                </a:lnTo>
                <a:lnTo>
                  <a:pt x="1270000" y="1202365"/>
                </a:lnTo>
                <a:lnTo>
                  <a:pt x="1264047" y="1194813"/>
                </a:lnTo>
                <a:lnTo>
                  <a:pt x="1258094" y="1188056"/>
                </a:lnTo>
                <a:lnTo>
                  <a:pt x="1251744" y="1181696"/>
                </a:lnTo>
                <a:lnTo>
                  <a:pt x="1244997" y="1175734"/>
                </a:lnTo>
                <a:lnTo>
                  <a:pt x="1238250" y="1170567"/>
                </a:lnTo>
                <a:lnTo>
                  <a:pt x="1231503" y="1165400"/>
                </a:lnTo>
                <a:lnTo>
                  <a:pt x="1224757" y="1161823"/>
                </a:lnTo>
                <a:lnTo>
                  <a:pt x="1217613" y="1157848"/>
                </a:lnTo>
                <a:lnTo>
                  <a:pt x="1210469" y="1154669"/>
                </a:lnTo>
                <a:lnTo>
                  <a:pt x="1202928" y="1151886"/>
                </a:lnTo>
                <a:lnTo>
                  <a:pt x="1195785" y="1149501"/>
                </a:lnTo>
                <a:lnTo>
                  <a:pt x="1188641" y="1147912"/>
                </a:lnTo>
                <a:lnTo>
                  <a:pt x="1181497" y="1145924"/>
                </a:lnTo>
                <a:lnTo>
                  <a:pt x="1179116" y="1131218"/>
                </a:lnTo>
                <a:lnTo>
                  <a:pt x="1176735" y="1120486"/>
                </a:lnTo>
                <a:lnTo>
                  <a:pt x="1174750" y="1110152"/>
                </a:lnTo>
                <a:lnTo>
                  <a:pt x="1180703" y="1106973"/>
                </a:lnTo>
                <a:lnTo>
                  <a:pt x="1187053" y="1102998"/>
                </a:lnTo>
                <a:lnTo>
                  <a:pt x="1193800" y="1098228"/>
                </a:lnTo>
                <a:lnTo>
                  <a:pt x="1200150" y="1093856"/>
                </a:lnTo>
                <a:lnTo>
                  <a:pt x="1212453" y="1084317"/>
                </a:lnTo>
                <a:lnTo>
                  <a:pt x="1217613" y="1080342"/>
                </a:lnTo>
                <a:lnTo>
                  <a:pt x="1223169" y="1077163"/>
                </a:lnTo>
                <a:lnTo>
                  <a:pt x="1237060" y="1070406"/>
                </a:lnTo>
                <a:lnTo>
                  <a:pt x="1250950" y="1064444"/>
                </a:lnTo>
                <a:lnTo>
                  <a:pt x="1264444" y="1059674"/>
                </a:lnTo>
                <a:lnTo>
                  <a:pt x="1277541" y="1055699"/>
                </a:lnTo>
                <a:lnTo>
                  <a:pt x="1290241" y="1052520"/>
                </a:lnTo>
                <a:lnTo>
                  <a:pt x="1302941" y="1050135"/>
                </a:lnTo>
                <a:lnTo>
                  <a:pt x="1314847" y="1048545"/>
                </a:lnTo>
                <a:lnTo>
                  <a:pt x="1326357" y="1047750"/>
                </a:lnTo>
                <a:close/>
                <a:moveTo>
                  <a:pt x="525022" y="1035050"/>
                </a:moveTo>
                <a:lnTo>
                  <a:pt x="554037" y="1036676"/>
                </a:lnTo>
                <a:lnTo>
                  <a:pt x="512762" y="1068388"/>
                </a:lnTo>
                <a:lnTo>
                  <a:pt x="525022" y="1035050"/>
                </a:lnTo>
                <a:close/>
                <a:moveTo>
                  <a:pt x="174832" y="915044"/>
                </a:moveTo>
                <a:lnTo>
                  <a:pt x="50860" y="916631"/>
                </a:lnTo>
                <a:lnTo>
                  <a:pt x="57218" y="934484"/>
                </a:lnTo>
                <a:lnTo>
                  <a:pt x="174832" y="915044"/>
                </a:lnTo>
                <a:close/>
                <a:moveTo>
                  <a:pt x="403703" y="711119"/>
                </a:moveTo>
                <a:lnTo>
                  <a:pt x="403703" y="723418"/>
                </a:lnTo>
                <a:lnTo>
                  <a:pt x="512179" y="715086"/>
                </a:lnTo>
                <a:lnTo>
                  <a:pt x="403703" y="711119"/>
                </a:lnTo>
                <a:close/>
                <a:moveTo>
                  <a:pt x="773852" y="677863"/>
                </a:moveTo>
                <a:lnTo>
                  <a:pt x="777038" y="678259"/>
                </a:lnTo>
                <a:lnTo>
                  <a:pt x="778632" y="678259"/>
                </a:lnTo>
                <a:lnTo>
                  <a:pt x="779428" y="679050"/>
                </a:lnTo>
                <a:lnTo>
                  <a:pt x="780225" y="679446"/>
                </a:lnTo>
                <a:lnTo>
                  <a:pt x="780623" y="680632"/>
                </a:lnTo>
                <a:lnTo>
                  <a:pt x="780623" y="681423"/>
                </a:lnTo>
                <a:lnTo>
                  <a:pt x="780225" y="682215"/>
                </a:lnTo>
                <a:lnTo>
                  <a:pt x="779428" y="684588"/>
                </a:lnTo>
                <a:lnTo>
                  <a:pt x="777038" y="687357"/>
                </a:lnTo>
                <a:lnTo>
                  <a:pt x="774648" y="689731"/>
                </a:lnTo>
                <a:lnTo>
                  <a:pt x="771860" y="692500"/>
                </a:lnTo>
                <a:lnTo>
                  <a:pt x="767877" y="695665"/>
                </a:lnTo>
                <a:lnTo>
                  <a:pt x="763894" y="698038"/>
                </a:lnTo>
                <a:lnTo>
                  <a:pt x="760309" y="700808"/>
                </a:lnTo>
                <a:lnTo>
                  <a:pt x="755927" y="702785"/>
                </a:lnTo>
                <a:lnTo>
                  <a:pt x="752342" y="704368"/>
                </a:lnTo>
                <a:lnTo>
                  <a:pt x="748758" y="705555"/>
                </a:lnTo>
                <a:lnTo>
                  <a:pt x="745969" y="705950"/>
                </a:lnTo>
                <a:lnTo>
                  <a:pt x="742783" y="706346"/>
                </a:lnTo>
                <a:lnTo>
                  <a:pt x="740791" y="706741"/>
                </a:lnTo>
                <a:lnTo>
                  <a:pt x="738800" y="707928"/>
                </a:lnTo>
                <a:lnTo>
                  <a:pt x="737605" y="708719"/>
                </a:lnTo>
                <a:lnTo>
                  <a:pt x="736011" y="709906"/>
                </a:lnTo>
                <a:lnTo>
                  <a:pt x="735215" y="711093"/>
                </a:lnTo>
                <a:lnTo>
                  <a:pt x="734816" y="712280"/>
                </a:lnTo>
                <a:lnTo>
                  <a:pt x="734816" y="713467"/>
                </a:lnTo>
                <a:lnTo>
                  <a:pt x="735215" y="715049"/>
                </a:lnTo>
                <a:lnTo>
                  <a:pt x="736011" y="716236"/>
                </a:lnTo>
                <a:lnTo>
                  <a:pt x="738003" y="717027"/>
                </a:lnTo>
                <a:lnTo>
                  <a:pt x="739596" y="717818"/>
                </a:lnTo>
                <a:lnTo>
                  <a:pt x="741986" y="718609"/>
                </a:lnTo>
                <a:lnTo>
                  <a:pt x="745173" y="719005"/>
                </a:lnTo>
                <a:lnTo>
                  <a:pt x="748359" y="719400"/>
                </a:lnTo>
                <a:lnTo>
                  <a:pt x="752342" y="719005"/>
                </a:lnTo>
                <a:lnTo>
                  <a:pt x="760707" y="719005"/>
                </a:lnTo>
                <a:lnTo>
                  <a:pt x="763894" y="719400"/>
                </a:lnTo>
                <a:lnTo>
                  <a:pt x="767877" y="719796"/>
                </a:lnTo>
                <a:lnTo>
                  <a:pt x="770665" y="720983"/>
                </a:lnTo>
                <a:lnTo>
                  <a:pt x="773852" y="722169"/>
                </a:lnTo>
                <a:lnTo>
                  <a:pt x="776640" y="723356"/>
                </a:lnTo>
                <a:lnTo>
                  <a:pt x="779428" y="724939"/>
                </a:lnTo>
                <a:lnTo>
                  <a:pt x="781420" y="726917"/>
                </a:lnTo>
                <a:lnTo>
                  <a:pt x="783411" y="729686"/>
                </a:lnTo>
                <a:lnTo>
                  <a:pt x="785403" y="732455"/>
                </a:lnTo>
                <a:lnTo>
                  <a:pt x="786598" y="736015"/>
                </a:lnTo>
                <a:lnTo>
                  <a:pt x="787793" y="739180"/>
                </a:lnTo>
                <a:lnTo>
                  <a:pt x="788191" y="743531"/>
                </a:lnTo>
                <a:lnTo>
                  <a:pt x="788988" y="747883"/>
                </a:lnTo>
                <a:lnTo>
                  <a:pt x="788988" y="752630"/>
                </a:lnTo>
                <a:lnTo>
                  <a:pt x="788590" y="756982"/>
                </a:lnTo>
                <a:lnTo>
                  <a:pt x="787793" y="760542"/>
                </a:lnTo>
                <a:lnTo>
                  <a:pt x="786200" y="764102"/>
                </a:lnTo>
                <a:lnTo>
                  <a:pt x="783810" y="767267"/>
                </a:lnTo>
                <a:lnTo>
                  <a:pt x="781420" y="770827"/>
                </a:lnTo>
                <a:lnTo>
                  <a:pt x="778632" y="773596"/>
                </a:lnTo>
                <a:lnTo>
                  <a:pt x="775445" y="776761"/>
                </a:lnTo>
                <a:lnTo>
                  <a:pt x="771860" y="779135"/>
                </a:lnTo>
                <a:lnTo>
                  <a:pt x="767479" y="781113"/>
                </a:lnTo>
                <a:lnTo>
                  <a:pt x="763097" y="783486"/>
                </a:lnTo>
                <a:lnTo>
                  <a:pt x="753936" y="787442"/>
                </a:lnTo>
                <a:lnTo>
                  <a:pt x="744376" y="790607"/>
                </a:lnTo>
                <a:lnTo>
                  <a:pt x="734020" y="792980"/>
                </a:lnTo>
                <a:lnTo>
                  <a:pt x="724062" y="795354"/>
                </a:lnTo>
                <a:lnTo>
                  <a:pt x="714104" y="796936"/>
                </a:lnTo>
                <a:lnTo>
                  <a:pt x="704942" y="798123"/>
                </a:lnTo>
                <a:lnTo>
                  <a:pt x="696179" y="798914"/>
                </a:lnTo>
                <a:lnTo>
                  <a:pt x="684230" y="799705"/>
                </a:lnTo>
                <a:lnTo>
                  <a:pt x="679450" y="800101"/>
                </a:lnTo>
                <a:lnTo>
                  <a:pt x="682636" y="698830"/>
                </a:lnTo>
                <a:lnTo>
                  <a:pt x="683433" y="697247"/>
                </a:lnTo>
                <a:lnTo>
                  <a:pt x="683831" y="695665"/>
                </a:lnTo>
                <a:lnTo>
                  <a:pt x="684628" y="694478"/>
                </a:lnTo>
                <a:lnTo>
                  <a:pt x="685425" y="692896"/>
                </a:lnTo>
                <a:lnTo>
                  <a:pt x="688213" y="690522"/>
                </a:lnTo>
                <a:lnTo>
                  <a:pt x="692196" y="688940"/>
                </a:lnTo>
                <a:lnTo>
                  <a:pt x="696976" y="687357"/>
                </a:lnTo>
                <a:lnTo>
                  <a:pt x="701756" y="685775"/>
                </a:lnTo>
                <a:lnTo>
                  <a:pt x="707731" y="684588"/>
                </a:lnTo>
                <a:lnTo>
                  <a:pt x="714104" y="683797"/>
                </a:lnTo>
                <a:lnTo>
                  <a:pt x="727647" y="682610"/>
                </a:lnTo>
                <a:lnTo>
                  <a:pt x="741588" y="681819"/>
                </a:lnTo>
                <a:lnTo>
                  <a:pt x="755529" y="680632"/>
                </a:lnTo>
                <a:lnTo>
                  <a:pt x="762300" y="679446"/>
                </a:lnTo>
                <a:lnTo>
                  <a:pt x="768275" y="678654"/>
                </a:lnTo>
                <a:lnTo>
                  <a:pt x="773852" y="677863"/>
                </a:lnTo>
                <a:close/>
                <a:moveTo>
                  <a:pt x="425557" y="466725"/>
                </a:moveTo>
                <a:lnTo>
                  <a:pt x="429928" y="467122"/>
                </a:lnTo>
                <a:lnTo>
                  <a:pt x="434299" y="467519"/>
                </a:lnTo>
                <a:lnTo>
                  <a:pt x="438272" y="467915"/>
                </a:lnTo>
                <a:lnTo>
                  <a:pt x="442643" y="468709"/>
                </a:lnTo>
                <a:lnTo>
                  <a:pt x="446219" y="470296"/>
                </a:lnTo>
                <a:lnTo>
                  <a:pt x="453769" y="473073"/>
                </a:lnTo>
                <a:lnTo>
                  <a:pt x="461716" y="477040"/>
                </a:lnTo>
                <a:lnTo>
                  <a:pt x="468471" y="481801"/>
                </a:lnTo>
                <a:lnTo>
                  <a:pt x="475225" y="487356"/>
                </a:lnTo>
                <a:lnTo>
                  <a:pt x="481980" y="493307"/>
                </a:lnTo>
                <a:lnTo>
                  <a:pt x="487543" y="500052"/>
                </a:lnTo>
                <a:lnTo>
                  <a:pt x="493503" y="507590"/>
                </a:lnTo>
                <a:lnTo>
                  <a:pt x="499066" y="515524"/>
                </a:lnTo>
                <a:lnTo>
                  <a:pt x="504629" y="524253"/>
                </a:lnTo>
                <a:lnTo>
                  <a:pt x="509795" y="532981"/>
                </a:lnTo>
                <a:lnTo>
                  <a:pt x="514165" y="542106"/>
                </a:lnTo>
                <a:lnTo>
                  <a:pt x="518933" y="552025"/>
                </a:lnTo>
                <a:lnTo>
                  <a:pt x="523304" y="561943"/>
                </a:lnTo>
                <a:lnTo>
                  <a:pt x="526880" y="572259"/>
                </a:lnTo>
                <a:lnTo>
                  <a:pt x="530854" y="582177"/>
                </a:lnTo>
                <a:lnTo>
                  <a:pt x="534033" y="592889"/>
                </a:lnTo>
                <a:lnTo>
                  <a:pt x="540390" y="613520"/>
                </a:lnTo>
                <a:lnTo>
                  <a:pt x="545953" y="634150"/>
                </a:lnTo>
                <a:lnTo>
                  <a:pt x="550721" y="653988"/>
                </a:lnTo>
                <a:lnTo>
                  <a:pt x="554297" y="673031"/>
                </a:lnTo>
                <a:lnTo>
                  <a:pt x="557873" y="690091"/>
                </a:lnTo>
                <a:lnTo>
                  <a:pt x="559860" y="705167"/>
                </a:lnTo>
                <a:lnTo>
                  <a:pt x="592045" y="701597"/>
                </a:lnTo>
                <a:lnTo>
                  <a:pt x="621449" y="697629"/>
                </a:lnTo>
                <a:lnTo>
                  <a:pt x="647673" y="694455"/>
                </a:lnTo>
                <a:lnTo>
                  <a:pt x="669925" y="690488"/>
                </a:lnTo>
                <a:lnTo>
                  <a:pt x="669527" y="696042"/>
                </a:lnTo>
                <a:lnTo>
                  <a:pt x="669130" y="702390"/>
                </a:lnTo>
                <a:lnTo>
                  <a:pt x="668733" y="716276"/>
                </a:lnTo>
                <a:lnTo>
                  <a:pt x="668733" y="750396"/>
                </a:lnTo>
                <a:lnTo>
                  <a:pt x="669130" y="768646"/>
                </a:lnTo>
                <a:lnTo>
                  <a:pt x="668733" y="786103"/>
                </a:lnTo>
                <a:lnTo>
                  <a:pt x="667938" y="803559"/>
                </a:lnTo>
                <a:lnTo>
                  <a:pt x="667143" y="811494"/>
                </a:lnTo>
                <a:lnTo>
                  <a:pt x="666349" y="819032"/>
                </a:lnTo>
                <a:lnTo>
                  <a:pt x="645289" y="825380"/>
                </a:lnTo>
                <a:lnTo>
                  <a:pt x="620654" y="831331"/>
                </a:lnTo>
                <a:lnTo>
                  <a:pt x="593237" y="837679"/>
                </a:lnTo>
                <a:lnTo>
                  <a:pt x="563436" y="844027"/>
                </a:lnTo>
                <a:lnTo>
                  <a:pt x="561052" y="872593"/>
                </a:lnTo>
                <a:lnTo>
                  <a:pt x="558668" y="896000"/>
                </a:lnTo>
                <a:lnTo>
                  <a:pt x="557873" y="905125"/>
                </a:lnTo>
                <a:lnTo>
                  <a:pt x="557079" y="916631"/>
                </a:lnTo>
                <a:lnTo>
                  <a:pt x="556681" y="928930"/>
                </a:lnTo>
                <a:lnTo>
                  <a:pt x="556284" y="942022"/>
                </a:lnTo>
                <a:lnTo>
                  <a:pt x="556284" y="955908"/>
                </a:lnTo>
                <a:lnTo>
                  <a:pt x="556284" y="970588"/>
                </a:lnTo>
                <a:lnTo>
                  <a:pt x="557079" y="984474"/>
                </a:lnTo>
                <a:lnTo>
                  <a:pt x="558271" y="997566"/>
                </a:lnTo>
                <a:lnTo>
                  <a:pt x="558668" y="1004311"/>
                </a:lnTo>
                <a:lnTo>
                  <a:pt x="558668" y="1009469"/>
                </a:lnTo>
                <a:lnTo>
                  <a:pt x="558271" y="1014626"/>
                </a:lnTo>
                <a:lnTo>
                  <a:pt x="557079" y="1018991"/>
                </a:lnTo>
                <a:lnTo>
                  <a:pt x="555489" y="1022164"/>
                </a:lnTo>
                <a:lnTo>
                  <a:pt x="553900" y="1024942"/>
                </a:lnTo>
                <a:lnTo>
                  <a:pt x="552310" y="1026925"/>
                </a:lnTo>
                <a:lnTo>
                  <a:pt x="549926" y="1028512"/>
                </a:lnTo>
                <a:lnTo>
                  <a:pt x="547145" y="1029306"/>
                </a:lnTo>
                <a:lnTo>
                  <a:pt x="544761" y="1030099"/>
                </a:lnTo>
                <a:lnTo>
                  <a:pt x="541582" y="1030496"/>
                </a:lnTo>
                <a:lnTo>
                  <a:pt x="538801" y="1030496"/>
                </a:lnTo>
                <a:lnTo>
                  <a:pt x="532046" y="1030099"/>
                </a:lnTo>
                <a:lnTo>
                  <a:pt x="525688" y="1028909"/>
                </a:lnTo>
                <a:lnTo>
                  <a:pt x="524894" y="1028512"/>
                </a:lnTo>
                <a:lnTo>
                  <a:pt x="524099" y="1027719"/>
                </a:lnTo>
                <a:lnTo>
                  <a:pt x="522510" y="1023751"/>
                </a:lnTo>
                <a:lnTo>
                  <a:pt x="520920" y="1018594"/>
                </a:lnTo>
                <a:lnTo>
                  <a:pt x="520125" y="1011452"/>
                </a:lnTo>
                <a:lnTo>
                  <a:pt x="519331" y="1002327"/>
                </a:lnTo>
                <a:lnTo>
                  <a:pt x="518536" y="992409"/>
                </a:lnTo>
                <a:lnTo>
                  <a:pt x="517741" y="968207"/>
                </a:lnTo>
                <a:lnTo>
                  <a:pt x="517344" y="941229"/>
                </a:lnTo>
                <a:lnTo>
                  <a:pt x="516947" y="911870"/>
                </a:lnTo>
                <a:lnTo>
                  <a:pt x="516549" y="853152"/>
                </a:lnTo>
                <a:lnTo>
                  <a:pt x="513768" y="853549"/>
                </a:lnTo>
                <a:lnTo>
                  <a:pt x="513768" y="976142"/>
                </a:lnTo>
                <a:lnTo>
                  <a:pt x="508602" y="1036050"/>
                </a:lnTo>
                <a:lnTo>
                  <a:pt x="504232" y="1082469"/>
                </a:lnTo>
                <a:lnTo>
                  <a:pt x="500258" y="1124127"/>
                </a:lnTo>
                <a:lnTo>
                  <a:pt x="499861" y="1128095"/>
                </a:lnTo>
                <a:lnTo>
                  <a:pt x="497874" y="1134443"/>
                </a:lnTo>
                <a:lnTo>
                  <a:pt x="495490" y="1141187"/>
                </a:lnTo>
                <a:lnTo>
                  <a:pt x="492311" y="1147535"/>
                </a:lnTo>
                <a:lnTo>
                  <a:pt x="489530" y="1153883"/>
                </a:lnTo>
                <a:lnTo>
                  <a:pt x="485954" y="1160231"/>
                </a:lnTo>
                <a:lnTo>
                  <a:pt x="482378" y="1166579"/>
                </a:lnTo>
                <a:lnTo>
                  <a:pt x="474828" y="1178481"/>
                </a:lnTo>
                <a:lnTo>
                  <a:pt x="438670" y="1654175"/>
                </a:lnTo>
                <a:lnTo>
                  <a:pt x="342512" y="1654175"/>
                </a:lnTo>
                <a:lnTo>
                  <a:pt x="294433" y="1276080"/>
                </a:lnTo>
                <a:lnTo>
                  <a:pt x="288473" y="1276873"/>
                </a:lnTo>
                <a:lnTo>
                  <a:pt x="282115" y="1277270"/>
                </a:lnTo>
                <a:lnTo>
                  <a:pt x="281718" y="1276873"/>
                </a:lnTo>
                <a:lnTo>
                  <a:pt x="281321" y="1276873"/>
                </a:lnTo>
                <a:lnTo>
                  <a:pt x="282115" y="1275683"/>
                </a:lnTo>
                <a:lnTo>
                  <a:pt x="282115" y="1275286"/>
                </a:lnTo>
                <a:lnTo>
                  <a:pt x="281321" y="1275286"/>
                </a:lnTo>
                <a:lnTo>
                  <a:pt x="281321" y="1276873"/>
                </a:lnTo>
                <a:lnTo>
                  <a:pt x="282910" y="1650208"/>
                </a:lnTo>
                <a:lnTo>
                  <a:pt x="170859" y="1653778"/>
                </a:lnTo>
                <a:lnTo>
                  <a:pt x="119998" y="1254655"/>
                </a:lnTo>
                <a:lnTo>
                  <a:pt x="116422" y="1253069"/>
                </a:lnTo>
                <a:lnTo>
                  <a:pt x="112846" y="1251482"/>
                </a:lnTo>
                <a:lnTo>
                  <a:pt x="109667" y="1249498"/>
                </a:lnTo>
                <a:lnTo>
                  <a:pt x="106489" y="1246721"/>
                </a:lnTo>
                <a:lnTo>
                  <a:pt x="103707" y="1243943"/>
                </a:lnTo>
                <a:lnTo>
                  <a:pt x="100528" y="1240373"/>
                </a:lnTo>
                <a:lnTo>
                  <a:pt x="98144" y="1236802"/>
                </a:lnTo>
                <a:lnTo>
                  <a:pt x="96158" y="1232438"/>
                </a:lnTo>
                <a:lnTo>
                  <a:pt x="91389" y="1223710"/>
                </a:lnTo>
                <a:lnTo>
                  <a:pt x="87416" y="1214188"/>
                </a:lnTo>
                <a:lnTo>
                  <a:pt x="84237" y="1203872"/>
                </a:lnTo>
                <a:lnTo>
                  <a:pt x="81853" y="1193557"/>
                </a:lnTo>
                <a:lnTo>
                  <a:pt x="79072" y="1182845"/>
                </a:lnTo>
                <a:lnTo>
                  <a:pt x="77085" y="1172133"/>
                </a:lnTo>
                <a:lnTo>
                  <a:pt x="73906" y="1153486"/>
                </a:lnTo>
                <a:lnTo>
                  <a:pt x="71522" y="1137616"/>
                </a:lnTo>
                <a:lnTo>
                  <a:pt x="70330" y="1132062"/>
                </a:lnTo>
                <a:lnTo>
                  <a:pt x="69535" y="1128491"/>
                </a:lnTo>
                <a:lnTo>
                  <a:pt x="69138" y="1124127"/>
                </a:lnTo>
                <a:lnTo>
                  <a:pt x="63178" y="1061839"/>
                </a:lnTo>
                <a:lnTo>
                  <a:pt x="56820" y="994392"/>
                </a:lnTo>
                <a:lnTo>
                  <a:pt x="50065" y="909490"/>
                </a:lnTo>
                <a:lnTo>
                  <a:pt x="42119" y="909490"/>
                </a:lnTo>
                <a:lnTo>
                  <a:pt x="35364" y="908299"/>
                </a:lnTo>
                <a:lnTo>
                  <a:pt x="29403" y="907506"/>
                </a:lnTo>
                <a:lnTo>
                  <a:pt x="24238" y="906316"/>
                </a:lnTo>
                <a:lnTo>
                  <a:pt x="20662" y="905125"/>
                </a:lnTo>
                <a:lnTo>
                  <a:pt x="17880" y="903935"/>
                </a:lnTo>
                <a:lnTo>
                  <a:pt x="17086" y="902745"/>
                </a:lnTo>
                <a:lnTo>
                  <a:pt x="16688" y="901555"/>
                </a:lnTo>
                <a:lnTo>
                  <a:pt x="16291" y="900761"/>
                </a:lnTo>
                <a:lnTo>
                  <a:pt x="16291" y="899571"/>
                </a:lnTo>
                <a:lnTo>
                  <a:pt x="14702" y="894413"/>
                </a:lnTo>
                <a:lnTo>
                  <a:pt x="12318" y="887669"/>
                </a:lnTo>
                <a:lnTo>
                  <a:pt x="10331" y="879734"/>
                </a:lnTo>
                <a:lnTo>
                  <a:pt x="8344" y="870212"/>
                </a:lnTo>
                <a:lnTo>
                  <a:pt x="6755" y="859103"/>
                </a:lnTo>
                <a:lnTo>
                  <a:pt x="4768" y="847201"/>
                </a:lnTo>
                <a:lnTo>
                  <a:pt x="3179" y="834109"/>
                </a:lnTo>
                <a:lnTo>
                  <a:pt x="1987" y="819826"/>
                </a:lnTo>
                <a:lnTo>
                  <a:pt x="795" y="805146"/>
                </a:lnTo>
                <a:lnTo>
                  <a:pt x="397" y="789277"/>
                </a:lnTo>
                <a:lnTo>
                  <a:pt x="0" y="773010"/>
                </a:lnTo>
                <a:lnTo>
                  <a:pt x="0" y="756347"/>
                </a:lnTo>
                <a:lnTo>
                  <a:pt x="795" y="738494"/>
                </a:lnTo>
                <a:lnTo>
                  <a:pt x="1987" y="721434"/>
                </a:lnTo>
                <a:lnTo>
                  <a:pt x="3576" y="703184"/>
                </a:lnTo>
                <a:lnTo>
                  <a:pt x="5563" y="684934"/>
                </a:lnTo>
                <a:lnTo>
                  <a:pt x="9139" y="667477"/>
                </a:lnTo>
                <a:lnTo>
                  <a:pt x="12715" y="649227"/>
                </a:lnTo>
                <a:lnTo>
                  <a:pt x="17483" y="631770"/>
                </a:lnTo>
                <a:lnTo>
                  <a:pt x="22649" y="614313"/>
                </a:lnTo>
                <a:lnTo>
                  <a:pt x="25430" y="605982"/>
                </a:lnTo>
                <a:lnTo>
                  <a:pt x="29006" y="597253"/>
                </a:lnTo>
                <a:lnTo>
                  <a:pt x="32185" y="588922"/>
                </a:lnTo>
                <a:lnTo>
                  <a:pt x="36158" y="580987"/>
                </a:lnTo>
                <a:lnTo>
                  <a:pt x="40132" y="573052"/>
                </a:lnTo>
                <a:lnTo>
                  <a:pt x="44503" y="565117"/>
                </a:lnTo>
                <a:lnTo>
                  <a:pt x="48873" y="557579"/>
                </a:lnTo>
                <a:lnTo>
                  <a:pt x="53244" y="549644"/>
                </a:lnTo>
                <a:lnTo>
                  <a:pt x="58410" y="542503"/>
                </a:lnTo>
                <a:lnTo>
                  <a:pt x="63973" y="535362"/>
                </a:lnTo>
                <a:lnTo>
                  <a:pt x="69535" y="528617"/>
                </a:lnTo>
                <a:lnTo>
                  <a:pt x="75496" y="522269"/>
                </a:lnTo>
                <a:lnTo>
                  <a:pt x="81456" y="515921"/>
                </a:lnTo>
                <a:lnTo>
                  <a:pt x="87416" y="509970"/>
                </a:lnTo>
                <a:lnTo>
                  <a:pt x="94171" y="504416"/>
                </a:lnTo>
                <a:lnTo>
                  <a:pt x="101720" y="498861"/>
                </a:lnTo>
                <a:lnTo>
                  <a:pt x="108873" y="493704"/>
                </a:lnTo>
                <a:lnTo>
                  <a:pt x="116422" y="488943"/>
                </a:lnTo>
                <a:lnTo>
                  <a:pt x="124369" y="484579"/>
                </a:lnTo>
                <a:lnTo>
                  <a:pt x="132713" y="480611"/>
                </a:lnTo>
                <a:lnTo>
                  <a:pt x="141455" y="477040"/>
                </a:lnTo>
                <a:lnTo>
                  <a:pt x="150594" y="473470"/>
                </a:lnTo>
                <a:lnTo>
                  <a:pt x="159733" y="470693"/>
                </a:lnTo>
                <a:lnTo>
                  <a:pt x="169667" y="467915"/>
                </a:lnTo>
                <a:lnTo>
                  <a:pt x="172845" y="467915"/>
                </a:lnTo>
                <a:lnTo>
                  <a:pt x="179998" y="468312"/>
                </a:lnTo>
                <a:lnTo>
                  <a:pt x="200262" y="469502"/>
                </a:lnTo>
                <a:lnTo>
                  <a:pt x="231652" y="471883"/>
                </a:lnTo>
                <a:lnTo>
                  <a:pt x="312711" y="730162"/>
                </a:lnTo>
                <a:lnTo>
                  <a:pt x="329400" y="728575"/>
                </a:lnTo>
                <a:lnTo>
                  <a:pt x="327413" y="709135"/>
                </a:lnTo>
                <a:lnTo>
                  <a:pt x="322247" y="527427"/>
                </a:lnTo>
                <a:lnTo>
                  <a:pt x="315492" y="509970"/>
                </a:lnTo>
                <a:lnTo>
                  <a:pt x="329002" y="486959"/>
                </a:lnTo>
                <a:lnTo>
                  <a:pt x="359598" y="486562"/>
                </a:lnTo>
                <a:lnTo>
                  <a:pt x="371916" y="509970"/>
                </a:lnTo>
                <a:lnTo>
                  <a:pt x="366353" y="530601"/>
                </a:lnTo>
                <a:lnTo>
                  <a:pt x="393372" y="722624"/>
                </a:lnTo>
                <a:lnTo>
                  <a:pt x="402114" y="721831"/>
                </a:lnTo>
                <a:lnTo>
                  <a:pt x="397346" y="476247"/>
                </a:lnTo>
                <a:lnTo>
                  <a:pt x="403703" y="473073"/>
                </a:lnTo>
                <a:lnTo>
                  <a:pt x="408869" y="470693"/>
                </a:lnTo>
                <a:lnTo>
                  <a:pt x="411253" y="468709"/>
                </a:lnTo>
                <a:lnTo>
                  <a:pt x="412047" y="467915"/>
                </a:lnTo>
                <a:lnTo>
                  <a:pt x="416816" y="467122"/>
                </a:lnTo>
                <a:lnTo>
                  <a:pt x="421584" y="467122"/>
                </a:lnTo>
                <a:lnTo>
                  <a:pt x="425557" y="466725"/>
                </a:lnTo>
                <a:close/>
                <a:moveTo>
                  <a:pt x="2003425" y="196850"/>
                </a:moveTo>
                <a:lnTo>
                  <a:pt x="2003425" y="720725"/>
                </a:lnTo>
                <a:lnTo>
                  <a:pt x="1071562" y="720328"/>
                </a:lnTo>
                <a:lnTo>
                  <a:pt x="1251744" y="585391"/>
                </a:lnTo>
                <a:lnTo>
                  <a:pt x="1404144" y="665163"/>
                </a:lnTo>
                <a:lnTo>
                  <a:pt x="1657350" y="399256"/>
                </a:lnTo>
                <a:lnTo>
                  <a:pt x="1796653" y="458788"/>
                </a:lnTo>
                <a:lnTo>
                  <a:pt x="2003425" y="196850"/>
                </a:lnTo>
                <a:close/>
                <a:moveTo>
                  <a:pt x="140097" y="182563"/>
                </a:moveTo>
                <a:lnTo>
                  <a:pt x="138509" y="201216"/>
                </a:lnTo>
                <a:lnTo>
                  <a:pt x="137319" y="215107"/>
                </a:lnTo>
                <a:lnTo>
                  <a:pt x="137716" y="215504"/>
                </a:lnTo>
                <a:lnTo>
                  <a:pt x="138509" y="201216"/>
                </a:lnTo>
                <a:lnTo>
                  <a:pt x="139303" y="194469"/>
                </a:lnTo>
                <a:lnTo>
                  <a:pt x="140097" y="188516"/>
                </a:lnTo>
                <a:lnTo>
                  <a:pt x="140097" y="182563"/>
                </a:lnTo>
                <a:close/>
                <a:moveTo>
                  <a:pt x="164306" y="111125"/>
                </a:moveTo>
                <a:lnTo>
                  <a:pt x="162719" y="111522"/>
                </a:lnTo>
                <a:lnTo>
                  <a:pt x="161131" y="111919"/>
                </a:lnTo>
                <a:lnTo>
                  <a:pt x="159544" y="112713"/>
                </a:lnTo>
                <a:lnTo>
                  <a:pt x="158353" y="113507"/>
                </a:lnTo>
                <a:lnTo>
                  <a:pt x="155972" y="117078"/>
                </a:lnTo>
                <a:lnTo>
                  <a:pt x="153591" y="120650"/>
                </a:lnTo>
                <a:lnTo>
                  <a:pt x="158353" y="115491"/>
                </a:lnTo>
                <a:lnTo>
                  <a:pt x="161131" y="113110"/>
                </a:lnTo>
                <a:lnTo>
                  <a:pt x="164306" y="111125"/>
                </a:lnTo>
                <a:close/>
                <a:moveTo>
                  <a:pt x="988111" y="91679"/>
                </a:moveTo>
                <a:lnTo>
                  <a:pt x="984541" y="92075"/>
                </a:lnTo>
                <a:lnTo>
                  <a:pt x="980971" y="93266"/>
                </a:lnTo>
                <a:lnTo>
                  <a:pt x="977798" y="94853"/>
                </a:lnTo>
                <a:lnTo>
                  <a:pt x="975022" y="97632"/>
                </a:lnTo>
                <a:lnTo>
                  <a:pt x="972642" y="100013"/>
                </a:lnTo>
                <a:lnTo>
                  <a:pt x="971055" y="103188"/>
                </a:lnTo>
                <a:lnTo>
                  <a:pt x="970262" y="106760"/>
                </a:lnTo>
                <a:lnTo>
                  <a:pt x="969865" y="110332"/>
                </a:lnTo>
                <a:lnTo>
                  <a:pt x="969865" y="578644"/>
                </a:lnTo>
                <a:lnTo>
                  <a:pt x="1457734" y="287338"/>
                </a:lnTo>
                <a:lnTo>
                  <a:pt x="1494622" y="333375"/>
                </a:lnTo>
                <a:lnTo>
                  <a:pt x="969865" y="642938"/>
                </a:lnTo>
                <a:lnTo>
                  <a:pt x="969865" y="758032"/>
                </a:lnTo>
                <a:lnTo>
                  <a:pt x="970262" y="762001"/>
                </a:lnTo>
                <a:lnTo>
                  <a:pt x="971055" y="765176"/>
                </a:lnTo>
                <a:lnTo>
                  <a:pt x="972642" y="768747"/>
                </a:lnTo>
                <a:lnTo>
                  <a:pt x="975022" y="771129"/>
                </a:lnTo>
                <a:lnTo>
                  <a:pt x="977798" y="773510"/>
                </a:lnTo>
                <a:lnTo>
                  <a:pt x="980971" y="775494"/>
                </a:lnTo>
                <a:lnTo>
                  <a:pt x="984541" y="776685"/>
                </a:lnTo>
                <a:lnTo>
                  <a:pt x="988111" y="776685"/>
                </a:lnTo>
                <a:lnTo>
                  <a:pt x="2043178" y="776685"/>
                </a:lnTo>
                <a:lnTo>
                  <a:pt x="2047144" y="776685"/>
                </a:lnTo>
                <a:lnTo>
                  <a:pt x="2050714" y="775494"/>
                </a:lnTo>
                <a:lnTo>
                  <a:pt x="2053887" y="773510"/>
                </a:lnTo>
                <a:lnTo>
                  <a:pt x="2056663" y="771129"/>
                </a:lnTo>
                <a:lnTo>
                  <a:pt x="2059043" y="768747"/>
                </a:lnTo>
                <a:lnTo>
                  <a:pt x="2060630" y="765176"/>
                </a:lnTo>
                <a:lnTo>
                  <a:pt x="2061820" y="762001"/>
                </a:lnTo>
                <a:lnTo>
                  <a:pt x="2062216" y="758032"/>
                </a:lnTo>
                <a:lnTo>
                  <a:pt x="2062216" y="110332"/>
                </a:lnTo>
                <a:lnTo>
                  <a:pt x="2061820" y="106760"/>
                </a:lnTo>
                <a:lnTo>
                  <a:pt x="2060630" y="103188"/>
                </a:lnTo>
                <a:lnTo>
                  <a:pt x="2059043" y="100013"/>
                </a:lnTo>
                <a:lnTo>
                  <a:pt x="2056663" y="97632"/>
                </a:lnTo>
                <a:lnTo>
                  <a:pt x="2053887" y="94853"/>
                </a:lnTo>
                <a:lnTo>
                  <a:pt x="2050714" y="93266"/>
                </a:lnTo>
                <a:lnTo>
                  <a:pt x="2047144" y="92075"/>
                </a:lnTo>
                <a:lnTo>
                  <a:pt x="2043178" y="91679"/>
                </a:lnTo>
                <a:lnTo>
                  <a:pt x="988111" y="91679"/>
                </a:lnTo>
                <a:close/>
                <a:moveTo>
                  <a:pt x="273050" y="38100"/>
                </a:moveTo>
                <a:lnTo>
                  <a:pt x="286544" y="38497"/>
                </a:lnTo>
                <a:lnTo>
                  <a:pt x="299641" y="38894"/>
                </a:lnTo>
                <a:lnTo>
                  <a:pt x="312341" y="40085"/>
                </a:lnTo>
                <a:lnTo>
                  <a:pt x="323850" y="42466"/>
                </a:lnTo>
                <a:lnTo>
                  <a:pt x="335756" y="44847"/>
                </a:lnTo>
                <a:lnTo>
                  <a:pt x="347266" y="47229"/>
                </a:lnTo>
                <a:lnTo>
                  <a:pt x="357981" y="50800"/>
                </a:lnTo>
                <a:lnTo>
                  <a:pt x="368697" y="53975"/>
                </a:lnTo>
                <a:lnTo>
                  <a:pt x="378222" y="57944"/>
                </a:lnTo>
                <a:lnTo>
                  <a:pt x="387747" y="61516"/>
                </a:lnTo>
                <a:lnTo>
                  <a:pt x="396478" y="65881"/>
                </a:lnTo>
                <a:lnTo>
                  <a:pt x="404813" y="70247"/>
                </a:lnTo>
                <a:lnTo>
                  <a:pt x="412750" y="74216"/>
                </a:lnTo>
                <a:lnTo>
                  <a:pt x="419894" y="78582"/>
                </a:lnTo>
                <a:lnTo>
                  <a:pt x="432197" y="86519"/>
                </a:lnTo>
                <a:lnTo>
                  <a:pt x="442516" y="93266"/>
                </a:lnTo>
                <a:lnTo>
                  <a:pt x="449660" y="99219"/>
                </a:lnTo>
                <a:lnTo>
                  <a:pt x="455613" y="104378"/>
                </a:lnTo>
                <a:lnTo>
                  <a:pt x="454025" y="107553"/>
                </a:lnTo>
                <a:lnTo>
                  <a:pt x="451644" y="111522"/>
                </a:lnTo>
                <a:lnTo>
                  <a:pt x="448866" y="116285"/>
                </a:lnTo>
                <a:lnTo>
                  <a:pt x="444897" y="122238"/>
                </a:lnTo>
                <a:lnTo>
                  <a:pt x="440532" y="128588"/>
                </a:lnTo>
                <a:lnTo>
                  <a:pt x="434578" y="134938"/>
                </a:lnTo>
                <a:lnTo>
                  <a:pt x="427832" y="141288"/>
                </a:lnTo>
                <a:lnTo>
                  <a:pt x="423863" y="144066"/>
                </a:lnTo>
                <a:lnTo>
                  <a:pt x="420291" y="146844"/>
                </a:lnTo>
                <a:lnTo>
                  <a:pt x="415925" y="149225"/>
                </a:lnTo>
                <a:lnTo>
                  <a:pt x="411163" y="151607"/>
                </a:lnTo>
                <a:lnTo>
                  <a:pt x="406797" y="153591"/>
                </a:lnTo>
                <a:lnTo>
                  <a:pt x="401638" y="155179"/>
                </a:lnTo>
                <a:lnTo>
                  <a:pt x="396082" y="156369"/>
                </a:lnTo>
                <a:lnTo>
                  <a:pt x="390525" y="157560"/>
                </a:lnTo>
                <a:lnTo>
                  <a:pt x="384572" y="157957"/>
                </a:lnTo>
                <a:lnTo>
                  <a:pt x="379016" y="157957"/>
                </a:lnTo>
                <a:lnTo>
                  <a:pt x="372666" y="157560"/>
                </a:lnTo>
                <a:lnTo>
                  <a:pt x="365919" y="155973"/>
                </a:lnTo>
                <a:lnTo>
                  <a:pt x="358775" y="154385"/>
                </a:lnTo>
                <a:lnTo>
                  <a:pt x="351235" y="152003"/>
                </a:lnTo>
                <a:lnTo>
                  <a:pt x="343694" y="148828"/>
                </a:lnTo>
                <a:lnTo>
                  <a:pt x="335756" y="145257"/>
                </a:lnTo>
                <a:lnTo>
                  <a:pt x="327025" y="140891"/>
                </a:lnTo>
                <a:lnTo>
                  <a:pt x="317103" y="136525"/>
                </a:lnTo>
                <a:lnTo>
                  <a:pt x="355203" y="155179"/>
                </a:lnTo>
                <a:lnTo>
                  <a:pt x="373063" y="163116"/>
                </a:lnTo>
                <a:lnTo>
                  <a:pt x="381397" y="166688"/>
                </a:lnTo>
                <a:lnTo>
                  <a:pt x="389335" y="169466"/>
                </a:lnTo>
                <a:lnTo>
                  <a:pt x="397272" y="172244"/>
                </a:lnTo>
                <a:lnTo>
                  <a:pt x="404813" y="173832"/>
                </a:lnTo>
                <a:lnTo>
                  <a:pt x="411957" y="175023"/>
                </a:lnTo>
                <a:lnTo>
                  <a:pt x="418703" y="175419"/>
                </a:lnTo>
                <a:lnTo>
                  <a:pt x="425053" y="175023"/>
                </a:lnTo>
                <a:lnTo>
                  <a:pt x="428228" y="174625"/>
                </a:lnTo>
                <a:lnTo>
                  <a:pt x="431007" y="173832"/>
                </a:lnTo>
                <a:lnTo>
                  <a:pt x="434182" y="173038"/>
                </a:lnTo>
                <a:lnTo>
                  <a:pt x="436563" y="171847"/>
                </a:lnTo>
                <a:lnTo>
                  <a:pt x="438944" y="169863"/>
                </a:lnTo>
                <a:lnTo>
                  <a:pt x="441722" y="168276"/>
                </a:lnTo>
                <a:lnTo>
                  <a:pt x="442913" y="180976"/>
                </a:lnTo>
                <a:lnTo>
                  <a:pt x="443310" y="192882"/>
                </a:lnTo>
                <a:lnTo>
                  <a:pt x="443310" y="203994"/>
                </a:lnTo>
                <a:lnTo>
                  <a:pt x="442913" y="215107"/>
                </a:lnTo>
                <a:lnTo>
                  <a:pt x="444500" y="213122"/>
                </a:lnTo>
                <a:lnTo>
                  <a:pt x="445691" y="212328"/>
                </a:lnTo>
                <a:lnTo>
                  <a:pt x="446882" y="212328"/>
                </a:lnTo>
                <a:lnTo>
                  <a:pt x="447675" y="212726"/>
                </a:lnTo>
                <a:lnTo>
                  <a:pt x="448072" y="213519"/>
                </a:lnTo>
                <a:lnTo>
                  <a:pt x="448866" y="216297"/>
                </a:lnTo>
                <a:lnTo>
                  <a:pt x="448866" y="221457"/>
                </a:lnTo>
                <a:lnTo>
                  <a:pt x="448866" y="228204"/>
                </a:lnTo>
                <a:lnTo>
                  <a:pt x="447675" y="244079"/>
                </a:lnTo>
                <a:lnTo>
                  <a:pt x="445294" y="262335"/>
                </a:lnTo>
                <a:lnTo>
                  <a:pt x="443310" y="279797"/>
                </a:lnTo>
                <a:lnTo>
                  <a:pt x="440928" y="294482"/>
                </a:lnTo>
                <a:lnTo>
                  <a:pt x="439738" y="300038"/>
                </a:lnTo>
                <a:lnTo>
                  <a:pt x="438547" y="303213"/>
                </a:lnTo>
                <a:lnTo>
                  <a:pt x="437753" y="304800"/>
                </a:lnTo>
                <a:lnTo>
                  <a:pt x="437357" y="304800"/>
                </a:lnTo>
                <a:lnTo>
                  <a:pt x="436960" y="304007"/>
                </a:lnTo>
                <a:lnTo>
                  <a:pt x="435769" y="313929"/>
                </a:lnTo>
                <a:lnTo>
                  <a:pt x="434182" y="323057"/>
                </a:lnTo>
                <a:lnTo>
                  <a:pt x="432197" y="332185"/>
                </a:lnTo>
                <a:lnTo>
                  <a:pt x="429816" y="341313"/>
                </a:lnTo>
                <a:lnTo>
                  <a:pt x="427435" y="349647"/>
                </a:lnTo>
                <a:lnTo>
                  <a:pt x="424260" y="357982"/>
                </a:lnTo>
                <a:lnTo>
                  <a:pt x="421482" y="365919"/>
                </a:lnTo>
                <a:lnTo>
                  <a:pt x="417513" y="373460"/>
                </a:lnTo>
                <a:lnTo>
                  <a:pt x="413941" y="381397"/>
                </a:lnTo>
                <a:lnTo>
                  <a:pt x="409972" y="388938"/>
                </a:lnTo>
                <a:lnTo>
                  <a:pt x="406003" y="395685"/>
                </a:lnTo>
                <a:lnTo>
                  <a:pt x="401241" y="402432"/>
                </a:lnTo>
                <a:lnTo>
                  <a:pt x="396875" y="408782"/>
                </a:lnTo>
                <a:lnTo>
                  <a:pt x="391716" y="415132"/>
                </a:lnTo>
                <a:lnTo>
                  <a:pt x="386953" y="420688"/>
                </a:lnTo>
                <a:lnTo>
                  <a:pt x="381794" y="426244"/>
                </a:lnTo>
                <a:lnTo>
                  <a:pt x="376635" y="431801"/>
                </a:lnTo>
                <a:lnTo>
                  <a:pt x="371078" y="436563"/>
                </a:lnTo>
                <a:lnTo>
                  <a:pt x="365919" y="440929"/>
                </a:lnTo>
                <a:lnTo>
                  <a:pt x="360363" y="445691"/>
                </a:lnTo>
                <a:lnTo>
                  <a:pt x="354806" y="449660"/>
                </a:lnTo>
                <a:lnTo>
                  <a:pt x="349250" y="453232"/>
                </a:lnTo>
                <a:lnTo>
                  <a:pt x="343297" y="456804"/>
                </a:lnTo>
                <a:lnTo>
                  <a:pt x="337741" y="459582"/>
                </a:lnTo>
                <a:lnTo>
                  <a:pt x="332185" y="462757"/>
                </a:lnTo>
                <a:lnTo>
                  <a:pt x="326628" y="464741"/>
                </a:lnTo>
                <a:lnTo>
                  <a:pt x="320675" y="466726"/>
                </a:lnTo>
                <a:lnTo>
                  <a:pt x="315119" y="468313"/>
                </a:lnTo>
                <a:lnTo>
                  <a:pt x="309563" y="469901"/>
                </a:lnTo>
                <a:lnTo>
                  <a:pt x="304403" y="470694"/>
                </a:lnTo>
                <a:lnTo>
                  <a:pt x="298847" y="471091"/>
                </a:lnTo>
                <a:lnTo>
                  <a:pt x="293688" y="471488"/>
                </a:lnTo>
                <a:lnTo>
                  <a:pt x="288925" y="471091"/>
                </a:lnTo>
                <a:lnTo>
                  <a:pt x="284956" y="470694"/>
                </a:lnTo>
                <a:lnTo>
                  <a:pt x="280194" y="469901"/>
                </a:lnTo>
                <a:lnTo>
                  <a:pt x="275034" y="467916"/>
                </a:lnTo>
                <a:lnTo>
                  <a:pt x="270669" y="466329"/>
                </a:lnTo>
                <a:lnTo>
                  <a:pt x="265509" y="464344"/>
                </a:lnTo>
                <a:lnTo>
                  <a:pt x="259953" y="462360"/>
                </a:lnTo>
                <a:lnTo>
                  <a:pt x="254794" y="459185"/>
                </a:lnTo>
                <a:lnTo>
                  <a:pt x="244078" y="452438"/>
                </a:lnTo>
                <a:lnTo>
                  <a:pt x="232966" y="444898"/>
                </a:lnTo>
                <a:lnTo>
                  <a:pt x="221853" y="435769"/>
                </a:lnTo>
                <a:lnTo>
                  <a:pt x="211534" y="425450"/>
                </a:lnTo>
                <a:lnTo>
                  <a:pt x="200819" y="413941"/>
                </a:lnTo>
                <a:lnTo>
                  <a:pt x="190500" y="402035"/>
                </a:lnTo>
                <a:lnTo>
                  <a:pt x="185737" y="395685"/>
                </a:lnTo>
                <a:lnTo>
                  <a:pt x="180578" y="388938"/>
                </a:lnTo>
                <a:lnTo>
                  <a:pt x="176609" y="381794"/>
                </a:lnTo>
                <a:lnTo>
                  <a:pt x="171847" y="374651"/>
                </a:lnTo>
                <a:lnTo>
                  <a:pt x="167481" y="367507"/>
                </a:lnTo>
                <a:lnTo>
                  <a:pt x="163512" y="359569"/>
                </a:lnTo>
                <a:lnTo>
                  <a:pt x="159544" y="351632"/>
                </a:lnTo>
                <a:lnTo>
                  <a:pt x="156369" y="343694"/>
                </a:lnTo>
                <a:lnTo>
                  <a:pt x="152797" y="335757"/>
                </a:lnTo>
                <a:lnTo>
                  <a:pt x="150019" y="327422"/>
                </a:lnTo>
                <a:lnTo>
                  <a:pt x="147241" y="318691"/>
                </a:lnTo>
                <a:lnTo>
                  <a:pt x="144859" y="310357"/>
                </a:lnTo>
                <a:lnTo>
                  <a:pt x="142875" y="316310"/>
                </a:lnTo>
                <a:lnTo>
                  <a:pt x="140494" y="320676"/>
                </a:lnTo>
                <a:lnTo>
                  <a:pt x="139700" y="322263"/>
                </a:lnTo>
                <a:lnTo>
                  <a:pt x="138509" y="323057"/>
                </a:lnTo>
                <a:lnTo>
                  <a:pt x="137319" y="323851"/>
                </a:lnTo>
                <a:lnTo>
                  <a:pt x="136128" y="324247"/>
                </a:lnTo>
                <a:lnTo>
                  <a:pt x="134541" y="323851"/>
                </a:lnTo>
                <a:lnTo>
                  <a:pt x="133350" y="323057"/>
                </a:lnTo>
                <a:lnTo>
                  <a:pt x="132159" y="321866"/>
                </a:lnTo>
                <a:lnTo>
                  <a:pt x="130969" y="319485"/>
                </a:lnTo>
                <a:lnTo>
                  <a:pt x="128587" y="314722"/>
                </a:lnTo>
                <a:lnTo>
                  <a:pt x="126603" y="308372"/>
                </a:lnTo>
                <a:lnTo>
                  <a:pt x="125016" y="300038"/>
                </a:lnTo>
                <a:lnTo>
                  <a:pt x="123825" y="290513"/>
                </a:lnTo>
                <a:lnTo>
                  <a:pt x="123031" y="280591"/>
                </a:lnTo>
                <a:lnTo>
                  <a:pt x="122634" y="269478"/>
                </a:lnTo>
                <a:lnTo>
                  <a:pt x="123031" y="259557"/>
                </a:lnTo>
                <a:lnTo>
                  <a:pt x="123428" y="250032"/>
                </a:lnTo>
                <a:lnTo>
                  <a:pt x="124619" y="241300"/>
                </a:lnTo>
                <a:lnTo>
                  <a:pt x="125809" y="233760"/>
                </a:lnTo>
                <a:lnTo>
                  <a:pt x="127397" y="227013"/>
                </a:lnTo>
                <a:lnTo>
                  <a:pt x="129778" y="221854"/>
                </a:lnTo>
                <a:lnTo>
                  <a:pt x="131762" y="217488"/>
                </a:lnTo>
                <a:lnTo>
                  <a:pt x="132953" y="216297"/>
                </a:lnTo>
                <a:lnTo>
                  <a:pt x="134144" y="215504"/>
                </a:lnTo>
                <a:lnTo>
                  <a:pt x="130572" y="211138"/>
                </a:lnTo>
                <a:lnTo>
                  <a:pt x="127000" y="207169"/>
                </a:lnTo>
                <a:lnTo>
                  <a:pt x="124619" y="202407"/>
                </a:lnTo>
                <a:lnTo>
                  <a:pt x="122634" y="197247"/>
                </a:lnTo>
                <a:lnTo>
                  <a:pt x="120253" y="192485"/>
                </a:lnTo>
                <a:lnTo>
                  <a:pt x="119062" y="186928"/>
                </a:lnTo>
                <a:lnTo>
                  <a:pt x="118269" y="181372"/>
                </a:lnTo>
                <a:lnTo>
                  <a:pt x="117475" y="175816"/>
                </a:lnTo>
                <a:lnTo>
                  <a:pt x="117475" y="170260"/>
                </a:lnTo>
                <a:lnTo>
                  <a:pt x="117475" y="164704"/>
                </a:lnTo>
                <a:lnTo>
                  <a:pt x="117872" y="158751"/>
                </a:lnTo>
                <a:lnTo>
                  <a:pt x="118269" y="152797"/>
                </a:lnTo>
                <a:lnTo>
                  <a:pt x="120253" y="140891"/>
                </a:lnTo>
                <a:lnTo>
                  <a:pt x="123428" y="129381"/>
                </a:lnTo>
                <a:lnTo>
                  <a:pt x="126603" y="118666"/>
                </a:lnTo>
                <a:lnTo>
                  <a:pt x="130969" y="107951"/>
                </a:lnTo>
                <a:lnTo>
                  <a:pt x="135334" y="98426"/>
                </a:lnTo>
                <a:lnTo>
                  <a:pt x="139700" y="90091"/>
                </a:lnTo>
                <a:lnTo>
                  <a:pt x="144066" y="82154"/>
                </a:lnTo>
                <a:lnTo>
                  <a:pt x="148034" y="76597"/>
                </a:lnTo>
                <a:lnTo>
                  <a:pt x="152003" y="72231"/>
                </a:lnTo>
                <a:lnTo>
                  <a:pt x="153194" y="70644"/>
                </a:lnTo>
                <a:lnTo>
                  <a:pt x="154781" y="69850"/>
                </a:lnTo>
                <a:lnTo>
                  <a:pt x="170656" y="61913"/>
                </a:lnTo>
                <a:lnTo>
                  <a:pt x="186134" y="55960"/>
                </a:lnTo>
                <a:lnTo>
                  <a:pt x="201216" y="50403"/>
                </a:lnTo>
                <a:lnTo>
                  <a:pt x="216297" y="46038"/>
                </a:lnTo>
                <a:lnTo>
                  <a:pt x="230981" y="42863"/>
                </a:lnTo>
                <a:lnTo>
                  <a:pt x="245269" y="40482"/>
                </a:lnTo>
                <a:lnTo>
                  <a:pt x="259556" y="38894"/>
                </a:lnTo>
                <a:lnTo>
                  <a:pt x="273050" y="38100"/>
                </a:lnTo>
                <a:close/>
                <a:moveTo>
                  <a:pt x="982954" y="0"/>
                </a:moveTo>
                <a:lnTo>
                  <a:pt x="988111" y="0"/>
                </a:lnTo>
                <a:lnTo>
                  <a:pt x="2043178" y="0"/>
                </a:lnTo>
                <a:lnTo>
                  <a:pt x="2049127" y="0"/>
                </a:lnTo>
                <a:lnTo>
                  <a:pt x="2054680" y="397"/>
                </a:lnTo>
                <a:lnTo>
                  <a:pt x="2060233" y="1191"/>
                </a:lnTo>
                <a:lnTo>
                  <a:pt x="2065786" y="1985"/>
                </a:lnTo>
                <a:lnTo>
                  <a:pt x="2070942" y="3572"/>
                </a:lnTo>
                <a:lnTo>
                  <a:pt x="2076099" y="5160"/>
                </a:lnTo>
                <a:lnTo>
                  <a:pt x="2081255" y="6747"/>
                </a:lnTo>
                <a:lnTo>
                  <a:pt x="2086411" y="8732"/>
                </a:lnTo>
                <a:lnTo>
                  <a:pt x="2091171" y="11113"/>
                </a:lnTo>
                <a:lnTo>
                  <a:pt x="2095931" y="13494"/>
                </a:lnTo>
                <a:lnTo>
                  <a:pt x="2100691" y="16272"/>
                </a:lnTo>
                <a:lnTo>
                  <a:pt x="2105054" y="19050"/>
                </a:lnTo>
                <a:lnTo>
                  <a:pt x="2109417" y="21828"/>
                </a:lnTo>
                <a:lnTo>
                  <a:pt x="2113780" y="25401"/>
                </a:lnTo>
                <a:lnTo>
                  <a:pt x="2121713" y="32544"/>
                </a:lnTo>
                <a:lnTo>
                  <a:pt x="2128852" y="40085"/>
                </a:lnTo>
                <a:lnTo>
                  <a:pt x="2131629" y="44451"/>
                </a:lnTo>
                <a:lnTo>
                  <a:pt x="2135198" y="48816"/>
                </a:lnTo>
                <a:lnTo>
                  <a:pt x="2137578" y="53182"/>
                </a:lnTo>
                <a:lnTo>
                  <a:pt x="2140751" y="57944"/>
                </a:lnTo>
                <a:lnTo>
                  <a:pt x="2143131" y="62707"/>
                </a:lnTo>
                <a:lnTo>
                  <a:pt x="2145114" y="67469"/>
                </a:lnTo>
                <a:lnTo>
                  <a:pt x="2147494" y="72628"/>
                </a:lnTo>
                <a:lnTo>
                  <a:pt x="2149081" y="77788"/>
                </a:lnTo>
                <a:lnTo>
                  <a:pt x="2150271" y="82947"/>
                </a:lnTo>
                <a:lnTo>
                  <a:pt x="2151461" y="88107"/>
                </a:lnTo>
                <a:lnTo>
                  <a:pt x="2152254" y="93663"/>
                </a:lnTo>
                <a:lnTo>
                  <a:pt x="2153444" y="99219"/>
                </a:lnTo>
                <a:lnTo>
                  <a:pt x="2153841" y="105172"/>
                </a:lnTo>
                <a:lnTo>
                  <a:pt x="2154237" y="110332"/>
                </a:lnTo>
                <a:lnTo>
                  <a:pt x="2154237" y="758032"/>
                </a:lnTo>
                <a:lnTo>
                  <a:pt x="2153841" y="763588"/>
                </a:lnTo>
                <a:lnTo>
                  <a:pt x="2153444" y="769144"/>
                </a:lnTo>
                <a:lnTo>
                  <a:pt x="2152254" y="775097"/>
                </a:lnTo>
                <a:lnTo>
                  <a:pt x="2151461" y="779860"/>
                </a:lnTo>
                <a:lnTo>
                  <a:pt x="2150271" y="785416"/>
                </a:lnTo>
                <a:lnTo>
                  <a:pt x="2149081" y="790972"/>
                </a:lnTo>
                <a:lnTo>
                  <a:pt x="2147494" y="796132"/>
                </a:lnTo>
                <a:lnTo>
                  <a:pt x="2145114" y="800894"/>
                </a:lnTo>
                <a:lnTo>
                  <a:pt x="2143131" y="805657"/>
                </a:lnTo>
                <a:lnTo>
                  <a:pt x="2140751" y="810816"/>
                </a:lnTo>
                <a:lnTo>
                  <a:pt x="2137578" y="815579"/>
                </a:lnTo>
                <a:lnTo>
                  <a:pt x="2135198" y="819547"/>
                </a:lnTo>
                <a:lnTo>
                  <a:pt x="2131629" y="824310"/>
                </a:lnTo>
                <a:lnTo>
                  <a:pt x="2128852" y="827882"/>
                </a:lnTo>
                <a:lnTo>
                  <a:pt x="2124886" y="832247"/>
                </a:lnTo>
                <a:lnTo>
                  <a:pt x="2121713" y="836216"/>
                </a:lnTo>
                <a:lnTo>
                  <a:pt x="2117350" y="839788"/>
                </a:lnTo>
                <a:lnTo>
                  <a:pt x="2113780" y="843360"/>
                </a:lnTo>
                <a:lnTo>
                  <a:pt x="2109417" y="846535"/>
                </a:lnTo>
                <a:lnTo>
                  <a:pt x="2105054" y="849710"/>
                </a:lnTo>
                <a:lnTo>
                  <a:pt x="2100691" y="852488"/>
                </a:lnTo>
                <a:lnTo>
                  <a:pt x="2095931" y="854869"/>
                </a:lnTo>
                <a:lnTo>
                  <a:pt x="2091171" y="857647"/>
                </a:lnTo>
                <a:lnTo>
                  <a:pt x="2086411" y="859632"/>
                </a:lnTo>
                <a:lnTo>
                  <a:pt x="2081255" y="861616"/>
                </a:lnTo>
                <a:lnTo>
                  <a:pt x="2076099" y="863601"/>
                </a:lnTo>
                <a:lnTo>
                  <a:pt x="2070942" y="865188"/>
                </a:lnTo>
                <a:lnTo>
                  <a:pt x="2065786" y="866379"/>
                </a:lnTo>
                <a:lnTo>
                  <a:pt x="2060233" y="867172"/>
                </a:lnTo>
                <a:lnTo>
                  <a:pt x="2054680" y="867966"/>
                </a:lnTo>
                <a:lnTo>
                  <a:pt x="2049127" y="868363"/>
                </a:lnTo>
                <a:lnTo>
                  <a:pt x="2043178" y="868363"/>
                </a:lnTo>
                <a:lnTo>
                  <a:pt x="988111" y="868363"/>
                </a:lnTo>
                <a:lnTo>
                  <a:pt x="982954" y="868363"/>
                </a:lnTo>
                <a:lnTo>
                  <a:pt x="977401" y="867966"/>
                </a:lnTo>
                <a:lnTo>
                  <a:pt x="971452" y="867172"/>
                </a:lnTo>
                <a:lnTo>
                  <a:pt x="966295" y="866379"/>
                </a:lnTo>
                <a:lnTo>
                  <a:pt x="960742" y="865188"/>
                </a:lnTo>
                <a:lnTo>
                  <a:pt x="955586" y="863601"/>
                </a:lnTo>
                <a:lnTo>
                  <a:pt x="950430" y="861616"/>
                </a:lnTo>
                <a:lnTo>
                  <a:pt x="945273" y="859632"/>
                </a:lnTo>
                <a:lnTo>
                  <a:pt x="940514" y="857647"/>
                </a:lnTo>
                <a:lnTo>
                  <a:pt x="935754" y="854869"/>
                </a:lnTo>
                <a:lnTo>
                  <a:pt x="930994" y="852488"/>
                </a:lnTo>
                <a:lnTo>
                  <a:pt x="926631" y="849710"/>
                </a:lnTo>
                <a:lnTo>
                  <a:pt x="922268" y="846535"/>
                </a:lnTo>
                <a:lnTo>
                  <a:pt x="918302" y="843360"/>
                </a:lnTo>
                <a:lnTo>
                  <a:pt x="913939" y="839788"/>
                </a:lnTo>
                <a:lnTo>
                  <a:pt x="910369" y="836216"/>
                </a:lnTo>
                <a:lnTo>
                  <a:pt x="906402" y="832247"/>
                </a:lnTo>
                <a:lnTo>
                  <a:pt x="903229" y="827882"/>
                </a:lnTo>
                <a:lnTo>
                  <a:pt x="899659" y="824310"/>
                </a:lnTo>
                <a:lnTo>
                  <a:pt x="896883" y="819547"/>
                </a:lnTo>
                <a:lnTo>
                  <a:pt x="893710" y="815579"/>
                </a:lnTo>
                <a:lnTo>
                  <a:pt x="891330" y="810816"/>
                </a:lnTo>
                <a:lnTo>
                  <a:pt x="888950" y="805657"/>
                </a:lnTo>
                <a:lnTo>
                  <a:pt x="886570" y="800894"/>
                </a:lnTo>
                <a:lnTo>
                  <a:pt x="884587" y="796132"/>
                </a:lnTo>
                <a:lnTo>
                  <a:pt x="883001" y="790972"/>
                </a:lnTo>
                <a:lnTo>
                  <a:pt x="881414" y="785416"/>
                </a:lnTo>
                <a:lnTo>
                  <a:pt x="879827" y="779860"/>
                </a:lnTo>
                <a:lnTo>
                  <a:pt x="879034" y="775097"/>
                </a:lnTo>
                <a:lnTo>
                  <a:pt x="878241" y="769144"/>
                </a:lnTo>
                <a:lnTo>
                  <a:pt x="877844" y="763588"/>
                </a:lnTo>
                <a:lnTo>
                  <a:pt x="877844" y="758032"/>
                </a:lnTo>
                <a:lnTo>
                  <a:pt x="877844" y="696913"/>
                </a:lnTo>
                <a:lnTo>
                  <a:pt x="833420" y="723504"/>
                </a:lnTo>
                <a:lnTo>
                  <a:pt x="804862" y="676672"/>
                </a:lnTo>
                <a:lnTo>
                  <a:pt x="877844" y="633413"/>
                </a:lnTo>
                <a:lnTo>
                  <a:pt x="877844" y="110332"/>
                </a:lnTo>
                <a:lnTo>
                  <a:pt x="877844" y="105172"/>
                </a:lnTo>
                <a:lnTo>
                  <a:pt x="878241" y="99219"/>
                </a:lnTo>
                <a:lnTo>
                  <a:pt x="879034" y="93663"/>
                </a:lnTo>
                <a:lnTo>
                  <a:pt x="879827" y="88107"/>
                </a:lnTo>
                <a:lnTo>
                  <a:pt x="881414" y="82947"/>
                </a:lnTo>
                <a:lnTo>
                  <a:pt x="883001" y="77788"/>
                </a:lnTo>
                <a:lnTo>
                  <a:pt x="884587" y="72628"/>
                </a:lnTo>
                <a:lnTo>
                  <a:pt x="886570" y="67469"/>
                </a:lnTo>
                <a:lnTo>
                  <a:pt x="888950" y="62707"/>
                </a:lnTo>
                <a:lnTo>
                  <a:pt x="891330" y="57944"/>
                </a:lnTo>
                <a:lnTo>
                  <a:pt x="893710" y="53182"/>
                </a:lnTo>
                <a:lnTo>
                  <a:pt x="896883" y="48816"/>
                </a:lnTo>
                <a:lnTo>
                  <a:pt x="899659" y="44451"/>
                </a:lnTo>
                <a:lnTo>
                  <a:pt x="903229" y="40085"/>
                </a:lnTo>
                <a:lnTo>
                  <a:pt x="910369" y="32544"/>
                </a:lnTo>
                <a:lnTo>
                  <a:pt x="918302" y="25401"/>
                </a:lnTo>
                <a:lnTo>
                  <a:pt x="922268" y="21828"/>
                </a:lnTo>
                <a:lnTo>
                  <a:pt x="926631" y="19050"/>
                </a:lnTo>
                <a:lnTo>
                  <a:pt x="930994" y="16272"/>
                </a:lnTo>
                <a:lnTo>
                  <a:pt x="935754" y="13494"/>
                </a:lnTo>
                <a:lnTo>
                  <a:pt x="940514" y="11113"/>
                </a:lnTo>
                <a:lnTo>
                  <a:pt x="945273" y="8732"/>
                </a:lnTo>
                <a:lnTo>
                  <a:pt x="950430" y="6747"/>
                </a:lnTo>
                <a:lnTo>
                  <a:pt x="955586" y="5160"/>
                </a:lnTo>
                <a:lnTo>
                  <a:pt x="960742" y="3572"/>
                </a:lnTo>
                <a:lnTo>
                  <a:pt x="966295" y="1985"/>
                </a:lnTo>
                <a:lnTo>
                  <a:pt x="971452" y="1191"/>
                </a:lnTo>
                <a:lnTo>
                  <a:pt x="977401" y="397"/>
                </a:lnTo>
                <a:lnTo>
                  <a:pt x="98295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 2050"/>
          <p:cNvSpPr/>
          <p:nvPr/>
        </p:nvSpPr>
        <p:spPr bwMode="auto">
          <a:xfrm>
            <a:off x="5628005" y="2389505"/>
            <a:ext cx="382905" cy="338455"/>
          </a:xfrm>
          <a:custGeom>
            <a:avLst/>
            <a:gdLst>
              <a:gd name="T0" fmla="*/ 354414 w 2295525"/>
              <a:gd name="T1" fmla="*/ 1437494 h 1735138"/>
              <a:gd name="T2" fmla="*/ 223983 w 2295525"/>
              <a:gd name="T3" fmla="*/ 1389407 h 1735138"/>
              <a:gd name="T4" fmla="*/ 200120 w 2295525"/>
              <a:gd name="T5" fmla="*/ 1433678 h 1735138"/>
              <a:gd name="T6" fmla="*/ 1871799 w 2295525"/>
              <a:gd name="T7" fmla="*/ 1202082 h 1735138"/>
              <a:gd name="T8" fmla="*/ 1862595 w 2295525"/>
              <a:gd name="T9" fmla="*/ 1430571 h 1735138"/>
              <a:gd name="T10" fmla="*/ 1585813 w 2295525"/>
              <a:gd name="T11" fmla="*/ 1207999 h 1735138"/>
              <a:gd name="T12" fmla="*/ 1490656 w 2295525"/>
              <a:gd name="T13" fmla="*/ 1402297 h 1735138"/>
              <a:gd name="T14" fmla="*/ 1152749 w 2295525"/>
              <a:gd name="T15" fmla="*/ 1383558 h 1735138"/>
              <a:gd name="T16" fmla="*/ 1090837 w 2295525"/>
              <a:gd name="T17" fmla="*/ 1220821 h 1735138"/>
              <a:gd name="T18" fmla="*/ 783516 w 2295525"/>
              <a:gd name="T19" fmla="*/ 1424982 h 1735138"/>
              <a:gd name="T20" fmla="*/ 1483025 w 2295525"/>
              <a:gd name="T21" fmla="*/ 1122300 h 1735138"/>
              <a:gd name="T22" fmla="*/ 1518730 w 2295525"/>
              <a:gd name="T23" fmla="*/ 1215802 h 1735138"/>
              <a:gd name="T24" fmla="*/ 1183050 w 2295525"/>
              <a:gd name="T25" fmla="*/ 1170419 h 1735138"/>
              <a:gd name="T26" fmla="*/ 1093135 w 2295525"/>
              <a:gd name="T27" fmla="*/ 1129269 h 1735138"/>
              <a:gd name="T28" fmla="*/ 556942 w 2295525"/>
              <a:gd name="T29" fmla="*/ 1349470 h 1735138"/>
              <a:gd name="T30" fmla="*/ 575056 w 2295525"/>
              <a:gd name="T31" fmla="*/ 1122300 h 1735138"/>
              <a:gd name="T32" fmla="*/ 1862842 w 2295525"/>
              <a:gd name="T33" fmla="*/ 1073163 h 1735138"/>
              <a:gd name="T34" fmla="*/ 1818708 w 2295525"/>
              <a:gd name="T35" fmla="*/ 1141187 h 1735138"/>
              <a:gd name="T36" fmla="*/ 1616812 w 2295525"/>
              <a:gd name="T37" fmla="*/ 1141187 h 1735138"/>
              <a:gd name="T38" fmla="*/ 1710350 w 2295525"/>
              <a:gd name="T39" fmla="*/ 973592 h 1735138"/>
              <a:gd name="T40" fmla="*/ 1049969 w 2295525"/>
              <a:gd name="T41" fmla="*/ 1053775 h 1735138"/>
              <a:gd name="T42" fmla="*/ 1014682 w 2295525"/>
              <a:gd name="T43" fmla="*/ 1139873 h 1735138"/>
              <a:gd name="T44" fmla="*/ 810877 w 2295525"/>
              <a:gd name="T45" fmla="*/ 1148088 h 1735138"/>
              <a:gd name="T46" fmla="*/ 894641 w 2295525"/>
              <a:gd name="T47" fmla="*/ 977206 h 1735138"/>
              <a:gd name="T48" fmla="*/ 1442943 w 2295525"/>
              <a:gd name="T49" fmla="*/ 1075103 h 1735138"/>
              <a:gd name="T50" fmla="*/ 1436373 w 2295525"/>
              <a:gd name="T51" fmla="*/ 1150050 h 1735138"/>
              <a:gd name="T52" fmla="*/ 1208721 w 2295525"/>
              <a:gd name="T53" fmla="*/ 1078390 h 1735138"/>
              <a:gd name="T54" fmla="*/ 1323368 w 2295525"/>
              <a:gd name="T55" fmla="*/ 948876 h 1735138"/>
              <a:gd name="T56" fmla="*/ 1621695 w 2295525"/>
              <a:gd name="T57" fmla="*/ 933562 h 1735138"/>
              <a:gd name="T58" fmla="*/ 1479674 w 2295525"/>
              <a:gd name="T59" fmla="*/ 1082709 h 1735138"/>
              <a:gd name="T60" fmla="*/ 1414939 w 2295525"/>
              <a:gd name="T61" fmla="*/ 921326 h 1735138"/>
              <a:gd name="T62" fmla="*/ 734217 w 2295525"/>
              <a:gd name="T63" fmla="*/ 885923 h 1735138"/>
              <a:gd name="T64" fmla="*/ 821379 w 2295525"/>
              <a:gd name="T65" fmla="*/ 995880 h 1735138"/>
              <a:gd name="T66" fmla="*/ 569798 w 2295525"/>
              <a:gd name="T67" fmla="*/ 1011399 h 1735138"/>
              <a:gd name="T68" fmla="*/ 708465 w 2295525"/>
              <a:gd name="T69" fmla="*/ 874696 h 1735138"/>
              <a:gd name="T70" fmla="*/ 1179427 w 2295525"/>
              <a:gd name="T71" fmla="*/ 987627 h 1735138"/>
              <a:gd name="T72" fmla="*/ 1053942 w 2295525"/>
              <a:gd name="T73" fmla="*/ 998854 h 1735138"/>
              <a:gd name="T74" fmla="*/ 1081279 w 2295525"/>
              <a:gd name="T75" fmla="*/ 872390 h 1735138"/>
              <a:gd name="T76" fmla="*/ 630962 w 2295525"/>
              <a:gd name="T77" fmla="*/ 582190 h 1735138"/>
              <a:gd name="T78" fmla="*/ 650134 w 2295525"/>
              <a:gd name="T79" fmla="*/ 606180 h 1735138"/>
              <a:gd name="T80" fmla="*/ 568156 w 2295525"/>
              <a:gd name="T81" fmla="*/ 576931 h 1735138"/>
              <a:gd name="T82" fmla="*/ 423066 w 2295525"/>
              <a:gd name="T83" fmla="*/ 442769 h 1735138"/>
              <a:gd name="T84" fmla="*/ 467582 w 2295525"/>
              <a:gd name="T85" fmla="*/ 701168 h 1735138"/>
              <a:gd name="T86" fmla="*/ 431639 w 2295525"/>
              <a:gd name="T87" fmla="*/ 840254 h 1735138"/>
              <a:gd name="T88" fmla="*/ 233461 w 2295525"/>
              <a:gd name="T89" fmla="*/ 1059432 h 1735138"/>
              <a:gd name="T90" fmla="*/ 24401 w 2295525"/>
              <a:gd name="T91" fmla="*/ 753902 h 1735138"/>
              <a:gd name="T92" fmla="*/ 24071 w 2295525"/>
              <a:gd name="T93" fmla="*/ 496162 h 1735138"/>
              <a:gd name="T94" fmla="*/ 271712 w 2295525"/>
              <a:gd name="T95" fmla="*/ 589107 h 1735138"/>
              <a:gd name="T96" fmla="*/ 114945 w 2295525"/>
              <a:gd name="T97" fmla="*/ 167158 h 1735138"/>
              <a:gd name="T98" fmla="*/ 805855 w 2295525"/>
              <a:gd name="T99" fmla="*/ 635663 h 1735138"/>
              <a:gd name="T100" fmla="*/ 259204 w 2295525"/>
              <a:gd name="T101" fmla="*/ 33300 h 1735138"/>
              <a:gd name="T102" fmla="*/ 328699 w 2295525"/>
              <a:gd name="T103" fmla="*/ 129902 h 1735138"/>
              <a:gd name="T104" fmla="*/ 367892 w 2295525"/>
              <a:gd name="T105" fmla="*/ 169466 h 1735138"/>
              <a:gd name="T106" fmla="*/ 336932 w 2295525"/>
              <a:gd name="T107" fmla="*/ 328712 h 1735138"/>
              <a:gd name="T108" fmla="*/ 211447 w 2295525"/>
              <a:gd name="T109" fmla="*/ 381464 h 1735138"/>
              <a:gd name="T110" fmla="*/ 106711 w 2295525"/>
              <a:gd name="T111" fmla="*/ 261452 h 1735138"/>
              <a:gd name="T112" fmla="*/ 105065 w 2295525"/>
              <a:gd name="T113" fmla="*/ 98581 h 1735138"/>
              <a:gd name="T114" fmla="*/ 1739362 w 2295525"/>
              <a:gd name="T115" fmla="*/ 11210 h 1735138"/>
              <a:gd name="T116" fmla="*/ 1780178 w 2295525"/>
              <a:gd name="T117" fmla="*/ 665335 h 1735138"/>
              <a:gd name="T118" fmla="*/ 801905 w 2295525"/>
              <a:gd name="T119" fmla="*/ 719736 h 1735138"/>
              <a:gd name="T120" fmla="*/ 728501 w 2295525"/>
              <a:gd name="T121" fmla="*/ 578954 h 1735138"/>
              <a:gd name="T122" fmla="*/ 797296 w 2295525"/>
              <a:gd name="T123" fmla="*/ 2967 h 173513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295525" h="1735138">
                <a:moveTo>
                  <a:pt x="350837" y="1671638"/>
                </a:moveTo>
                <a:lnTo>
                  <a:pt x="438244" y="1671638"/>
                </a:lnTo>
                <a:lnTo>
                  <a:pt x="442634" y="1674019"/>
                </a:lnTo>
                <a:lnTo>
                  <a:pt x="452213" y="1680766"/>
                </a:lnTo>
                <a:lnTo>
                  <a:pt x="458599" y="1685132"/>
                </a:lnTo>
                <a:lnTo>
                  <a:pt x="465384" y="1690291"/>
                </a:lnTo>
                <a:lnTo>
                  <a:pt x="472169" y="1695847"/>
                </a:lnTo>
                <a:lnTo>
                  <a:pt x="478156" y="1701404"/>
                </a:lnTo>
                <a:lnTo>
                  <a:pt x="483743" y="1706960"/>
                </a:lnTo>
                <a:lnTo>
                  <a:pt x="488533" y="1712913"/>
                </a:lnTo>
                <a:lnTo>
                  <a:pt x="490129" y="1715691"/>
                </a:lnTo>
                <a:lnTo>
                  <a:pt x="490928" y="1718072"/>
                </a:lnTo>
                <a:lnTo>
                  <a:pt x="491726" y="1720454"/>
                </a:lnTo>
                <a:lnTo>
                  <a:pt x="492125" y="1723232"/>
                </a:lnTo>
                <a:lnTo>
                  <a:pt x="491726" y="1725216"/>
                </a:lnTo>
                <a:lnTo>
                  <a:pt x="490928" y="1727201"/>
                </a:lnTo>
                <a:lnTo>
                  <a:pt x="489331" y="1729582"/>
                </a:lnTo>
                <a:lnTo>
                  <a:pt x="486537" y="1730772"/>
                </a:lnTo>
                <a:lnTo>
                  <a:pt x="483743" y="1732360"/>
                </a:lnTo>
                <a:lnTo>
                  <a:pt x="479752" y="1733551"/>
                </a:lnTo>
                <a:lnTo>
                  <a:pt x="475362" y="1734344"/>
                </a:lnTo>
                <a:lnTo>
                  <a:pt x="469774" y="1734741"/>
                </a:lnTo>
                <a:lnTo>
                  <a:pt x="462590" y="1735138"/>
                </a:lnTo>
                <a:lnTo>
                  <a:pt x="455805" y="1735138"/>
                </a:lnTo>
                <a:lnTo>
                  <a:pt x="449419" y="1734741"/>
                </a:lnTo>
                <a:lnTo>
                  <a:pt x="443432" y="1733947"/>
                </a:lnTo>
                <a:lnTo>
                  <a:pt x="437446" y="1733154"/>
                </a:lnTo>
                <a:lnTo>
                  <a:pt x="431858" y="1731566"/>
                </a:lnTo>
                <a:lnTo>
                  <a:pt x="427069" y="1730376"/>
                </a:lnTo>
                <a:lnTo>
                  <a:pt x="421481" y="1727994"/>
                </a:lnTo>
                <a:lnTo>
                  <a:pt x="416691" y="1726010"/>
                </a:lnTo>
                <a:lnTo>
                  <a:pt x="411902" y="1724026"/>
                </a:lnTo>
                <a:lnTo>
                  <a:pt x="402722" y="1718866"/>
                </a:lnTo>
                <a:lnTo>
                  <a:pt x="394341" y="1712913"/>
                </a:lnTo>
                <a:lnTo>
                  <a:pt x="385560" y="1706960"/>
                </a:lnTo>
                <a:lnTo>
                  <a:pt x="381968" y="1704579"/>
                </a:lnTo>
                <a:lnTo>
                  <a:pt x="379573" y="1703785"/>
                </a:lnTo>
                <a:lnTo>
                  <a:pt x="377578" y="1703785"/>
                </a:lnTo>
                <a:lnTo>
                  <a:pt x="376780" y="1704182"/>
                </a:lnTo>
                <a:lnTo>
                  <a:pt x="376380" y="1705372"/>
                </a:lnTo>
                <a:lnTo>
                  <a:pt x="375582" y="1706563"/>
                </a:lnTo>
                <a:lnTo>
                  <a:pt x="375183" y="1707357"/>
                </a:lnTo>
                <a:lnTo>
                  <a:pt x="373986" y="1707754"/>
                </a:lnTo>
                <a:lnTo>
                  <a:pt x="364008" y="1707357"/>
                </a:lnTo>
                <a:lnTo>
                  <a:pt x="358420" y="1706563"/>
                </a:lnTo>
                <a:lnTo>
                  <a:pt x="356425" y="1706166"/>
                </a:lnTo>
                <a:lnTo>
                  <a:pt x="355227" y="1705769"/>
                </a:lnTo>
                <a:lnTo>
                  <a:pt x="353232" y="1697435"/>
                </a:lnTo>
                <a:lnTo>
                  <a:pt x="352433" y="1690688"/>
                </a:lnTo>
                <a:lnTo>
                  <a:pt x="351635" y="1685132"/>
                </a:lnTo>
                <a:lnTo>
                  <a:pt x="351236" y="1680766"/>
                </a:lnTo>
                <a:lnTo>
                  <a:pt x="351635" y="1677988"/>
                </a:lnTo>
                <a:lnTo>
                  <a:pt x="351635" y="1676004"/>
                </a:lnTo>
                <a:lnTo>
                  <a:pt x="352433" y="1674019"/>
                </a:lnTo>
                <a:lnTo>
                  <a:pt x="350837" y="1671638"/>
                </a:lnTo>
                <a:close/>
                <a:moveTo>
                  <a:pt x="168275" y="1670050"/>
                </a:moveTo>
                <a:lnTo>
                  <a:pt x="265566" y="1670050"/>
                </a:lnTo>
                <a:lnTo>
                  <a:pt x="269899" y="1672491"/>
                </a:lnTo>
                <a:lnTo>
                  <a:pt x="281322" y="1679406"/>
                </a:lnTo>
                <a:lnTo>
                  <a:pt x="288018" y="1683881"/>
                </a:lnTo>
                <a:lnTo>
                  <a:pt x="295502" y="1689170"/>
                </a:lnTo>
                <a:lnTo>
                  <a:pt x="302986" y="1694458"/>
                </a:lnTo>
                <a:lnTo>
                  <a:pt x="309682" y="1700560"/>
                </a:lnTo>
                <a:lnTo>
                  <a:pt x="315984" y="1706255"/>
                </a:lnTo>
                <a:lnTo>
                  <a:pt x="318742" y="1709510"/>
                </a:lnTo>
                <a:lnTo>
                  <a:pt x="321105" y="1711950"/>
                </a:lnTo>
                <a:lnTo>
                  <a:pt x="322681" y="1714798"/>
                </a:lnTo>
                <a:lnTo>
                  <a:pt x="323862" y="1717646"/>
                </a:lnTo>
                <a:lnTo>
                  <a:pt x="325044" y="1720086"/>
                </a:lnTo>
                <a:lnTo>
                  <a:pt x="325438" y="1722934"/>
                </a:lnTo>
                <a:lnTo>
                  <a:pt x="325044" y="1724968"/>
                </a:lnTo>
                <a:lnTo>
                  <a:pt x="323862" y="1727002"/>
                </a:lnTo>
                <a:lnTo>
                  <a:pt x="321893" y="1728629"/>
                </a:lnTo>
                <a:lnTo>
                  <a:pt x="319529" y="1730663"/>
                </a:lnTo>
                <a:lnTo>
                  <a:pt x="315984" y="1732290"/>
                </a:lnTo>
                <a:lnTo>
                  <a:pt x="312046" y="1733104"/>
                </a:lnTo>
                <a:lnTo>
                  <a:pt x="306531" y="1734324"/>
                </a:lnTo>
                <a:lnTo>
                  <a:pt x="300229" y="1734731"/>
                </a:lnTo>
                <a:lnTo>
                  <a:pt x="292351" y="1735138"/>
                </a:lnTo>
                <a:lnTo>
                  <a:pt x="285261" y="1735138"/>
                </a:lnTo>
                <a:lnTo>
                  <a:pt x="278171" y="1734731"/>
                </a:lnTo>
                <a:lnTo>
                  <a:pt x="271475" y="1733918"/>
                </a:lnTo>
                <a:lnTo>
                  <a:pt x="264778" y="1732697"/>
                </a:lnTo>
                <a:lnTo>
                  <a:pt x="258476" y="1731477"/>
                </a:lnTo>
                <a:lnTo>
                  <a:pt x="252568" y="1729850"/>
                </a:lnTo>
                <a:lnTo>
                  <a:pt x="247053" y="1727816"/>
                </a:lnTo>
                <a:lnTo>
                  <a:pt x="241145" y="1725782"/>
                </a:lnTo>
                <a:lnTo>
                  <a:pt x="236024" y="1723748"/>
                </a:lnTo>
                <a:lnTo>
                  <a:pt x="225783" y="1718052"/>
                </a:lnTo>
                <a:lnTo>
                  <a:pt x="215936" y="1712357"/>
                </a:lnTo>
                <a:lnTo>
                  <a:pt x="206876" y="1706255"/>
                </a:lnTo>
                <a:lnTo>
                  <a:pt x="202543" y="1703814"/>
                </a:lnTo>
                <a:lnTo>
                  <a:pt x="200180" y="1703001"/>
                </a:lnTo>
                <a:lnTo>
                  <a:pt x="198211" y="1703001"/>
                </a:lnTo>
                <a:lnTo>
                  <a:pt x="197423" y="1703408"/>
                </a:lnTo>
                <a:lnTo>
                  <a:pt x="196241" y="1704628"/>
                </a:lnTo>
                <a:lnTo>
                  <a:pt x="195847" y="1705848"/>
                </a:lnTo>
                <a:lnTo>
                  <a:pt x="195060" y="1706662"/>
                </a:lnTo>
                <a:lnTo>
                  <a:pt x="193878" y="1707069"/>
                </a:lnTo>
                <a:lnTo>
                  <a:pt x="182455" y="1706662"/>
                </a:lnTo>
                <a:lnTo>
                  <a:pt x="176941" y="1705848"/>
                </a:lnTo>
                <a:lnTo>
                  <a:pt x="174183" y="1705442"/>
                </a:lnTo>
                <a:lnTo>
                  <a:pt x="173002" y="1705035"/>
                </a:lnTo>
                <a:lnTo>
                  <a:pt x="171032" y="1696492"/>
                </a:lnTo>
                <a:lnTo>
                  <a:pt x="169457" y="1689576"/>
                </a:lnTo>
                <a:lnTo>
                  <a:pt x="169063" y="1683881"/>
                </a:lnTo>
                <a:lnTo>
                  <a:pt x="168669" y="1679406"/>
                </a:lnTo>
                <a:lnTo>
                  <a:pt x="169063" y="1676152"/>
                </a:lnTo>
                <a:lnTo>
                  <a:pt x="169063" y="1674118"/>
                </a:lnTo>
                <a:lnTo>
                  <a:pt x="169457" y="1672491"/>
                </a:lnTo>
                <a:lnTo>
                  <a:pt x="168275" y="1670050"/>
                </a:lnTo>
                <a:close/>
                <a:moveTo>
                  <a:pt x="1942197" y="1444625"/>
                </a:moveTo>
                <a:lnTo>
                  <a:pt x="2238486" y="1444625"/>
                </a:lnTo>
                <a:lnTo>
                  <a:pt x="2244427" y="1445021"/>
                </a:lnTo>
                <a:lnTo>
                  <a:pt x="2249973" y="1445812"/>
                </a:lnTo>
                <a:lnTo>
                  <a:pt x="2255518" y="1447000"/>
                </a:lnTo>
                <a:lnTo>
                  <a:pt x="2260272" y="1448978"/>
                </a:lnTo>
                <a:lnTo>
                  <a:pt x="2265421" y="1451748"/>
                </a:lnTo>
                <a:lnTo>
                  <a:pt x="2270174" y="1454123"/>
                </a:lnTo>
                <a:lnTo>
                  <a:pt x="2274532" y="1457289"/>
                </a:lnTo>
                <a:lnTo>
                  <a:pt x="2278493" y="1461246"/>
                </a:lnTo>
                <a:lnTo>
                  <a:pt x="2282454" y="1465204"/>
                </a:lnTo>
                <a:lnTo>
                  <a:pt x="2285623" y="1469557"/>
                </a:lnTo>
                <a:lnTo>
                  <a:pt x="2287999" y="1474306"/>
                </a:lnTo>
                <a:lnTo>
                  <a:pt x="2290772" y="1479451"/>
                </a:lnTo>
                <a:lnTo>
                  <a:pt x="2292356" y="1484200"/>
                </a:lnTo>
                <a:lnTo>
                  <a:pt x="2293941" y="1489740"/>
                </a:lnTo>
                <a:lnTo>
                  <a:pt x="2294733" y="1495280"/>
                </a:lnTo>
                <a:lnTo>
                  <a:pt x="2295525" y="1501217"/>
                </a:lnTo>
                <a:lnTo>
                  <a:pt x="2295525" y="1665451"/>
                </a:lnTo>
                <a:lnTo>
                  <a:pt x="2294733" y="1671387"/>
                </a:lnTo>
                <a:lnTo>
                  <a:pt x="2293941" y="1676927"/>
                </a:lnTo>
                <a:lnTo>
                  <a:pt x="2292356" y="1682468"/>
                </a:lnTo>
                <a:lnTo>
                  <a:pt x="2290772" y="1688008"/>
                </a:lnTo>
                <a:lnTo>
                  <a:pt x="2287999" y="1692361"/>
                </a:lnTo>
                <a:lnTo>
                  <a:pt x="2285623" y="1697110"/>
                </a:lnTo>
                <a:lnTo>
                  <a:pt x="2282454" y="1701859"/>
                </a:lnTo>
                <a:lnTo>
                  <a:pt x="2278493" y="1705421"/>
                </a:lnTo>
                <a:lnTo>
                  <a:pt x="2274532" y="1709378"/>
                </a:lnTo>
                <a:lnTo>
                  <a:pt x="2270174" y="1712544"/>
                </a:lnTo>
                <a:lnTo>
                  <a:pt x="2265421" y="1715315"/>
                </a:lnTo>
                <a:lnTo>
                  <a:pt x="2260272" y="1717689"/>
                </a:lnTo>
                <a:lnTo>
                  <a:pt x="2255518" y="1719668"/>
                </a:lnTo>
                <a:lnTo>
                  <a:pt x="2249973" y="1720855"/>
                </a:lnTo>
                <a:lnTo>
                  <a:pt x="2244427" y="1722042"/>
                </a:lnTo>
                <a:lnTo>
                  <a:pt x="2238486" y="1722438"/>
                </a:lnTo>
                <a:lnTo>
                  <a:pt x="1942197" y="1722438"/>
                </a:lnTo>
                <a:lnTo>
                  <a:pt x="1936652" y="1722042"/>
                </a:lnTo>
                <a:lnTo>
                  <a:pt x="1931106" y="1720855"/>
                </a:lnTo>
                <a:lnTo>
                  <a:pt x="1925561" y="1719668"/>
                </a:lnTo>
                <a:lnTo>
                  <a:pt x="1920412" y="1717689"/>
                </a:lnTo>
                <a:lnTo>
                  <a:pt x="1915262" y="1715315"/>
                </a:lnTo>
                <a:lnTo>
                  <a:pt x="1910905" y="1712544"/>
                </a:lnTo>
                <a:lnTo>
                  <a:pt x="1906548" y="1709378"/>
                </a:lnTo>
                <a:lnTo>
                  <a:pt x="1902191" y="1705421"/>
                </a:lnTo>
                <a:lnTo>
                  <a:pt x="1899022" y="1701859"/>
                </a:lnTo>
                <a:lnTo>
                  <a:pt x="1895457" y="1697110"/>
                </a:lnTo>
                <a:lnTo>
                  <a:pt x="1892684" y="1692361"/>
                </a:lnTo>
                <a:lnTo>
                  <a:pt x="1890307" y="1688008"/>
                </a:lnTo>
                <a:lnTo>
                  <a:pt x="1888327" y="1682468"/>
                </a:lnTo>
                <a:lnTo>
                  <a:pt x="1887139" y="1676927"/>
                </a:lnTo>
                <a:lnTo>
                  <a:pt x="1886346" y="1671387"/>
                </a:lnTo>
                <a:lnTo>
                  <a:pt x="1885950" y="1665451"/>
                </a:lnTo>
                <a:lnTo>
                  <a:pt x="1885950" y="1501217"/>
                </a:lnTo>
                <a:lnTo>
                  <a:pt x="1886346" y="1495280"/>
                </a:lnTo>
                <a:lnTo>
                  <a:pt x="1887139" y="1489740"/>
                </a:lnTo>
                <a:lnTo>
                  <a:pt x="1888327" y="1484200"/>
                </a:lnTo>
                <a:lnTo>
                  <a:pt x="1890307" y="1479451"/>
                </a:lnTo>
                <a:lnTo>
                  <a:pt x="1892684" y="1474306"/>
                </a:lnTo>
                <a:lnTo>
                  <a:pt x="1895457" y="1469557"/>
                </a:lnTo>
                <a:lnTo>
                  <a:pt x="1899022" y="1465204"/>
                </a:lnTo>
                <a:lnTo>
                  <a:pt x="1902191" y="1461246"/>
                </a:lnTo>
                <a:lnTo>
                  <a:pt x="1906548" y="1457289"/>
                </a:lnTo>
                <a:lnTo>
                  <a:pt x="1910905" y="1454123"/>
                </a:lnTo>
                <a:lnTo>
                  <a:pt x="1915262" y="1451748"/>
                </a:lnTo>
                <a:lnTo>
                  <a:pt x="1920412" y="1448978"/>
                </a:lnTo>
                <a:lnTo>
                  <a:pt x="1925561" y="1447000"/>
                </a:lnTo>
                <a:lnTo>
                  <a:pt x="1931106" y="1445812"/>
                </a:lnTo>
                <a:lnTo>
                  <a:pt x="1936652" y="1445021"/>
                </a:lnTo>
                <a:lnTo>
                  <a:pt x="1942197" y="1444625"/>
                </a:lnTo>
                <a:close/>
                <a:moveTo>
                  <a:pt x="1445637" y="1444625"/>
                </a:moveTo>
                <a:lnTo>
                  <a:pt x="1743650" y="1444625"/>
                </a:lnTo>
                <a:lnTo>
                  <a:pt x="1749627" y="1445021"/>
                </a:lnTo>
                <a:lnTo>
                  <a:pt x="1755204" y="1445812"/>
                </a:lnTo>
                <a:lnTo>
                  <a:pt x="1760384" y="1447000"/>
                </a:lnTo>
                <a:lnTo>
                  <a:pt x="1765563" y="1448978"/>
                </a:lnTo>
                <a:lnTo>
                  <a:pt x="1770743" y="1451748"/>
                </a:lnTo>
                <a:lnTo>
                  <a:pt x="1775524" y="1454123"/>
                </a:lnTo>
                <a:lnTo>
                  <a:pt x="1779508" y="1457289"/>
                </a:lnTo>
                <a:lnTo>
                  <a:pt x="1783890" y="1461246"/>
                </a:lnTo>
                <a:lnTo>
                  <a:pt x="1787476" y="1465204"/>
                </a:lnTo>
                <a:lnTo>
                  <a:pt x="1790663" y="1469557"/>
                </a:lnTo>
                <a:lnTo>
                  <a:pt x="1793452" y="1474306"/>
                </a:lnTo>
                <a:lnTo>
                  <a:pt x="1796241" y="1479451"/>
                </a:lnTo>
                <a:lnTo>
                  <a:pt x="1797835" y="1484200"/>
                </a:lnTo>
                <a:lnTo>
                  <a:pt x="1799428" y="1489740"/>
                </a:lnTo>
                <a:lnTo>
                  <a:pt x="1800225" y="1495280"/>
                </a:lnTo>
                <a:lnTo>
                  <a:pt x="1800225" y="1501217"/>
                </a:lnTo>
                <a:lnTo>
                  <a:pt x="1800225" y="1665451"/>
                </a:lnTo>
                <a:lnTo>
                  <a:pt x="1800225" y="1671387"/>
                </a:lnTo>
                <a:lnTo>
                  <a:pt x="1799428" y="1676927"/>
                </a:lnTo>
                <a:lnTo>
                  <a:pt x="1797835" y="1682468"/>
                </a:lnTo>
                <a:lnTo>
                  <a:pt x="1796241" y="1688008"/>
                </a:lnTo>
                <a:lnTo>
                  <a:pt x="1793452" y="1692361"/>
                </a:lnTo>
                <a:lnTo>
                  <a:pt x="1790663" y="1697110"/>
                </a:lnTo>
                <a:lnTo>
                  <a:pt x="1787476" y="1701859"/>
                </a:lnTo>
                <a:lnTo>
                  <a:pt x="1783890" y="1705421"/>
                </a:lnTo>
                <a:lnTo>
                  <a:pt x="1779508" y="1709378"/>
                </a:lnTo>
                <a:lnTo>
                  <a:pt x="1775524" y="1712544"/>
                </a:lnTo>
                <a:lnTo>
                  <a:pt x="1770743" y="1715315"/>
                </a:lnTo>
                <a:lnTo>
                  <a:pt x="1765563" y="1717689"/>
                </a:lnTo>
                <a:lnTo>
                  <a:pt x="1760384" y="1719668"/>
                </a:lnTo>
                <a:lnTo>
                  <a:pt x="1755204" y="1720855"/>
                </a:lnTo>
                <a:lnTo>
                  <a:pt x="1749627" y="1722042"/>
                </a:lnTo>
                <a:lnTo>
                  <a:pt x="1743650" y="1722438"/>
                </a:lnTo>
                <a:lnTo>
                  <a:pt x="1445637" y="1722438"/>
                </a:lnTo>
                <a:lnTo>
                  <a:pt x="1439661" y="1722042"/>
                </a:lnTo>
                <a:lnTo>
                  <a:pt x="1434083" y="1720855"/>
                </a:lnTo>
                <a:lnTo>
                  <a:pt x="1428904" y="1719668"/>
                </a:lnTo>
                <a:lnTo>
                  <a:pt x="1423724" y="1717689"/>
                </a:lnTo>
                <a:lnTo>
                  <a:pt x="1418545" y="1715315"/>
                </a:lnTo>
                <a:lnTo>
                  <a:pt x="1413764" y="1712544"/>
                </a:lnTo>
                <a:lnTo>
                  <a:pt x="1409780" y="1709378"/>
                </a:lnTo>
                <a:lnTo>
                  <a:pt x="1405397" y="1705421"/>
                </a:lnTo>
                <a:lnTo>
                  <a:pt x="1401811" y="1701859"/>
                </a:lnTo>
                <a:lnTo>
                  <a:pt x="1398624" y="1697110"/>
                </a:lnTo>
                <a:lnTo>
                  <a:pt x="1395835" y="1692361"/>
                </a:lnTo>
                <a:lnTo>
                  <a:pt x="1393046" y="1688008"/>
                </a:lnTo>
                <a:lnTo>
                  <a:pt x="1391453" y="1682468"/>
                </a:lnTo>
                <a:lnTo>
                  <a:pt x="1389859" y="1676927"/>
                </a:lnTo>
                <a:lnTo>
                  <a:pt x="1389062" y="1671387"/>
                </a:lnTo>
                <a:lnTo>
                  <a:pt x="1389062" y="1665451"/>
                </a:lnTo>
                <a:lnTo>
                  <a:pt x="1389062" y="1501217"/>
                </a:lnTo>
                <a:lnTo>
                  <a:pt x="1389062" y="1495280"/>
                </a:lnTo>
                <a:lnTo>
                  <a:pt x="1389859" y="1489740"/>
                </a:lnTo>
                <a:lnTo>
                  <a:pt x="1391453" y="1484200"/>
                </a:lnTo>
                <a:lnTo>
                  <a:pt x="1393046" y="1479451"/>
                </a:lnTo>
                <a:lnTo>
                  <a:pt x="1395835" y="1474306"/>
                </a:lnTo>
                <a:lnTo>
                  <a:pt x="1398624" y="1469557"/>
                </a:lnTo>
                <a:lnTo>
                  <a:pt x="1401811" y="1465204"/>
                </a:lnTo>
                <a:lnTo>
                  <a:pt x="1405397" y="1461246"/>
                </a:lnTo>
                <a:lnTo>
                  <a:pt x="1409780" y="1457289"/>
                </a:lnTo>
                <a:lnTo>
                  <a:pt x="1413764" y="1454123"/>
                </a:lnTo>
                <a:lnTo>
                  <a:pt x="1418545" y="1451748"/>
                </a:lnTo>
                <a:lnTo>
                  <a:pt x="1423724" y="1448978"/>
                </a:lnTo>
                <a:lnTo>
                  <a:pt x="1428904" y="1447000"/>
                </a:lnTo>
                <a:lnTo>
                  <a:pt x="1434083" y="1445812"/>
                </a:lnTo>
                <a:lnTo>
                  <a:pt x="1439661" y="1445021"/>
                </a:lnTo>
                <a:lnTo>
                  <a:pt x="1445637" y="1444625"/>
                </a:lnTo>
                <a:close/>
                <a:moveTo>
                  <a:pt x="971098" y="1444625"/>
                </a:moveTo>
                <a:lnTo>
                  <a:pt x="1267674" y="1444625"/>
                </a:lnTo>
                <a:lnTo>
                  <a:pt x="1273224" y="1445021"/>
                </a:lnTo>
                <a:lnTo>
                  <a:pt x="1278775" y="1445812"/>
                </a:lnTo>
                <a:lnTo>
                  <a:pt x="1284326" y="1447000"/>
                </a:lnTo>
                <a:lnTo>
                  <a:pt x="1289481" y="1448978"/>
                </a:lnTo>
                <a:lnTo>
                  <a:pt x="1294635" y="1451748"/>
                </a:lnTo>
                <a:lnTo>
                  <a:pt x="1298996" y="1454123"/>
                </a:lnTo>
                <a:lnTo>
                  <a:pt x="1303358" y="1457289"/>
                </a:lnTo>
                <a:lnTo>
                  <a:pt x="1307719" y="1461246"/>
                </a:lnTo>
                <a:lnTo>
                  <a:pt x="1311288" y="1465204"/>
                </a:lnTo>
                <a:lnTo>
                  <a:pt x="1314459" y="1469557"/>
                </a:lnTo>
                <a:lnTo>
                  <a:pt x="1317235" y="1474306"/>
                </a:lnTo>
                <a:lnTo>
                  <a:pt x="1319614" y="1479451"/>
                </a:lnTo>
                <a:lnTo>
                  <a:pt x="1321596" y="1484200"/>
                </a:lnTo>
                <a:lnTo>
                  <a:pt x="1323182" y="1489740"/>
                </a:lnTo>
                <a:lnTo>
                  <a:pt x="1323975" y="1495280"/>
                </a:lnTo>
                <a:lnTo>
                  <a:pt x="1323975" y="1501217"/>
                </a:lnTo>
                <a:lnTo>
                  <a:pt x="1323975" y="1665451"/>
                </a:lnTo>
                <a:lnTo>
                  <a:pt x="1323975" y="1671387"/>
                </a:lnTo>
                <a:lnTo>
                  <a:pt x="1323182" y="1676927"/>
                </a:lnTo>
                <a:lnTo>
                  <a:pt x="1321596" y="1682468"/>
                </a:lnTo>
                <a:lnTo>
                  <a:pt x="1319614" y="1688008"/>
                </a:lnTo>
                <a:lnTo>
                  <a:pt x="1317235" y="1692361"/>
                </a:lnTo>
                <a:lnTo>
                  <a:pt x="1314459" y="1697110"/>
                </a:lnTo>
                <a:lnTo>
                  <a:pt x="1311288" y="1701859"/>
                </a:lnTo>
                <a:lnTo>
                  <a:pt x="1307719" y="1705421"/>
                </a:lnTo>
                <a:lnTo>
                  <a:pt x="1303358" y="1709378"/>
                </a:lnTo>
                <a:lnTo>
                  <a:pt x="1298996" y="1712544"/>
                </a:lnTo>
                <a:lnTo>
                  <a:pt x="1294635" y="1715315"/>
                </a:lnTo>
                <a:lnTo>
                  <a:pt x="1289481" y="1717689"/>
                </a:lnTo>
                <a:lnTo>
                  <a:pt x="1284326" y="1719668"/>
                </a:lnTo>
                <a:lnTo>
                  <a:pt x="1278775" y="1720855"/>
                </a:lnTo>
                <a:lnTo>
                  <a:pt x="1273224" y="1722042"/>
                </a:lnTo>
                <a:lnTo>
                  <a:pt x="1267674" y="1722438"/>
                </a:lnTo>
                <a:lnTo>
                  <a:pt x="971098" y="1722438"/>
                </a:lnTo>
                <a:lnTo>
                  <a:pt x="965151" y="1722042"/>
                </a:lnTo>
                <a:lnTo>
                  <a:pt x="959600" y="1720855"/>
                </a:lnTo>
                <a:lnTo>
                  <a:pt x="954049" y="1719668"/>
                </a:lnTo>
                <a:lnTo>
                  <a:pt x="949291" y="1717689"/>
                </a:lnTo>
                <a:lnTo>
                  <a:pt x="944137" y="1715315"/>
                </a:lnTo>
                <a:lnTo>
                  <a:pt x="939379" y="1712544"/>
                </a:lnTo>
                <a:lnTo>
                  <a:pt x="935414" y="1709378"/>
                </a:lnTo>
                <a:lnTo>
                  <a:pt x="931053" y="1705421"/>
                </a:lnTo>
                <a:lnTo>
                  <a:pt x="927088" y="1701859"/>
                </a:lnTo>
                <a:lnTo>
                  <a:pt x="924312" y="1697110"/>
                </a:lnTo>
                <a:lnTo>
                  <a:pt x="921140" y="1692361"/>
                </a:lnTo>
                <a:lnTo>
                  <a:pt x="918762" y="1688008"/>
                </a:lnTo>
                <a:lnTo>
                  <a:pt x="917176" y="1682468"/>
                </a:lnTo>
                <a:lnTo>
                  <a:pt x="915590" y="1676927"/>
                </a:lnTo>
                <a:lnTo>
                  <a:pt x="914400" y="1671387"/>
                </a:lnTo>
                <a:lnTo>
                  <a:pt x="914400" y="1665451"/>
                </a:lnTo>
                <a:lnTo>
                  <a:pt x="914400" y="1501217"/>
                </a:lnTo>
                <a:lnTo>
                  <a:pt x="914400" y="1495280"/>
                </a:lnTo>
                <a:lnTo>
                  <a:pt x="915590" y="1489740"/>
                </a:lnTo>
                <a:lnTo>
                  <a:pt x="917176" y="1484200"/>
                </a:lnTo>
                <a:lnTo>
                  <a:pt x="918762" y="1479451"/>
                </a:lnTo>
                <a:lnTo>
                  <a:pt x="921140" y="1474306"/>
                </a:lnTo>
                <a:lnTo>
                  <a:pt x="924312" y="1469557"/>
                </a:lnTo>
                <a:lnTo>
                  <a:pt x="927088" y="1465204"/>
                </a:lnTo>
                <a:lnTo>
                  <a:pt x="931053" y="1461246"/>
                </a:lnTo>
                <a:lnTo>
                  <a:pt x="935414" y="1457289"/>
                </a:lnTo>
                <a:lnTo>
                  <a:pt x="939379" y="1454123"/>
                </a:lnTo>
                <a:lnTo>
                  <a:pt x="944137" y="1451748"/>
                </a:lnTo>
                <a:lnTo>
                  <a:pt x="949291" y="1448978"/>
                </a:lnTo>
                <a:lnTo>
                  <a:pt x="954049" y="1447000"/>
                </a:lnTo>
                <a:lnTo>
                  <a:pt x="959600" y="1445812"/>
                </a:lnTo>
                <a:lnTo>
                  <a:pt x="965151" y="1445021"/>
                </a:lnTo>
                <a:lnTo>
                  <a:pt x="971098" y="1444625"/>
                </a:lnTo>
                <a:close/>
                <a:moveTo>
                  <a:pt x="1787045" y="1350963"/>
                </a:moveTo>
                <a:lnTo>
                  <a:pt x="1913358" y="1350963"/>
                </a:lnTo>
                <a:lnTo>
                  <a:pt x="1913358" y="1366815"/>
                </a:lnTo>
                <a:lnTo>
                  <a:pt x="1914148" y="1381479"/>
                </a:lnTo>
                <a:lnTo>
                  <a:pt x="1915332" y="1395746"/>
                </a:lnTo>
                <a:lnTo>
                  <a:pt x="1917700" y="1409617"/>
                </a:lnTo>
                <a:lnTo>
                  <a:pt x="1910200" y="1412391"/>
                </a:lnTo>
                <a:lnTo>
                  <a:pt x="1903095" y="1414769"/>
                </a:lnTo>
                <a:lnTo>
                  <a:pt x="1896385" y="1418732"/>
                </a:lnTo>
                <a:lnTo>
                  <a:pt x="1890069" y="1422299"/>
                </a:lnTo>
                <a:lnTo>
                  <a:pt x="1883753" y="1427055"/>
                </a:lnTo>
                <a:lnTo>
                  <a:pt x="1877833" y="1431810"/>
                </a:lnTo>
                <a:lnTo>
                  <a:pt x="1872306" y="1437359"/>
                </a:lnTo>
                <a:lnTo>
                  <a:pt x="1867570" y="1442907"/>
                </a:lnTo>
                <a:lnTo>
                  <a:pt x="1863228" y="1448852"/>
                </a:lnTo>
                <a:lnTo>
                  <a:pt x="1859280" y="1455589"/>
                </a:lnTo>
                <a:lnTo>
                  <a:pt x="1856122" y="1462326"/>
                </a:lnTo>
                <a:lnTo>
                  <a:pt x="1852965" y="1469460"/>
                </a:lnTo>
                <a:lnTo>
                  <a:pt x="1850596" y="1476990"/>
                </a:lnTo>
                <a:lnTo>
                  <a:pt x="1849017" y="1484916"/>
                </a:lnTo>
                <a:lnTo>
                  <a:pt x="1847833" y="1492842"/>
                </a:lnTo>
                <a:lnTo>
                  <a:pt x="1847438" y="1500768"/>
                </a:lnTo>
                <a:lnTo>
                  <a:pt x="1847438" y="1628776"/>
                </a:lnTo>
                <a:lnTo>
                  <a:pt x="1837570" y="1628776"/>
                </a:lnTo>
                <a:lnTo>
                  <a:pt x="1837570" y="1500768"/>
                </a:lnTo>
                <a:lnTo>
                  <a:pt x="1837175" y="1492842"/>
                </a:lnTo>
                <a:lnTo>
                  <a:pt x="1836386" y="1485312"/>
                </a:lnTo>
                <a:lnTo>
                  <a:pt x="1834412" y="1478178"/>
                </a:lnTo>
                <a:lnTo>
                  <a:pt x="1832439" y="1470252"/>
                </a:lnTo>
                <a:lnTo>
                  <a:pt x="1830070" y="1463515"/>
                </a:lnTo>
                <a:lnTo>
                  <a:pt x="1826518" y="1456778"/>
                </a:lnTo>
                <a:lnTo>
                  <a:pt x="1822965" y="1450833"/>
                </a:lnTo>
                <a:lnTo>
                  <a:pt x="1818623" y="1444888"/>
                </a:lnTo>
                <a:lnTo>
                  <a:pt x="1813886" y="1438944"/>
                </a:lnTo>
                <a:lnTo>
                  <a:pt x="1809150" y="1433792"/>
                </a:lnTo>
                <a:lnTo>
                  <a:pt x="1803623" y="1428640"/>
                </a:lnTo>
                <a:lnTo>
                  <a:pt x="1798097" y="1424280"/>
                </a:lnTo>
                <a:lnTo>
                  <a:pt x="1791781" y="1420317"/>
                </a:lnTo>
                <a:lnTo>
                  <a:pt x="1785466" y="1416354"/>
                </a:lnTo>
                <a:lnTo>
                  <a:pt x="1778755" y="1413580"/>
                </a:lnTo>
                <a:lnTo>
                  <a:pt x="1771650" y="1411202"/>
                </a:lnTo>
                <a:lnTo>
                  <a:pt x="1774808" y="1406446"/>
                </a:lnTo>
                <a:lnTo>
                  <a:pt x="1777571" y="1401294"/>
                </a:lnTo>
                <a:lnTo>
                  <a:pt x="1779940" y="1394953"/>
                </a:lnTo>
                <a:lnTo>
                  <a:pt x="1782308" y="1388216"/>
                </a:lnTo>
                <a:lnTo>
                  <a:pt x="1784282" y="1380290"/>
                </a:lnTo>
                <a:lnTo>
                  <a:pt x="1785466" y="1371571"/>
                </a:lnTo>
                <a:lnTo>
                  <a:pt x="1786650" y="1361663"/>
                </a:lnTo>
                <a:lnTo>
                  <a:pt x="1787045" y="1350963"/>
                </a:lnTo>
                <a:close/>
                <a:moveTo>
                  <a:pt x="1316831" y="1350963"/>
                </a:moveTo>
                <a:lnTo>
                  <a:pt x="1412875" y="1350963"/>
                </a:lnTo>
                <a:lnTo>
                  <a:pt x="1413272" y="1360950"/>
                </a:lnTo>
                <a:lnTo>
                  <a:pt x="1414066" y="1370138"/>
                </a:lnTo>
                <a:lnTo>
                  <a:pt x="1415653" y="1378527"/>
                </a:lnTo>
                <a:lnTo>
                  <a:pt x="1416844" y="1386116"/>
                </a:lnTo>
                <a:lnTo>
                  <a:pt x="1418828" y="1392907"/>
                </a:lnTo>
                <a:lnTo>
                  <a:pt x="1420813" y="1398900"/>
                </a:lnTo>
                <a:lnTo>
                  <a:pt x="1423194" y="1404492"/>
                </a:lnTo>
                <a:lnTo>
                  <a:pt x="1425575" y="1408886"/>
                </a:lnTo>
                <a:lnTo>
                  <a:pt x="1419622" y="1410884"/>
                </a:lnTo>
                <a:lnTo>
                  <a:pt x="1413272" y="1412881"/>
                </a:lnTo>
                <a:lnTo>
                  <a:pt x="1407716" y="1414878"/>
                </a:lnTo>
                <a:lnTo>
                  <a:pt x="1402556" y="1418074"/>
                </a:lnTo>
                <a:lnTo>
                  <a:pt x="1397000" y="1420870"/>
                </a:lnTo>
                <a:lnTo>
                  <a:pt x="1391841" y="1424466"/>
                </a:lnTo>
                <a:lnTo>
                  <a:pt x="1386681" y="1427661"/>
                </a:lnTo>
                <a:lnTo>
                  <a:pt x="1382316" y="1432056"/>
                </a:lnTo>
                <a:lnTo>
                  <a:pt x="1377950" y="1436050"/>
                </a:lnTo>
                <a:lnTo>
                  <a:pt x="1374378" y="1440844"/>
                </a:lnTo>
                <a:lnTo>
                  <a:pt x="1370410" y="1445638"/>
                </a:lnTo>
                <a:lnTo>
                  <a:pt x="1366441" y="1450431"/>
                </a:lnTo>
                <a:lnTo>
                  <a:pt x="1363663" y="1456024"/>
                </a:lnTo>
                <a:lnTo>
                  <a:pt x="1360885" y="1461616"/>
                </a:lnTo>
                <a:lnTo>
                  <a:pt x="1358106" y="1467209"/>
                </a:lnTo>
                <a:lnTo>
                  <a:pt x="1356519" y="1473201"/>
                </a:lnTo>
                <a:lnTo>
                  <a:pt x="1352947" y="1464413"/>
                </a:lnTo>
                <a:lnTo>
                  <a:pt x="1348978" y="1456423"/>
                </a:lnTo>
                <a:lnTo>
                  <a:pt x="1344216" y="1448833"/>
                </a:lnTo>
                <a:lnTo>
                  <a:pt x="1339056" y="1441643"/>
                </a:lnTo>
                <a:lnTo>
                  <a:pt x="1332706" y="1434852"/>
                </a:lnTo>
                <a:lnTo>
                  <a:pt x="1325960" y="1428860"/>
                </a:lnTo>
                <a:lnTo>
                  <a:pt x="1318816" y="1423267"/>
                </a:lnTo>
                <a:lnTo>
                  <a:pt x="1311275" y="1418873"/>
                </a:lnTo>
                <a:lnTo>
                  <a:pt x="1314053" y="1401696"/>
                </a:lnTo>
                <a:lnTo>
                  <a:pt x="1316038" y="1384918"/>
                </a:lnTo>
                <a:lnTo>
                  <a:pt x="1316435" y="1376130"/>
                </a:lnTo>
                <a:lnTo>
                  <a:pt x="1316831" y="1367741"/>
                </a:lnTo>
                <a:lnTo>
                  <a:pt x="1317228" y="1359352"/>
                </a:lnTo>
                <a:lnTo>
                  <a:pt x="1316831" y="1350963"/>
                </a:lnTo>
                <a:close/>
                <a:moveTo>
                  <a:pt x="692943" y="1350963"/>
                </a:moveTo>
                <a:lnTo>
                  <a:pt x="941785" y="1350963"/>
                </a:lnTo>
                <a:lnTo>
                  <a:pt x="941785" y="1366815"/>
                </a:lnTo>
                <a:lnTo>
                  <a:pt x="942578" y="1381479"/>
                </a:lnTo>
                <a:lnTo>
                  <a:pt x="944166" y="1395746"/>
                </a:lnTo>
                <a:lnTo>
                  <a:pt x="946150" y="1409617"/>
                </a:lnTo>
                <a:lnTo>
                  <a:pt x="938610" y="1412391"/>
                </a:lnTo>
                <a:lnTo>
                  <a:pt x="931466" y="1414769"/>
                </a:lnTo>
                <a:lnTo>
                  <a:pt x="924719" y="1418732"/>
                </a:lnTo>
                <a:lnTo>
                  <a:pt x="917972" y="1422299"/>
                </a:lnTo>
                <a:lnTo>
                  <a:pt x="912019" y="1427055"/>
                </a:lnTo>
                <a:lnTo>
                  <a:pt x="906066" y="1431810"/>
                </a:lnTo>
                <a:lnTo>
                  <a:pt x="900906" y="1437359"/>
                </a:lnTo>
                <a:lnTo>
                  <a:pt x="896144" y="1442907"/>
                </a:lnTo>
                <a:lnTo>
                  <a:pt x="891381" y="1448852"/>
                </a:lnTo>
                <a:lnTo>
                  <a:pt x="887809" y="1455589"/>
                </a:lnTo>
                <a:lnTo>
                  <a:pt x="883841" y="1462326"/>
                </a:lnTo>
                <a:lnTo>
                  <a:pt x="881459" y="1469460"/>
                </a:lnTo>
                <a:lnTo>
                  <a:pt x="878681" y="1476990"/>
                </a:lnTo>
                <a:lnTo>
                  <a:pt x="877094" y="1484916"/>
                </a:lnTo>
                <a:lnTo>
                  <a:pt x="876300" y="1492842"/>
                </a:lnTo>
                <a:lnTo>
                  <a:pt x="875903" y="1500768"/>
                </a:lnTo>
                <a:lnTo>
                  <a:pt x="875903" y="1628776"/>
                </a:lnTo>
                <a:lnTo>
                  <a:pt x="692943" y="1628776"/>
                </a:lnTo>
                <a:lnTo>
                  <a:pt x="686990" y="1628776"/>
                </a:lnTo>
                <a:lnTo>
                  <a:pt x="681434" y="1627983"/>
                </a:lnTo>
                <a:lnTo>
                  <a:pt x="675878" y="1626002"/>
                </a:lnTo>
                <a:lnTo>
                  <a:pt x="671115" y="1624417"/>
                </a:lnTo>
                <a:lnTo>
                  <a:pt x="665956" y="1622039"/>
                </a:lnTo>
                <a:lnTo>
                  <a:pt x="661193" y="1618868"/>
                </a:lnTo>
                <a:lnTo>
                  <a:pt x="657224" y="1616094"/>
                </a:lnTo>
                <a:lnTo>
                  <a:pt x="652859" y="1612131"/>
                </a:lnTo>
                <a:lnTo>
                  <a:pt x="648890" y="1608168"/>
                </a:lnTo>
                <a:lnTo>
                  <a:pt x="646112" y="1603809"/>
                </a:lnTo>
                <a:lnTo>
                  <a:pt x="643334" y="1599053"/>
                </a:lnTo>
                <a:lnTo>
                  <a:pt x="640556" y="1594297"/>
                </a:lnTo>
                <a:lnTo>
                  <a:pt x="638968" y="1589145"/>
                </a:lnTo>
                <a:lnTo>
                  <a:pt x="637381" y="1583597"/>
                </a:lnTo>
                <a:lnTo>
                  <a:pt x="636587" y="1578048"/>
                </a:lnTo>
                <a:lnTo>
                  <a:pt x="636587" y="1572104"/>
                </a:lnTo>
                <a:lnTo>
                  <a:pt x="636587" y="1407635"/>
                </a:lnTo>
                <a:lnTo>
                  <a:pt x="636587" y="1401691"/>
                </a:lnTo>
                <a:lnTo>
                  <a:pt x="637381" y="1396142"/>
                </a:lnTo>
                <a:lnTo>
                  <a:pt x="638968" y="1390990"/>
                </a:lnTo>
                <a:lnTo>
                  <a:pt x="640556" y="1385442"/>
                </a:lnTo>
                <a:lnTo>
                  <a:pt x="643334" y="1380686"/>
                </a:lnTo>
                <a:lnTo>
                  <a:pt x="646112" y="1375534"/>
                </a:lnTo>
                <a:lnTo>
                  <a:pt x="648890" y="1371571"/>
                </a:lnTo>
                <a:lnTo>
                  <a:pt x="652859" y="1367608"/>
                </a:lnTo>
                <a:lnTo>
                  <a:pt x="657224" y="1364041"/>
                </a:lnTo>
                <a:lnTo>
                  <a:pt x="661193" y="1360474"/>
                </a:lnTo>
                <a:lnTo>
                  <a:pt x="665956" y="1357700"/>
                </a:lnTo>
                <a:lnTo>
                  <a:pt x="671115" y="1355322"/>
                </a:lnTo>
                <a:lnTo>
                  <a:pt x="675878" y="1353341"/>
                </a:lnTo>
                <a:lnTo>
                  <a:pt x="681434" y="1352152"/>
                </a:lnTo>
                <a:lnTo>
                  <a:pt x="686990" y="1351359"/>
                </a:lnTo>
                <a:lnTo>
                  <a:pt x="692943" y="1350963"/>
                </a:lnTo>
                <a:close/>
                <a:moveTo>
                  <a:pt x="2082006" y="1166813"/>
                </a:moveTo>
                <a:lnTo>
                  <a:pt x="2083990" y="1169978"/>
                </a:lnTo>
                <a:lnTo>
                  <a:pt x="2086768" y="1172747"/>
                </a:lnTo>
                <a:lnTo>
                  <a:pt x="2089547" y="1175120"/>
                </a:lnTo>
                <a:lnTo>
                  <a:pt x="2093515" y="1176702"/>
                </a:lnTo>
                <a:lnTo>
                  <a:pt x="2096293" y="1177494"/>
                </a:lnTo>
                <a:lnTo>
                  <a:pt x="2100262" y="1177494"/>
                </a:lnTo>
                <a:lnTo>
                  <a:pt x="2107803" y="1177098"/>
                </a:lnTo>
                <a:lnTo>
                  <a:pt x="2116137" y="1176702"/>
                </a:lnTo>
                <a:lnTo>
                  <a:pt x="2125662" y="1177098"/>
                </a:lnTo>
                <a:lnTo>
                  <a:pt x="2135584" y="1177889"/>
                </a:lnTo>
                <a:lnTo>
                  <a:pt x="2144315" y="1179076"/>
                </a:lnTo>
                <a:lnTo>
                  <a:pt x="2152650" y="1180658"/>
                </a:lnTo>
                <a:lnTo>
                  <a:pt x="2161381" y="1183427"/>
                </a:lnTo>
                <a:lnTo>
                  <a:pt x="2169318" y="1186196"/>
                </a:lnTo>
                <a:lnTo>
                  <a:pt x="2176462" y="1189756"/>
                </a:lnTo>
                <a:lnTo>
                  <a:pt x="2183606" y="1193317"/>
                </a:lnTo>
                <a:lnTo>
                  <a:pt x="2190353" y="1197668"/>
                </a:lnTo>
                <a:lnTo>
                  <a:pt x="2196703" y="1202810"/>
                </a:lnTo>
                <a:lnTo>
                  <a:pt x="2202656" y="1208348"/>
                </a:lnTo>
                <a:lnTo>
                  <a:pt x="2207815" y="1213886"/>
                </a:lnTo>
                <a:lnTo>
                  <a:pt x="2212975" y="1220611"/>
                </a:lnTo>
                <a:lnTo>
                  <a:pt x="2217737" y="1227731"/>
                </a:lnTo>
                <a:lnTo>
                  <a:pt x="2222500" y="1234852"/>
                </a:lnTo>
                <a:lnTo>
                  <a:pt x="2226072" y="1243554"/>
                </a:lnTo>
                <a:lnTo>
                  <a:pt x="2231628" y="1256213"/>
                </a:lnTo>
                <a:lnTo>
                  <a:pt x="2236787" y="1268476"/>
                </a:lnTo>
                <a:lnTo>
                  <a:pt x="2240756" y="1280343"/>
                </a:lnTo>
                <a:lnTo>
                  <a:pt x="2244725" y="1291814"/>
                </a:lnTo>
                <a:lnTo>
                  <a:pt x="2247503" y="1302890"/>
                </a:lnTo>
                <a:lnTo>
                  <a:pt x="2250281" y="1313175"/>
                </a:lnTo>
                <a:lnTo>
                  <a:pt x="2252265" y="1323460"/>
                </a:lnTo>
                <a:lnTo>
                  <a:pt x="2253853" y="1333350"/>
                </a:lnTo>
                <a:lnTo>
                  <a:pt x="2254647" y="1342843"/>
                </a:lnTo>
                <a:lnTo>
                  <a:pt x="2255043" y="1352337"/>
                </a:lnTo>
                <a:lnTo>
                  <a:pt x="2255837" y="1361831"/>
                </a:lnTo>
                <a:lnTo>
                  <a:pt x="2255043" y="1371325"/>
                </a:lnTo>
                <a:lnTo>
                  <a:pt x="2254647" y="1380027"/>
                </a:lnTo>
                <a:lnTo>
                  <a:pt x="2253853" y="1389126"/>
                </a:lnTo>
                <a:lnTo>
                  <a:pt x="2252662" y="1398619"/>
                </a:lnTo>
                <a:lnTo>
                  <a:pt x="2251075" y="1408113"/>
                </a:lnTo>
                <a:lnTo>
                  <a:pt x="2245122" y="1407322"/>
                </a:lnTo>
                <a:lnTo>
                  <a:pt x="2239168" y="1406926"/>
                </a:lnTo>
                <a:lnTo>
                  <a:pt x="2220118" y="1406926"/>
                </a:lnTo>
                <a:lnTo>
                  <a:pt x="2219722" y="1396246"/>
                </a:lnTo>
                <a:lnTo>
                  <a:pt x="2219325" y="1385961"/>
                </a:lnTo>
                <a:lnTo>
                  <a:pt x="2218928" y="1382401"/>
                </a:lnTo>
                <a:lnTo>
                  <a:pt x="2218134" y="1379632"/>
                </a:lnTo>
                <a:lnTo>
                  <a:pt x="2216547" y="1377258"/>
                </a:lnTo>
                <a:lnTo>
                  <a:pt x="2214165" y="1374489"/>
                </a:lnTo>
                <a:lnTo>
                  <a:pt x="2212181" y="1372907"/>
                </a:lnTo>
                <a:lnTo>
                  <a:pt x="2209403" y="1371325"/>
                </a:lnTo>
                <a:lnTo>
                  <a:pt x="2206228" y="1370534"/>
                </a:lnTo>
                <a:lnTo>
                  <a:pt x="2203053" y="1369742"/>
                </a:lnTo>
                <a:lnTo>
                  <a:pt x="2199878" y="1369742"/>
                </a:lnTo>
                <a:lnTo>
                  <a:pt x="2196703" y="1370929"/>
                </a:lnTo>
                <a:lnTo>
                  <a:pt x="2193925" y="1372116"/>
                </a:lnTo>
                <a:lnTo>
                  <a:pt x="2191543" y="1373698"/>
                </a:lnTo>
                <a:lnTo>
                  <a:pt x="2189559" y="1376072"/>
                </a:lnTo>
                <a:lnTo>
                  <a:pt x="2187178" y="1378841"/>
                </a:lnTo>
                <a:lnTo>
                  <a:pt x="2185987" y="1381214"/>
                </a:lnTo>
                <a:lnTo>
                  <a:pt x="2185590" y="1384774"/>
                </a:lnTo>
                <a:lnTo>
                  <a:pt x="2184003" y="1395455"/>
                </a:lnTo>
                <a:lnTo>
                  <a:pt x="2182018" y="1406926"/>
                </a:lnTo>
                <a:lnTo>
                  <a:pt x="2013743" y="1406926"/>
                </a:lnTo>
                <a:lnTo>
                  <a:pt x="2010965" y="1399015"/>
                </a:lnTo>
                <a:lnTo>
                  <a:pt x="2009775" y="1395850"/>
                </a:lnTo>
                <a:lnTo>
                  <a:pt x="2008584" y="1393477"/>
                </a:lnTo>
                <a:lnTo>
                  <a:pt x="2006600" y="1391499"/>
                </a:lnTo>
                <a:lnTo>
                  <a:pt x="2003822" y="1389126"/>
                </a:lnTo>
                <a:lnTo>
                  <a:pt x="2001440" y="1387939"/>
                </a:lnTo>
                <a:lnTo>
                  <a:pt x="1998662" y="1387148"/>
                </a:lnTo>
                <a:lnTo>
                  <a:pt x="1995090" y="1386752"/>
                </a:lnTo>
                <a:lnTo>
                  <a:pt x="1992312" y="1386752"/>
                </a:lnTo>
                <a:lnTo>
                  <a:pt x="1988740" y="1387543"/>
                </a:lnTo>
                <a:lnTo>
                  <a:pt x="1986359" y="1388730"/>
                </a:lnTo>
                <a:lnTo>
                  <a:pt x="1983581" y="1390708"/>
                </a:lnTo>
                <a:lnTo>
                  <a:pt x="1981597" y="1393081"/>
                </a:lnTo>
                <a:lnTo>
                  <a:pt x="1980009" y="1395455"/>
                </a:lnTo>
                <a:lnTo>
                  <a:pt x="1978818" y="1398224"/>
                </a:lnTo>
                <a:lnTo>
                  <a:pt x="1978025" y="1400993"/>
                </a:lnTo>
                <a:lnTo>
                  <a:pt x="1978025" y="1404553"/>
                </a:lnTo>
                <a:lnTo>
                  <a:pt x="1978025" y="1406926"/>
                </a:lnTo>
                <a:lnTo>
                  <a:pt x="1952625" y="1406926"/>
                </a:lnTo>
                <a:lnTo>
                  <a:pt x="1949847" y="1390708"/>
                </a:lnTo>
                <a:lnTo>
                  <a:pt x="1949053" y="1382005"/>
                </a:lnTo>
                <a:lnTo>
                  <a:pt x="1948259" y="1373698"/>
                </a:lnTo>
                <a:lnTo>
                  <a:pt x="1947862" y="1364996"/>
                </a:lnTo>
                <a:lnTo>
                  <a:pt x="1947862" y="1355897"/>
                </a:lnTo>
                <a:lnTo>
                  <a:pt x="1948259" y="1346404"/>
                </a:lnTo>
                <a:lnTo>
                  <a:pt x="1949053" y="1337305"/>
                </a:lnTo>
                <a:lnTo>
                  <a:pt x="1950243" y="1327020"/>
                </a:lnTo>
                <a:lnTo>
                  <a:pt x="1952228" y="1316736"/>
                </a:lnTo>
                <a:lnTo>
                  <a:pt x="1954609" y="1305659"/>
                </a:lnTo>
                <a:lnTo>
                  <a:pt x="1958181" y="1294188"/>
                </a:lnTo>
                <a:lnTo>
                  <a:pt x="1961356" y="1282716"/>
                </a:lnTo>
                <a:lnTo>
                  <a:pt x="1966118" y="1270453"/>
                </a:lnTo>
                <a:lnTo>
                  <a:pt x="1971675" y="1257399"/>
                </a:lnTo>
                <a:lnTo>
                  <a:pt x="1977231" y="1243554"/>
                </a:lnTo>
                <a:lnTo>
                  <a:pt x="1980803" y="1237225"/>
                </a:lnTo>
                <a:lnTo>
                  <a:pt x="1984772" y="1230896"/>
                </a:lnTo>
                <a:lnTo>
                  <a:pt x="1988740" y="1224567"/>
                </a:lnTo>
                <a:lnTo>
                  <a:pt x="1993106" y="1218238"/>
                </a:lnTo>
                <a:lnTo>
                  <a:pt x="1994693" y="1215864"/>
                </a:lnTo>
                <a:lnTo>
                  <a:pt x="1996281" y="1213491"/>
                </a:lnTo>
                <a:lnTo>
                  <a:pt x="2001440" y="1208744"/>
                </a:lnTo>
                <a:lnTo>
                  <a:pt x="2006600" y="1203601"/>
                </a:lnTo>
                <a:lnTo>
                  <a:pt x="2011362" y="1198855"/>
                </a:lnTo>
                <a:lnTo>
                  <a:pt x="2016522" y="1194899"/>
                </a:lnTo>
                <a:lnTo>
                  <a:pt x="2022078" y="1190943"/>
                </a:lnTo>
                <a:lnTo>
                  <a:pt x="2027634" y="1186987"/>
                </a:lnTo>
                <a:lnTo>
                  <a:pt x="2033190" y="1184218"/>
                </a:lnTo>
                <a:lnTo>
                  <a:pt x="2038350" y="1181449"/>
                </a:lnTo>
                <a:lnTo>
                  <a:pt x="2043906" y="1178285"/>
                </a:lnTo>
                <a:lnTo>
                  <a:pt x="2049859" y="1176307"/>
                </a:lnTo>
                <a:lnTo>
                  <a:pt x="2060972" y="1171956"/>
                </a:lnTo>
                <a:lnTo>
                  <a:pt x="2071290" y="1169187"/>
                </a:lnTo>
                <a:lnTo>
                  <a:pt x="2082006" y="1166813"/>
                </a:lnTo>
                <a:close/>
                <a:moveTo>
                  <a:pt x="1110232" y="1166813"/>
                </a:moveTo>
                <a:lnTo>
                  <a:pt x="1112219" y="1169978"/>
                </a:lnTo>
                <a:lnTo>
                  <a:pt x="1115000" y="1172747"/>
                </a:lnTo>
                <a:lnTo>
                  <a:pt x="1118179" y="1175120"/>
                </a:lnTo>
                <a:lnTo>
                  <a:pt x="1121359" y="1176702"/>
                </a:lnTo>
                <a:lnTo>
                  <a:pt x="1124935" y="1177494"/>
                </a:lnTo>
                <a:lnTo>
                  <a:pt x="1128114" y="1177494"/>
                </a:lnTo>
                <a:lnTo>
                  <a:pt x="1136062" y="1177098"/>
                </a:lnTo>
                <a:lnTo>
                  <a:pt x="1144407" y="1176702"/>
                </a:lnTo>
                <a:lnTo>
                  <a:pt x="1154342" y="1177098"/>
                </a:lnTo>
                <a:lnTo>
                  <a:pt x="1163879" y="1177889"/>
                </a:lnTo>
                <a:lnTo>
                  <a:pt x="1173019" y="1179076"/>
                </a:lnTo>
                <a:lnTo>
                  <a:pt x="1181364" y="1180658"/>
                </a:lnTo>
                <a:lnTo>
                  <a:pt x="1189709" y="1183427"/>
                </a:lnTo>
                <a:lnTo>
                  <a:pt x="1197259" y="1186196"/>
                </a:lnTo>
                <a:lnTo>
                  <a:pt x="1204810" y="1189756"/>
                </a:lnTo>
                <a:lnTo>
                  <a:pt x="1211963" y="1193317"/>
                </a:lnTo>
                <a:lnTo>
                  <a:pt x="1218718" y="1197668"/>
                </a:lnTo>
                <a:lnTo>
                  <a:pt x="1225077" y="1202810"/>
                </a:lnTo>
                <a:lnTo>
                  <a:pt x="1231037" y="1208348"/>
                </a:lnTo>
                <a:lnTo>
                  <a:pt x="1236601" y="1213886"/>
                </a:lnTo>
                <a:lnTo>
                  <a:pt x="1241767" y="1220611"/>
                </a:lnTo>
                <a:lnTo>
                  <a:pt x="1246138" y="1227731"/>
                </a:lnTo>
                <a:lnTo>
                  <a:pt x="1250907" y="1234852"/>
                </a:lnTo>
                <a:lnTo>
                  <a:pt x="1254881" y="1243554"/>
                </a:lnTo>
                <a:lnTo>
                  <a:pt x="1260444" y="1256213"/>
                </a:lnTo>
                <a:lnTo>
                  <a:pt x="1265213" y="1268476"/>
                </a:lnTo>
                <a:lnTo>
                  <a:pt x="1269584" y="1280343"/>
                </a:lnTo>
                <a:lnTo>
                  <a:pt x="1273160" y="1291814"/>
                </a:lnTo>
                <a:lnTo>
                  <a:pt x="1276339" y="1302890"/>
                </a:lnTo>
                <a:lnTo>
                  <a:pt x="1278724" y="1313175"/>
                </a:lnTo>
                <a:lnTo>
                  <a:pt x="1281108" y="1323460"/>
                </a:lnTo>
                <a:lnTo>
                  <a:pt x="1282300" y="1333350"/>
                </a:lnTo>
                <a:lnTo>
                  <a:pt x="1283492" y="1342843"/>
                </a:lnTo>
                <a:lnTo>
                  <a:pt x="1283890" y="1352337"/>
                </a:lnTo>
                <a:lnTo>
                  <a:pt x="1284287" y="1361831"/>
                </a:lnTo>
                <a:lnTo>
                  <a:pt x="1283890" y="1371325"/>
                </a:lnTo>
                <a:lnTo>
                  <a:pt x="1283492" y="1380027"/>
                </a:lnTo>
                <a:lnTo>
                  <a:pt x="1282300" y="1389126"/>
                </a:lnTo>
                <a:lnTo>
                  <a:pt x="1281506" y="1398619"/>
                </a:lnTo>
                <a:lnTo>
                  <a:pt x="1279519" y="1408113"/>
                </a:lnTo>
                <a:lnTo>
                  <a:pt x="1273558" y="1407322"/>
                </a:lnTo>
                <a:lnTo>
                  <a:pt x="1267994" y="1406926"/>
                </a:lnTo>
                <a:lnTo>
                  <a:pt x="1248920" y="1406926"/>
                </a:lnTo>
                <a:lnTo>
                  <a:pt x="1248125" y="1385961"/>
                </a:lnTo>
                <a:lnTo>
                  <a:pt x="1247728" y="1382401"/>
                </a:lnTo>
                <a:lnTo>
                  <a:pt x="1246138" y="1379632"/>
                </a:lnTo>
                <a:lnTo>
                  <a:pt x="1244946" y="1377258"/>
                </a:lnTo>
                <a:lnTo>
                  <a:pt x="1242959" y="1374489"/>
                </a:lnTo>
                <a:lnTo>
                  <a:pt x="1240575" y="1372907"/>
                </a:lnTo>
                <a:lnTo>
                  <a:pt x="1237793" y="1371325"/>
                </a:lnTo>
                <a:lnTo>
                  <a:pt x="1235011" y="1370534"/>
                </a:lnTo>
                <a:lnTo>
                  <a:pt x="1231435" y="1369742"/>
                </a:lnTo>
                <a:lnTo>
                  <a:pt x="1228653" y="1369742"/>
                </a:lnTo>
                <a:lnTo>
                  <a:pt x="1225077" y="1370929"/>
                </a:lnTo>
                <a:lnTo>
                  <a:pt x="1222692" y="1372116"/>
                </a:lnTo>
                <a:lnTo>
                  <a:pt x="1220308" y="1373698"/>
                </a:lnTo>
                <a:lnTo>
                  <a:pt x="1217526" y="1376072"/>
                </a:lnTo>
                <a:lnTo>
                  <a:pt x="1215937" y="1378841"/>
                </a:lnTo>
                <a:lnTo>
                  <a:pt x="1214745" y="1381214"/>
                </a:lnTo>
                <a:lnTo>
                  <a:pt x="1214347" y="1384774"/>
                </a:lnTo>
                <a:lnTo>
                  <a:pt x="1211963" y="1395455"/>
                </a:lnTo>
                <a:lnTo>
                  <a:pt x="1209976" y="1406926"/>
                </a:lnTo>
                <a:lnTo>
                  <a:pt x="1041881" y="1406926"/>
                </a:lnTo>
                <a:lnTo>
                  <a:pt x="1039497" y="1399015"/>
                </a:lnTo>
                <a:lnTo>
                  <a:pt x="1038305" y="1395850"/>
                </a:lnTo>
                <a:lnTo>
                  <a:pt x="1036715" y="1393477"/>
                </a:lnTo>
                <a:lnTo>
                  <a:pt x="1034728" y="1391499"/>
                </a:lnTo>
                <a:lnTo>
                  <a:pt x="1032344" y="1389126"/>
                </a:lnTo>
                <a:lnTo>
                  <a:pt x="1029960" y="1387939"/>
                </a:lnTo>
                <a:lnTo>
                  <a:pt x="1026780" y="1387148"/>
                </a:lnTo>
                <a:lnTo>
                  <a:pt x="1023601" y="1386752"/>
                </a:lnTo>
                <a:lnTo>
                  <a:pt x="1020422" y="1386752"/>
                </a:lnTo>
                <a:lnTo>
                  <a:pt x="1017243" y="1387543"/>
                </a:lnTo>
                <a:lnTo>
                  <a:pt x="1014461" y="1388730"/>
                </a:lnTo>
                <a:lnTo>
                  <a:pt x="1012077" y="1390708"/>
                </a:lnTo>
                <a:lnTo>
                  <a:pt x="1010090" y="1393081"/>
                </a:lnTo>
                <a:lnTo>
                  <a:pt x="1008103" y="1395455"/>
                </a:lnTo>
                <a:lnTo>
                  <a:pt x="1006911" y="1398224"/>
                </a:lnTo>
                <a:lnTo>
                  <a:pt x="1006116" y="1400993"/>
                </a:lnTo>
                <a:lnTo>
                  <a:pt x="1006116" y="1404553"/>
                </a:lnTo>
                <a:lnTo>
                  <a:pt x="1006116" y="1406926"/>
                </a:lnTo>
                <a:lnTo>
                  <a:pt x="980684" y="1406926"/>
                </a:lnTo>
                <a:lnTo>
                  <a:pt x="978299" y="1390708"/>
                </a:lnTo>
                <a:lnTo>
                  <a:pt x="977107" y="1382005"/>
                </a:lnTo>
                <a:lnTo>
                  <a:pt x="976710" y="1373698"/>
                </a:lnTo>
                <a:lnTo>
                  <a:pt x="976312" y="1364996"/>
                </a:lnTo>
                <a:lnTo>
                  <a:pt x="976312" y="1355897"/>
                </a:lnTo>
                <a:lnTo>
                  <a:pt x="976710" y="1346404"/>
                </a:lnTo>
                <a:lnTo>
                  <a:pt x="977504" y="1337305"/>
                </a:lnTo>
                <a:lnTo>
                  <a:pt x="978697" y="1327020"/>
                </a:lnTo>
                <a:lnTo>
                  <a:pt x="980286" y="1316736"/>
                </a:lnTo>
                <a:lnTo>
                  <a:pt x="983068" y="1305659"/>
                </a:lnTo>
                <a:lnTo>
                  <a:pt x="985850" y="1294188"/>
                </a:lnTo>
                <a:lnTo>
                  <a:pt x="989823" y="1282716"/>
                </a:lnTo>
                <a:lnTo>
                  <a:pt x="994195" y="1270453"/>
                </a:lnTo>
                <a:lnTo>
                  <a:pt x="999758" y="1257399"/>
                </a:lnTo>
                <a:lnTo>
                  <a:pt x="1005719" y="1243554"/>
                </a:lnTo>
                <a:lnTo>
                  <a:pt x="1008898" y="1237225"/>
                </a:lnTo>
                <a:lnTo>
                  <a:pt x="1012872" y="1230500"/>
                </a:lnTo>
                <a:lnTo>
                  <a:pt x="1016846" y="1224567"/>
                </a:lnTo>
                <a:lnTo>
                  <a:pt x="1021217" y="1218238"/>
                </a:lnTo>
                <a:lnTo>
                  <a:pt x="1023204" y="1215864"/>
                </a:lnTo>
                <a:lnTo>
                  <a:pt x="1024793" y="1213491"/>
                </a:lnTo>
                <a:lnTo>
                  <a:pt x="1029960" y="1208744"/>
                </a:lnTo>
                <a:lnTo>
                  <a:pt x="1034331" y="1203601"/>
                </a:lnTo>
                <a:lnTo>
                  <a:pt x="1039894" y="1198855"/>
                </a:lnTo>
                <a:lnTo>
                  <a:pt x="1045060" y="1194899"/>
                </a:lnTo>
                <a:lnTo>
                  <a:pt x="1050624" y="1190943"/>
                </a:lnTo>
                <a:lnTo>
                  <a:pt x="1055790" y="1186987"/>
                </a:lnTo>
                <a:lnTo>
                  <a:pt x="1061353" y="1184218"/>
                </a:lnTo>
                <a:lnTo>
                  <a:pt x="1066917" y="1181449"/>
                </a:lnTo>
                <a:lnTo>
                  <a:pt x="1072480" y="1178285"/>
                </a:lnTo>
                <a:lnTo>
                  <a:pt x="1078043" y="1176307"/>
                </a:lnTo>
                <a:lnTo>
                  <a:pt x="1089170" y="1171956"/>
                </a:lnTo>
                <a:lnTo>
                  <a:pt x="1099900" y="1169187"/>
                </a:lnTo>
                <a:lnTo>
                  <a:pt x="1110232" y="1166813"/>
                </a:lnTo>
                <a:close/>
                <a:moveTo>
                  <a:pt x="1601784" y="1141413"/>
                </a:moveTo>
                <a:lnTo>
                  <a:pt x="1608513" y="1141413"/>
                </a:lnTo>
                <a:lnTo>
                  <a:pt x="1616826" y="1141413"/>
                </a:lnTo>
                <a:lnTo>
                  <a:pt x="1628701" y="1141809"/>
                </a:lnTo>
                <a:lnTo>
                  <a:pt x="1639785" y="1142996"/>
                </a:lnTo>
                <a:lnTo>
                  <a:pt x="1644139" y="1143392"/>
                </a:lnTo>
                <a:lnTo>
                  <a:pt x="1656410" y="1145766"/>
                </a:lnTo>
                <a:lnTo>
                  <a:pt x="1668285" y="1149327"/>
                </a:lnTo>
                <a:lnTo>
                  <a:pt x="1673431" y="1150910"/>
                </a:lnTo>
                <a:lnTo>
                  <a:pt x="1682140" y="1154075"/>
                </a:lnTo>
                <a:lnTo>
                  <a:pt x="1690453" y="1157241"/>
                </a:lnTo>
                <a:lnTo>
                  <a:pt x="1694807" y="1158823"/>
                </a:lnTo>
                <a:lnTo>
                  <a:pt x="1703516" y="1163572"/>
                </a:lnTo>
                <a:lnTo>
                  <a:pt x="1711828" y="1167924"/>
                </a:lnTo>
                <a:lnTo>
                  <a:pt x="1714995" y="1169903"/>
                </a:lnTo>
                <a:lnTo>
                  <a:pt x="1726079" y="1177421"/>
                </a:lnTo>
                <a:lnTo>
                  <a:pt x="1729245" y="1179399"/>
                </a:lnTo>
                <a:lnTo>
                  <a:pt x="1739142" y="1186918"/>
                </a:lnTo>
                <a:lnTo>
                  <a:pt x="1740329" y="1188105"/>
                </a:lnTo>
                <a:lnTo>
                  <a:pt x="1745475" y="1192853"/>
                </a:lnTo>
                <a:lnTo>
                  <a:pt x="1747058" y="1194436"/>
                </a:lnTo>
                <a:lnTo>
                  <a:pt x="1748642" y="1196018"/>
                </a:lnTo>
                <a:lnTo>
                  <a:pt x="1743100" y="1240732"/>
                </a:lnTo>
                <a:lnTo>
                  <a:pt x="1739142" y="1274761"/>
                </a:lnTo>
                <a:lnTo>
                  <a:pt x="1736766" y="1296128"/>
                </a:lnTo>
                <a:lnTo>
                  <a:pt x="1738746" y="1294150"/>
                </a:lnTo>
                <a:lnTo>
                  <a:pt x="1739537" y="1293358"/>
                </a:lnTo>
                <a:lnTo>
                  <a:pt x="1740725" y="1293358"/>
                </a:lnTo>
                <a:lnTo>
                  <a:pt x="1741912" y="1293754"/>
                </a:lnTo>
                <a:lnTo>
                  <a:pt x="1743100" y="1294150"/>
                </a:lnTo>
                <a:lnTo>
                  <a:pt x="1744288" y="1295733"/>
                </a:lnTo>
                <a:lnTo>
                  <a:pt x="1745079" y="1297315"/>
                </a:lnTo>
                <a:lnTo>
                  <a:pt x="1747454" y="1301668"/>
                </a:lnTo>
                <a:lnTo>
                  <a:pt x="1749038" y="1307603"/>
                </a:lnTo>
                <a:lnTo>
                  <a:pt x="1750621" y="1315121"/>
                </a:lnTo>
                <a:lnTo>
                  <a:pt x="1751809" y="1323827"/>
                </a:lnTo>
                <a:lnTo>
                  <a:pt x="1752204" y="1332928"/>
                </a:lnTo>
                <a:lnTo>
                  <a:pt x="1752600" y="1343216"/>
                </a:lnTo>
                <a:lnTo>
                  <a:pt x="1752204" y="1352712"/>
                </a:lnTo>
                <a:lnTo>
                  <a:pt x="1751809" y="1361813"/>
                </a:lnTo>
                <a:lnTo>
                  <a:pt x="1750621" y="1370518"/>
                </a:lnTo>
                <a:lnTo>
                  <a:pt x="1749038" y="1378036"/>
                </a:lnTo>
                <a:lnTo>
                  <a:pt x="1747454" y="1383972"/>
                </a:lnTo>
                <a:lnTo>
                  <a:pt x="1745079" y="1388324"/>
                </a:lnTo>
                <a:lnTo>
                  <a:pt x="1744288" y="1390303"/>
                </a:lnTo>
                <a:lnTo>
                  <a:pt x="1743100" y="1391490"/>
                </a:lnTo>
                <a:lnTo>
                  <a:pt x="1741912" y="1391886"/>
                </a:lnTo>
                <a:lnTo>
                  <a:pt x="1740725" y="1392281"/>
                </a:lnTo>
                <a:lnTo>
                  <a:pt x="1739142" y="1391886"/>
                </a:lnTo>
                <a:lnTo>
                  <a:pt x="1737954" y="1391094"/>
                </a:lnTo>
                <a:lnTo>
                  <a:pt x="1736766" y="1389511"/>
                </a:lnTo>
                <a:lnTo>
                  <a:pt x="1735975" y="1387929"/>
                </a:lnTo>
                <a:lnTo>
                  <a:pt x="1733996" y="1382785"/>
                </a:lnTo>
                <a:lnTo>
                  <a:pt x="1731620" y="1376849"/>
                </a:lnTo>
                <a:lnTo>
                  <a:pt x="1730829" y="1384367"/>
                </a:lnTo>
                <a:lnTo>
                  <a:pt x="1729641" y="1391886"/>
                </a:lnTo>
                <a:lnTo>
                  <a:pt x="1725683" y="1406526"/>
                </a:lnTo>
                <a:lnTo>
                  <a:pt x="1475905" y="1406526"/>
                </a:lnTo>
                <a:lnTo>
                  <a:pt x="1471551" y="1394260"/>
                </a:lnTo>
                <a:lnTo>
                  <a:pt x="1469968" y="1388324"/>
                </a:lnTo>
                <a:lnTo>
                  <a:pt x="1467592" y="1381993"/>
                </a:lnTo>
                <a:lnTo>
                  <a:pt x="1466009" y="1387137"/>
                </a:lnTo>
                <a:lnTo>
                  <a:pt x="1464426" y="1391490"/>
                </a:lnTo>
                <a:lnTo>
                  <a:pt x="1463238" y="1392677"/>
                </a:lnTo>
                <a:lnTo>
                  <a:pt x="1462051" y="1393864"/>
                </a:lnTo>
                <a:lnTo>
                  <a:pt x="1460863" y="1394260"/>
                </a:lnTo>
                <a:lnTo>
                  <a:pt x="1459676" y="1394655"/>
                </a:lnTo>
                <a:lnTo>
                  <a:pt x="1458884" y="1394260"/>
                </a:lnTo>
                <a:lnTo>
                  <a:pt x="1457696" y="1393468"/>
                </a:lnTo>
                <a:lnTo>
                  <a:pt x="1456509" y="1392281"/>
                </a:lnTo>
                <a:lnTo>
                  <a:pt x="1454925" y="1391094"/>
                </a:lnTo>
                <a:lnTo>
                  <a:pt x="1452946" y="1386346"/>
                </a:lnTo>
                <a:lnTo>
                  <a:pt x="1451363" y="1380015"/>
                </a:lnTo>
                <a:lnTo>
                  <a:pt x="1450175" y="1372892"/>
                </a:lnTo>
                <a:lnTo>
                  <a:pt x="1448592" y="1364583"/>
                </a:lnTo>
                <a:lnTo>
                  <a:pt x="1447800" y="1355086"/>
                </a:lnTo>
                <a:lnTo>
                  <a:pt x="1447800" y="1345194"/>
                </a:lnTo>
                <a:lnTo>
                  <a:pt x="1447800" y="1334906"/>
                </a:lnTo>
                <a:lnTo>
                  <a:pt x="1448592" y="1325805"/>
                </a:lnTo>
                <a:lnTo>
                  <a:pt x="1450175" y="1317496"/>
                </a:lnTo>
                <a:lnTo>
                  <a:pt x="1451363" y="1310373"/>
                </a:lnTo>
                <a:lnTo>
                  <a:pt x="1452946" y="1304438"/>
                </a:lnTo>
                <a:lnTo>
                  <a:pt x="1454925" y="1299689"/>
                </a:lnTo>
                <a:lnTo>
                  <a:pt x="1456509" y="1298107"/>
                </a:lnTo>
                <a:lnTo>
                  <a:pt x="1457696" y="1296920"/>
                </a:lnTo>
                <a:lnTo>
                  <a:pt x="1458884" y="1296128"/>
                </a:lnTo>
                <a:lnTo>
                  <a:pt x="1459676" y="1296128"/>
                </a:lnTo>
                <a:lnTo>
                  <a:pt x="1460467" y="1296128"/>
                </a:lnTo>
                <a:lnTo>
                  <a:pt x="1461259" y="1296524"/>
                </a:lnTo>
                <a:lnTo>
                  <a:pt x="1462051" y="1283466"/>
                </a:lnTo>
                <a:lnTo>
                  <a:pt x="1462446" y="1277531"/>
                </a:lnTo>
                <a:lnTo>
                  <a:pt x="1464030" y="1271991"/>
                </a:lnTo>
                <a:lnTo>
                  <a:pt x="1462051" y="1258142"/>
                </a:lnTo>
                <a:lnTo>
                  <a:pt x="1460071" y="1245480"/>
                </a:lnTo>
                <a:lnTo>
                  <a:pt x="1456905" y="1223717"/>
                </a:lnTo>
                <a:lnTo>
                  <a:pt x="1453738" y="1208681"/>
                </a:lnTo>
                <a:lnTo>
                  <a:pt x="1452550" y="1203537"/>
                </a:lnTo>
                <a:lnTo>
                  <a:pt x="1458488" y="1199975"/>
                </a:lnTo>
                <a:lnTo>
                  <a:pt x="1465217" y="1196018"/>
                </a:lnTo>
                <a:lnTo>
                  <a:pt x="1471551" y="1191270"/>
                </a:lnTo>
                <a:lnTo>
                  <a:pt x="1477884" y="1186522"/>
                </a:lnTo>
                <a:lnTo>
                  <a:pt x="1489760" y="1177421"/>
                </a:lnTo>
                <a:lnTo>
                  <a:pt x="1495302" y="1173464"/>
                </a:lnTo>
                <a:lnTo>
                  <a:pt x="1500843" y="1170299"/>
                </a:lnTo>
                <a:lnTo>
                  <a:pt x="1515490" y="1163176"/>
                </a:lnTo>
                <a:lnTo>
                  <a:pt x="1530136" y="1157241"/>
                </a:lnTo>
                <a:lnTo>
                  <a:pt x="1539636" y="1154075"/>
                </a:lnTo>
                <a:lnTo>
                  <a:pt x="1548741" y="1150910"/>
                </a:lnTo>
                <a:lnTo>
                  <a:pt x="1558241" y="1148536"/>
                </a:lnTo>
                <a:lnTo>
                  <a:pt x="1568533" y="1145766"/>
                </a:lnTo>
                <a:lnTo>
                  <a:pt x="1576450" y="1144183"/>
                </a:lnTo>
                <a:lnTo>
                  <a:pt x="1583971" y="1142996"/>
                </a:lnTo>
                <a:lnTo>
                  <a:pt x="1594658" y="1142204"/>
                </a:lnTo>
                <a:lnTo>
                  <a:pt x="1601784" y="1141413"/>
                </a:lnTo>
                <a:close/>
                <a:moveTo>
                  <a:pt x="1832358" y="1052513"/>
                </a:moveTo>
                <a:lnTo>
                  <a:pt x="1843104" y="1052513"/>
                </a:lnTo>
                <a:lnTo>
                  <a:pt x="1847083" y="1052911"/>
                </a:lnTo>
                <a:lnTo>
                  <a:pt x="1839522" y="1055300"/>
                </a:lnTo>
                <a:lnTo>
                  <a:pt x="1831960" y="1058882"/>
                </a:lnTo>
                <a:lnTo>
                  <a:pt x="1825194" y="1062067"/>
                </a:lnTo>
                <a:lnTo>
                  <a:pt x="1818428" y="1065650"/>
                </a:lnTo>
                <a:lnTo>
                  <a:pt x="1820418" y="1066446"/>
                </a:lnTo>
                <a:lnTo>
                  <a:pt x="1828776" y="1066048"/>
                </a:lnTo>
                <a:lnTo>
                  <a:pt x="1837532" y="1065650"/>
                </a:lnTo>
                <a:lnTo>
                  <a:pt x="1846685" y="1066048"/>
                </a:lnTo>
                <a:lnTo>
                  <a:pt x="1856237" y="1066446"/>
                </a:lnTo>
                <a:lnTo>
                  <a:pt x="1865789" y="1067640"/>
                </a:lnTo>
                <a:lnTo>
                  <a:pt x="1876137" y="1069631"/>
                </a:lnTo>
                <a:lnTo>
                  <a:pt x="1885688" y="1072417"/>
                </a:lnTo>
                <a:lnTo>
                  <a:pt x="1895638" y="1075602"/>
                </a:lnTo>
                <a:lnTo>
                  <a:pt x="1905588" y="1079981"/>
                </a:lnTo>
                <a:lnTo>
                  <a:pt x="1910761" y="1082369"/>
                </a:lnTo>
                <a:lnTo>
                  <a:pt x="1915139" y="1085156"/>
                </a:lnTo>
                <a:lnTo>
                  <a:pt x="1919915" y="1088340"/>
                </a:lnTo>
                <a:lnTo>
                  <a:pt x="1924691" y="1091525"/>
                </a:lnTo>
                <a:lnTo>
                  <a:pt x="1929069" y="1095506"/>
                </a:lnTo>
                <a:lnTo>
                  <a:pt x="1933845" y="1099487"/>
                </a:lnTo>
                <a:lnTo>
                  <a:pt x="1938223" y="1103468"/>
                </a:lnTo>
                <a:lnTo>
                  <a:pt x="1942202" y="1108245"/>
                </a:lnTo>
                <a:lnTo>
                  <a:pt x="1946580" y="1112623"/>
                </a:lnTo>
                <a:lnTo>
                  <a:pt x="1950162" y="1118197"/>
                </a:lnTo>
                <a:lnTo>
                  <a:pt x="1954142" y="1123770"/>
                </a:lnTo>
                <a:lnTo>
                  <a:pt x="1957724" y="1129741"/>
                </a:lnTo>
                <a:lnTo>
                  <a:pt x="1960908" y="1136110"/>
                </a:lnTo>
                <a:lnTo>
                  <a:pt x="1964490" y="1142878"/>
                </a:lnTo>
                <a:lnTo>
                  <a:pt x="1968868" y="1152830"/>
                </a:lnTo>
                <a:lnTo>
                  <a:pt x="1972847" y="1163180"/>
                </a:lnTo>
                <a:lnTo>
                  <a:pt x="1979613" y="1182288"/>
                </a:lnTo>
                <a:lnTo>
                  <a:pt x="1975633" y="1185871"/>
                </a:lnTo>
                <a:lnTo>
                  <a:pt x="1972051" y="1190249"/>
                </a:lnTo>
                <a:lnTo>
                  <a:pt x="1967674" y="1192638"/>
                </a:lnTo>
                <a:lnTo>
                  <a:pt x="1965684" y="1193832"/>
                </a:lnTo>
                <a:lnTo>
                  <a:pt x="1963694" y="1195823"/>
                </a:lnTo>
                <a:lnTo>
                  <a:pt x="1962102" y="1197415"/>
                </a:lnTo>
                <a:lnTo>
                  <a:pt x="1961306" y="1199007"/>
                </a:lnTo>
                <a:lnTo>
                  <a:pt x="1960112" y="1201396"/>
                </a:lnTo>
                <a:lnTo>
                  <a:pt x="1959316" y="1202988"/>
                </a:lnTo>
                <a:lnTo>
                  <a:pt x="1958918" y="1205377"/>
                </a:lnTo>
                <a:lnTo>
                  <a:pt x="1958918" y="1207367"/>
                </a:lnTo>
                <a:lnTo>
                  <a:pt x="1952152" y="1218115"/>
                </a:lnTo>
                <a:lnTo>
                  <a:pt x="1946580" y="1229262"/>
                </a:lnTo>
                <a:lnTo>
                  <a:pt x="1941008" y="1240806"/>
                </a:lnTo>
                <a:lnTo>
                  <a:pt x="1936233" y="1252350"/>
                </a:lnTo>
                <a:lnTo>
                  <a:pt x="1932253" y="1263895"/>
                </a:lnTo>
                <a:lnTo>
                  <a:pt x="1928273" y="1274245"/>
                </a:lnTo>
                <a:lnTo>
                  <a:pt x="1925089" y="1284993"/>
                </a:lnTo>
                <a:lnTo>
                  <a:pt x="1921905" y="1294945"/>
                </a:lnTo>
                <a:lnTo>
                  <a:pt x="1919915" y="1304897"/>
                </a:lnTo>
                <a:lnTo>
                  <a:pt x="1917925" y="1314451"/>
                </a:lnTo>
                <a:lnTo>
                  <a:pt x="1784997" y="1314451"/>
                </a:lnTo>
                <a:lnTo>
                  <a:pt x="1783007" y="1303305"/>
                </a:lnTo>
                <a:lnTo>
                  <a:pt x="1780222" y="1293353"/>
                </a:lnTo>
                <a:lnTo>
                  <a:pt x="1778630" y="1288974"/>
                </a:lnTo>
                <a:lnTo>
                  <a:pt x="1777038" y="1284993"/>
                </a:lnTo>
                <a:lnTo>
                  <a:pt x="1775446" y="1281410"/>
                </a:lnTo>
                <a:lnTo>
                  <a:pt x="1773058" y="1278226"/>
                </a:lnTo>
                <a:lnTo>
                  <a:pt x="1782609" y="1200202"/>
                </a:lnTo>
                <a:lnTo>
                  <a:pt x="1783007" y="1196619"/>
                </a:lnTo>
                <a:lnTo>
                  <a:pt x="1783007" y="1192638"/>
                </a:lnTo>
                <a:lnTo>
                  <a:pt x="1782211" y="1189453"/>
                </a:lnTo>
                <a:lnTo>
                  <a:pt x="1781416" y="1185472"/>
                </a:lnTo>
                <a:lnTo>
                  <a:pt x="1779824" y="1182288"/>
                </a:lnTo>
                <a:lnTo>
                  <a:pt x="1778232" y="1178705"/>
                </a:lnTo>
                <a:lnTo>
                  <a:pt x="1776242" y="1175919"/>
                </a:lnTo>
                <a:lnTo>
                  <a:pt x="1774252" y="1172734"/>
                </a:lnTo>
                <a:lnTo>
                  <a:pt x="1767884" y="1166763"/>
                </a:lnTo>
                <a:lnTo>
                  <a:pt x="1761516" y="1161588"/>
                </a:lnTo>
                <a:lnTo>
                  <a:pt x="1752362" y="1154422"/>
                </a:lnTo>
                <a:lnTo>
                  <a:pt x="1741219" y="1146460"/>
                </a:lnTo>
                <a:lnTo>
                  <a:pt x="1734851" y="1142480"/>
                </a:lnTo>
                <a:lnTo>
                  <a:pt x="1728085" y="1138101"/>
                </a:lnTo>
                <a:lnTo>
                  <a:pt x="1720921" y="1134518"/>
                </a:lnTo>
                <a:lnTo>
                  <a:pt x="1712564" y="1130139"/>
                </a:lnTo>
                <a:lnTo>
                  <a:pt x="1704206" y="1126158"/>
                </a:lnTo>
                <a:lnTo>
                  <a:pt x="1695450" y="1122576"/>
                </a:lnTo>
                <a:lnTo>
                  <a:pt x="1698236" y="1118197"/>
                </a:lnTo>
                <a:lnTo>
                  <a:pt x="1701420" y="1114216"/>
                </a:lnTo>
                <a:lnTo>
                  <a:pt x="1697440" y="1114614"/>
                </a:lnTo>
                <a:lnTo>
                  <a:pt x="1701420" y="1111827"/>
                </a:lnTo>
                <a:lnTo>
                  <a:pt x="1705002" y="1109041"/>
                </a:lnTo>
                <a:lnTo>
                  <a:pt x="1710176" y="1103069"/>
                </a:lnTo>
                <a:lnTo>
                  <a:pt x="1715748" y="1097894"/>
                </a:lnTo>
                <a:lnTo>
                  <a:pt x="1721319" y="1093117"/>
                </a:lnTo>
                <a:lnTo>
                  <a:pt x="1726891" y="1088340"/>
                </a:lnTo>
                <a:lnTo>
                  <a:pt x="1732463" y="1083962"/>
                </a:lnTo>
                <a:lnTo>
                  <a:pt x="1738035" y="1080379"/>
                </a:lnTo>
                <a:lnTo>
                  <a:pt x="1744005" y="1076398"/>
                </a:lnTo>
                <a:lnTo>
                  <a:pt x="1749975" y="1073611"/>
                </a:lnTo>
                <a:lnTo>
                  <a:pt x="1755944" y="1070427"/>
                </a:lnTo>
                <a:lnTo>
                  <a:pt x="1761914" y="1067640"/>
                </a:lnTo>
                <a:lnTo>
                  <a:pt x="1773456" y="1063261"/>
                </a:lnTo>
                <a:lnTo>
                  <a:pt x="1784997" y="1059679"/>
                </a:lnTo>
                <a:lnTo>
                  <a:pt x="1796539" y="1056892"/>
                </a:lnTo>
                <a:lnTo>
                  <a:pt x="1806489" y="1054902"/>
                </a:lnTo>
                <a:lnTo>
                  <a:pt x="1816438" y="1053707"/>
                </a:lnTo>
                <a:lnTo>
                  <a:pt x="1824796" y="1052911"/>
                </a:lnTo>
                <a:lnTo>
                  <a:pt x="1832358" y="1052513"/>
                </a:lnTo>
                <a:close/>
                <a:moveTo>
                  <a:pt x="861259" y="1052513"/>
                </a:moveTo>
                <a:lnTo>
                  <a:pt x="871603" y="1052513"/>
                </a:lnTo>
                <a:lnTo>
                  <a:pt x="875581" y="1052911"/>
                </a:lnTo>
                <a:lnTo>
                  <a:pt x="868022" y="1055295"/>
                </a:lnTo>
                <a:lnTo>
                  <a:pt x="860861" y="1058873"/>
                </a:lnTo>
                <a:lnTo>
                  <a:pt x="854098" y="1062053"/>
                </a:lnTo>
                <a:lnTo>
                  <a:pt x="847335" y="1065630"/>
                </a:lnTo>
                <a:lnTo>
                  <a:pt x="849324" y="1066425"/>
                </a:lnTo>
                <a:lnTo>
                  <a:pt x="857281" y="1066027"/>
                </a:lnTo>
                <a:lnTo>
                  <a:pt x="866033" y="1065630"/>
                </a:lnTo>
                <a:lnTo>
                  <a:pt x="875183" y="1066027"/>
                </a:lnTo>
                <a:lnTo>
                  <a:pt x="884732" y="1066425"/>
                </a:lnTo>
                <a:lnTo>
                  <a:pt x="894678" y="1067617"/>
                </a:lnTo>
                <a:lnTo>
                  <a:pt x="904624" y="1069605"/>
                </a:lnTo>
                <a:lnTo>
                  <a:pt x="914172" y="1072387"/>
                </a:lnTo>
                <a:lnTo>
                  <a:pt x="924516" y="1075567"/>
                </a:lnTo>
                <a:lnTo>
                  <a:pt x="934064" y="1079939"/>
                </a:lnTo>
                <a:lnTo>
                  <a:pt x="939236" y="1082324"/>
                </a:lnTo>
                <a:lnTo>
                  <a:pt x="944010" y="1085106"/>
                </a:lnTo>
                <a:lnTo>
                  <a:pt x="948784" y="1088286"/>
                </a:lnTo>
                <a:lnTo>
                  <a:pt x="953160" y="1091466"/>
                </a:lnTo>
                <a:lnTo>
                  <a:pt x="957934" y="1095441"/>
                </a:lnTo>
                <a:lnTo>
                  <a:pt x="962708" y="1099415"/>
                </a:lnTo>
                <a:lnTo>
                  <a:pt x="966687" y="1103390"/>
                </a:lnTo>
                <a:lnTo>
                  <a:pt x="971063" y="1108160"/>
                </a:lnTo>
                <a:lnTo>
                  <a:pt x="974644" y="1112532"/>
                </a:lnTo>
                <a:lnTo>
                  <a:pt x="979020" y="1118097"/>
                </a:lnTo>
                <a:lnTo>
                  <a:pt x="982998" y="1123662"/>
                </a:lnTo>
                <a:lnTo>
                  <a:pt x="986181" y="1129624"/>
                </a:lnTo>
                <a:lnTo>
                  <a:pt x="989762" y="1135983"/>
                </a:lnTo>
                <a:lnTo>
                  <a:pt x="992944" y="1142741"/>
                </a:lnTo>
                <a:lnTo>
                  <a:pt x="997321" y="1152678"/>
                </a:lnTo>
                <a:lnTo>
                  <a:pt x="1001299" y="1163012"/>
                </a:lnTo>
                <a:lnTo>
                  <a:pt x="1008062" y="1182091"/>
                </a:lnTo>
                <a:lnTo>
                  <a:pt x="1004482" y="1185668"/>
                </a:lnTo>
                <a:lnTo>
                  <a:pt x="1000105" y="1190040"/>
                </a:lnTo>
                <a:lnTo>
                  <a:pt x="996525" y="1192425"/>
                </a:lnTo>
                <a:lnTo>
                  <a:pt x="994138" y="1193618"/>
                </a:lnTo>
                <a:lnTo>
                  <a:pt x="992546" y="1195605"/>
                </a:lnTo>
                <a:lnTo>
                  <a:pt x="990955" y="1197195"/>
                </a:lnTo>
                <a:lnTo>
                  <a:pt x="989762" y="1198785"/>
                </a:lnTo>
                <a:lnTo>
                  <a:pt x="988568" y="1201170"/>
                </a:lnTo>
                <a:lnTo>
                  <a:pt x="987772" y="1202760"/>
                </a:lnTo>
                <a:lnTo>
                  <a:pt x="987375" y="1205145"/>
                </a:lnTo>
                <a:lnTo>
                  <a:pt x="987375" y="1207132"/>
                </a:lnTo>
                <a:lnTo>
                  <a:pt x="980611" y="1217864"/>
                </a:lnTo>
                <a:lnTo>
                  <a:pt x="975041" y="1228993"/>
                </a:lnTo>
                <a:lnTo>
                  <a:pt x="969870" y="1240520"/>
                </a:lnTo>
                <a:lnTo>
                  <a:pt x="965095" y="1252047"/>
                </a:lnTo>
                <a:lnTo>
                  <a:pt x="960321" y="1263574"/>
                </a:lnTo>
                <a:lnTo>
                  <a:pt x="956741" y="1273908"/>
                </a:lnTo>
                <a:lnTo>
                  <a:pt x="953558" y="1284640"/>
                </a:lnTo>
                <a:lnTo>
                  <a:pt x="950773" y="1294577"/>
                </a:lnTo>
                <a:lnTo>
                  <a:pt x="948784" y="1304514"/>
                </a:lnTo>
                <a:lnTo>
                  <a:pt x="946397" y="1314054"/>
                </a:lnTo>
                <a:lnTo>
                  <a:pt x="746283" y="1314054"/>
                </a:lnTo>
                <a:lnTo>
                  <a:pt x="745487" y="1310874"/>
                </a:lnTo>
                <a:lnTo>
                  <a:pt x="745487" y="1314054"/>
                </a:lnTo>
                <a:lnTo>
                  <a:pt x="692972" y="1314054"/>
                </a:lnTo>
                <a:lnTo>
                  <a:pt x="688994" y="1314054"/>
                </a:lnTo>
                <a:lnTo>
                  <a:pt x="685811" y="1314451"/>
                </a:lnTo>
                <a:lnTo>
                  <a:pt x="683026" y="1296565"/>
                </a:lnTo>
                <a:lnTo>
                  <a:pt x="681833" y="1287423"/>
                </a:lnTo>
                <a:lnTo>
                  <a:pt x="681435" y="1278281"/>
                </a:lnTo>
                <a:lnTo>
                  <a:pt x="681037" y="1268344"/>
                </a:lnTo>
                <a:lnTo>
                  <a:pt x="681435" y="1258804"/>
                </a:lnTo>
                <a:lnTo>
                  <a:pt x="681833" y="1249265"/>
                </a:lnTo>
                <a:lnTo>
                  <a:pt x="682628" y="1238930"/>
                </a:lnTo>
                <a:lnTo>
                  <a:pt x="684617" y="1228596"/>
                </a:lnTo>
                <a:lnTo>
                  <a:pt x="686607" y="1217466"/>
                </a:lnTo>
                <a:lnTo>
                  <a:pt x="688994" y="1205940"/>
                </a:lnTo>
                <a:lnTo>
                  <a:pt x="692176" y="1194810"/>
                </a:lnTo>
                <a:lnTo>
                  <a:pt x="696155" y="1182488"/>
                </a:lnTo>
                <a:lnTo>
                  <a:pt x="700929" y="1169769"/>
                </a:lnTo>
                <a:lnTo>
                  <a:pt x="706499" y="1156255"/>
                </a:lnTo>
                <a:lnTo>
                  <a:pt x="712466" y="1142741"/>
                </a:lnTo>
                <a:lnTo>
                  <a:pt x="716445" y="1134791"/>
                </a:lnTo>
                <a:lnTo>
                  <a:pt x="720821" y="1127636"/>
                </a:lnTo>
                <a:lnTo>
                  <a:pt x="725595" y="1120482"/>
                </a:lnTo>
                <a:lnTo>
                  <a:pt x="729971" y="1114122"/>
                </a:lnTo>
                <a:lnTo>
                  <a:pt x="726391" y="1114520"/>
                </a:lnTo>
                <a:lnTo>
                  <a:pt x="729971" y="1111737"/>
                </a:lnTo>
                <a:lnTo>
                  <a:pt x="733950" y="1108955"/>
                </a:lnTo>
                <a:lnTo>
                  <a:pt x="739122" y="1102993"/>
                </a:lnTo>
                <a:lnTo>
                  <a:pt x="744294" y="1097826"/>
                </a:lnTo>
                <a:lnTo>
                  <a:pt x="749863" y="1093056"/>
                </a:lnTo>
                <a:lnTo>
                  <a:pt x="755433" y="1088286"/>
                </a:lnTo>
                <a:lnTo>
                  <a:pt x="761401" y="1083914"/>
                </a:lnTo>
                <a:lnTo>
                  <a:pt x="766970" y="1080337"/>
                </a:lnTo>
                <a:lnTo>
                  <a:pt x="772938" y="1076362"/>
                </a:lnTo>
                <a:lnTo>
                  <a:pt x="778508" y="1073579"/>
                </a:lnTo>
                <a:lnTo>
                  <a:pt x="784475" y="1070400"/>
                </a:lnTo>
                <a:lnTo>
                  <a:pt x="790443" y="1067617"/>
                </a:lnTo>
                <a:lnTo>
                  <a:pt x="802378" y="1063245"/>
                </a:lnTo>
                <a:lnTo>
                  <a:pt x="813916" y="1059668"/>
                </a:lnTo>
                <a:lnTo>
                  <a:pt x="824658" y="1056885"/>
                </a:lnTo>
                <a:lnTo>
                  <a:pt x="835399" y="1054898"/>
                </a:lnTo>
                <a:lnTo>
                  <a:pt x="844947" y="1053705"/>
                </a:lnTo>
                <a:lnTo>
                  <a:pt x="853700" y="1052911"/>
                </a:lnTo>
                <a:lnTo>
                  <a:pt x="861259" y="1052513"/>
                </a:lnTo>
                <a:close/>
                <a:moveTo>
                  <a:pt x="1326357" y="1047750"/>
                </a:moveTo>
                <a:lnTo>
                  <a:pt x="1337469" y="1047750"/>
                </a:lnTo>
                <a:lnTo>
                  <a:pt x="1348582" y="1048148"/>
                </a:lnTo>
                <a:lnTo>
                  <a:pt x="1358901" y="1048942"/>
                </a:lnTo>
                <a:lnTo>
                  <a:pt x="1368822" y="1050532"/>
                </a:lnTo>
                <a:lnTo>
                  <a:pt x="1378347" y="1052520"/>
                </a:lnTo>
                <a:lnTo>
                  <a:pt x="1387476" y="1054904"/>
                </a:lnTo>
                <a:lnTo>
                  <a:pt x="1396604" y="1057289"/>
                </a:lnTo>
                <a:lnTo>
                  <a:pt x="1404541" y="1060469"/>
                </a:lnTo>
                <a:lnTo>
                  <a:pt x="1412479" y="1063251"/>
                </a:lnTo>
                <a:lnTo>
                  <a:pt x="1419623" y="1066828"/>
                </a:lnTo>
                <a:lnTo>
                  <a:pt x="1426766" y="1070008"/>
                </a:lnTo>
                <a:lnTo>
                  <a:pt x="1433116" y="1073983"/>
                </a:lnTo>
                <a:lnTo>
                  <a:pt x="1444626" y="1081137"/>
                </a:lnTo>
                <a:lnTo>
                  <a:pt x="1454151" y="1087894"/>
                </a:lnTo>
                <a:lnTo>
                  <a:pt x="1461691" y="1093856"/>
                </a:lnTo>
                <a:lnTo>
                  <a:pt x="1466851" y="1098228"/>
                </a:lnTo>
                <a:lnTo>
                  <a:pt x="1471613" y="1102600"/>
                </a:lnTo>
                <a:lnTo>
                  <a:pt x="1465660" y="1153079"/>
                </a:lnTo>
                <a:lnTo>
                  <a:pt x="1458913" y="1157848"/>
                </a:lnTo>
                <a:lnTo>
                  <a:pt x="1447404" y="1166195"/>
                </a:lnTo>
                <a:lnTo>
                  <a:pt x="1441848" y="1170170"/>
                </a:lnTo>
                <a:lnTo>
                  <a:pt x="1437482" y="1172555"/>
                </a:lnTo>
                <a:lnTo>
                  <a:pt x="1434704" y="1174542"/>
                </a:lnTo>
                <a:lnTo>
                  <a:pt x="1432323" y="1175734"/>
                </a:lnTo>
                <a:lnTo>
                  <a:pt x="1427560" y="1179311"/>
                </a:lnTo>
                <a:lnTo>
                  <a:pt x="1424385" y="1184081"/>
                </a:lnTo>
                <a:lnTo>
                  <a:pt x="1421210" y="1188851"/>
                </a:lnTo>
                <a:lnTo>
                  <a:pt x="1419226" y="1194018"/>
                </a:lnTo>
                <a:lnTo>
                  <a:pt x="1418035" y="1199582"/>
                </a:lnTo>
                <a:lnTo>
                  <a:pt x="1418035" y="1205544"/>
                </a:lnTo>
                <a:lnTo>
                  <a:pt x="1418432" y="1208724"/>
                </a:lnTo>
                <a:lnTo>
                  <a:pt x="1418829" y="1211506"/>
                </a:lnTo>
                <a:lnTo>
                  <a:pt x="1419623" y="1216673"/>
                </a:lnTo>
                <a:lnTo>
                  <a:pt x="1422401" y="1229392"/>
                </a:lnTo>
                <a:lnTo>
                  <a:pt x="1425576" y="1248073"/>
                </a:lnTo>
                <a:lnTo>
                  <a:pt x="1427163" y="1259202"/>
                </a:lnTo>
                <a:lnTo>
                  <a:pt x="1429148" y="1271524"/>
                </a:lnTo>
                <a:lnTo>
                  <a:pt x="1427560" y="1279076"/>
                </a:lnTo>
                <a:lnTo>
                  <a:pt x="1425973" y="1282255"/>
                </a:lnTo>
                <a:lnTo>
                  <a:pt x="1423988" y="1285832"/>
                </a:lnTo>
                <a:lnTo>
                  <a:pt x="1422401" y="1289807"/>
                </a:lnTo>
                <a:lnTo>
                  <a:pt x="1420416" y="1293782"/>
                </a:lnTo>
                <a:lnTo>
                  <a:pt x="1418035" y="1303718"/>
                </a:lnTo>
                <a:lnTo>
                  <a:pt x="1416051" y="1314450"/>
                </a:lnTo>
                <a:lnTo>
                  <a:pt x="1312863" y="1314450"/>
                </a:lnTo>
                <a:lnTo>
                  <a:pt x="1310879" y="1304911"/>
                </a:lnTo>
                <a:lnTo>
                  <a:pt x="1308894" y="1294974"/>
                </a:lnTo>
                <a:lnTo>
                  <a:pt x="1305719" y="1285038"/>
                </a:lnTo>
                <a:lnTo>
                  <a:pt x="1302544" y="1274306"/>
                </a:lnTo>
                <a:lnTo>
                  <a:pt x="1298972" y="1263972"/>
                </a:lnTo>
                <a:lnTo>
                  <a:pt x="1295004" y="1252843"/>
                </a:lnTo>
                <a:lnTo>
                  <a:pt x="1290241" y="1240919"/>
                </a:lnTo>
                <a:lnTo>
                  <a:pt x="1285082" y="1229392"/>
                </a:lnTo>
                <a:lnTo>
                  <a:pt x="1280319" y="1219456"/>
                </a:lnTo>
                <a:lnTo>
                  <a:pt x="1275160" y="1210711"/>
                </a:lnTo>
                <a:lnTo>
                  <a:pt x="1270000" y="1202365"/>
                </a:lnTo>
                <a:lnTo>
                  <a:pt x="1264047" y="1194813"/>
                </a:lnTo>
                <a:lnTo>
                  <a:pt x="1258094" y="1188056"/>
                </a:lnTo>
                <a:lnTo>
                  <a:pt x="1251744" y="1181696"/>
                </a:lnTo>
                <a:lnTo>
                  <a:pt x="1244997" y="1175734"/>
                </a:lnTo>
                <a:lnTo>
                  <a:pt x="1238250" y="1170567"/>
                </a:lnTo>
                <a:lnTo>
                  <a:pt x="1231503" y="1165400"/>
                </a:lnTo>
                <a:lnTo>
                  <a:pt x="1224757" y="1161823"/>
                </a:lnTo>
                <a:lnTo>
                  <a:pt x="1217613" y="1157848"/>
                </a:lnTo>
                <a:lnTo>
                  <a:pt x="1210469" y="1154669"/>
                </a:lnTo>
                <a:lnTo>
                  <a:pt x="1202928" y="1151886"/>
                </a:lnTo>
                <a:lnTo>
                  <a:pt x="1195785" y="1149501"/>
                </a:lnTo>
                <a:lnTo>
                  <a:pt x="1188641" y="1147912"/>
                </a:lnTo>
                <a:lnTo>
                  <a:pt x="1181497" y="1145924"/>
                </a:lnTo>
                <a:lnTo>
                  <a:pt x="1179116" y="1131218"/>
                </a:lnTo>
                <a:lnTo>
                  <a:pt x="1176735" y="1120486"/>
                </a:lnTo>
                <a:lnTo>
                  <a:pt x="1174750" y="1110152"/>
                </a:lnTo>
                <a:lnTo>
                  <a:pt x="1180703" y="1106973"/>
                </a:lnTo>
                <a:lnTo>
                  <a:pt x="1187053" y="1102998"/>
                </a:lnTo>
                <a:lnTo>
                  <a:pt x="1193800" y="1098228"/>
                </a:lnTo>
                <a:lnTo>
                  <a:pt x="1200150" y="1093856"/>
                </a:lnTo>
                <a:lnTo>
                  <a:pt x="1212453" y="1084317"/>
                </a:lnTo>
                <a:lnTo>
                  <a:pt x="1217613" y="1080342"/>
                </a:lnTo>
                <a:lnTo>
                  <a:pt x="1223169" y="1077163"/>
                </a:lnTo>
                <a:lnTo>
                  <a:pt x="1237060" y="1070406"/>
                </a:lnTo>
                <a:lnTo>
                  <a:pt x="1250950" y="1064444"/>
                </a:lnTo>
                <a:lnTo>
                  <a:pt x="1264444" y="1059674"/>
                </a:lnTo>
                <a:lnTo>
                  <a:pt x="1277541" y="1055699"/>
                </a:lnTo>
                <a:lnTo>
                  <a:pt x="1290241" y="1052520"/>
                </a:lnTo>
                <a:lnTo>
                  <a:pt x="1302941" y="1050135"/>
                </a:lnTo>
                <a:lnTo>
                  <a:pt x="1314847" y="1048545"/>
                </a:lnTo>
                <a:lnTo>
                  <a:pt x="1326357" y="1047750"/>
                </a:lnTo>
                <a:close/>
                <a:moveTo>
                  <a:pt x="525022" y="1035050"/>
                </a:moveTo>
                <a:lnTo>
                  <a:pt x="554037" y="1036676"/>
                </a:lnTo>
                <a:lnTo>
                  <a:pt x="512762" y="1068388"/>
                </a:lnTo>
                <a:lnTo>
                  <a:pt x="525022" y="1035050"/>
                </a:lnTo>
                <a:close/>
                <a:moveTo>
                  <a:pt x="174832" y="915044"/>
                </a:moveTo>
                <a:lnTo>
                  <a:pt x="50860" y="916631"/>
                </a:lnTo>
                <a:lnTo>
                  <a:pt x="57218" y="934484"/>
                </a:lnTo>
                <a:lnTo>
                  <a:pt x="174832" y="915044"/>
                </a:lnTo>
                <a:close/>
                <a:moveTo>
                  <a:pt x="403703" y="711119"/>
                </a:moveTo>
                <a:lnTo>
                  <a:pt x="403703" y="723418"/>
                </a:lnTo>
                <a:lnTo>
                  <a:pt x="512179" y="715086"/>
                </a:lnTo>
                <a:lnTo>
                  <a:pt x="403703" y="711119"/>
                </a:lnTo>
                <a:close/>
                <a:moveTo>
                  <a:pt x="773852" y="677863"/>
                </a:moveTo>
                <a:lnTo>
                  <a:pt x="777038" y="678259"/>
                </a:lnTo>
                <a:lnTo>
                  <a:pt x="778632" y="678259"/>
                </a:lnTo>
                <a:lnTo>
                  <a:pt x="779428" y="679050"/>
                </a:lnTo>
                <a:lnTo>
                  <a:pt x="780225" y="679446"/>
                </a:lnTo>
                <a:lnTo>
                  <a:pt x="780623" y="680632"/>
                </a:lnTo>
                <a:lnTo>
                  <a:pt x="780623" y="681423"/>
                </a:lnTo>
                <a:lnTo>
                  <a:pt x="780225" y="682215"/>
                </a:lnTo>
                <a:lnTo>
                  <a:pt x="779428" y="684588"/>
                </a:lnTo>
                <a:lnTo>
                  <a:pt x="777038" y="687357"/>
                </a:lnTo>
                <a:lnTo>
                  <a:pt x="774648" y="689731"/>
                </a:lnTo>
                <a:lnTo>
                  <a:pt x="771860" y="692500"/>
                </a:lnTo>
                <a:lnTo>
                  <a:pt x="767877" y="695665"/>
                </a:lnTo>
                <a:lnTo>
                  <a:pt x="763894" y="698038"/>
                </a:lnTo>
                <a:lnTo>
                  <a:pt x="760309" y="700808"/>
                </a:lnTo>
                <a:lnTo>
                  <a:pt x="755927" y="702785"/>
                </a:lnTo>
                <a:lnTo>
                  <a:pt x="752342" y="704368"/>
                </a:lnTo>
                <a:lnTo>
                  <a:pt x="748758" y="705555"/>
                </a:lnTo>
                <a:lnTo>
                  <a:pt x="745969" y="705950"/>
                </a:lnTo>
                <a:lnTo>
                  <a:pt x="742783" y="706346"/>
                </a:lnTo>
                <a:lnTo>
                  <a:pt x="740791" y="706741"/>
                </a:lnTo>
                <a:lnTo>
                  <a:pt x="738800" y="707928"/>
                </a:lnTo>
                <a:lnTo>
                  <a:pt x="737605" y="708719"/>
                </a:lnTo>
                <a:lnTo>
                  <a:pt x="736011" y="709906"/>
                </a:lnTo>
                <a:lnTo>
                  <a:pt x="735215" y="711093"/>
                </a:lnTo>
                <a:lnTo>
                  <a:pt x="734816" y="712280"/>
                </a:lnTo>
                <a:lnTo>
                  <a:pt x="734816" y="713467"/>
                </a:lnTo>
                <a:lnTo>
                  <a:pt x="735215" y="715049"/>
                </a:lnTo>
                <a:lnTo>
                  <a:pt x="736011" y="716236"/>
                </a:lnTo>
                <a:lnTo>
                  <a:pt x="738003" y="717027"/>
                </a:lnTo>
                <a:lnTo>
                  <a:pt x="739596" y="717818"/>
                </a:lnTo>
                <a:lnTo>
                  <a:pt x="741986" y="718609"/>
                </a:lnTo>
                <a:lnTo>
                  <a:pt x="745173" y="719005"/>
                </a:lnTo>
                <a:lnTo>
                  <a:pt x="748359" y="719400"/>
                </a:lnTo>
                <a:lnTo>
                  <a:pt x="752342" y="719005"/>
                </a:lnTo>
                <a:lnTo>
                  <a:pt x="760707" y="719005"/>
                </a:lnTo>
                <a:lnTo>
                  <a:pt x="763894" y="719400"/>
                </a:lnTo>
                <a:lnTo>
                  <a:pt x="767877" y="719796"/>
                </a:lnTo>
                <a:lnTo>
                  <a:pt x="770665" y="720983"/>
                </a:lnTo>
                <a:lnTo>
                  <a:pt x="773852" y="722169"/>
                </a:lnTo>
                <a:lnTo>
                  <a:pt x="776640" y="723356"/>
                </a:lnTo>
                <a:lnTo>
                  <a:pt x="779428" y="724939"/>
                </a:lnTo>
                <a:lnTo>
                  <a:pt x="781420" y="726917"/>
                </a:lnTo>
                <a:lnTo>
                  <a:pt x="783411" y="729686"/>
                </a:lnTo>
                <a:lnTo>
                  <a:pt x="785403" y="732455"/>
                </a:lnTo>
                <a:lnTo>
                  <a:pt x="786598" y="736015"/>
                </a:lnTo>
                <a:lnTo>
                  <a:pt x="787793" y="739180"/>
                </a:lnTo>
                <a:lnTo>
                  <a:pt x="788191" y="743531"/>
                </a:lnTo>
                <a:lnTo>
                  <a:pt x="788988" y="747883"/>
                </a:lnTo>
                <a:lnTo>
                  <a:pt x="788988" y="752630"/>
                </a:lnTo>
                <a:lnTo>
                  <a:pt x="788590" y="756982"/>
                </a:lnTo>
                <a:lnTo>
                  <a:pt x="787793" y="760542"/>
                </a:lnTo>
                <a:lnTo>
                  <a:pt x="786200" y="764102"/>
                </a:lnTo>
                <a:lnTo>
                  <a:pt x="783810" y="767267"/>
                </a:lnTo>
                <a:lnTo>
                  <a:pt x="781420" y="770827"/>
                </a:lnTo>
                <a:lnTo>
                  <a:pt x="778632" y="773596"/>
                </a:lnTo>
                <a:lnTo>
                  <a:pt x="775445" y="776761"/>
                </a:lnTo>
                <a:lnTo>
                  <a:pt x="771860" y="779135"/>
                </a:lnTo>
                <a:lnTo>
                  <a:pt x="767479" y="781113"/>
                </a:lnTo>
                <a:lnTo>
                  <a:pt x="763097" y="783486"/>
                </a:lnTo>
                <a:lnTo>
                  <a:pt x="753936" y="787442"/>
                </a:lnTo>
                <a:lnTo>
                  <a:pt x="744376" y="790607"/>
                </a:lnTo>
                <a:lnTo>
                  <a:pt x="734020" y="792980"/>
                </a:lnTo>
                <a:lnTo>
                  <a:pt x="724062" y="795354"/>
                </a:lnTo>
                <a:lnTo>
                  <a:pt x="714104" y="796936"/>
                </a:lnTo>
                <a:lnTo>
                  <a:pt x="704942" y="798123"/>
                </a:lnTo>
                <a:lnTo>
                  <a:pt x="696179" y="798914"/>
                </a:lnTo>
                <a:lnTo>
                  <a:pt x="684230" y="799705"/>
                </a:lnTo>
                <a:lnTo>
                  <a:pt x="679450" y="800101"/>
                </a:lnTo>
                <a:lnTo>
                  <a:pt x="682636" y="698830"/>
                </a:lnTo>
                <a:lnTo>
                  <a:pt x="683433" y="697247"/>
                </a:lnTo>
                <a:lnTo>
                  <a:pt x="683831" y="695665"/>
                </a:lnTo>
                <a:lnTo>
                  <a:pt x="684628" y="694478"/>
                </a:lnTo>
                <a:lnTo>
                  <a:pt x="685425" y="692896"/>
                </a:lnTo>
                <a:lnTo>
                  <a:pt x="688213" y="690522"/>
                </a:lnTo>
                <a:lnTo>
                  <a:pt x="692196" y="688940"/>
                </a:lnTo>
                <a:lnTo>
                  <a:pt x="696976" y="687357"/>
                </a:lnTo>
                <a:lnTo>
                  <a:pt x="701756" y="685775"/>
                </a:lnTo>
                <a:lnTo>
                  <a:pt x="707731" y="684588"/>
                </a:lnTo>
                <a:lnTo>
                  <a:pt x="714104" y="683797"/>
                </a:lnTo>
                <a:lnTo>
                  <a:pt x="727647" y="682610"/>
                </a:lnTo>
                <a:lnTo>
                  <a:pt x="741588" y="681819"/>
                </a:lnTo>
                <a:lnTo>
                  <a:pt x="755529" y="680632"/>
                </a:lnTo>
                <a:lnTo>
                  <a:pt x="762300" y="679446"/>
                </a:lnTo>
                <a:lnTo>
                  <a:pt x="768275" y="678654"/>
                </a:lnTo>
                <a:lnTo>
                  <a:pt x="773852" y="677863"/>
                </a:lnTo>
                <a:close/>
                <a:moveTo>
                  <a:pt x="425557" y="466725"/>
                </a:moveTo>
                <a:lnTo>
                  <a:pt x="429928" y="467122"/>
                </a:lnTo>
                <a:lnTo>
                  <a:pt x="434299" y="467519"/>
                </a:lnTo>
                <a:lnTo>
                  <a:pt x="438272" y="467915"/>
                </a:lnTo>
                <a:lnTo>
                  <a:pt x="442643" y="468709"/>
                </a:lnTo>
                <a:lnTo>
                  <a:pt x="446219" y="470296"/>
                </a:lnTo>
                <a:lnTo>
                  <a:pt x="453769" y="473073"/>
                </a:lnTo>
                <a:lnTo>
                  <a:pt x="461716" y="477040"/>
                </a:lnTo>
                <a:lnTo>
                  <a:pt x="468471" y="481801"/>
                </a:lnTo>
                <a:lnTo>
                  <a:pt x="475225" y="487356"/>
                </a:lnTo>
                <a:lnTo>
                  <a:pt x="481980" y="493307"/>
                </a:lnTo>
                <a:lnTo>
                  <a:pt x="487543" y="500052"/>
                </a:lnTo>
                <a:lnTo>
                  <a:pt x="493503" y="507590"/>
                </a:lnTo>
                <a:lnTo>
                  <a:pt x="499066" y="515524"/>
                </a:lnTo>
                <a:lnTo>
                  <a:pt x="504629" y="524253"/>
                </a:lnTo>
                <a:lnTo>
                  <a:pt x="509795" y="532981"/>
                </a:lnTo>
                <a:lnTo>
                  <a:pt x="514165" y="542106"/>
                </a:lnTo>
                <a:lnTo>
                  <a:pt x="518933" y="552025"/>
                </a:lnTo>
                <a:lnTo>
                  <a:pt x="523304" y="561943"/>
                </a:lnTo>
                <a:lnTo>
                  <a:pt x="526880" y="572259"/>
                </a:lnTo>
                <a:lnTo>
                  <a:pt x="530854" y="582177"/>
                </a:lnTo>
                <a:lnTo>
                  <a:pt x="534033" y="592889"/>
                </a:lnTo>
                <a:lnTo>
                  <a:pt x="540390" y="613520"/>
                </a:lnTo>
                <a:lnTo>
                  <a:pt x="545953" y="634150"/>
                </a:lnTo>
                <a:lnTo>
                  <a:pt x="550721" y="653988"/>
                </a:lnTo>
                <a:lnTo>
                  <a:pt x="554297" y="673031"/>
                </a:lnTo>
                <a:lnTo>
                  <a:pt x="557873" y="690091"/>
                </a:lnTo>
                <a:lnTo>
                  <a:pt x="559860" y="705167"/>
                </a:lnTo>
                <a:lnTo>
                  <a:pt x="592045" y="701597"/>
                </a:lnTo>
                <a:lnTo>
                  <a:pt x="621449" y="697629"/>
                </a:lnTo>
                <a:lnTo>
                  <a:pt x="647673" y="694455"/>
                </a:lnTo>
                <a:lnTo>
                  <a:pt x="669925" y="690488"/>
                </a:lnTo>
                <a:lnTo>
                  <a:pt x="669527" y="696042"/>
                </a:lnTo>
                <a:lnTo>
                  <a:pt x="669130" y="702390"/>
                </a:lnTo>
                <a:lnTo>
                  <a:pt x="668733" y="716276"/>
                </a:lnTo>
                <a:lnTo>
                  <a:pt x="668733" y="750396"/>
                </a:lnTo>
                <a:lnTo>
                  <a:pt x="669130" y="768646"/>
                </a:lnTo>
                <a:lnTo>
                  <a:pt x="668733" y="786103"/>
                </a:lnTo>
                <a:lnTo>
                  <a:pt x="667938" y="803559"/>
                </a:lnTo>
                <a:lnTo>
                  <a:pt x="667143" y="811494"/>
                </a:lnTo>
                <a:lnTo>
                  <a:pt x="666349" y="819032"/>
                </a:lnTo>
                <a:lnTo>
                  <a:pt x="645289" y="825380"/>
                </a:lnTo>
                <a:lnTo>
                  <a:pt x="620654" y="831331"/>
                </a:lnTo>
                <a:lnTo>
                  <a:pt x="593237" y="837679"/>
                </a:lnTo>
                <a:lnTo>
                  <a:pt x="563436" y="844027"/>
                </a:lnTo>
                <a:lnTo>
                  <a:pt x="561052" y="872593"/>
                </a:lnTo>
                <a:lnTo>
                  <a:pt x="558668" y="896000"/>
                </a:lnTo>
                <a:lnTo>
                  <a:pt x="557873" y="905125"/>
                </a:lnTo>
                <a:lnTo>
                  <a:pt x="557079" y="916631"/>
                </a:lnTo>
                <a:lnTo>
                  <a:pt x="556681" y="928930"/>
                </a:lnTo>
                <a:lnTo>
                  <a:pt x="556284" y="942022"/>
                </a:lnTo>
                <a:lnTo>
                  <a:pt x="556284" y="955908"/>
                </a:lnTo>
                <a:lnTo>
                  <a:pt x="556284" y="970588"/>
                </a:lnTo>
                <a:lnTo>
                  <a:pt x="557079" y="984474"/>
                </a:lnTo>
                <a:lnTo>
                  <a:pt x="558271" y="997566"/>
                </a:lnTo>
                <a:lnTo>
                  <a:pt x="558668" y="1004311"/>
                </a:lnTo>
                <a:lnTo>
                  <a:pt x="558668" y="1009469"/>
                </a:lnTo>
                <a:lnTo>
                  <a:pt x="558271" y="1014626"/>
                </a:lnTo>
                <a:lnTo>
                  <a:pt x="557079" y="1018991"/>
                </a:lnTo>
                <a:lnTo>
                  <a:pt x="555489" y="1022164"/>
                </a:lnTo>
                <a:lnTo>
                  <a:pt x="553900" y="1024942"/>
                </a:lnTo>
                <a:lnTo>
                  <a:pt x="552310" y="1026925"/>
                </a:lnTo>
                <a:lnTo>
                  <a:pt x="549926" y="1028512"/>
                </a:lnTo>
                <a:lnTo>
                  <a:pt x="547145" y="1029306"/>
                </a:lnTo>
                <a:lnTo>
                  <a:pt x="544761" y="1030099"/>
                </a:lnTo>
                <a:lnTo>
                  <a:pt x="541582" y="1030496"/>
                </a:lnTo>
                <a:lnTo>
                  <a:pt x="538801" y="1030496"/>
                </a:lnTo>
                <a:lnTo>
                  <a:pt x="532046" y="1030099"/>
                </a:lnTo>
                <a:lnTo>
                  <a:pt x="525688" y="1028909"/>
                </a:lnTo>
                <a:lnTo>
                  <a:pt x="524894" y="1028512"/>
                </a:lnTo>
                <a:lnTo>
                  <a:pt x="524099" y="1027719"/>
                </a:lnTo>
                <a:lnTo>
                  <a:pt x="522510" y="1023751"/>
                </a:lnTo>
                <a:lnTo>
                  <a:pt x="520920" y="1018594"/>
                </a:lnTo>
                <a:lnTo>
                  <a:pt x="520125" y="1011452"/>
                </a:lnTo>
                <a:lnTo>
                  <a:pt x="519331" y="1002327"/>
                </a:lnTo>
                <a:lnTo>
                  <a:pt x="518536" y="992409"/>
                </a:lnTo>
                <a:lnTo>
                  <a:pt x="517741" y="968207"/>
                </a:lnTo>
                <a:lnTo>
                  <a:pt x="517344" y="941229"/>
                </a:lnTo>
                <a:lnTo>
                  <a:pt x="516947" y="911870"/>
                </a:lnTo>
                <a:lnTo>
                  <a:pt x="516549" y="853152"/>
                </a:lnTo>
                <a:lnTo>
                  <a:pt x="513768" y="853549"/>
                </a:lnTo>
                <a:lnTo>
                  <a:pt x="513768" y="976142"/>
                </a:lnTo>
                <a:lnTo>
                  <a:pt x="508602" y="1036050"/>
                </a:lnTo>
                <a:lnTo>
                  <a:pt x="504232" y="1082469"/>
                </a:lnTo>
                <a:lnTo>
                  <a:pt x="500258" y="1124127"/>
                </a:lnTo>
                <a:lnTo>
                  <a:pt x="499861" y="1128095"/>
                </a:lnTo>
                <a:lnTo>
                  <a:pt x="497874" y="1134443"/>
                </a:lnTo>
                <a:lnTo>
                  <a:pt x="495490" y="1141187"/>
                </a:lnTo>
                <a:lnTo>
                  <a:pt x="492311" y="1147535"/>
                </a:lnTo>
                <a:lnTo>
                  <a:pt x="489530" y="1153883"/>
                </a:lnTo>
                <a:lnTo>
                  <a:pt x="485954" y="1160231"/>
                </a:lnTo>
                <a:lnTo>
                  <a:pt x="482378" y="1166579"/>
                </a:lnTo>
                <a:lnTo>
                  <a:pt x="474828" y="1178481"/>
                </a:lnTo>
                <a:lnTo>
                  <a:pt x="438670" y="1654175"/>
                </a:lnTo>
                <a:lnTo>
                  <a:pt x="342512" y="1654175"/>
                </a:lnTo>
                <a:lnTo>
                  <a:pt x="294433" y="1276080"/>
                </a:lnTo>
                <a:lnTo>
                  <a:pt x="288473" y="1276873"/>
                </a:lnTo>
                <a:lnTo>
                  <a:pt x="282115" y="1277270"/>
                </a:lnTo>
                <a:lnTo>
                  <a:pt x="281718" y="1276873"/>
                </a:lnTo>
                <a:lnTo>
                  <a:pt x="281321" y="1276873"/>
                </a:lnTo>
                <a:lnTo>
                  <a:pt x="282115" y="1275683"/>
                </a:lnTo>
                <a:lnTo>
                  <a:pt x="282115" y="1275286"/>
                </a:lnTo>
                <a:lnTo>
                  <a:pt x="281321" y="1275286"/>
                </a:lnTo>
                <a:lnTo>
                  <a:pt x="281321" y="1276873"/>
                </a:lnTo>
                <a:lnTo>
                  <a:pt x="282910" y="1650208"/>
                </a:lnTo>
                <a:lnTo>
                  <a:pt x="170859" y="1653778"/>
                </a:lnTo>
                <a:lnTo>
                  <a:pt x="119998" y="1254655"/>
                </a:lnTo>
                <a:lnTo>
                  <a:pt x="116422" y="1253069"/>
                </a:lnTo>
                <a:lnTo>
                  <a:pt x="112846" y="1251482"/>
                </a:lnTo>
                <a:lnTo>
                  <a:pt x="109667" y="1249498"/>
                </a:lnTo>
                <a:lnTo>
                  <a:pt x="106489" y="1246721"/>
                </a:lnTo>
                <a:lnTo>
                  <a:pt x="103707" y="1243943"/>
                </a:lnTo>
                <a:lnTo>
                  <a:pt x="100528" y="1240373"/>
                </a:lnTo>
                <a:lnTo>
                  <a:pt x="98144" y="1236802"/>
                </a:lnTo>
                <a:lnTo>
                  <a:pt x="96158" y="1232438"/>
                </a:lnTo>
                <a:lnTo>
                  <a:pt x="91389" y="1223710"/>
                </a:lnTo>
                <a:lnTo>
                  <a:pt x="87416" y="1214188"/>
                </a:lnTo>
                <a:lnTo>
                  <a:pt x="84237" y="1203872"/>
                </a:lnTo>
                <a:lnTo>
                  <a:pt x="81853" y="1193557"/>
                </a:lnTo>
                <a:lnTo>
                  <a:pt x="79072" y="1182845"/>
                </a:lnTo>
                <a:lnTo>
                  <a:pt x="77085" y="1172133"/>
                </a:lnTo>
                <a:lnTo>
                  <a:pt x="73906" y="1153486"/>
                </a:lnTo>
                <a:lnTo>
                  <a:pt x="71522" y="1137616"/>
                </a:lnTo>
                <a:lnTo>
                  <a:pt x="70330" y="1132062"/>
                </a:lnTo>
                <a:lnTo>
                  <a:pt x="69535" y="1128491"/>
                </a:lnTo>
                <a:lnTo>
                  <a:pt x="69138" y="1124127"/>
                </a:lnTo>
                <a:lnTo>
                  <a:pt x="63178" y="1061839"/>
                </a:lnTo>
                <a:lnTo>
                  <a:pt x="56820" y="994392"/>
                </a:lnTo>
                <a:lnTo>
                  <a:pt x="50065" y="909490"/>
                </a:lnTo>
                <a:lnTo>
                  <a:pt x="42119" y="909490"/>
                </a:lnTo>
                <a:lnTo>
                  <a:pt x="35364" y="908299"/>
                </a:lnTo>
                <a:lnTo>
                  <a:pt x="29403" y="907506"/>
                </a:lnTo>
                <a:lnTo>
                  <a:pt x="24238" y="906316"/>
                </a:lnTo>
                <a:lnTo>
                  <a:pt x="20662" y="905125"/>
                </a:lnTo>
                <a:lnTo>
                  <a:pt x="17880" y="903935"/>
                </a:lnTo>
                <a:lnTo>
                  <a:pt x="17086" y="902745"/>
                </a:lnTo>
                <a:lnTo>
                  <a:pt x="16688" y="901555"/>
                </a:lnTo>
                <a:lnTo>
                  <a:pt x="16291" y="900761"/>
                </a:lnTo>
                <a:lnTo>
                  <a:pt x="16291" y="899571"/>
                </a:lnTo>
                <a:lnTo>
                  <a:pt x="14702" y="894413"/>
                </a:lnTo>
                <a:lnTo>
                  <a:pt x="12318" y="887669"/>
                </a:lnTo>
                <a:lnTo>
                  <a:pt x="10331" y="879734"/>
                </a:lnTo>
                <a:lnTo>
                  <a:pt x="8344" y="870212"/>
                </a:lnTo>
                <a:lnTo>
                  <a:pt x="6755" y="859103"/>
                </a:lnTo>
                <a:lnTo>
                  <a:pt x="4768" y="847201"/>
                </a:lnTo>
                <a:lnTo>
                  <a:pt x="3179" y="834109"/>
                </a:lnTo>
                <a:lnTo>
                  <a:pt x="1987" y="819826"/>
                </a:lnTo>
                <a:lnTo>
                  <a:pt x="795" y="805146"/>
                </a:lnTo>
                <a:lnTo>
                  <a:pt x="397" y="789277"/>
                </a:lnTo>
                <a:lnTo>
                  <a:pt x="0" y="773010"/>
                </a:lnTo>
                <a:lnTo>
                  <a:pt x="0" y="756347"/>
                </a:lnTo>
                <a:lnTo>
                  <a:pt x="795" y="738494"/>
                </a:lnTo>
                <a:lnTo>
                  <a:pt x="1987" y="721434"/>
                </a:lnTo>
                <a:lnTo>
                  <a:pt x="3576" y="703184"/>
                </a:lnTo>
                <a:lnTo>
                  <a:pt x="5563" y="684934"/>
                </a:lnTo>
                <a:lnTo>
                  <a:pt x="9139" y="667477"/>
                </a:lnTo>
                <a:lnTo>
                  <a:pt x="12715" y="649227"/>
                </a:lnTo>
                <a:lnTo>
                  <a:pt x="17483" y="631770"/>
                </a:lnTo>
                <a:lnTo>
                  <a:pt x="22649" y="614313"/>
                </a:lnTo>
                <a:lnTo>
                  <a:pt x="25430" y="605982"/>
                </a:lnTo>
                <a:lnTo>
                  <a:pt x="29006" y="597253"/>
                </a:lnTo>
                <a:lnTo>
                  <a:pt x="32185" y="588922"/>
                </a:lnTo>
                <a:lnTo>
                  <a:pt x="36158" y="580987"/>
                </a:lnTo>
                <a:lnTo>
                  <a:pt x="40132" y="573052"/>
                </a:lnTo>
                <a:lnTo>
                  <a:pt x="44503" y="565117"/>
                </a:lnTo>
                <a:lnTo>
                  <a:pt x="48873" y="557579"/>
                </a:lnTo>
                <a:lnTo>
                  <a:pt x="53244" y="549644"/>
                </a:lnTo>
                <a:lnTo>
                  <a:pt x="58410" y="542503"/>
                </a:lnTo>
                <a:lnTo>
                  <a:pt x="63973" y="535362"/>
                </a:lnTo>
                <a:lnTo>
                  <a:pt x="69535" y="528617"/>
                </a:lnTo>
                <a:lnTo>
                  <a:pt x="75496" y="522269"/>
                </a:lnTo>
                <a:lnTo>
                  <a:pt x="81456" y="515921"/>
                </a:lnTo>
                <a:lnTo>
                  <a:pt x="87416" y="509970"/>
                </a:lnTo>
                <a:lnTo>
                  <a:pt x="94171" y="504416"/>
                </a:lnTo>
                <a:lnTo>
                  <a:pt x="101720" y="498861"/>
                </a:lnTo>
                <a:lnTo>
                  <a:pt x="108873" y="493704"/>
                </a:lnTo>
                <a:lnTo>
                  <a:pt x="116422" y="488943"/>
                </a:lnTo>
                <a:lnTo>
                  <a:pt x="124369" y="484579"/>
                </a:lnTo>
                <a:lnTo>
                  <a:pt x="132713" y="480611"/>
                </a:lnTo>
                <a:lnTo>
                  <a:pt x="141455" y="477040"/>
                </a:lnTo>
                <a:lnTo>
                  <a:pt x="150594" y="473470"/>
                </a:lnTo>
                <a:lnTo>
                  <a:pt x="159733" y="470693"/>
                </a:lnTo>
                <a:lnTo>
                  <a:pt x="169667" y="467915"/>
                </a:lnTo>
                <a:lnTo>
                  <a:pt x="172845" y="467915"/>
                </a:lnTo>
                <a:lnTo>
                  <a:pt x="179998" y="468312"/>
                </a:lnTo>
                <a:lnTo>
                  <a:pt x="200262" y="469502"/>
                </a:lnTo>
                <a:lnTo>
                  <a:pt x="231652" y="471883"/>
                </a:lnTo>
                <a:lnTo>
                  <a:pt x="312711" y="730162"/>
                </a:lnTo>
                <a:lnTo>
                  <a:pt x="329400" y="728575"/>
                </a:lnTo>
                <a:lnTo>
                  <a:pt x="327413" y="709135"/>
                </a:lnTo>
                <a:lnTo>
                  <a:pt x="322247" y="527427"/>
                </a:lnTo>
                <a:lnTo>
                  <a:pt x="315492" y="509970"/>
                </a:lnTo>
                <a:lnTo>
                  <a:pt x="329002" y="486959"/>
                </a:lnTo>
                <a:lnTo>
                  <a:pt x="359598" y="486562"/>
                </a:lnTo>
                <a:lnTo>
                  <a:pt x="371916" y="509970"/>
                </a:lnTo>
                <a:lnTo>
                  <a:pt x="366353" y="530601"/>
                </a:lnTo>
                <a:lnTo>
                  <a:pt x="393372" y="722624"/>
                </a:lnTo>
                <a:lnTo>
                  <a:pt x="402114" y="721831"/>
                </a:lnTo>
                <a:lnTo>
                  <a:pt x="397346" y="476247"/>
                </a:lnTo>
                <a:lnTo>
                  <a:pt x="403703" y="473073"/>
                </a:lnTo>
                <a:lnTo>
                  <a:pt x="408869" y="470693"/>
                </a:lnTo>
                <a:lnTo>
                  <a:pt x="411253" y="468709"/>
                </a:lnTo>
                <a:lnTo>
                  <a:pt x="412047" y="467915"/>
                </a:lnTo>
                <a:lnTo>
                  <a:pt x="416816" y="467122"/>
                </a:lnTo>
                <a:lnTo>
                  <a:pt x="421584" y="467122"/>
                </a:lnTo>
                <a:lnTo>
                  <a:pt x="425557" y="466725"/>
                </a:lnTo>
                <a:close/>
                <a:moveTo>
                  <a:pt x="2003425" y="196850"/>
                </a:moveTo>
                <a:lnTo>
                  <a:pt x="2003425" y="720725"/>
                </a:lnTo>
                <a:lnTo>
                  <a:pt x="1071562" y="720328"/>
                </a:lnTo>
                <a:lnTo>
                  <a:pt x="1251744" y="585391"/>
                </a:lnTo>
                <a:lnTo>
                  <a:pt x="1404144" y="665163"/>
                </a:lnTo>
                <a:lnTo>
                  <a:pt x="1657350" y="399256"/>
                </a:lnTo>
                <a:lnTo>
                  <a:pt x="1796653" y="458788"/>
                </a:lnTo>
                <a:lnTo>
                  <a:pt x="2003425" y="196850"/>
                </a:lnTo>
                <a:close/>
                <a:moveTo>
                  <a:pt x="140097" y="182563"/>
                </a:moveTo>
                <a:lnTo>
                  <a:pt x="138509" y="201216"/>
                </a:lnTo>
                <a:lnTo>
                  <a:pt x="137319" y="215107"/>
                </a:lnTo>
                <a:lnTo>
                  <a:pt x="137716" y="215504"/>
                </a:lnTo>
                <a:lnTo>
                  <a:pt x="138509" y="201216"/>
                </a:lnTo>
                <a:lnTo>
                  <a:pt x="139303" y="194469"/>
                </a:lnTo>
                <a:lnTo>
                  <a:pt x="140097" y="188516"/>
                </a:lnTo>
                <a:lnTo>
                  <a:pt x="140097" y="182563"/>
                </a:lnTo>
                <a:close/>
                <a:moveTo>
                  <a:pt x="164306" y="111125"/>
                </a:moveTo>
                <a:lnTo>
                  <a:pt x="162719" y="111522"/>
                </a:lnTo>
                <a:lnTo>
                  <a:pt x="161131" y="111919"/>
                </a:lnTo>
                <a:lnTo>
                  <a:pt x="159544" y="112713"/>
                </a:lnTo>
                <a:lnTo>
                  <a:pt x="158353" y="113507"/>
                </a:lnTo>
                <a:lnTo>
                  <a:pt x="155972" y="117078"/>
                </a:lnTo>
                <a:lnTo>
                  <a:pt x="153591" y="120650"/>
                </a:lnTo>
                <a:lnTo>
                  <a:pt x="158353" y="115491"/>
                </a:lnTo>
                <a:lnTo>
                  <a:pt x="161131" y="113110"/>
                </a:lnTo>
                <a:lnTo>
                  <a:pt x="164306" y="111125"/>
                </a:lnTo>
                <a:close/>
                <a:moveTo>
                  <a:pt x="988111" y="91679"/>
                </a:moveTo>
                <a:lnTo>
                  <a:pt x="984541" y="92075"/>
                </a:lnTo>
                <a:lnTo>
                  <a:pt x="980971" y="93266"/>
                </a:lnTo>
                <a:lnTo>
                  <a:pt x="977798" y="94853"/>
                </a:lnTo>
                <a:lnTo>
                  <a:pt x="975022" y="97632"/>
                </a:lnTo>
                <a:lnTo>
                  <a:pt x="972642" y="100013"/>
                </a:lnTo>
                <a:lnTo>
                  <a:pt x="971055" y="103188"/>
                </a:lnTo>
                <a:lnTo>
                  <a:pt x="970262" y="106760"/>
                </a:lnTo>
                <a:lnTo>
                  <a:pt x="969865" y="110332"/>
                </a:lnTo>
                <a:lnTo>
                  <a:pt x="969865" y="578644"/>
                </a:lnTo>
                <a:lnTo>
                  <a:pt x="1457734" y="287338"/>
                </a:lnTo>
                <a:lnTo>
                  <a:pt x="1494622" y="333375"/>
                </a:lnTo>
                <a:lnTo>
                  <a:pt x="969865" y="642938"/>
                </a:lnTo>
                <a:lnTo>
                  <a:pt x="969865" y="758032"/>
                </a:lnTo>
                <a:lnTo>
                  <a:pt x="970262" y="762001"/>
                </a:lnTo>
                <a:lnTo>
                  <a:pt x="971055" y="765176"/>
                </a:lnTo>
                <a:lnTo>
                  <a:pt x="972642" y="768747"/>
                </a:lnTo>
                <a:lnTo>
                  <a:pt x="975022" y="771129"/>
                </a:lnTo>
                <a:lnTo>
                  <a:pt x="977798" y="773510"/>
                </a:lnTo>
                <a:lnTo>
                  <a:pt x="980971" y="775494"/>
                </a:lnTo>
                <a:lnTo>
                  <a:pt x="984541" y="776685"/>
                </a:lnTo>
                <a:lnTo>
                  <a:pt x="988111" y="776685"/>
                </a:lnTo>
                <a:lnTo>
                  <a:pt x="2043178" y="776685"/>
                </a:lnTo>
                <a:lnTo>
                  <a:pt x="2047144" y="776685"/>
                </a:lnTo>
                <a:lnTo>
                  <a:pt x="2050714" y="775494"/>
                </a:lnTo>
                <a:lnTo>
                  <a:pt x="2053887" y="773510"/>
                </a:lnTo>
                <a:lnTo>
                  <a:pt x="2056663" y="771129"/>
                </a:lnTo>
                <a:lnTo>
                  <a:pt x="2059043" y="768747"/>
                </a:lnTo>
                <a:lnTo>
                  <a:pt x="2060630" y="765176"/>
                </a:lnTo>
                <a:lnTo>
                  <a:pt x="2061820" y="762001"/>
                </a:lnTo>
                <a:lnTo>
                  <a:pt x="2062216" y="758032"/>
                </a:lnTo>
                <a:lnTo>
                  <a:pt x="2062216" y="110332"/>
                </a:lnTo>
                <a:lnTo>
                  <a:pt x="2061820" y="106760"/>
                </a:lnTo>
                <a:lnTo>
                  <a:pt x="2060630" y="103188"/>
                </a:lnTo>
                <a:lnTo>
                  <a:pt x="2059043" y="100013"/>
                </a:lnTo>
                <a:lnTo>
                  <a:pt x="2056663" y="97632"/>
                </a:lnTo>
                <a:lnTo>
                  <a:pt x="2053887" y="94853"/>
                </a:lnTo>
                <a:lnTo>
                  <a:pt x="2050714" y="93266"/>
                </a:lnTo>
                <a:lnTo>
                  <a:pt x="2047144" y="92075"/>
                </a:lnTo>
                <a:lnTo>
                  <a:pt x="2043178" y="91679"/>
                </a:lnTo>
                <a:lnTo>
                  <a:pt x="988111" y="91679"/>
                </a:lnTo>
                <a:close/>
                <a:moveTo>
                  <a:pt x="273050" y="38100"/>
                </a:moveTo>
                <a:lnTo>
                  <a:pt x="286544" y="38497"/>
                </a:lnTo>
                <a:lnTo>
                  <a:pt x="299641" y="38894"/>
                </a:lnTo>
                <a:lnTo>
                  <a:pt x="312341" y="40085"/>
                </a:lnTo>
                <a:lnTo>
                  <a:pt x="323850" y="42466"/>
                </a:lnTo>
                <a:lnTo>
                  <a:pt x="335756" y="44847"/>
                </a:lnTo>
                <a:lnTo>
                  <a:pt x="347266" y="47229"/>
                </a:lnTo>
                <a:lnTo>
                  <a:pt x="357981" y="50800"/>
                </a:lnTo>
                <a:lnTo>
                  <a:pt x="368697" y="53975"/>
                </a:lnTo>
                <a:lnTo>
                  <a:pt x="378222" y="57944"/>
                </a:lnTo>
                <a:lnTo>
                  <a:pt x="387747" y="61516"/>
                </a:lnTo>
                <a:lnTo>
                  <a:pt x="396478" y="65881"/>
                </a:lnTo>
                <a:lnTo>
                  <a:pt x="404813" y="70247"/>
                </a:lnTo>
                <a:lnTo>
                  <a:pt x="412750" y="74216"/>
                </a:lnTo>
                <a:lnTo>
                  <a:pt x="419894" y="78582"/>
                </a:lnTo>
                <a:lnTo>
                  <a:pt x="432197" y="86519"/>
                </a:lnTo>
                <a:lnTo>
                  <a:pt x="442516" y="93266"/>
                </a:lnTo>
                <a:lnTo>
                  <a:pt x="449660" y="99219"/>
                </a:lnTo>
                <a:lnTo>
                  <a:pt x="455613" y="104378"/>
                </a:lnTo>
                <a:lnTo>
                  <a:pt x="454025" y="107553"/>
                </a:lnTo>
                <a:lnTo>
                  <a:pt x="451644" y="111522"/>
                </a:lnTo>
                <a:lnTo>
                  <a:pt x="448866" y="116285"/>
                </a:lnTo>
                <a:lnTo>
                  <a:pt x="444897" y="122238"/>
                </a:lnTo>
                <a:lnTo>
                  <a:pt x="440532" y="128588"/>
                </a:lnTo>
                <a:lnTo>
                  <a:pt x="434578" y="134938"/>
                </a:lnTo>
                <a:lnTo>
                  <a:pt x="427832" y="141288"/>
                </a:lnTo>
                <a:lnTo>
                  <a:pt x="423863" y="144066"/>
                </a:lnTo>
                <a:lnTo>
                  <a:pt x="420291" y="146844"/>
                </a:lnTo>
                <a:lnTo>
                  <a:pt x="415925" y="149225"/>
                </a:lnTo>
                <a:lnTo>
                  <a:pt x="411163" y="151607"/>
                </a:lnTo>
                <a:lnTo>
                  <a:pt x="406797" y="153591"/>
                </a:lnTo>
                <a:lnTo>
                  <a:pt x="401638" y="155179"/>
                </a:lnTo>
                <a:lnTo>
                  <a:pt x="396082" y="156369"/>
                </a:lnTo>
                <a:lnTo>
                  <a:pt x="390525" y="157560"/>
                </a:lnTo>
                <a:lnTo>
                  <a:pt x="384572" y="157957"/>
                </a:lnTo>
                <a:lnTo>
                  <a:pt x="379016" y="157957"/>
                </a:lnTo>
                <a:lnTo>
                  <a:pt x="372666" y="157560"/>
                </a:lnTo>
                <a:lnTo>
                  <a:pt x="365919" y="155973"/>
                </a:lnTo>
                <a:lnTo>
                  <a:pt x="358775" y="154385"/>
                </a:lnTo>
                <a:lnTo>
                  <a:pt x="351235" y="152003"/>
                </a:lnTo>
                <a:lnTo>
                  <a:pt x="343694" y="148828"/>
                </a:lnTo>
                <a:lnTo>
                  <a:pt x="335756" y="145257"/>
                </a:lnTo>
                <a:lnTo>
                  <a:pt x="327025" y="140891"/>
                </a:lnTo>
                <a:lnTo>
                  <a:pt x="317103" y="136525"/>
                </a:lnTo>
                <a:lnTo>
                  <a:pt x="355203" y="155179"/>
                </a:lnTo>
                <a:lnTo>
                  <a:pt x="373063" y="163116"/>
                </a:lnTo>
                <a:lnTo>
                  <a:pt x="381397" y="166688"/>
                </a:lnTo>
                <a:lnTo>
                  <a:pt x="389335" y="169466"/>
                </a:lnTo>
                <a:lnTo>
                  <a:pt x="397272" y="172244"/>
                </a:lnTo>
                <a:lnTo>
                  <a:pt x="404813" y="173832"/>
                </a:lnTo>
                <a:lnTo>
                  <a:pt x="411957" y="175023"/>
                </a:lnTo>
                <a:lnTo>
                  <a:pt x="418703" y="175419"/>
                </a:lnTo>
                <a:lnTo>
                  <a:pt x="425053" y="175023"/>
                </a:lnTo>
                <a:lnTo>
                  <a:pt x="428228" y="174625"/>
                </a:lnTo>
                <a:lnTo>
                  <a:pt x="431007" y="173832"/>
                </a:lnTo>
                <a:lnTo>
                  <a:pt x="434182" y="173038"/>
                </a:lnTo>
                <a:lnTo>
                  <a:pt x="436563" y="171847"/>
                </a:lnTo>
                <a:lnTo>
                  <a:pt x="438944" y="169863"/>
                </a:lnTo>
                <a:lnTo>
                  <a:pt x="441722" y="168276"/>
                </a:lnTo>
                <a:lnTo>
                  <a:pt x="442913" y="180976"/>
                </a:lnTo>
                <a:lnTo>
                  <a:pt x="443310" y="192882"/>
                </a:lnTo>
                <a:lnTo>
                  <a:pt x="443310" y="203994"/>
                </a:lnTo>
                <a:lnTo>
                  <a:pt x="442913" y="215107"/>
                </a:lnTo>
                <a:lnTo>
                  <a:pt x="444500" y="213122"/>
                </a:lnTo>
                <a:lnTo>
                  <a:pt x="445691" y="212328"/>
                </a:lnTo>
                <a:lnTo>
                  <a:pt x="446882" y="212328"/>
                </a:lnTo>
                <a:lnTo>
                  <a:pt x="447675" y="212726"/>
                </a:lnTo>
                <a:lnTo>
                  <a:pt x="448072" y="213519"/>
                </a:lnTo>
                <a:lnTo>
                  <a:pt x="448866" y="216297"/>
                </a:lnTo>
                <a:lnTo>
                  <a:pt x="448866" y="221457"/>
                </a:lnTo>
                <a:lnTo>
                  <a:pt x="448866" y="228204"/>
                </a:lnTo>
                <a:lnTo>
                  <a:pt x="447675" y="244079"/>
                </a:lnTo>
                <a:lnTo>
                  <a:pt x="445294" y="262335"/>
                </a:lnTo>
                <a:lnTo>
                  <a:pt x="443310" y="279797"/>
                </a:lnTo>
                <a:lnTo>
                  <a:pt x="440928" y="294482"/>
                </a:lnTo>
                <a:lnTo>
                  <a:pt x="439738" y="300038"/>
                </a:lnTo>
                <a:lnTo>
                  <a:pt x="438547" y="303213"/>
                </a:lnTo>
                <a:lnTo>
                  <a:pt x="437753" y="304800"/>
                </a:lnTo>
                <a:lnTo>
                  <a:pt x="437357" y="304800"/>
                </a:lnTo>
                <a:lnTo>
                  <a:pt x="436960" y="304007"/>
                </a:lnTo>
                <a:lnTo>
                  <a:pt x="435769" y="313929"/>
                </a:lnTo>
                <a:lnTo>
                  <a:pt x="434182" y="323057"/>
                </a:lnTo>
                <a:lnTo>
                  <a:pt x="432197" y="332185"/>
                </a:lnTo>
                <a:lnTo>
                  <a:pt x="429816" y="341313"/>
                </a:lnTo>
                <a:lnTo>
                  <a:pt x="427435" y="349647"/>
                </a:lnTo>
                <a:lnTo>
                  <a:pt x="424260" y="357982"/>
                </a:lnTo>
                <a:lnTo>
                  <a:pt x="421482" y="365919"/>
                </a:lnTo>
                <a:lnTo>
                  <a:pt x="417513" y="373460"/>
                </a:lnTo>
                <a:lnTo>
                  <a:pt x="413941" y="381397"/>
                </a:lnTo>
                <a:lnTo>
                  <a:pt x="409972" y="388938"/>
                </a:lnTo>
                <a:lnTo>
                  <a:pt x="406003" y="395685"/>
                </a:lnTo>
                <a:lnTo>
                  <a:pt x="401241" y="402432"/>
                </a:lnTo>
                <a:lnTo>
                  <a:pt x="396875" y="408782"/>
                </a:lnTo>
                <a:lnTo>
                  <a:pt x="391716" y="415132"/>
                </a:lnTo>
                <a:lnTo>
                  <a:pt x="386953" y="420688"/>
                </a:lnTo>
                <a:lnTo>
                  <a:pt x="381794" y="426244"/>
                </a:lnTo>
                <a:lnTo>
                  <a:pt x="376635" y="431801"/>
                </a:lnTo>
                <a:lnTo>
                  <a:pt x="371078" y="436563"/>
                </a:lnTo>
                <a:lnTo>
                  <a:pt x="365919" y="440929"/>
                </a:lnTo>
                <a:lnTo>
                  <a:pt x="360363" y="445691"/>
                </a:lnTo>
                <a:lnTo>
                  <a:pt x="354806" y="449660"/>
                </a:lnTo>
                <a:lnTo>
                  <a:pt x="349250" y="453232"/>
                </a:lnTo>
                <a:lnTo>
                  <a:pt x="343297" y="456804"/>
                </a:lnTo>
                <a:lnTo>
                  <a:pt x="337741" y="459582"/>
                </a:lnTo>
                <a:lnTo>
                  <a:pt x="332185" y="462757"/>
                </a:lnTo>
                <a:lnTo>
                  <a:pt x="326628" y="464741"/>
                </a:lnTo>
                <a:lnTo>
                  <a:pt x="320675" y="466726"/>
                </a:lnTo>
                <a:lnTo>
                  <a:pt x="315119" y="468313"/>
                </a:lnTo>
                <a:lnTo>
                  <a:pt x="309563" y="469901"/>
                </a:lnTo>
                <a:lnTo>
                  <a:pt x="304403" y="470694"/>
                </a:lnTo>
                <a:lnTo>
                  <a:pt x="298847" y="471091"/>
                </a:lnTo>
                <a:lnTo>
                  <a:pt x="293688" y="471488"/>
                </a:lnTo>
                <a:lnTo>
                  <a:pt x="288925" y="471091"/>
                </a:lnTo>
                <a:lnTo>
                  <a:pt x="284956" y="470694"/>
                </a:lnTo>
                <a:lnTo>
                  <a:pt x="280194" y="469901"/>
                </a:lnTo>
                <a:lnTo>
                  <a:pt x="275034" y="467916"/>
                </a:lnTo>
                <a:lnTo>
                  <a:pt x="270669" y="466329"/>
                </a:lnTo>
                <a:lnTo>
                  <a:pt x="265509" y="464344"/>
                </a:lnTo>
                <a:lnTo>
                  <a:pt x="259953" y="462360"/>
                </a:lnTo>
                <a:lnTo>
                  <a:pt x="254794" y="459185"/>
                </a:lnTo>
                <a:lnTo>
                  <a:pt x="244078" y="452438"/>
                </a:lnTo>
                <a:lnTo>
                  <a:pt x="232966" y="444898"/>
                </a:lnTo>
                <a:lnTo>
                  <a:pt x="221853" y="435769"/>
                </a:lnTo>
                <a:lnTo>
                  <a:pt x="211534" y="425450"/>
                </a:lnTo>
                <a:lnTo>
                  <a:pt x="200819" y="413941"/>
                </a:lnTo>
                <a:lnTo>
                  <a:pt x="190500" y="402035"/>
                </a:lnTo>
                <a:lnTo>
                  <a:pt x="185737" y="395685"/>
                </a:lnTo>
                <a:lnTo>
                  <a:pt x="180578" y="388938"/>
                </a:lnTo>
                <a:lnTo>
                  <a:pt x="176609" y="381794"/>
                </a:lnTo>
                <a:lnTo>
                  <a:pt x="171847" y="374651"/>
                </a:lnTo>
                <a:lnTo>
                  <a:pt x="167481" y="367507"/>
                </a:lnTo>
                <a:lnTo>
                  <a:pt x="163512" y="359569"/>
                </a:lnTo>
                <a:lnTo>
                  <a:pt x="159544" y="351632"/>
                </a:lnTo>
                <a:lnTo>
                  <a:pt x="156369" y="343694"/>
                </a:lnTo>
                <a:lnTo>
                  <a:pt x="152797" y="335757"/>
                </a:lnTo>
                <a:lnTo>
                  <a:pt x="150019" y="327422"/>
                </a:lnTo>
                <a:lnTo>
                  <a:pt x="147241" y="318691"/>
                </a:lnTo>
                <a:lnTo>
                  <a:pt x="144859" y="310357"/>
                </a:lnTo>
                <a:lnTo>
                  <a:pt x="142875" y="316310"/>
                </a:lnTo>
                <a:lnTo>
                  <a:pt x="140494" y="320676"/>
                </a:lnTo>
                <a:lnTo>
                  <a:pt x="139700" y="322263"/>
                </a:lnTo>
                <a:lnTo>
                  <a:pt x="138509" y="323057"/>
                </a:lnTo>
                <a:lnTo>
                  <a:pt x="137319" y="323851"/>
                </a:lnTo>
                <a:lnTo>
                  <a:pt x="136128" y="324247"/>
                </a:lnTo>
                <a:lnTo>
                  <a:pt x="134541" y="323851"/>
                </a:lnTo>
                <a:lnTo>
                  <a:pt x="133350" y="323057"/>
                </a:lnTo>
                <a:lnTo>
                  <a:pt x="132159" y="321866"/>
                </a:lnTo>
                <a:lnTo>
                  <a:pt x="130969" y="319485"/>
                </a:lnTo>
                <a:lnTo>
                  <a:pt x="128587" y="314722"/>
                </a:lnTo>
                <a:lnTo>
                  <a:pt x="126603" y="308372"/>
                </a:lnTo>
                <a:lnTo>
                  <a:pt x="125016" y="300038"/>
                </a:lnTo>
                <a:lnTo>
                  <a:pt x="123825" y="290513"/>
                </a:lnTo>
                <a:lnTo>
                  <a:pt x="123031" y="280591"/>
                </a:lnTo>
                <a:lnTo>
                  <a:pt x="122634" y="269478"/>
                </a:lnTo>
                <a:lnTo>
                  <a:pt x="123031" y="259557"/>
                </a:lnTo>
                <a:lnTo>
                  <a:pt x="123428" y="250032"/>
                </a:lnTo>
                <a:lnTo>
                  <a:pt x="124619" y="241300"/>
                </a:lnTo>
                <a:lnTo>
                  <a:pt x="125809" y="233760"/>
                </a:lnTo>
                <a:lnTo>
                  <a:pt x="127397" y="227013"/>
                </a:lnTo>
                <a:lnTo>
                  <a:pt x="129778" y="221854"/>
                </a:lnTo>
                <a:lnTo>
                  <a:pt x="131762" y="217488"/>
                </a:lnTo>
                <a:lnTo>
                  <a:pt x="132953" y="216297"/>
                </a:lnTo>
                <a:lnTo>
                  <a:pt x="134144" y="215504"/>
                </a:lnTo>
                <a:lnTo>
                  <a:pt x="130572" y="211138"/>
                </a:lnTo>
                <a:lnTo>
                  <a:pt x="127000" y="207169"/>
                </a:lnTo>
                <a:lnTo>
                  <a:pt x="124619" y="202407"/>
                </a:lnTo>
                <a:lnTo>
                  <a:pt x="122634" y="197247"/>
                </a:lnTo>
                <a:lnTo>
                  <a:pt x="120253" y="192485"/>
                </a:lnTo>
                <a:lnTo>
                  <a:pt x="119062" y="186928"/>
                </a:lnTo>
                <a:lnTo>
                  <a:pt x="118269" y="181372"/>
                </a:lnTo>
                <a:lnTo>
                  <a:pt x="117475" y="175816"/>
                </a:lnTo>
                <a:lnTo>
                  <a:pt x="117475" y="170260"/>
                </a:lnTo>
                <a:lnTo>
                  <a:pt x="117475" y="164704"/>
                </a:lnTo>
                <a:lnTo>
                  <a:pt x="117872" y="158751"/>
                </a:lnTo>
                <a:lnTo>
                  <a:pt x="118269" y="152797"/>
                </a:lnTo>
                <a:lnTo>
                  <a:pt x="120253" y="140891"/>
                </a:lnTo>
                <a:lnTo>
                  <a:pt x="123428" y="129381"/>
                </a:lnTo>
                <a:lnTo>
                  <a:pt x="126603" y="118666"/>
                </a:lnTo>
                <a:lnTo>
                  <a:pt x="130969" y="107951"/>
                </a:lnTo>
                <a:lnTo>
                  <a:pt x="135334" y="98426"/>
                </a:lnTo>
                <a:lnTo>
                  <a:pt x="139700" y="90091"/>
                </a:lnTo>
                <a:lnTo>
                  <a:pt x="144066" y="82154"/>
                </a:lnTo>
                <a:lnTo>
                  <a:pt x="148034" y="76597"/>
                </a:lnTo>
                <a:lnTo>
                  <a:pt x="152003" y="72231"/>
                </a:lnTo>
                <a:lnTo>
                  <a:pt x="153194" y="70644"/>
                </a:lnTo>
                <a:lnTo>
                  <a:pt x="154781" y="69850"/>
                </a:lnTo>
                <a:lnTo>
                  <a:pt x="170656" y="61913"/>
                </a:lnTo>
                <a:lnTo>
                  <a:pt x="186134" y="55960"/>
                </a:lnTo>
                <a:lnTo>
                  <a:pt x="201216" y="50403"/>
                </a:lnTo>
                <a:lnTo>
                  <a:pt x="216297" y="46038"/>
                </a:lnTo>
                <a:lnTo>
                  <a:pt x="230981" y="42863"/>
                </a:lnTo>
                <a:lnTo>
                  <a:pt x="245269" y="40482"/>
                </a:lnTo>
                <a:lnTo>
                  <a:pt x="259556" y="38894"/>
                </a:lnTo>
                <a:lnTo>
                  <a:pt x="273050" y="38100"/>
                </a:lnTo>
                <a:close/>
                <a:moveTo>
                  <a:pt x="982954" y="0"/>
                </a:moveTo>
                <a:lnTo>
                  <a:pt x="988111" y="0"/>
                </a:lnTo>
                <a:lnTo>
                  <a:pt x="2043178" y="0"/>
                </a:lnTo>
                <a:lnTo>
                  <a:pt x="2049127" y="0"/>
                </a:lnTo>
                <a:lnTo>
                  <a:pt x="2054680" y="397"/>
                </a:lnTo>
                <a:lnTo>
                  <a:pt x="2060233" y="1191"/>
                </a:lnTo>
                <a:lnTo>
                  <a:pt x="2065786" y="1985"/>
                </a:lnTo>
                <a:lnTo>
                  <a:pt x="2070942" y="3572"/>
                </a:lnTo>
                <a:lnTo>
                  <a:pt x="2076099" y="5160"/>
                </a:lnTo>
                <a:lnTo>
                  <a:pt x="2081255" y="6747"/>
                </a:lnTo>
                <a:lnTo>
                  <a:pt x="2086411" y="8732"/>
                </a:lnTo>
                <a:lnTo>
                  <a:pt x="2091171" y="11113"/>
                </a:lnTo>
                <a:lnTo>
                  <a:pt x="2095931" y="13494"/>
                </a:lnTo>
                <a:lnTo>
                  <a:pt x="2100691" y="16272"/>
                </a:lnTo>
                <a:lnTo>
                  <a:pt x="2105054" y="19050"/>
                </a:lnTo>
                <a:lnTo>
                  <a:pt x="2109417" y="21828"/>
                </a:lnTo>
                <a:lnTo>
                  <a:pt x="2113780" y="25401"/>
                </a:lnTo>
                <a:lnTo>
                  <a:pt x="2121713" y="32544"/>
                </a:lnTo>
                <a:lnTo>
                  <a:pt x="2128852" y="40085"/>
                </a:lnTo>
                <a:lnTo>
                  <a:pt x="2131629" y="44451"/>
                </a:lnTo>
                <a:lnTo>
                  <a:pt x="2135198" y="48816"/>
                </a:lnTo>
                <a:lnTo>
                  <a:pt x="2137578" y="53182"/>
                </a:lnTo>
                <a:lnTo>
                  <a:pt x="2140751" y="57944"/>
                </a:lnTo>
                <a:lnTo>
                  <a:pt x="2143131" y="62707"/>
                </a:lnTo>
                <a:lnTo>
                  <a:pt x="2145114" y="67469"/>
                </a:lnTo>
                <a:lnTo>
                  <a:pt x="2147494" y="72628"/>
                </a:lnTo>
                <a:lnTo>
                  <a:pt x="2149081" y="77788"/>
                </a:lnTo>
                <a:lnTo>
                  <a:pt x="2150271" y="82947"/>
                </a:lnTo>
                <a:lnTo>
                  <a:pt x="2151461" y="88107"/>
                </a:lnTo>
                <a:lnTo>
                  <a:pt x="2152254" y="93663"/>
                </a:lnTo>
                <a:lnTo>
                  <a:pt x="2153444" y="99219"/>
                </a:lnTo>
                <a:lnTo>
                  <a:pt x="2153841" y="105172"/>
                </a:lnTo>
                <a:lnTo>
                  <a:pt x="2154237" y="110332"/>
                </a:lnTo>
                <a:lnTo>
                  <a:pt x="2154237" y="758032"/>
                </a:lnTo>
                <a:lnTo>
                  <a:pt x="2153841" y="763588"/>
                </a:lnTo>
                <a:lnTo>
                  <a:pt x="2153444" y="769144"/>
                </a:lnTo>
                <a:lnTo>
                  <a:pt x="2152254" y="775097"/>
                </a:lnTo>
                <a:lnTo>
                  <a:pt x="2151461" y="779860"/>
                </a:lnTo>
                <a:lnTo>
                  <a:pt x="2150271" y="785416"/>
                </a:lnTo>
                <a:lnTo>
                  <a:pt x="2149081" y="790972"/>
                </a:lnTo>
                <a:lnTo>
                  <a:pt x="2147494" y="796132"/>
                </a:lnTo>
                <a:lnTo>
                  <a:pt x="2145114" y="800894"/>
                </a:lnTo>
                <a:lnTo>
                  <a:pt x="2143131" y="805657"/>
                </a:lnTo>
                <a:lnTo>
                  <a:pt x="2140751" y="810816"/>
                </a:lnTo>
                <a:lnTo>
                  <a:pt x="2137578" y="815579"/>
                </a:lnTo>
                <a:lnTo>
                  <a:pt x="2135198" y="819547"/>
                </a:lnTo>
                <a:lnTo>
                  <a:pt x="2131629" y="824310"/>
                </a:lnTo>
                <a:lnTo>
                  <a:pt x="2128852" y="827882"/>
                </a:lnTo>
                <a:lnTo>
                  <a:pt x="2124886" y="832247"/>
                </a:lnTo>
                <a:lnTo>
                  <a:pt x="2121713" y="836216"/>
                </a:lnTo>
                <a:lnTo>
                  <a:pt x="2117350" y="839788"/>
                </a:lnTo>
                <a:lnTo>
                  <a:pt x="2113780" y="843360"/>
                </a:lnTo>
                <a:lnTo>
                  <a:pt x="2109417" y="846535"/>
                </a:lnTo>
                <a:lnTo>
                  <a:pt x="2105054" y="849710"/>
                </a:lnTo>
                <a:lnTo>
                  <a:pt x="2100691" y="852488"/>
                </a:lnTo>
                <a:lnTo>
                  <a:pt x="2095931" y="854869"/>
                </a:lnTo>
                <a:lnTo>
                  <a:pt x="2091171" y="857647"/>
                </a:lnTo>
                <a:lnTo>
                  <a:pt x="2086411" y="859632"/>
                </a:lnTo>
                <a:lnTo>
                  <a:pt x="2081255" y="861616"/>
                </a:lnTo>
                <a:lnTo>
                  <a:pt x="2076099" y="863601"/>
                </a:lnTo>
                <a:lnTo>
                  <a:pt x="2070942" y="865188"/>
                </a:lnTo>
                <a:lnTo>
                  <a:pt x="2065786" y="866379"/>
                </a:lnTo>
                <a:lnTo>
                  <a:pt x="2060233" y="867172"/>
                </a:lnTo>
                <a:lnTo>
                  <a:pt x="2054680" y="867966"/>
                </a:lnTo>
                <a:lnTo>
                  <a:pt x="2049127" y="868363"/>
                </a:lnTo>
                <a:lnTo>
                  <a:pt x="2043178" y="868363"/>
                </a:lnTo>
                <a:lnTo>
                  <a:pt x="988111" y="868363"/>
                </a:lnTo>
                <a:lnTo>
                  <a:pt x="982954" y="868363"/>
                </a:lnTo>
                <a:lnTo>
                  <a:pt x="977401" y="867966"/>
                </a:lnTo>
                <a:lnTo>
                  <a:pt x="971452" y="867172"/>
                </a:lnTo>
                <a:lnTo>
                  <a:pt x="966295" y="866379"/>
                </a:lnTo>
                <a:lnTo>
                  <a:pt x="960742" y="865188"/>
                </a:lnTo>
                <a:lnTo>
                  <a:pt x="955586" y="863601"/>
                </a:lnTo>
                <a:lnTo>
                  <a:pt x="950430" y="861616"/>
                </a:lnTo>
                <a:lnTo>
                  <a:pt x="945273" y="859632"/>
                </a:lnTo>
                <a:lnTo>
                  <a:pt x="940514" y="857647"/>
                </a:lnTo>
                <a:lnTo>
                  <a:pt x="935754" y="854869"/>
                </a:lnTo>
                <a:lnTo>
                  <a:pt x="930994" y="852488"/>
                </a:lnTo>
                <a:lnTo>
                  <a:pt x="926631" y="849710"/>
                </a:lnTo>
                <a:lnTo>
                  <a:pt x="922268" y="846535"/>
                </a:lnTo>
                <a:lnTo>
                  <a:pt x="918302" y="843360"/>
                </a:lnTo>
                <a:lnTo>
                  <a:pt x="913939" y="839788"/>
                </a:lnTo>
                <a:lnTo>
                  <a:pt x="910369" y="836216"/>
                </a:lnTo>
                <a:lnTo>
                  <a:pt x="906402" y="832247"/>
                </a:lnTo>
                <a:lnTo>
                  <a:pt x="903229" y="827882"/>
                </a:lnTo>
                <a:lnTo>
                  <a:pt x="899659" y="824310"/>
                </a:lnTo>
                <a:lnTo>
                  <a:pt x="896883" y="819547"/>
                </a:lnTo>
                <a:lnTo>
                  <a:pt x="893710" y="815579"/>
                </a:lnTo>
                <a:lnTo>
                  <a:pt x="891330" y="810816"/>
                </a:lnTo>
                <a:lnTo>
                  <a:pt x="888950" y="805657"/>
                </a:lnTo>
                <a:lnTo>
                  <a:pt x="886570" y="800894"/>
                </a:lnTo>
                <a:lnTo>
                  <a:pt x="884587" y="796132"/>
                </a:lnTo>
                <a:lnTo>
                  <a:pt x="883001" y="790972"/>
                </a:lnTo>
                <a:lnTo>
                  <a:pt x="881414" y="785416"/>
                </a:lnTo>
                <a:lnTo>
                  <a:pt x="879827" y="779860"/>
                </a:lnTo>
                <a:lnTo>
                  <a:pt x="879034" y="775097"/>
                </a:lnTo>
                <a:lnTo>
                  <a:pt x="878241" y="769144"/>
                </a:lnTo>
                <a:lnTo>
                  <a:pt x="877844" y="763588"/>
                </a:lnTo>
                <a:lnTo>
                  <a:pt x="877844" y="758032"/>
                </a:lnTo>
                <a:lnTo>
                  <a:pt x="877844" y="696913"/>
                </a:lnTo>
                <a:lnTo>
                  <a:pt x="833420" y="723504"/>
                </a:lnTo>
                <a:lnTo>
                  <a:pt x="804862" y="676672"/>
                </a:lnTo>
                <a:lnTo>
                  <a:pt x="877844" y="633413"/>
                </a:lnTo>
                <a:lnTo>
                  <a:pt x="877844" y="110332"/>
                </a:lnTo>
                <a:lnTo>
                  <a:pt x="877844" y="105172"/>
                </a:lnTo>
                <a:lnTo>
                  <a:pt x="878241" y="99219"/>
                </a:lnTo>
                <a:lnTo>
                  <a:pt x="879034" y="93663"/>
                </a:lnTo>
                <a:lnTo>
                  <a:pt x="879827" y="88107"/>
                </a:lnTo>
                <a:lnTo>
                  <a:pt x="881414" y="82947"/>
                </a:lnTo>
                <a:lnTo>
                  <a:pt x="883001" y="77788"/>
                </a:lnTo>
                <a:lnTo>
                  <a:pt x="884587" y="72628"/>
                </a:lnTo>
                <a:lnTo>
                  <a:pt x="886570" y="67469"/>
                </a:lnTo>
                <a:lnTo>
                  <a:pt x="888950" y="62707"/>
                </a:lnTo>
                <a:lnTo>
                  <a:pt x="891330" y="57944"/>
                </a:lnTo>
                <a:lnTo>
                  <a:pt x="893710" y="53182"/>
                </a:lnTo>
                <a:lnTo>
                  <a:pt x="896883" y="48816"/>
                </a:lnTo>
                <a:lnTo>
                  <a:pt x="899659" y="44451"/>
                </a:lnTo>
                <a:lnTo>
                  <a:pt x="903229" y="40085"/>
                </a:lnTo>
                <a:lnTo>
                  <a:pt x="910369" y="32544"/>
                </a:lnTo>
                <a:lnTo>
                  <a:pt x="918302" y="25401"/>
                </a:lnTo>
                <a:lnTo>
                  <a:pt x="922268" y="21828"/>
                </a:lnTo>
                <a:lnTo>
                  <a:pt x="926631" y="19050"/>
                </a:lnTo>
                <a:lnTo>
                  <a:pt x="930994" y="16272"/>
                </a:lnTo>
                <a:lnTo>
                  <a:pt x="935754" y="13494"/>
                </a:lnTo>
                <a:lnTo>
                  <a:pt x="940514" y="11113"/>
                </a:lnTo>
                <a:lnTo>
                  <a:pt x="945273" y="8732"/>
                </a:lnTo>
                <a:lnTo>
                  <a:pt x="950430" y="6747"/>
                </a:lnTo>
                <a:lnTo>
                  <a:pt x="955586" y="5160"/>
                </a:lnTo>
                <a:lnTo>
                  <a:pt x="960742" y="3572"/>
                </a:lnTo>
                <a:lnTo>
                  <a:pt x="966295" y="1985"/>
                </a:lnTo>
                <a:lnTo>
                  <a:pt x="971452" y="1191"/>
                </a:lnTo>
                <a:lnTo>
                  <a:pt x="977401" y="397"/>
                </a:lnTo>
                <a:lnTo>
                  <a:pt x="98295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 2050"/>
          <p:cNvSpPr/>
          <p:nvPr/>
        </p:nvSpPr>
        <p:spPr bwMode="auto">
          <a:xfrm>
            <a:off x="5628005" y="2865755"/>
            <a:ext cx="382905" cy="338455"/>
          </a:xfrm>
          <a:custGeom>
            <a:avLst/>
            <a:gdLst>
              <a:gd name="T0" fmla="*/ 354414 w 2295525"/>
              <a:gd name="T1" fmla="*/ 1437494 h 1735138"/>
              <a:gd name="T2" fmla="*/ 223983 w 2295525"/>
              <a:gd name="T3" fmla="*/ 1389407 h 1735138"/>
              <a:gd name="T4" fmla="*/ 200120 w 2295525"/>
              <a:gd name="T5" fmla="*/ 1433678 h 1735138"/>
              <a:gd name="T6" fmla="*/ 1871799 w 2295525"/>
              <a:gd name="T7" fmla="*/ 1202082 h 1735138"/>
              <a:gd name="T8" fmla="*/ 1862595 w 2295525"/>
              <a:gd name="T9" fmla="*/ 1430571 h 1735138"/>
              <a:gd name="T10" fmla="*/ 1585813 w 2295525"/>
              <a:gd name="T11" fmla="*/ 1207999 h 1735138"/>
              <a:gd name="T12" fmla="*/ 1490656 w 2295525"/>
              <a:gd name="T13" fmla="*/ 1402297 h 1735138"/>
              <a:gd name="T14" fmla="*/ 1152749 w 2295525"/>
              <a:gd name="T15" fmla="*/ 1383558 h 1735138"/>
              <a:gd name="T16" fmla="*/ 1090837 w 2295525"/>
              <a:gd name="T17" fmla="*/ 1220821 h 1735138"/>
              <a:gd name="T18" fmla="*/ 783516 w 2295525"/>
              <a:gd name="T19" fmla="*/ 1424982 h 1735138"/>
              <a:gd name="T20" fmla="*/ 1483025 w 2295525"/>
              <a:gd name="T21" fmla="*/ 1122300 h 1735138"/>
              <a:gd name="T22" fmla="*/ 1518730 w 2295525"/>
              <a:gd name="T23" fmla="*/ 1215802 h 1735138"/>
              <a:gd name="T24" fmla="*/ 1183050 w 2295525"/>
              <a:gd name="T25" fmla="*/ 1170419 h 1735138"/>
              <a:gd name="T26" fmla="*/ 1093135 w 2295525"/>
              <a:gd name="T27" fmla="*/ 1129269 h 1735138"/>
              <a:gd name="T28" fmla="*/ 556942 w 2295525"/>
              <a:gd name="T29" fmla="*/ 1349470 h 1735138"/>
              <a:gd name="T30" fmla="*/ 575056 w 2295525"/>
              <a:gd name="T31" fmla="*/ 1122300 h 1735138"/>
              <a:gd name="T32" fmla="*/ 1862842 w 2295525"/>
              <a:gd name="T33" fmla="*/ 1073163 h 1735138"/>
              <a:gd name="T34" fmla="*/ 1818708 w 2295525"/>
              <a:gd name="T35" fmla="*/ 1141187 h 1735138"/>
              <a:gd name="T36" fmla="*/ 1616812 w 2295525"/>
              <a:gd name="T37" fmla="*/ 1141187 h 1735138"/>
              <a:gd name="T38" fmla="*/ 1710350 w 2295525"/>
              <a:gd name="T39" fmla="*/ 973592 h 1735138"/>
              <a:gd name="T40" fmla="*/ 1049969 w 2295525"/>
              <a:gd name="T41" fmla="*/ 1053775 h 1735138"/>
              <a:gd name="T42" fmla="*/ 1014682 w 2295525"/>
              <a:gd name="T43" fmla="*/ 1139873 h 1735138"/>
              <a:gd name="T44" fmla="*/ 810877 w 2295525"/>
              <a:gd name="T45" fmla="*/ 1148088 h 1735138"/>
              <a:gd name="T46" fmla="*/ 894641 w 2295525"/>
              <a:gd name="T47" fmla="*/ 977206 h 1735138"/>
              <a:gd name="T48" fmla="*/ 1442943 w 2295525"/>
              <a:gd name="T49" fmla="*/ 1075103 h 1735138"/>
              <a:gd name="T50" fmla="*/ 1436373 w 2295525"/>
              <a:gd name="T51" fmla="*/ 1150050 h 1735138"/>
              <a:gd name="T52" fmla="*/ 1208721 w 2295525"/>
              <a:gd name="T53" fmla="*/ 1078390 h 1735138"/>
              <a:gd name="T54" fmla="*/ 1323368 w 2295525"/>
              <a:gd name="T55" fmla="*/ 948876 h 1735138"/>
              <a:gd name="T56" fmla="*/ 1621695 w 2295525"/>
              <a:gd name="T57" fmla="*/ 933562 h 1735138"/>
              <a:gd name="T58" fmla="*/ 1479674 w 2295525"/>
              <a:gd name="T59" fmla="*/ 1082709 h 1735138"/>
              <a:gd name="T60" fmla="*/ 1414939 w 2295525"/>
              <a:gd name="T61" fmla="*/ 921326 h 1735138"/>
              <a:gd name="T62" fmla="*/ 734217 w 2295525"/>
              <a:gd name="T63" fmla="*/ 885923 h 1735138"/>
              <a:gd name="T64" fmla="*/ 821379 w 2295525"/>
              <a:gd name="T65" fmla="*/ 995880 h 1735138"/>
              <a:gd name="T66" fmla="*/ 569798 w 2295525"/>
              <a:gd name="T67" fmla="*/ 1011399 h 1735138"/>
              <a:gd name="T68" fmla="*/ 708465 w 2295525"/>
              <a:gd name="T69" fmla="*/ 874696 h 1735138"/>
              <a:gd name="T70" fmla="*/ 1179427 w 2295525"/>
              <a:gd name="T71" fmla="*/ 987627 h 1735138"/>
              <a:gd name="T72" fmla="*/ 1053942 w 2295525"/>
              <a:gd name="T73" fmla="*/ 998854 h 1735138"/>
              <a:gd name="T74" fmla="*/ 1081279 w 2295525"/>
              <a:gd name="T75" fmla="*/ 872390 h 1735138"/>
              <a:gd name="T76" fmla="*/ 630962 w 2295525"/>
              <a:gd name="T77" fmla="*/ 582190 h 1735138"/>
              <a:gd name="T78" fmla="*/ 650134 w 2295525"/>
              <a:gd name="T79" fmla="*/ 606180 h 1735138"/>
              <a:gd name="T80" fmla="*/ 568156 w 2295525"/>
              <a:gd name="T81" fmla="*/ 576931 h 1735138"/>
              <a:gd name="T82" fmla="*/ 423066 w 2295525"/>
              <a:gd name="T83" fmla="*/ 442769 h 1735138"/>
              <a:gd name="T84" fmla="*/ 467582 w 2295525"/>
              <a:gd name="T85" fmla="*/ 701168 h 1735138"/>
              <a:gd name="T86" fmla="*/ 431639 w 2295525"/>
              <a:gd name="T87" fmla="*/ 840254 h 1735138"/>
              <a:gd name="T88" fmla="*/ 233461 w 2295525"/>
              <a:gd name="T89" fmla="*/ 1059432 h 1735138"/>
              <a:gd name="T90" fmla="*/ 24401 w 2295525"/>
              <a:gd name="T91" fmla="*/ 753902 h 1735138"/>
              <a:gd name="T92" fmla="*/ 24071 w 2295525"/>
              <a:gd name="T93" fmla="*/ 496162 h 1735138"/>
              <a:gd name="T94" fmla="*/ 271712 w 2295525"/>
              <a:gd name="T95" fmla="*/ 589107 h 1735138"/>
              <a:gd name="T96" fmla="*/ 114945 w 2295525"/>
              <a:gd name="T97" fmla="*/ 167158 h 1735138"/>
              <a:gd name="T98" fmla="*/ 805855 w 2295525"/>
              <a:gd name="T99" fmla="*/ 635663 h 1735138"/>
              <a:gd name="T100" fmla="*/ 259204 w 2295525"/>
              <a:gd name="T101" fmla="*/ 33300 h 1735138"/>
              <a:gd name="T102" fmla="*/ 328699 w 2295525"/>
              <a:gd name="T103" fmla="*/ 129902 h 1735138"/>
              <a:gd name="T104" fmla="*/ 367892 w 2295525"/>
              <a:gd name="T105" fmla="*/ 169466 h 1735138"/>
              <a:gd name="T106" fmla="*/ 336932 w 2295525"/>
              <a:gd name="T107" fmla="*/ 328712 h 1735138"/>
              <a:gd name="T108" fmla="*/ 211447 w 2295525"/>
              <a:gd name="T109" fmla="*/ 381464 h 1735138"/>
              <a:gd name="T110" fmla="*/ 106711 w 2295525"/>
              <a:gd name="T111" fmla="*/ 261452 h 1735138"/>
              <a:gd name="T112" fmla="*/ 105065 w 2295525"/>
              <a:gd name="T113" fmla="*/ 98581 h 1735138"/>
              <a:gd name="T114" fmla="*/ 1739362 w 2295525"/>
              <a:gd name="T115" fmla="*/ 11210 h 1735138"/>
              <a:gd name="T116" fmla="*/ 1780178 w 2295525"/>
              <a:gd name="T117" fmla="*/ 665335 h 1735138"/>
              <a:gd name="T118" fmla="*/ 801905 w 2295525"/>
              <a:gd name="T119" fmla="*/ 719736 h 1735138"/>
              <a:gd name="T120" fmla="*/ 728501 w 2295525"/>
              <a:gd name="T121" fmla="*/ 578954 h 1735138"/>
              <a:gd name="T122" fmla="*/ 797296 w 2295525"/>
              <a:gd name="T123" fmla="*/ 2967 h 173513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295525" h="1735138">
                <a:moveTo>
                  <a:pt x="350837" y="1671638"/>
                </a:moveTo>
                <a:lnTo>
                  <a:pt x="438244" y="1671638"/>
                </a:lnTo>
                <a:lnTo>
                  <a:pt x="442634" y="1674019"/>
                </a:lnTo>
                <a:lnTo>
                  <a:pt x="452213" y="1680766"/>
                </a:lnTo>
                <a:lnTo>
                  <a:pt x="458599" y="1685132"/>
                </a:lnTo>
                <a:lnTo>
                  <a:pt x="465384" y="1690291"/>
                </a:lnTo>
                <a:lnTo>
                  <a:pt x="472169" y="1695847"/>
                </a:lnTo>
                <a:lnTo>
                  <a:pt x="478156" y="1701404"/>
                </a:lnTo>
                <a:lnTo>
                  <a:pt x="483743" y="1706960"/>
                </a:lnTo>
                <a:lnTo>
                  <a:pt x="488533" y="1712913"/>
                </a:lnTo>
                <a:lnTo>
                  <a:pt x="490129" y="1715691"/>
                </a:lnTo>
                <a:lnTo>
                  <a:pt x="490928" y="1718072"/>
                </a:lnTo>
                <a:lnTo>
                  <a:pt x="491726" y="1720454"/>
                </a:lnTo>
                <a:lnTo>
                  <a:pt x="492125" y="1723232"/>
                </a:lnTo>
                <a:lnTo>
                  <a:pt x="491726" y="1725216"/>
                </a:lnTo>
                <a:lnTo>
                  <a:pt x="490928" y="1727201"/>
                </a:lnTo>
                <a:lnTo>
                  <a:pt x="489331" y="1729582"/>
                </a:lnTo>
                <a:lnTo>
                  <a:pt x="486537" y="1730772"/>
                </a:lnTo>
                <a:lnTo>
                  <a:pt x="483743" y="1732360"/>
                </a:lnTo>
                <a:lnTo>
                  <a:pt x="479752" y="1733551"/>
                </a:lnTo>
                <a:lnTo>
                  <a:pt x="475362" y="1734344"/>
                </a:lnTo>
                <a:lnTo>
                  <a:pt x="469774" y="1734741"/>
                </a:lnTo>
                <a:lnTo>
                  <a:pt x="462590" y="1735138"/>
                </a:lnTo>
                <a:lnTo>
                  <a:pt x="455805" y="1735138"/>
                </a:lnTo>
                <a:lnTo>
                  <a:pt x="449419" y="1734741"/>
                </a:lnTo>
                <a:lnTo>
                  <a:pt x="443432" y="1733947"/>
                </a:lnTo>
                <a:lnTo>
                  <a:pt x="437446" y="1733154"/>
                </a:lnTo>
                <a:lnTo>
                  <a:pt x="431858" y="1731566"/>
                </a:lnTo>
                <a:lnTo>
                  <a:pt x="427069" y="1730376"/>
                </a:lnTo>
                <a:lnTo>
                  <a:pt x="421481" y="1727994"/>
                </a:lnTo>
                <a:lnTo>
                  <a:pt x="416691" y="1726010"/>
                </a:lnTo>
                <a:lnTo>
                  <a:pt x="411902" y="1724026"/>
                </a:lnTo>
                <a:lnTo>
                  <a:pt x="402722" y="1718866"/>
                </a:lnTo>
                <a:lnTo>
                  <a:pt x="394341" y="1712913"/>
                </a:lnTo>
                <a:lnTo>
                  <a:pt x="385560" y="1706960"/>
                </a:lnTo>
                <a:lnTo>
                  <a:pt x="381968" y="1704579"/>
                </a:lnTo>
                <a:lnTo>
                  <a:pt x="379573" y="1703785"/>
                </a:lnTo>
                <a:lnTo>
                  <a:pt x="377578" y="1703785"/>
                </a:lnTo>
                <a:lnTo>
                  <a:pt x="376780" y="1704182"/>
                </a:lnTo>
                <a:lnTo>
                  <a:pt x="376380" y="1705372"/>
                </a:lnTo>
                <a:lnTo>
                  <a:pt x="375582" y="1706563"/>
                </a:lnTo>
                <a:lnTo>
                  <a:pt x="375183" y="1707357"/>
                </a:lnTo>
                <a:lnTo>
                  <a:pt x="373986" y="1707754"/>
                </a:lnTo>
                <a:lnTo>
                  <a:pt x="364008" y="1707357"/>
                </a:lnTo>
                <a:lnTo>
                  <a:pt x="358420" y="1706563"/>
                </a:lnTo>
                <a:lnTo>
                  <a:pt x="356425" y="1706166"/>
                </a:lnTo>
                <a:lnTo>
                  <a:pt x="355227" y="1705769"/>
                </a:lnTo>
                <a:lnTo>
                  <a:pt x="353232" y="1697435"/>
                </a:lnTo>
                <a:lnTo>
                  <a:pt x="352433" y="1690688"/>
                </a:lnTo>
                <a:lnTo>
                  <a:pt x="351635" y="1685132"/>
                </a:lnTo>
                <a:lnTo>
                  <a:pt x="351236" y="1680766"/>
                </a:lnTo>
                <a:lnTo>
                  <a:pt x="351635" y="1677988"/>
                </a:lnTo>
                <a:lnTo>
                  <a:pt x="351635" y="1676004"/>
                </a:lnTo>
                <a:lnTo>
                  <a:pt x="352433" y="1674019"/>
                </a:lnTo>
                <a:lnTo>
                  <a:pt x="350837" y="1671638"/>
                </a:lnTo>
                <a:close/>
                <a:moveTo>
                  <a:pt x="168275" y="1670050"/>
                </a:moveTo>
                <a:lnTo>
                  <a:pt x="265566" y="1670050"/>
                </a:lnTo>
                <a:lnTo>
                  <a:pt x="269899" y="1672491"/>
                </a:lnTo>
                <a:lnTo>
                  <a:pt x="281322" y="1679406"/>
                </a:lnTo>
                <a:lnTo>
                  <a:pt x="288018" y="1683881"/>
                </a:lnTo>
                <a:lnTo>
                  <a:pt x="295502" y="1689170"/>
                </a:lnTo>
                <a:lnTo>
                  <a:pt x="302986" y="1694458"/>
                </a:lnTo>
                <a:lnTo>
                  <a:pt x="309682" y="1700560"/>
                </a:lnTo>
                <a:lnTo>
                  <a:pt x="315984" y="1706255"/>
                </a:lnTo>
                <a:lnTo>
                  <a:pt x="318742" y="1709510"/>
                </a:lnTo>
                <a:lnTo>
                  <a:pt x="321105" y="1711950"/>
                </a:lnTo>
                <a:lnTo>
                  <a:pt x="322681" y="1714798"/>
                </a:lnTo>
                <a:lnTo>
                  <a:pt x="323862" y="1717646"/>
                </a:lnTo>
                <a:lnTo>
                  <a:pt x="325044" y="1720086"/>
                </a:lnTo>
                <a:lnTo>
                  <a:pt x="325438" y="1722934"/>
                </a:lnTo>
                <a:lnTo>
                  <a:pt x="325044" y="1724968"/>
                </a:lnTo>
                <a:lnTo>
                  <a:pt x="323862" y="1727002"/>
                </a:lnTo>
                <a:lnTo>
                  <a:pt x="321893" y="1728629"/>
                </a:lnTo>
                <a:lnTo>
                  <a:pt x="319529" y="1730663"/>
                </a:lnTo>
                <a:lnTo>
                  <a:pt x="315984" y="1732290"/>
                </a:lnTo>
                <a:lnTo>
                  <a:pt x="312046" y="1733104"/>
                </a:lnTo>
                <a:lnTo>
                  <a:pt x="306531" y="1734324"/>
                </a:lnTo>
                <a:lnTo>
                  <a:pt x="300229" y="1734731"/>
                </a:lnTo>
                <a:lnTo>
                  <a:pt x="292351" y="1735138"/>
                </a:lnTo>
                <a:lnTo>
                  <a:pt x="285261" y="1735138"/>
                </a:lnTo>
                <a:lnTo>
                  <a:pt x="278171" y="1734731"/>
                </a:lnTo>
                <a:lnTo>
                  <a:pt x="271475" y="1733918"/>
                </a:lnTo>
                <a:lnTo>
                  <a:pt x="264778" y="1732697"/>
                </a:lnTo>
                <a:lnTo>
                  <a:pt x="258476" y="1731477"/>
                </a:lnTo>
                <a:lnTo>
                  <a:pt x="252568" y="1729850"/>
                </a:lnTo>
                <a:lnTo>
                  <a:pt x="247053" y="1727816"/>
                </a:lnTo>
                <a:lnTo>
                  <a:pt x="241145" y="1725782"/>
                </a:lnTo>
                <a:lnTo>
                  <a:pt x="236024" y="1723748"/>
                </a:lnTo>
                <a:lnTo>
                  <a:pt x="225783" y="1718052"/>
                </a:lnTo>
                <a:lnTo>
                  <a:pt x="215936" y="1712357"/>
                </a:lnTo>
                <a:lnTo>
                  <a:pt x="206876" y="1706255"/>
                </a:lnTo>
                <a:lnTo>
                  <a:pt x="202543" y="1703814"/>
                </a:lnTo>
                <a:lnTo>
                  <a:pt x="200180" y="1703001"/>
                </a:lnTo>
                <a:lnTo>
                  <a:pt x="198211" y="1703001"/>
                </a:lnTo>
                <a:lnTo>
                  <a:pt x="197423" y="1703408"/>
                </a:lnTo>
                <a:lnTo>
                  <a:pt x="196241" y="1704628"/>
                </a:lnTo>
                <a:lnTo>
                  <a:pt x="195847" y="1705848"/>
                </a:lnTo>
                <a:lnTo>
                  <a:pt x="195060" y="1706662"/>
                </a:lnTo>
                <a:lnTo>
                  <a:pt x="193878" y="1707069"/>
                </a:lnTo>
                <a:lnTo>
                  <a:pt x="182455" y="1706662"/>
                </a:lnTo>
                <a:lnTo>
                  <a:pt x="176941" y="1705848"/>
                </a:lnTo>
                <a:lnTo>
                  <a:pt x="174183" y="1705442"/>
                </a:lnTo>
                <a:lnTo>
                  <a:pt x="173002" y="1705035"/>
                </a:lnTo>
                <a:lnTo>
                  <a:pt x="171032" y="1696492"/>
                </a:lnTo>
                <a:lnTo>
                  <a:pt x="169457" y="1689576"/>
                </a:lnTo>
                <a:lnTo>
                  <a:pt x="169063" y="1683881"/>
                </a:lnTo>
                <a:lnTo>
                  <a:pt x="168669" y="1679406"/>
                </a:lnTo>
                <a:lnTo>
                  <a:pt x="169063" y="1676152"/>
                </a:lnTo>
                <a:lnTo>
                  <a:pt x="169063" y="1674118"/>
                </a:lnTo>
                <a:lnTo>
                  <a:pt x="169457" y="1672491"/>
                </a:lnTo>
                <a:lnTo>
                  <a:pt x="168275" y="1670050"/>
                </a:lnTo>
                <a:close/>
                <a:moveTo>
                  <a:pt x="1942197" y="1444625"/>
                </a:moveTo>
                <a:lnTo>
                  <a:pt x="2238486" y="1444625"/>
                </a:lnTo>
                <a:lnTo>
                  <a:pt x="2244427" y="1445021"/>
                </a:lnTo>
                <a:lnTo>
                  <a:pt x="2249973" y="1445812"/>
                </a:lnTo>
                <a:lnTo>
                  <a:pt x="2255518" y="1447000"/>
                </a:lnTo>
                <a:lnTo>
                  <a:pt x="2260272" y="1448978"/>
                </a:lnTo>
                <a:lnTo>
                  <a:pt x="2265421" y="1451748"/>
                </a:lnTo>
                <a:lnTo>
                  <a:pt x="2270174" y="1454123"/>
                </a:lnTo>
                <a:lnTo>
                  <a:pt x="2274532" y="1457289"/>
                </a:lnTo>
                <a:lnTo>
                  <a:pt x="2278493" y="1461246"/>
                </a:lnTo>
                <a:lnTo>
                  <a:pt x="2282454" y="1465204"/>
                </a:lnTo>
                <a:lnTo>
                  <a:pt x="2285623" y="1469557"/>
                </a:lnTo>
                <a:lnTo>
                  <a:pt x="2287999" y="1474306"/>
                </a:lnTo>
                <a:lnTo>
                  <a:pt x="2290772" y="1479451"/>
                </a:lnTo>
                <a:lnTo>
                  <a:pt x="2292356" y="1484200"/>
                </a:lnTo>
                <a:lnTo>
                  <a:pt x="2293941" y="1489740"/>
                </a:lnTo>
                <a:lnTo>
                  <a:pt x="2294733" y="1495280"/>
                </a:lnTo>
                <a:lnTo>
                  <a:pt x="2295525" y="1501217"/>
                </a:lnTo>
                <a:lnTo>
                  <a:pt x="2295525" y="1665451"/>
                </a:lnTo>
                <a:lnTo>
                  <a:pt x="2294733" y="1671387"/>
                </a:lnTo>
                <a:lnTo>
                  <a:pt x="2293941" y="1676927"/>
                </a:lnTo>
                <a:lnTo>
                  <a:pt x="2292356" y="1682468"/>
                </a:lnTo>
                <a:lnTo>
                  <a:pt x="2290772" y="1688008"/>
                </a:lnTo>
                <a:lnTo>
                  <a:pt x="2287999" y="1692361"/>
                </a:lnTo>
                <a:lnTo>
                  <a:pt x="2285623" y="1697110"/>
                </a:lnTo>
                <a:lnTo>
                  <a:pt x="2282454" y="1701859"/>
                </a:lnTo>
                <a:lnTo>
                  <a:pt x="2278493" y="1705421"/>
                </a:lnTo>
                <a:lnTo>
                  <a:pt x="2274532" y="1709378"/>
                </a:lnTo>
                <a:lnTo>
                  <a:pt x="2270174" y="1712544"/>
                </a:lnTo>
                <a:lnTo>
                  <a:pt x="2265421" y="1715315"/>
                </a:lnTo>
                <a:lnTo>
                  <a:pt x="2260272" y="1717689"/>
                </a:lnTo>
                <a:lnTo>
                  <a:pt x="2255518" y="1719668"/>
                </a:lnTo>
                <a:lnTo>
                  <a:pt x="2249973" y="1720855"/>
                </a:lnTo>
                <a:lnTo>
                  <a:pt x="2244427" y="1722042"/>
                </a:lnTo>
                <a:lnTo>
                  <a:pt x="2238486" y="1722438"/>
                </a:lnTo>
                <a:lnTo>
                  <a:pt x="1942197" y="1722438"/>
                </a:lnTo>
                <a:lnTo>
                  <a:pt x="1936652" y="1722042"/>
                </a:lnTo>
                <a:lnTo>
                  <a:pt x="1931106" y="1720855"/>
                </a:lnTo>
                <a:lnTo>
                  <a:pt x="1925561" y="1719668"/>
                </a:lnTo>
                <a:lnTo>
                  <a:pt x="1920412" y="1717689"/>
                </a:lnTo>
                <a:lnTo>
                  <a:pt x="1915262" y="1715315"/>
                </a:lnTo>
                <a:lnTo>
                  <a:pt x="1910905" y="1712544"/>
                </a:lnTo>
                <a:lnTo>
                  <a:pt x="1906548" y="1709378"/>
                </a:lnTo>
                <a:lnTo>
                  <a:pt x="1902191" y="1705421"/>
                </a:lnTo>
                <a:lnTo>
                  <a:pt x="1899022" y="1701859"/>
                </a:lnTo>
                <a:lnTo>
                  <a:pt x="1895457" y="1697110"/>
                </a:lnTo>
                <a:lnTo>
                  <a:pt x="1892684" y="1692361"/>
                </a:lnTo>
                <a:lnTo>
                  <a:pt x="1890307" y="1688008"/>
                </a:lnTo>
                <a:lnTo>
                  <a:pt x="1888327" y="1682468"/>
                </a:lnTo>
                <a:lnTo>
                  <a:pt x="1887139" y="1676927"/>
                </a:lnTo>
                <a:lnTo>
                  <a:pt x="1886346" y="1671387"/>
                </a:lnTo>
                <a:lnTo>
                  <a:pt x="1885950" y="1665451"/>
                </a:lnTo>
                <a:lnTo>
                  <a:pt x="1885950" y="1501217"/>
                </a:lnTo>
                <a:lnTo>
                  <a:pt x="1886346" y="1495280"/>
                </a:lnTo>
                <a:lnTo>
                  <a:pt x="1887139" y="1489740"/>
                </a:lnTo>
                <a:lnTo>
                  <a:pt x="1888327" y="1484200"/>
                </a:lnTo>
                <a:lnTo>
                  <a:pt x="1890307" y="1479451"/>
                </a:lnTo>
                <a:lnTo>
                  <a:pt x="1892684" y="1474306"/>
                </a:lnTo>
                <a:lnTo>
                  <a:pt x="1895457" y="1469557"/>
                </a:lnTo>
                <a:lnTo>
                  <a:pt x="1899022" y="1465204"/>
                </a:lnTo>
                <a:lnTo>
                  <a:pt x="1902191" y="1461246"/>
                </a:lnTo>
                <a:lnTo>
                  <a:pt x="1906548" y="1457289"/>
                </a:lnTo>
                <a:lnTo>
                  <a:pt x="1910905" y="1454123"/>
                </a:lnTo>
                <a:lnTo>
                  <a:pt x="1915262" y="1451748"/>
                </a:lnTo>
                <a:lnTo>
                  <a:pt x="1920412" y="1448978"/>
                </a:lnTo>
                <a:lnTo>
                  <a:pt x="1925561" y="1447000"/>
                </a:lnTo>
                <a:lnTo>
                  <a:pt x="1931106" y="1445812"/>
                </a:lnTo>
                <a:lnTo>
                  <a:pt x="1936652" y="1445021"/>
                </a:lnTo>
                <a:lnTo>
                  <a:pt x="1942197" y="1444625"/>
                </a:lnTo>
                <a:close/>
                <a:moveTo>
                  <a:pt x="1445637" y="1444625"/>
                </a:moveTo>
                <a:lnTo>
                  <a:pt x="1743650" y="1444625"/>
                </a:lnTo>
                <a:lnTo>
                  <a:pt x="1749627" y="1445021"/>
                </a:lnTo>
                <a:lnTo>
                  <a:pt x="1755204" y="1445812"/>
                </a:lnTo>
                <a:lnTo>
                  <a:pt x="1760384" y="1447000"/>
                </a:lnTo>
                <a:lnTo>
                  <a:pt x="1765563" y="1448978"/>
                </a:lnTo>
                <a:lnTo>
                  <a:pt x="1770743" y="1451748"/>
                </a:lnTo>
                <a:lnTo>
                  <a:pt x="1775524" y="1454123"/>
                </a:lnTo>
                <a:lnTo>
                  <a:pt x="1779508" y="1457289"/>
                </a:lnTo>
                <a:lnTo>
                  <a:pt x="1783890" y="1461246"/>
                </a:lnTo>
                <a:lnTo>
                  <a:pt x="1787476" y="1465204"/>
                </a:lnTo>
                <a:lnTo>
                  <a:pt x="1790663" y="1469557"/>
                </a:lnTo>
                <a:lnTo>
                  <a:pt x="1793452" y="1474306"/>
                </a:lnTo>
                <a:lnTo>
                  <a:pt x="1796241" y="1479451"/>
                </a:lnTo>
                <a:lnTo>
                  <a:pt x="1797835" y="1484200"/>
                </a:lnTo>
                <a:lnTo>
                  <a:pt x="1799428" y="1489740"/>
                </a:lnTo>
                <a:lnTo>
                  <a:pt x="1800225" y="1495280"/>
                </a:lnTo>
                <a:lnTo>
                  <a:pt x="1800225" y="1501217"/>
                </a:lnTo>
                <a:lnTo>
                  <a:pt x="1800225" y="1665451"/>
                </a:lnTo>
                <a:lnTo>
                  <a:pt x="1800225" y="1671387"/>
                </a:lnTo>
                <a:lnTo>
                  <a:pt x="1799428" y="1676927"/>
                </a:lnTo>
                <a:lnTo>
                  <a:pt x="1797835" y="1682468"/>
                </a:lnTo>
                <a:lnTo>
                  <a:pt x="1796241" y="1688008"/>
                </a:lnTo>
                <a:lnTo>
                  <a:pt x="1793452" y="1692361"/>
                </a:lnTo>
                <a:lnTo>
                  <a:pt x="1790663" y="1697110"/>
                </a:lnTo>
                <a:lnTo>
                  <a:pt x="1787476" y="1701859"/>
                </a:lnTo>
                <a:lnTo>
                  <a:pt x="1783890" y="1705421"/>
                </a:lnTo>
                <a:lnTo>
                  <a:pt x="1779508" y="1709378"/>
                </a:lnTo>
                <a:lnTo>
                  <a:pt x="1775524" y="1712544"/>
                </a:lnTo>
                <a:lnTo>
                  <a:pt x="1770743" y="1715315"/>
                </a:lnTo>
                <a:lnTo>
                  <a:pt x="1765563" y="1717689"/>
                </a:lnTo>
                <a:lnTo>
                  <a:pt x="1760384" y="1719668"/>
                </a:lnTo>
                <a:lnTo>
                  <a:pt x="1755204" y="1720855"/>
                </a:lnTo>
                <a:lnTo>
                  <a:pt x="1749627" y="1722042"/>
                </a:lnTo>
                <a:lnTo>
                  <a:pt x="1743650" y="1722438"/>
                </a:lnTo>
                <a:lnTo>
                  <a:pt x="1445637" y="1722438"/>
                </a:lnTo>
                <a:lnTo>
                  <a:pt x="1439661" y="1722042"/>
                </a:lnTo>
                <a:lnTo>
                  <a:pt x="1434083" y="1720855"/>
                </a:lnTo>
                <a:lnTo>
                  <a:pt x="1428904" y="1719668"/>
                </a:lnTo>
                <a:lnTo>
                  <a:pt x="1423724" y="1717689"/>
                </a:lnTo>
                <a:lnTo>
                  <a:pt x="1418545" y="1715315"/>
                </a:lnTo>
                <a:lnTo>
                  <a:pt x="1413764" y="1712544"/>
                </a:lnTo>
                <a:lnTo>
                  <a:pt x="1409780" y="1709378"/>
                </a:lnTo>
                <a:lnTo>
                  <a:pt x="1405397" y="1705421"/>
                </a:lnTo>
                <a:lnTo>
                  <a:pt x="1401811" y="1701859"/>
                </a:lnTo>
                <a:lnTo>
                  <a:pt x="1398624" y="1697110"/>
                </a:lnTo>
                <a:lnTo>
                  <a:pt x="1395835" y="1692361"/>
                </a:lnTo>
                <a:lnTo>
                  <a:pt x="1393046" y="1688008"/>
                </a:lnTo>
                <a:lnTo>
                  <a:pt x="1391453" y="1682468"/>
                </a:lnTo>
                <a:lnTo>
                  <a:pt x="1389859" y="1676927"/>
                </a:lnTo>
                <a:lnTo>
                  <a:pt x="1389062" y="1671387"/>
                </a:lnTo>
                <a:lnTo>
                  <a:pt x="1389062" y="1665451"/>
                </a:lnTo>
                <a:lnTo>
                  <a:pt x="1389062" y="1501217"/>
                </a:lnTo>
                <a:lnTo>
                  <a:pt x="1389062" y="1495280"/>
                </a:lnTo>
                <a:lnTo>
                  <a:pt x="1389859" y="1489740"/>
                </a:lnTo>
                <a:lnTo>
                  <a:pt x="1391453" y="1484200"/>
                </a:lnTo>
                <a:lnTo>
                  <a:pt x="1393046" y="1479451"/>
                </a:lnTo>
                <a:lnTo>
                  <a:pt x="1395835" y="1474306"/>
                </a:lnTo>
                <a:lnTo>
                  <a:pt x="1398624" y="1469557"/>
                </a:lnTo>
                <a:lnTo>
                  <a:pt x="1401811" y="1465204"/>
                </a:lnTo>
                <a:lnTo>
                  <a:pt x="1405397" y="1461246"/>
                </a:lnTo>
                <a:lnTo>
                  <a:pt x="1409780" y="1457289"/>
                </a:lnTo>
                <a:lnTo>
                  <a:pt x="1413764" y="1454123"/>
                </a:lnTo>
                <a:lnTo>
                  <a:pt x="1418545" y="1451748"/>
                </a:lnTo>
                <a:lnTo>
                  <a:pt x="1423724" y="1448978"/>
                </a:lnTo>
                <a:lnTo>
                  <a:pt x="1428904" y="1447000"/>
                </a:lnTo>
                <a:lnTo>
                  <a:pt x="1434083" y="1445812"/>
                </a:lnTo>
                <a:lnTo>
                  <a:pt x="1439661" y="1445021"/>
                </a:lnTo>
                <a:lnTo>
                  <a:pt x="1445637" y="1444625"/>
                </a:lnTo>
                <a:close/>
                <a:moveTo>
                  <a:pt x="971098" y="1444625"/>
                </a:moveTo>
                <a:lnTo>
                  <a:pt x="1267674" y="1444625"/>
                </a:lnTo>
                <a:lnTo>
                  <a:pt x="1273224" y="1445021"/>
                </a:lnTo>
                <a:lnTo>
                  <a:pt x="1278775" y="1445812"/>
                </a:lnTo>
                <a:lnTo>
                  <a:pt x="1284326" y="1447000"/>
                </a:lnTo>
                <a:lnTo>
                  <a:pt x="1289481" y="1448978"/>
                </a:lnTo>
                <a:lnTo>
                  <a:pt x="1294635" y="1451748"/>
                </a:lnTo>
                <a:lnTo>
                  <a:pt x="1298996" y="1454123"/>
                </a:lnTo>
                <a:lnTo>
                  <a:pt x="1303358" y="1457289"/>
                </a:lnTo>
                <a:lnTo>
                  <a:pt x="1307719" y="1461246"/>
                </a:lnTo>
                <a:lnTo>
                  <a:pt x="1311288" y="1465204"/>
                </a:lnTo>
                <a:lnTo>
                  <a:pt x="1314459" y="1469557"/>
                </a:lnTo>
                <a:lnTo>
                  <a:pt x="1317235" y="1474306"/>
                </a:lnTo>
                <a:lnTo>
                  <a:pt x="1319614" y="1479451"/>
                </a:lnTo>
                <a:lnTo>
                  <a:pt x="1321596" y="1484200"/>
                </a:lnTo>
                <a:lnTo>
                  <a:pt x="1323182" y="1489740"/>
                </a:lnTo>
                <a:lnTo>
                  <a:pt x="1323975" y="1495280"/>
                </a:lnTo>
                <a:lnTo>
                  <a:pt x="1323975" y="1501217"/>
                </a:lnTo>
                <a:lnTo>
                  <a:pt x="1323975" y="1665451"/>
                </a:lnTo>
                <a:lnTo>
                  <a:pt x="1323975" y="1671387"/>
                </a:lnTo>
                <a:lnTo>
                  <a:pt x="1323182" y="1676927"/>
                </a:lnTo>
                <a:lnTo>
                  <a:pt x="1321596" y="1682468"/>
                </a:lnTo>
                <a:lnTo>
                  <a:pt x="1319614" y="1688008"/>
                </a:lnTo>
                <a:lnTo>
                  <a:pt x="1317235" y="1692361"/>
                </a:lnTo>
                <a:lnTo>
                  <a:pt x="1314459" y="1697110"/>
                </a:lnTo>
                <a:lnTo>
                  <a:pt x="1311288" y="1701859"/>
                </a:lnTo>
                <a:lnTo>
                  <a:pt x="1307719" y="1705421"/>
                </a:lnTo>
                <a:lnTo>
                  <a:pt x="1303358" y="1709378"/>
                </a:lnTo>
                <a:lnTo>
                  <a:pt x="1298996" y="1712544"/>
                </a:lnTo>
                <a:lnTo>
                  <a:pt x="1294635" y="1715315"/>
                </a:lnTo>
                <a:lnTo>
                  <a:pt x="1289481" y="1717689"/>
                </a:lnTo>
                <a:lnTo>
                  <a:pt x="1284326" y="1719668"/>
                </a:lnTo>
                <a:lnTo>
                  <a:pt x="1278775" y="1720855"/>
                </a:lnTo>
                <a:lnTo>
                  <a:pt x="1273224" y="1722042"/>
                </a:lnTo>
                <a:lnTo>
                  <a:pt x="1267674" y="1722438"/>
                </a:lnTo>
                <a:lnTo>
                  <a:pt x="971098" y="1722438"/>
                </a:lnTo>
                <a:lnTo>
                  <a:pt x="965151" y="1722042"/>
                </a:lnTo>
                <a:lnTo>
                  <a:pt x="959600" y="1720855"/>
                </a:lnTo>
                <a:lnTo>
                  <a:pt x="954049" y="1719668"/>
                </a:lnTo>
                <a:lnTo>
                  <a:pt x="949291" y="1717689"/>
                </a:lnTo>
                <a:lnTo>
                  <a:pt x="944137" y="1715315"/>
                </a:lnTo>
                <a:lnTo>
                  <a:pt x="939379" y="1712544"/>
                </a:lnTo>
                <a:lnTo>
                  <a:pt x="935414" y="1709378"/>
                </a:lnTo>
                <a:lnTo>
                  <a:pt x="931053" y="1705421"/>
                </a:lnTo>
                <a:lnTo>
                  <a:pt x="927088" y="1701859"/>
                </a:lnTo>
                <a:lnTo>
                  <a:pt x="924312" y="1697110"/>
                </a:lnTo>
                <a:lnTo>
                  <a:pt x="921140" y="1692361"/>
                </a:lnTo>
                <a:lnTo>
                  <a:pt x="918762" y="1688008"/>
                </a:lnTo>
                <a:lnTo>
                  <a:pt x="917176" y="1682468"/>
                </a:lnTo>
                <a:lnTo>
                  <a:pt x="915590" y="1676927"/>
                </a:lnTo>
                <a:lnTo>
                  <a:pt x="914400" y="1671387"/>
                </a:lnTo>
                <a:lnTo>
                  <a:pt x="914400" y="1665451"/>
                </a:lnTo>
                <a:lnTo>
                  <a:pt x="914400" y="1501217"/>
                </a:lnTo>
                <a:lnTo>
                  <a:pt x="914400" y="1495280"/>
                </a:lnTo>
                <a:lnTo>
                  <a:pt x="915590" y="1489740"/>
                </a:lnTo>
                <a:lnTo>
                  <a:pt x="917176" y="1484200"/>
                </a:lnTo>
                <a:lnTo>
                  <a:pt x="918762" y="1479451"/>
                </a:lnTo>
                <a:lnTo>
                  <a:pt x="921140" y="1474306"/>
                </a:lnTo>
                <a:lnTo>
                  <a:pt x="924312" y="1469557"/>
                </a:lnTo>
                <a:lnTo>
                  <a:pt x="927088" y="1465204"/>
                </a:lnTo>
                <a:lnTo>
                  <a:pt x="931053" y="1461246"/>
                </a:lnTo>
                <a:lnTo>
                  <a:pt x="935414" y="1457289"/>
                </a:lnTo>
                <a:lnTo>
                  <a:pt x="939379" y="1454123"/>
                </a:lnTo>
                <a:lnTo>
                  <a:pt x="944137" y="1451748"/>
                </a:lnTo>
                <a:lnTo>
                  <a:pt x="949291" y="1448978"/>
                </a:lnTo>
                <a:lnTo>
                  <a:pt x="954049" y="1447000"/>
                </a:lnTo>
                <a:lnTo>
                  <a:pt x="959600" y="1445812"/>
                </a:lnTo>
                <a:lnTo>
                  <a:pt x="965151" y="1445021"/>
                </a:lnTo>
                <a:lnTo>
                  <a:pt x="971098" y="1444625"/>
                </a:lnTo>
                <a:close/>
                <a:moveTo>
                  <a:pt x="1787045" y="1350963"/>
                </a:moveTo>
                <a:lnTo>
                  <a:pt x="1913358" y="1350963"/>
                </a:lnTo>
                <a:lnTo>
                  <a:pt x="1913358" y="1366815"/>
                </a:lnTo>
                <a:lnTo>
                  <a:pt x="1914148" y="1381479"/>
                </a:lnTo>
                <a:lnTo>
                  <a:pt x="1915332" y="1395746"/>
                </a:lnTo>
                <a:lnTo>
                  <a:pt x="1917700" y="1409617"/>
                </a:lnTo>
                <a:lnTo>
                  <a:pt x="1910200" y="1412391"/>
                </a:lnTo>
                <a:lnTo>
                  <a:pt x="1903095" y="1414769"/>
                </a:lnTo>
                <a:lnTo>
                  <a:pt x="1896385" y="1418732"/>
                </a:lnTo>
                <a:lnTo>
                  <a:pt x="1890069" y="1422299"/>
                </a:lnTo>
                <a:lnTo>
                  <a:pt x="1883753" y="1427055"/>
                </a:lnTo>
                <a:lnTo>
                  <a:pt x="1877833" y="1431810"/>
                </a:lnTo>
                <a:lnTo>
                  <a:pt x="1872306" y="1437359"/>
                </a:lnTo>
                <a:lnTo>
                  <a:pt x="1867570" y="1442907"/>
                </a:lnTo>
                <a:lnTo>
                  <a:pt x="1863228" y="1448852"/>
                </a:lnTo>
                <a:lnTo>
                  <a:pt x="1859280" y="1455589"/>
                </a:lnTo>
                <a:lnTo>
                  <a:pt x="1856122" y="1462326"/>
                </a:lnTo>
                <a:lnTo>
                  <a:pt x="1852965" y="1469460"/>
                </a:lnTo>
                <a:lnTo>
                  <a:pt x="1850596" y="1476990"/>
                </a:lnTo>
                <a:lnTo>
                  <a:pt x="1849017" y="1484916"/>
                </a:lnTo>
                <a:lnTo>
                  <a:pt x="1847833" y="1492842"/>
                </a:lnTo>
                <a:lnTo>
                  <a:pt x="1847438" y="1500768"/>
                </a:lnTo>
                <a:lnTo>
                  <a:pt x="1847438" y="1628776"/>
                </a:lnTo>
                <a:lnTo>
                  <a:pt x="1837570" y="1628776"/>
                </a:lnTo>
                <a:lnTo>
                  <a:pt x="1837570" y="1500768"/>
                </a:lnTo>
                <a:lnTo>
                  <a:pt x="1837175" y="1492842"/>
                </a:lnTo>
                <a:lnTo>
                  <a:pt x="1836386" y="1485312"/>
                </a:lnTo>
                <a:lnTo>
                  <a:pt x="1834412" y="1478178"/>
                </a:lnTo>
                <a:lnTo>
                  <a:pt x="1832439" y="1470252"/>
                </a:lnTo>
                <a:lnTo>
                  <a:pt x="1830070" y="1463515"/>
                </a:lnTo>
                <a:lnTo>
                  <a:pt x="1826518" y="1456778"/>
                </a:lnTo>
                <a:lnTo>
                  <a:pt x="1822965" y="1450833"/>
                </a:lnTo>
                <a:lnTo>
                  <a:pt x="1818623" y="1444888"/>
                </a:lnTo>
                <a:lnTo>
                  <a:pt x="1813886" y="1438944"/>
                </a:lnTo>
                <a:lnTo>
                  <a:pt x="1809150" y="1433792"/>
                </a:lnTo>
                <a:lnTo>
                  <a:pt x="1803623" y="1428640"/>
                </a:lnTo>
                <a:lnTo>
                  <a:pt x="1798097" y="1424280"/>
                </a:lnTo>
                <a:lnTo>
                  <a:pt x="1791781" y="1420317"/>
                </a:lnTo>
                <a:lnTo>
                  <a:pt x="1785466" y="1416354"/>
                </a:lnTo>
                <a:lnTo>
                  <a:pt x="1778755" y="1413580"/>
                </a:lnTo>
                <a:lnTo>
                  <a:pt x="1771650" y="1411202"/>
                </a:lnTo>
                <a:lnTo>
                  <a:pt x="1774808" y="1406446"/>
                </a:lnTo>
                <a:lnTo>
                  <a:pt x="1777571" y="1401294"/>
                </a:lnTo>
                <a:lnTo>
                  <a:pt x="1779940" y="1394953"/>
                </a:lnTo>
                <a:lnTo>
                  <a:pt x="1782308" y="1388216"/>
                </a:lnTo>
                <a:lnTo>
                  <a:pt x="1784282" y="1380290"/>
                </a:lnTo>
                <a:lnTo>
                  <a:pt x="1785466" y="1371571"/>
                </a:lnTo>
                <a:lnTo>
                  <a:pt x="1786650" y="1361663"/>
                </a:lnTo>
                <a:lnTo>
                  <a:pt x="1787045" y="1350963"/>
                </a:lnTo>
                <a:close/>
                <a:moveTo>
                  <a:pt x="1316831" y="1350963"/>
                </a:moveTo>
                <a:lnTo>
                  <a:pt x="1412875" y="1350963"/>
                </a:lnTo>
                <a:lnTo>
                  <a:pt x="1413272" y="1360950"/>
                </a:lnTo>
                <a:lnTo>
                  <a:pt x="1414066" y="1370138"/>
                </a:lnTo>
                <a:lnTo>
                  <a:pt x="1415653" y="1378527"/>
                </a:lnTo>
                <a:lnTo>
                  <a:pt x="1416844" y="1386116"/>
                </a:lnTo>
                <a:lnTo>
                  <a:pt x="1418828" y="1392907"/>
                </a:lnTo>
                <a:lnTo>
                  <a:pt x="1420813" y="1398900"/>
                </a:lnTo>
                <a:lnTo>
                  <a:pt x="1423194" y="1404492"/>
                </a:lnTo>
                <a:lnTo>
                  <a:pt x="1425575" y="1408886"/>
                </a:lnTo>
                <a:lnTo>
                  <a:pt x="1419622" y="1410884"/>
                </a:lnTo>
                <a:lnTo>
                  <a:pt x="1413272" y="1412881"/>
                </a:lnTo>
                <a:lnTo>
                  <a:pt x="1407716" y="1414878"/>
                </a:lnTo>
                <a:lnTo>
                  <a:pt x="1402556" y="1418074"/>
                </a:lnTo>
                <a:lnTo>
                  <a:pt x="1397000" y="1420870"/>
                </a:lnTo>
                <a:lnTo>
                  <a:pt x="1391841" y="1424466"/>
                </a:lnTo>
                <a:lnTo>
                  <a:pt x="1386681" y="1427661"/>
                </a:lnTo>
                <a:lnTo>
                  <a:pt x="1382316" y="1432056"/>
                </a:lnTo>
                <a:lnTo>
                  <a:pt x="1377950" y="1436050"/>
                </a:lnTo>
                <a:lnTo>
                  <a:pt x="1374378" y="1440844"/>
                </a:lnTo>
                <a:lnTo>
                  <a:pt x="1370410" y="1445638"/>
                </a:lnTo>
                <a:lnTo>
                  <a:pt x="1366441" y="1450431"/>
                </a:lnTo>
                <a:lnTo>
                  <a:pt x="1363663" y="1456024"/>
                </a:lnTo>
                <a:lnTo>
                  <a:pt x="1360885" y="1461616"/>
                </a:lnTo>
                <a:lnTo>
                  <a:pt x="1358106" y="1467209"/>
                </a:lnTo>
                <a:lnTo>
                  <a:pt x="1356519" y="1473201"/>
                </a:lnTo>
                <a:lnTo>
                  <a:pt x="1352947" y="1464413"/>
                </a:lnTo>
                <a:lnTo>
                  <a:pt x="1348978" y="1456423"/>
                </a:lnTo>
                <a:lnTo>
                  <a:pt x="1344216" y="1448833"/>
                </a:lnTo>
                <a:lnTo>
                  <a:pt x="1339056" y="1441643"/>
                </a:lnTo>
                <a:lnTo>
                  <a:pt x="1332706" y="1434852"/>
                </a:lnTo>
                <a:lnTo>
                  <a:pt x="1325960" y="1428860"/>
                </a:lnTo>
                <a:lnTo>
                  <a:pt x="1318816" y="1423267"/>
                </a:lnTo>
                <a:lnTo>
                  <a:pt x="1311275" y="1418873"/>
                </a:lnTo>
                <a:lnTo>
                  <a:pt x="1314053" y="1401696"/>
                </a:lnTo>
                <a:lnTo>
                  <a:pt x="1316038" y="1384918"/>
                </a:lnTo>
                <a:lnTo>
                  <a:pt x="1316435" y="1376130"/>
                </a:lnTo>
                <a:lnTo>
                  <a:pt x="1316831" y="1367741"/>
                </a:lnTo>
                <a:lnTo>
                  <a:pt x="1317228" y="1359352"/>
                </a:lnTo>
                <a:lnTo>
                  <a:pt x="1316831" y="1350963"/>
                </a:lnTo>
                <a:close/>
                <a:moveTo>
                  <a:pt x="692943" y="1350963"/>
                </a:moveTo>
                <a:lnTo>
                  <a:pt x="941785" y="1350963"/>
                </a:lnTo>
                <a:lnTo>
                  <a:pt x="941785" y="1366815"/>
                </a:lnTo>
                <a:lnTo>
                  <a:pt x="942578" y="1381479"/>
                </a:lnTo>
                <a:lnTo>
                  <a:pt x="944166" y="1395746"/>
                </a:lnTo>
                <a:lnTo>
                  <a:pt x="946150" y="1409617"/>
                </a:lnTo>
                <a:lnTo>
                  <a:pt x="938610" y="1412391"/>
                </a:lnTo>
                <a:lnTo>
                  <a:pt x="931466" y="1414769"/>
                </a:lnTo>
                <a:lnTo>
                  <a:pt x="924719" y="1418732"/>
                </a:lnTo>
                <a:lnTo>
                  <a:pt x="917972" y="1422299"/>
                </a:lnTo>
                <a:lnTo>
                  <a:pt x="912019" y="1427055"/>
                </a:lnTo>
                <a:lnTo>
                  <a:pt x="906066" y="1431810"/>
                </a:lnTo>
                <a:lnTo>
                  <a:pt x="900906" y="1437359"/>
                </a:lnTo>
                <a:lnTo>
                  <a:pt x="896144" y="1442907"/>
                </a:lnTo>
                <a:lnTo>
                  <a:pt x="891381" y="1448852"/>
                </a:lnTo>
                <a:lnTo>
                  <a:pt x="887809" y="1455589"/>
                </a:lnTo>
                <a:lnTo>
                  <a:pt x="883841" y="1462326"/>
                </a:lnTo>
                <a:lnTo>
                  <a:pt x="881459" y="1469460"/>
                </a:lnTo>
                <a:lnTo>
                  <a:pt x="878681" y="1476990"/>
                </a:lnTo>
                <a:lnTo>
                  <a:pt x="877094" y="1484916"/>
                </a:lnTo>
                <a:lnTo>
                  <a:pt x="876300" y="1492842"/>
                </a:lnTo>
                <a:lnTo>
                  <a:pt x="875903" y="1500768"/>
                </a:lnTo>
                <a:lnTo>
                  <a:pt x="875903" y="1628776"/>
                </a:lnTo>
                <a:lnTo>
                  <a:pt x="692943" y="1628776"/>
                </a:lnTo>
                <a:lnTo>
                  <a:pt x="686990" y="1628776"/>
                </a:lnTo>
                <a:lnTo>
                  <a:pt x="681434" y="1627983"/>
                </a:lnTo>
                <a:lnTo>
                  <a:pt x="675878" y="1626002"/>
                </a:lnTo>
                <a:lnTo>
                  <a:pt x="671115" y="1624417"/>
                </a:lnTo>
                <a:lnTo>
                  <a:pt x="665956" y="1622039"/>
                </a:lnTo>
                <a:lnTo>
                  <a:pt x="661193" y="1618868"/>
                </a:lnTo>
                <a:lnTo>
                  <a:pt x="657224" y="1616094"/>
                </a:lnTo>
                <a:lnTo>
                  <a:pt x="652859" y="1612131"/>
                </a:lnTo>
                <a:lnTo>
                  <a:pt x="648890" y="1608168"/>
                </a:lnTo>
                <a:lnTo>
                  <a:pt x="646112" y="1603809"/>
                </a:lnTo>
                <a:lnTo>
                  <a:pt x="643334" y="1599053"/>
                </a:lnTo>
                <a:lnTo>
                  <a:pt x="640556" y="1594297"/>
                </a:lnTo>
                <a:lnTo>
                  <a:pt x="638968" y="1589145"/>
                </a:lnTo>
                <a:lnTo>
                  <a:pt x="637381" y="1583597"/>
                </a:lnTo>
                <a:lnTo>
                  <a:pt x="636587" y="1578048"/>
                </a:lnTo>
                <a:lnTo>
                  <a:pt x="636587" y="1572104"/>
                </a:lnTo>
                <a:lnTo>
                  <a:pt x="636587" y="1407635"/>
                </a:lnTo>
                <a:lnTo>
                  <a:pt x="636587" y="1401691"/>
                </a:lnTo>
                <a:lnTo>
                  <a:pt x="637381" y="1396142"/>
                </a:lnTo>
                <a:lnTo>
                  <a:pt x="638968" y="1390990"/>
                </a:lnTo>
                <a:lnTo>
                  <a:pt x="640556" y="1385442"/>
                </a:lnTo>
                <a:lnTo>
                  <a:pt x="643334" y="1380686"/>
                </a:lnTo>
                <a:lnTo>
                  <a:pt x="646112" y="1375534"/>
                </a:lnTo>
                <a:lnTo>
                  <a:pt x="648890" y="1371571"/>
                </a:lnTo>
                <a:lnTo>
                  <a:pt x="652859" y="1367608"/>
                </a:lnTo>
                <a:lnTo>
                  <a:pt x="657224" y="1364041"/>
                </a:lnTo>
                <a:lnTo>
                  <a:pt x="661193" y="1360474"/>
                </a:lnTo>
                <a:lnTo>
                  <a:pt x="665956" y="1357700"/>
                </a:lnTo>
                <a:lnTo>
                  <a:pt x="671115" y="1355322"/>
                </a:lnTo>
                <a:lnTo>
                  <a:pt x="675878" y="1353341"/>
                </a:lnTo>
                <a:lnTo>
                  <a:pt x="681434" y="1352152"/>
                </a:lnTo>
                <a:lnTo>
                  <a:pt x="686990" y="1351359"/>
                </a:lnTo>
                <a:lnTo>
                  <a:pt x="692943" y="1350963"/>
                </a:lnTo>
                <a:close/>
                <a:moveTo>
                  <a:pt x="2082006" y="1166813"/>
                </a:moveTo>
                <a:lnTo>
                  <a:pt x="2083990" y="1169978"/>
                </a:lnTo>
                <a:lnTo>
                  <a:pt x="2086768" y="1172747"/>
                </a:lnTo>
                <a:lnTo>
                  <a:pt x="2089547" y="1175120"/>
                </a:lnTo>
                <a:lnTo>
                  <a:pt x="2093515" y="1176702"/>
                </a:lnTo>
                <a:lnTo>
                  <a:pt x="2096293" y="1177494"/>
                </a:lnTo>
                <a:lnTo>
                  <a:pt x="2100262" y="1177494"/>
                </a:lnTo>
                <a:lnTo>
                  <a:pt x="2107803" y="1177098"/>
                </a:lnTo>
                <a:lnTo>
                  <a:pt x="2116137" y="1176702"/>
                </a:lnTo>
                <a:lnTo>
                  <a:pt x="2125662" y="1177098"/>
                </a:lnTo>
                <a:lnTo>
                  <a:pt x="2135584" y="1177889"/>
                </a:lnTo>
                <a:lnTo>
                  <a:pt x="2144315" y="1179076"/>
                </a:lnTo>
                <a:lnTo>
                  <a:pt x="2152650" y="1180658"/>
                </a:lnTo>
                <a:lnTo>
                  <a:pt x="2161381" y="1183427"/>
                </a:lnTo>
                <a:lnTo>
                  <a:pt x="2169318" y="1186196"/>
                </a:lnTo>
                <a:lnTo>
                  <a:pt x="2176462" y="1189756"/>
                </a:lnTo>
                <a:lnTo>
                  <a:pt x="2183606" y="1193317"/>
                </a:lnTo>
                <a:lnTo>
                  <a:pt x="2190353" y="1197668"/>
                </a:lnTo>
                <a:lnTo>
                  <a:pt x="2196703" y="1202810"/>
                </a:lnTo>
                <a:lnTo>
                  <a:pt x="2202656" y="1208348"/>
                </a:lnTo>
                <a:lnTo>
                  <a:pt x="2207815" y="1213886"/>
                </a:lnTo>
                <a:lnTo>
                  <a:pt x="2212975" y="1220611"/>
                </a:lnTo>
                <a:lnTo>
                  <a:pt x="2217737" y="1227731"/>
                </a:lnTo>
                <a:lnTo>
                  <a:pt x="2222500" y="1234852"/>
                </a:lnTo>
                <a:lnTo>
                  <a:pt x="2226072" y="1243554"/>
                </a:lnTo>
                <a:lnTo>
                  <a:pt x="2231628" y="1256213"/>
                </a:lnTo>
                <a:lnTo>
                  <a:pt x="2236787" y="1268476"/>
                </a:lnTo>
                <a:lnTo>
                  <a:pt x="2240756" y="1280343"/>
                </a:lnTo>
                <a:lnTo>
                  <a:pt x="2244725" y="1291814"/>
                </a:lnTo>
                <a:lnTo>
                  <a:pt x="2247503" y="1302890"/>
                </a:lnTo>
                <a:lnTo>
                  <a:pt x="2250281" y="1313175"/>
                </a:lnTo>
                <a:lnTo>
                  <a:pt x="2252265" y="1323460"/>
                </a:lnTo>
                <a:lnTo>
                  <a:pt x="2253853" y="1333350"/>
                </a:lnTo>
                <a:lnTo>
                  <a:pt x="2254647" y="1342843"/>
                </a:lnTo>
                <a:lnTo>
                  <a:pt x="2255043" y="1352337"/>
                </a:lnTo>
                <a:lnTo>
                  <a:pt x="2255837" y="1361831"/>
                </a:lnTo>
                <a:lnTo>
                  <a:pt x="2255043" y="1371325"/>
                </a:lnTo>
                <a:lnTo>
                  <a:pt x="2254647" y="1380027"/>
                </a:lnTo>
                <a:lnTo>
                  <a:pt x="2253853" y="1389126"/>
                </a:lnTo>
                <a:lnTo>
                  <a:pt x="2252662" y="1398619"/>
                </a:lnTo>
                <a:lnTo>
                  <a:pt x="2251075" y="1408113"/>
                </a:lnTo>
                <a:lnTo>
                  <a:pt x="2245122" y="1407322"/>
                </a:lnTo>
                <a:lnTo>
                  <a:pt x="2239168" y="1406926"/>
                </a:lnTo>
                <a:lnTo>
                  <a:pt x="2220118" y="1406926"/>
                </a:lnTo>
                <a:lnTo>
                  <a:pt x="2219722" y="1396246"/>
                </a:lnTo>
                <a:lnTo>
                  <a:pt x="2219325" y="1385961"/>
                </a:lnTo>
                <a:lnTo>
                  <a:pt x="2218928" y="1382401"/>
                </a:lnTo>
                <a:lnTo>
                  <a:pt x="2218134" y="1379632"/>
                </a:lnTo>
                <a:lnTo>
                  <a:pt x="2216547" y="1377258"/>
                </a:lnTo>
                <a:lnTo>
                  <a:pt x="2214165" y="1374489"/>
                </a:lnTo>
                <a:lnTo>
                  <a:pt x="2212181" y="1372907"/>
                </a:lnTo>
                <a:lnTo>
                  <a:pt x="2209403" y="1371325"/>
                </a:lnTo>
                <a:lnTo>
                  <a:pt x="2206228" y="1370534"/>
                </a:lnTo>
                <a:lnTo>
                  <a:pt x="2203053" y="1369742"/>
                </a:lnTo>
                <a:lnTo>
                  <a:pt x="2199878" y="1369742"/>
                </a:lnTo>
                <a:lnTo>
                  <a:pt x="2196703" y="1370929"/>
                </a:lnTo>
                <a:lnTo>
                  <a:pt x="2193925" y="1372116"/>
                </a:lnTo>
                <a:lnTo>
                  <a:pt x="2191543" y="1373698"/>
                </a:lnTo>
                <a:lnTo>
                  <a:pt x="2189559" y="1376072"/>
                </a:lnTo>
                <a:lnTo>
                  <a:pt x="2187178" y="1378841"/>
                </a:lnTo>
                <a:lnTo>
                  <a:pt x="2185987" y="1381214"/>
                </a:lnTo>
                <a:lnTo>
                  <a:pt x="2185590" y="1384774"/>
                </a:lnTo>
                <a:lnTo>
                  <a:pt x="2184003" y="1395455"/>
                </a:lnTo>
                <a:lnTo>
                  <a:pt x="2182018" y="1406926"/>
                </a:lnTo>
                <a:lnTo>
                  <a:pt x="2013743" y="1406926"/>
                </a:lnTo>
                <a:lnTo>
                  <a:pt x="2010965" y="1399015"/>
                </a:lnTo>
                <a:lnTo>
                  <a:pt x="2009775" y="1395850"/>
                </a:lnTo>
                <a:lnTo>
                  <a:pt x="2008584" y="1393477"/>
                </a:lnTo>
                <a:lnTo>
                  <a:pt x="2006600" y="1391499"/>
                </a:lnTo>
                <a:lnTo>
                  <a:pt x="2003822" y="1389126"/>
                </a:lnTo>
                <a:lnTo>
                  <a:pt x="2001440" y="1387939"/>
                </a:lnTo>
                <a:lnTo>
                  <a:pt x="1998662" y="1387148"/>
                </a:lnTo>
                <a:lnTo>
                  <a:pt x="1995090" y="1386752"/>
                </a:lnTo>
                <a:lnTo>
                  <a:pt x="1992312" y="1386752"/>
                </a:lnTo>
                <a:lnTo>
                  <a:pt x="1988740" y="1387543"/>
                </a:lnTo>
                <a:lnTo>
                  <a:pt x="1986359" y="1388730"/>
                </a:lnTo>
                <a:lnTo>
                  <a:pt x="1983581" y="1390708"/>
                </a:lnTo>
                <a:lnTo>
                  <a:pt x="1981597" y="1393081"/>
                </a:lnTo>
                <a:lnTo>
                  <a:pt x="1980009" y="1395455"/>
                </a:lnTo>
                <a:lnTo>
                  <a:pt x="1978818" y="1398224"/>
                </a:lnTo>
                <a:lnTo>
                  <a:pt x="1978025" y="1400993"/>
                </a:lnTo>
                <a:lnTo>
                  <a:pt x="1978025" y="1404553"/>
                </a:lnTo>
                <a:lnTo>
                  <a:pt x="1978025" y="1406926"/>
                </a:lnTo>
                <a:lnTo>
                  <a:pt x="1952625" y="1406926"/>
                </a:lnTo>
                <a:lnTo>
                  <a:pt x="1949847" y="1390708"/>
                </a:lnTo>
                <a:lnTo>
                  <a:pt x="1949053" y="1382005"/>
                </a:lnTo>
                <a:lnTo>
                  <a:pt x="1948259" y="1373698"/>
                </a:lnTo>
                <a:lnTo>
                  <a:pt x="1947862" y="1364996"/>
                </a:lnTo>
                <a:lnTo>
                  <a:pt x="1947862" y="1355897"/>
                </a:lnTo>
                <a:lnTo>
                  <a:pt x="1948259" y="1346404"/>
                </a:lnTo>
                <a:lnTo>
                  <a:pt x="1949053" y="1337305"/>
                </a:lnTo>
                <a:lnTo>
                  <a:pt x="1950243" y="1327020"/>
                </a:lnTo>
                <a:lnTo>
                  <a:pt x="1952228" y="1316736"/>
                </a:lnTo>
                <a:lnTo>
                  <a:pt x="1954609" y="1305659"/>
                </a:lnTo>
                <a:lnTo>
                  <a:pt x="1958181" y="1294188"/>
                </a:lnTo>
                <a:lnTo>
                  <a:pt x="1961356" y="1282716"/>
                </a:lnTo>
                <a:lnTo>
                  <a:pt x="1966118" y="1270453"/>
                </a:lnTo>
                <a:lnTo>
                  <a:pt x="1971675" y="1257399"/>
                </a:lnTo>
                <a:lnTo>
                  <a:pt x="1977231" y="1243554"/>
                </a:lnTo>
                <a:lnTo>
                  <a:pt x="1980803" y="1237225"/>
                </a:lnTo>
                <a:lnTo>
                  <a:pt x="1984772" y="1230896"/>
                </a:lnTo>
                <a:lnTo>
                  <a:pt x="1988740" y="1224567"/>
                </a:lnTo>
                <a:lnTo>
                  <a:pt x="1993106" y="1218238"/>
                </a:lnTo>
                <a:lnTo>
                  <a:pt x="1994693" y="1215864"/>
                </a:lnTo>
                <a:lnTo>
                  <a:pt x="1996281" y="1213491"/>
                </a:lnTo>
                <a:lnTo>
                  <a:pt x="2001440" y="1208744"/>
                </a:lnTo>
                <a:lnTo>
                  <a:pt x="2006600" y="1203601"/>
                </a:lnTo>
                <a:lnTo>
                  <a:pt x="2011362" y="1198855"/>
                </a:lnTo>
                <a:lnTo>
                  <a:pt x="2016522" y="1194899"/>
                </a:lnTo>
                <a:lnTo>
                  <a:pt x="2022078" y="1190943"/>
                </a:lnTo>
                <a:lnTo>
                  <a:pt x="2027634" y="1186987"/>
                </a:lnTo>
                <a:lnTo>
                  <a:pt x="2033190" y="1184218"/>
                </a:lnTo>
                <a:lnTo>
                  <a:pt x="2038350" y="1181449"/>
                </a:lnTo>
                <a:lnTo>
                  <a:pt x="2043906" y="1178285"/>
                </a:lnTo>
                <a:lnTo>
                  <a:pt x="2049859" y="1176307"/>
                </a:lnTo>
                <a:lnTo>
                  <a:pt x="2060972" y="1171956"/>
                </a:lnTo>
                <a:lnTo>
                  <a:pt x="2071290" y="1169187"/>
                </a:lnTo>
                <a:lnTo>
                  <a:pt x="2082006" y="1166813"/>
                </a:lnTo>
                <a:close/>
                <a:moveTo>
                  <a:pt x="1110232" y="1166813"/>
                </a:moveTo>
                <a:lnTo>
                  <a:pt x="1112219" y="1169978"/>
                </a:lnTo>
                <a:lnTo>
                  <a:pt x="1115000" y="1172747"/>
                </a:lnTo>
                <a:lnTo>
                  <a:pt x="1118179" y="1175120"/>
                </a:lnTo>
                <a:lnTo>
                  <a:pt x="1121359" y="1176702"/>
                </a:lnTo>
                <a:lnTo>
                  <a:pt x="1124935" y="1177494"/>
                </a:lnTo>
                <a:lnTo>
                  <a:pt x="1128114" y="1177494"/>
                </a:lnTo>
                <a:lnTo>
                  <a:pt x="1136062" y="1177098"/>
                </a:lnTo>
                <a:lnTo>
                  <a:pt x="1144407" y="1176702"/>
                </a:lnTo>
                <a:lnTo>
                  <a:pt x="1154342" y="1177098"/>
                </a:lnTo>
                <a:lnTo>
                  <a:pt x="1163879" y="1177889"/>
                </a:lnTo>
                <a:lnTo>
                  <a:pt x="1173019" y="1179076"/>
                </a:lnTo>
                <a:lnTo>
                  <a:pt x="1181364" y="1180658"/>
                </a:lnTo>
                <a:lnTo>
                  <a:pt x="1189709" y="1183427"/>
                </a:lnTo>
                <a:lnTo>
                  <a:pt x="1197259" y="1186196"/>
                </a:lnTo>
                <a:lnTo>
                  <a:pt x="1204810" y="1189756"/>
                </a:lnTo>
                <a:lnTo>
                  <a:pt x="1211963" y="1193317"/>
                </a:lnTo>
                <a:lnTo>
                  <a:pt x="1218718" y="1197668"/>
                </a:lnTo>
                <a:lnTo>
                  <a:pt x="1225077" y="1202810"/>
                </a:lnTo>
                <a:lnTo>
                  <a:pt x="1231037" y="1208348"/>
                </a:lnTo>
                <a:lnTo>
                  <a:pt x="1236601" y="1213886"/>
                </a:lnTo>
                <a:lnTo>
                  <a:pt x="1241767" y="1220611"/>
                </a:lnTo>
                <a:lnTo>
                  <a:pt x="1246138" y="1227731"/>
                </a:lnTo>
                <a:lnTo>
                  <a:pt x="1250907" y="1234852"/>
                </a:lnTo>
                <a:lnTo>
                  <a:pt x="1254881" y="1243554"/>
                </a:lnTo>
                <a:lnTo>
                  <a:pt x="1260444" y="1256213"/>
                </a:lnTo>
                <a:lnTo>
                  <a:pt x="1265213" y="1268476"/>
                </a:lnTo>
                <a:lnTo>
                  <a:pt x="1269584" y="1280343"/>
                </a:lnTo>
                <a:lnTo>
                  <a:pt x="1273160" y="1291814"/>
                </a:lnTo>
                <a:lnTo>
                  <a:pt x="1276339" y="1302890"/>
                </a:lnTo>
                <a:lnTo>
                  <a:pt x="1278724" y="1313175"/>
                </a:lnTo>
                <a:lnTo>
                  <a:pt x="1281108" y="1323460"/>
                </a:lnTo>
                <a:lnTo>
                  <a:pt x="1282300" y="1333350"/>
                </a:lnTo>
                <a:lnTo>
                  <a:pt x="1283492" y="1342843"/>
                </a:lnTo>
                <a:lnTo>
                  <a:pt x="1283890" y="1352337"/>
                </a:lnTo>
                <a:lnTo>
                  <a:pt x="1284287" y="1361831"/>
                </a:lnTo>
                <a:lnTo>
                  <a:pt x="1283890" y="1371325"/>
                </a:lnTo>
                <a:lnTo>
                  <a:pt x="1283492" y="1380027"/>
                </a:lnTo>
                <a:lnTo>
                  <a:pt x="1282300" y="1389126"/>
                </a:lnTo>
                <a:lnTo>
                  <a:pt x="1281506" y="1398619"/>
                </a:lnTo>
                <a:lnTo>
                  <a:pt x="1279519" y="1408113"/>
                </a:lnTo>
                <a:lnTo>
                  <a:pt x="1273558" y="1407322"/>
                </a:lnTo>
                <a:lnTo>
                  <a:pt x="1267994" y="1406926"/>
                </a:lnTo>
                <a:lnTo>
                  <a:pt x="1248920" y="1406926"/>
                </a:lnTo>
                <a:lnTo>
                  <a:pt x="1248125" y="1385961"/>
                </a:lnTo>
                <a:lnTo>
                  <a:pt x="1247728" y="1382401"/>
                </a:lnTo>
                <a:lnTo>
                  <a:pt x="1246138" y="1379632"/>
                </a:lnTo>
                <a:lnTo>
                  <a:pt x="1244946" y="1377258"/>
                </a:lnTo>
                <a:lnTo>
                  <a:pt x="1242959" y="1374489"/>
                </a:lnTo>
                <a:lnTo>
                  <a:pt x="1240575" y="1372907"/>
                </a:lnTo>
                <a:lnTo>
                  <a:pt x="1237793" y="1371325"/>
                </a:lnTo>
                <a:lnTo>
                  <a:pt x="1235011" y="1370534"/>
                </a:lnTo>
                <a:lnTo>
                  <a:pt x="1231435" y="1369742"/>
                </a:lnTo>
                <a:lnTo>
                  <a:pt x="1228653" y="1369742"/>
                </a:lnTo>
                <a:lnTo>
                  <a:pt x="1225077" y="1370929"/>
                </a:lnTo>
                <a:lnTo>
                  <a:pt x="1222692" y="1372116"/>
                </a:lnTo>
                <a:lnTo>
                  <a:pt x="1220308" y="1373698"/>
                </a:lnTo>
                <a:lnTo>
                  <a:pt x="1217526" y="1376072"/>
                </a:lnTo>
                <a:lnTo>
                  <a:pt x="1215937" y="1378841"/>
                </a:lnTo>
                <a:lnTo>
                  <a:pt x="1214745" y="1381214"/>
                </a:lnTo>
                <a:lnTo>
                  <a:pt x="1214347" y="1384774"/>
                </a:lnTo>
                <a:lnTo>
                  <a:pt x="1211963" y="1395455"/>
                </a:lnTo>
                <a:lnTo>
                  <a:pt x="1209976" y="1406926"/>
                </a:lnTo>
                <a:lnTo>
                  <a:pt x="1041881" y="1406926"/>
                </a:lnTo>
                <a:lnTo>
                  <a:pt x="1039497" y="1399015"/>
                </a:lnTo>
                <a:lnTo>
                  <a:pt x="1038305" y="1395850"/>
                </a:lnTo>
                <a:lnTo>
                  <a:pt x="1036715" y="1393477"/>
                </a:lnTo>
                <a:lnTo>
                  <a:pt x="1034728" y="1391499"/>
                </a:lnTo>
                <a:lnTo>
                  <a:pt x="1032344" y="1389126"/>
                </a:lnTo>
                <a:lnTo>
                  <a:pt x="1029960" y="1387939"/>
                </a:lnTo>
                <a:lnTo>
                  <a:pt x="1026780" y="1387148"/>
                </a:lnTo>
                <a:lnTo>
                  <a:pt x="1023601" y="1386752"/>
                </a:lnTo>
                <a:lnTo>
                  <a:pt x="1020422" y="1386752"/>
                </a:lnTo>
                <a:lnTo>
                  <a:pt x="1017243" y="1387543"/>
                </a:lnTo>
                <a:lnTo>
                  <a:pt x="1014461" y="1388730"/>
                </a:lnTo>
                <a:lnTo>
                  <a:pt x="1012077" y="1390708"/>
                </a:lnTo>
                <a:lnTo>
                  <a:pt x="1010090" y="1393081"/>
                </a:lnTo>
                <a:lnTo>
                  <a:pt x="1008103" y="1395455"/>
                </a:lnTo>
                <a:lnTo>
                  <a:pt x="1006911" y="1398224"/>
                </a:lnTo>
                <a:lnTo>
                  <a:pt x="1006116" y="1400993"/>
                </a:lnTo>
                <a:lnTo>
                  <a:pt x="1006116" y="1404553"/>
                </a:lnTo>
                <a:lnTo>
                  <a:pt x="1006116" y="1406926"/>
                </a:lnTo>
                <a:lnTo>
                  <a:pt x="980684" y="1406926"/>
                </a:lnTo>
                <a:lnTo>
                  <a:pt x="978299" y="1390708"/>
                </a:lnTo>
                <a:lnTo>
                  <a:pt x="977107" y="1382005"/>
                </a:lnTo>
                <a:lnTo>
                  <a:pt x="976710" y="1373698"/>
                </a:lnTo>
                <a:lnTo>
                  <a:pt x="976312" y="1364996"/>
                </a:lnTo>
                <a:lnTo>
                  <a:pt x="976312" y="1355897"/>
                </a:lnTo>
                <a:lnTo>
                  <a:pt x="976710" y="1346404"/>
                </a:lnTo>
                <a:lnTo>
                  <a:pt x="977504" y="1337305"/>
                </a:lnTo>
                <a:lnTo>
                  <a:pt x="978697" y="1327020"/>
                </a:lnTo>
                <a:lnTo>
                  <a:pt x="980286" y="1316736"/>
                </a:lnTo>
                <a:lnTo>
                  <a:pt x="983068" y="1305659"/>
                </a:lnTo>
                <a:lnTo>
                  <a:pt x="985850" y="1294188"/>
                </a:lnTo>
                <a:lnTo>
                  <a:pt x="989823" y="1282716"/>
                </a:lnTo>
                <a:lnTo>
                  <a:pt x="994195" y="1270453"/>
                </a:lnTo>
                <a:lnTo>
                  <a:pt x="999758" y="1257399"/>
                </a:lnTo>
                <a:lnTo>
                  <a:pt x="1005719" y="1243554"/>
                </a:lnTo>
                <a:lnTo>
                  <a:pt x="1008898" y="1237225"/>
                </a:lnTo>
                <a:lnTo>
                  <a:pt x="1012872" y="1230500"/>
                </a:lnTo>
                <a:lnTo>
                  <a:pt x="1016846" y="1224567"/>
                </a:lnTo>
                <a:lnTo>
                  <a:pt x="1021217" y="1218238"/>
                </a:lnTo>
                <a:lnTo>
                  <a:pt x="1023204" y="1215864"/>
                </a:lnTo>
                <a:lnTo>
                  <a:pt x="1024793" y="1213491"/>
                </a:lnTo>
                <a:lnTo>
                  <a:pt x="1029960" y="1208744"/>
                </a:lnTo>
                <a:lnTo>
                  <a:pt x="1034331" y="1203601"/>
                </a:lnTo>
                <a:lnTo>
                  <a:pt x="1039894" y="1198855"/>
                </a:lnTo>
                <a:lnTo>
                  <a:pt x="1045060" y="1194899"/>
                </a:lnTo>
                <a:lnTo>
                  <a:pt x="1050624" y="1190943"/>
                </a:lnTo>
                <a:lnTo>
                  <a:pt x="1055790" y="1186987"/>
                </a:lnTo>
                <a:lnTo>
                  <a:pt x="1061353" y="1184218"/>
                </a:lnTo>
                <a:lnTo>
                  <a:pt x="1066917" y="1181449"/>
                </a:lnTo>
                <a:lnTo>
                  <a:pt x="1072480" y="1178285"/>
                </a:lnTo>
                <a:lnTo>
                  <a:pt x="1078043" y="1176307"/>
                </a:lnTo>
                <a:lnTo>
                  <a:pt x="1089170" y="1171956"/>
                </a:lnTo>
                <a:lnTo>
                  <a:pt x="1099900" y="1169187"/>
                </a:lnTo>
                <a:lnTo>
                  <a:pt x="1110232" y="1166813"/>
                </a:lnTo>
                <a:close/>
                <a:moveTo>
                  <a:pt x="1601784" y="1141413"/>
                </a:moveTo>
                <a:lnTo>
                  <a:pt x="1608513" y="1141413"/>
                </a:lnTo>
                <a:lnTo>
                  <a:pt x="1616826" y="1141413"/>
                </a:lnTo>
                <a:lnTo>
                  <a:pt x="1628701" y="1141809"/>
                </a:lnTo>
                <a:lnTo>
                  <a:pt x="1639785" y="1142996"/>
                </a:lnTo>
                <a:lnTo>
                  <a:pt x="1644139" y="1143392"/>
                </a:lnTo>
                <a:lnTo>
                  <a:pt x="1656410" y="1145766"/>
                </a:lnTo>
                <a:lnTo>
                  <a:pt x="1668285" y="1149327"/>
                </a:lnTo>
                <a:lnTo>
                  <a:pt x="1673431" y="1150910"/>
                </a:lnTo>
                <a:lnTo>
                  <a:pt x="1682140" y="1154075"/>
                </a:lnTo>
                <a:lnTo>
                  <a:pt x="1690453" y="1157241"/>
                </a:lnTo>
                <a:lnTo>
                  <a:pt x="1694807" y="1158823"/>
                </a:lnTo>
                <a:lnTo>
                  <a:pt x="1703516" y="1163572"/>
                </a:lnTo>
                <a:lnTo>
                  <a:pt x="1711828" y="1167924"/>
                </a:lnTo>
                <a:lnTo>
                  <a:pt x="1714995" y="1169903"/>
                </a:lnTo>
                <a:lnTo>
                  <a:pt x="1726079" y="1177421"/>
                </a:lnTo>
                <a:lnTo>
                  <a:pt x="1729245" y="1179399"/>
                </a:lnTo>
                <a:lnTo>
                  <a:pt x="1739142" y="1186918"/>
                </a:lnTo>
                <a:lnTo>
                  <a:pt x="1740329" y="1188105"/>
                </a:lnTo>
                <a:lnTo>
                  <a:pt x="1745475" y="1192853"/>
                </a:lnTo>
                <a:lnTo>
                  <a:pt x="1747058" y="1194436"/>
                </a:lnTo>
                <a:lnTo>
                  <a:pt x="1748642" y="1196018"/>
                </a:lnTo>
                <a:lnTo>
                  <a:pt x="1743100" y="1240732"/>
                </a:lnTo>
                <a:lnTo>
                  <a:pt x="1739142" y="1274761"/>
                </a:lnTo>
                <a:lnTo>
                  <a:pt x="1736766" y="1296128"/>
                </a:lnTo>
                <a:lnTo>
                  <a:pt x="1738746" y="1294150"/>
                </a:lnTo>
                <a:lnTo>
                  <a:pt x="1739537" y="1293358"/>
                </a:lnTo>
                <a:lnTo>
                  <a:pt x="1740725" y="1293358"/>
                </a:lnTo>
                <a:lnTo>
                  <a:pt x="1741912" y="1293754"/>
                </a:lnTo>
                <a:lnTo>
                  <a:pt x="1743100" y="1294150"/>
                </a:lnTo>
                <a:lnTo>
                  <a:pt x="1744288" y="1295733"/>
                </a:lnTo>
                <a:lnTo>
                  <a:pt x="1745079" y="1297315"/>
                </a:lnTo>
                <a:lnTo>
                  <a:pt x="1747454" y="1301668"/>
                </a:lnTo>
                <a:lnTo>
                  <a:pt x="1749038" y="1307603"/>
                </a:lnTo>
                <a:lnTo>
                  <a:pt x="1750621" y="1315121"/>
                </a:lnTo>
                <a:lnTo>
                  <a:pt x="1751809" y="1323827"/>
                </a:lnTo>
                <a:lnTo>
                  <a:pt x="1752204" y="1332928"/>
                </a:lnTo>
                <a:lnTo>
                  <a:pt x="1752600" y="1343216"/>
                </a:lnTo>
                <a:lnTo>
                  <a:pt x="1752204" y="1352712"/>
                </a:lnTo>
                <a:lnTo>
                  <a:pt x="1751809" y="1361813"/>
                </a:lnTo>
                <a:lnTo>
                  <a:pt x="1750621" y="1370518"/>
                </a:lnTo>
                <a:lnTo>
                  <a:pt x="1749038" y="1378036"/>
                </a:lnTo>
                <a:lnTo>
                  <a:pt x="1747454" y="1383972"/>
                </a:lnTo>
                <a:lnTo>
                  <a:pt x="1745079" y="1388324"/>
                </a:lnTo>
                <a:lnTo>
                  <a:pt x="1744288" y="1390303"/>
                </a:lnTo>
                <a:lnTo>
                  <a:pt x="1743100" y="1391490"/>
                </a:lnTo>
                <a:lnTo>
                  <a:pt x="1741912" y="1391886"/>
                </a:lnTo>
                <a:lnTo>
                  <a:pt x="1740725" y="1392281"/>
                </a:lnTo>
                <a:lnTo>
                  <a:pt x="1739142" y="1391886"/>
                </a:lnTo>
                <a:lnTo>
                  <a:pt x="1737954" y="1391094"/>
                </a:lnTo>
                <a:lnTo>
                  <a:pt x="1736766" y="1389511"/>
                </a:lnTo>
                <a:lnTo>
                  <a:pt x="1735975" y="1387929"/>
                </a:lnTo>
                <a:lnTo>
                  <a:pt x="1733996" y="1382785"/>
                </a:lnTo>
                <a:lnTo>
                  <a:pt x="1731620" y="1376849"/>
                </a:lnTo>
                <a:lnTo>
                  <a:pt x="1730829" y="1384367"/>
                </a:lnTo>
                <a:lnTo>
                  <a:pt x="1729641" y="1391886"/>
                </a:lnTo>
                <a:lnTo>
                  <a:pt x="1725683" y="1406526"/>
                </a:lnTo>
                <a:lnTo>
                  <a:pt x="1475905" y="1406526"/>
                </a:lnTo>
                <a:lnTo>
                  <a:pt x="1471551" y="1394260"/>
                </a:lnTo>
                <a:lnTo>
                  <a:pt x="1469968" y="1388324"/>
                </a:lnTo>
                <a:lnTo>
                  <a:pt x="1467592" y="1381993"/>
                </a:lnTo>
                <a:lnTo>
                  <a:pt x="1466009" y="1387137"/>
                </a:lnTo>
                <a:lnTo>
                  <a:pt x="1464426" y="1391490"/>
                </a:lnTo>
                <a:lnTo>
                  <a:pt x="1463238" y="1392677"/>
                </a:lnTo>
                <a:lnTo>
                  <a:pt x="1462051" y="1393864"/>
                </a:lnTo>
                <a:lnTo>
                  <a:pt x="1460863" y="1394260"/>
                </a:lnTo>
                <a:lnTo>
                  <a:pt x="1459676" y="1394655"/>
                </a:lnTo>
                <a:lnTo>
                  <a:pt x="1458884" y="1394260"/>
                </a:lnTo>
                <a:lnTo>
                  <a:pt x="1457696" y="1393468"/>
                </a:lnTo>
                <a:lnTo>
                  <a:pt x="1456509" y="1392281"/>
                </a:lnTo>
                <a:lnTo>
                  <a:pt x="1454925" y="1391094"/>
                </a:lnTo>
                <a:lnTo>
                  <a:pt x="1452946" y="1386346"/>
                </a:lnTo>
                <a:lnTo>
                  <a:pt x="1451363" y="1380015"/>
                </a:lnTo>
                <a:lnTo>
                  <a:pt x="1450175" y="1372892"/>
                </a:lnTo>
                <a:lnTo>
                  <a:pt x="1448592" y="1364583"/>
                </a:lnTo>
                <a:lnTo>
                  <a:pt x="1447800" y="1355086"/>
                </a:lnTo>
                <a:lnTo>
                  <a:pt x="1447800" y="1345194"/>
                </a:lnTo>
                <a:lnTo>
                  <a:pt x="1447800" y="1334906"/>
                </a:lnTo>
                <a:lnTo>
                  <a:pt x="1448592" y="1325805"/>
                </a:lnTo>
                <a:lnTo>
                  <a:pt x="1450175" y="1317496"/>
                </a:lnTo>
                <a:lnTo>
                  <a:pt x="1451363" y="1310373"/>
                </a:lnTo>
                <a:lnTo>
                  <a:pt x="1452946" y="1304438"/>
                </a:lnTo>
                <a:lnTo>
                  <a:pt x="1454925" y="1299689"/>
                </a:lnTo>
                <a:lnTo>
                  <a:pt x="1456509" y="1298107"/>
                </a:lnTo>
                <a:lnTo>
                  <a:pt x="1457696" y="1296920"/>
                </a:lnTo>
                <a:lnTo>
                  <a:pt x="1458884" y="1296128"/>
                </a:lnTo>
                <a:lnTo>
                  <a:pt x="1459676" y="1296128"/>
                </a:lnTo>
                <a:lnTo>
                  <a:pt x="1460467" y="1296128"/>
                </a:lnTo>
                <a:lnTo>
                  <a:pt x="1461259" y="1296524"/>
                </a:lnTo>
                <a:lnTo>
                  <a:pt x="1462051" y="1283466"/>
                </a:lnTo>
                <a:lnTo>
                  <a:pt x="1462446" y="1277531"/>
                </a:lnTo>
                <a:lnTo>
                  <a:pt x="1464030" y="1271991"/>
                </a:lnTo>
                <a:lnTo>
                  <a:pt x="1462051" y="1258142"/>
                </a:lnTo>
                <a:lnTo>
                  <a:pt x="1460071" y="1245480"/>
                </a:lnTo>
                <a:lnTo>
                  <a:pt x="1456905" y="1223717"/>
                </a:lnTo>
                <a:lnTo>
                  <a:pt x="1453738" y="1208681"/>
                </a:lnTo>
                <a:lnTo>
                  <a:pt x="1452550" y="1203537"/>
                </a:lnTo>
                <a:lnTo>
                  <a:pt x="1458488" y="1199975"/>
                </a:lnTo>
                <a:lnTo>
                  <a:pt x="1465217" y="1196018"/>
                </a:lnTo>
                <a:lnTo>
                  <a:pt x="1471551" y="1191270"/>
                </a:lnTo>
                <a:lnTo>
                  <a:pt x="1477884" y="1186522"/>
                </a:lnTo>
                <a:lnTo>
                  <a:pt x="1489760" y="1177421"/>
                </a:lnTo>
                <a:lnTo>
                  <a:pt x="1495302" y="1173464"/>
                </a:lnTo>
                <a:lnTo>
                  <a:pt x="1500843" y="1170299"/>
                </a:lnTo>
                <a:lnTo>
                  <a:pt x="1515490" y="1163176"/>
                </a:lnTo>
                <a:lnTo>
                  <a:pt x="1530136" y="1157241"/>
                </a:lnTo>
                <a:lnTo>
                  <a:pt x="1539636" y="1154075"/>
                </a:lnTo>
                <a:lnTo>
                  <a:pt x="1548741" y="1150910"/>
                </a:lnTo>
                <a:lnTo>
                  <a:pt x="1558241" y="1148536"/>
                </a:lnTo>
                <a:lnTo>
                  <a:pt x="1568533" y="1145766"/>
                </a:lnTo>
                <a:lnTo>
                  <a:pt x="1576450" y="1144183"/>
                </a:lnTo>
                <a:lnTo>
                  <a:pt x="1583971" y="1142996"/>
                </a:lnTo>
                <a:lnTo>
                  <a:pt x="1594658" y="1142204"/>
                </a:lnTo>
                <a:lnTo>
                  <a:pt x="1601784" y="1141413"/>
                </a:lnTo>
                <a:close/>
                <a:moveTo>
                  <a:pt x="1832358" y="1052513"/>
                </a:moveTo>
                <a:lnTo>
                  <a:pt x="1843104" y="1052513"/>
                </a:lnTo>
                <a:lnTo>
                  <a:pt x="1847083" y="1052911"/>
                </a:lnTo>
                <a:lnTo>
                  <a:pt x="1839522" y="1055300"/>
                </a:lnTo>
                <a:lnTo>
                  <a:pt x="1831960" y="1058882"/>
                </a:lnTo>
                <a:lnTo>
                  <a:pt x="1825194" y="1062067"/>
                </a:lnTo>
                <a:lnTo>
                  <a:pt x="1818428" y="1065650"/>
                </a:lnTo>
                <a:lnTo>
                  <a:pt x="1820418" y="1066446"/>
                </a:lnTo>
                <a:lnTo>
                  <a:pt x="1828776" y="1066048"/>
                </a:lnTo>
                <a:lnTo>
                  <a:pt x="1837532" y="1065650"/>
                </a:lnTo>
                <a:lnTo>
                  <a:pt x="1846685" y="1066048"/>
                </a:lnTo>
                <a:lnTo>
                  <a:pt x="1856237" y="1066446"/>
                </a:lnTo>
                <a:lnTo>
                  <a:pt x="1865789" y="1067640"/>
                </a:lnTo>
                <a:lnTo>
                  <a:pt x="1876137" y="1069631"/>
                </a:lnTo>
                <a:lnTo>
                  <a:pt x="1885688" y="1072417"/>
                </a:lnTo>
                <a:lnTo>
                  <a:pt x="1895638" y="1075602"/>
                </a:lnTo>
                <a:lnTo>
                  <a:pt x="1905588" y="1079981"/>
                </a:lnTo>
                <a:lnTo>
                  <a:pt x="1910761" y="1082369"/>
                </a:lnTo>
                <a:lnTo>
                  <a:pt x="1915139" y="1085156"/>
                </a:lnTo>
                <a:lnTo>
                  <a:pt x="1919915" y="1088340"/>
                </a:lnTo>
                <a:lnTo>
                  <a:pt x="1924691" y="1091525"/>
                </a:lnTo>
                <a:lnTo>
                  <a:pt x="1929069" y="1095506"/>
                </a:lnTo>
                <a:lnTo>
                  <a:pt x="1933845" y="1099487"/>
                </a:lnTo>
                <a:lnTo>
                  <a:pt x="1938223" y="1103468"/>
                </a:lnTo>
                <a:lnTo>
                  <a:pt x="1942202" y="1108245"/>
                </a:lnTo>
                <a:lnTo>
                  <a:pt x="1946580" y="1112623"/>
                </a:lnTo>
                <a:lnTo>
                  <a:pt x="1950162" y="1118197"/>
                </a:lnTo>
                <a:lnTo>
                  <a:pt x="1954142" y="1123770"/>
                </a:lnTo>
                <a:lnTo>
                  <a:pt x="1957724" y="1129741"/>
                </a:lnTo>
                <a:lnTo>
                  <a:pt x="1960908" y="1136110"/>
                </a:lnTo>
                <a:lnTo>
                  <a:pt x="1964490" y="1142878"/>
                </a:lnTo>
                <a:lnTo>
                  <a:pt x="1968868" y="1152830"/>
                </a:lnTo>
                <a:lnTo>
                  <a:pt x="1972847" y="1163180"/>
                </a:lnTo>
                <a:lnTo>
                  <a:pt x="1979613" y="1182288"/>
                </a:lnTo>
                <a:lnTo>
                  <a:pt x="1975633" y="1185871"/>
                </a:lnTo>
                <a:lnTo>
                  <a:pt x="1972051" y="1190249"/>
                </a:lnTo>
                <a:lnTo>
                  <a:pt x="1967674" y="1192638"/>
                </a:lnTo>
                <a:lnTo>
                  <a:pt x="1965684" y="1193832"/>
                </a:lnTo>
                <a:lnTo>
                  <a:pt x="1963694" y="1195823"/>
                </a:lnTo>
                <a:lnTo>
                  <a:pt x="1962102" y="1197415"/>
                </a:lnTo>
                <a:lnTo>
                  <a:pt x="1961306" y="1199007"/>
                </a:lnTo>
                <a:lnTo>
                  <a:pt x="1960112" y="1201396"/>
                </a:lnTo>
                <a:lnTo>
                  <a:pt x="1959316" y="1202988"/>
                </a:lnTo>
                <a:lnTo>
                  <a:pt x="1958918" y="1205377"/>
                </a:lnTo>
                <a:lnTo>
                  <a:pt x="1958918" y="1207367"/>
                </a:lnTo>
                <a:lnTo>
                  <a:pt x="1952152" y="1218115"/>
                </a:lnTo>
                <a:lnTo>
                  <a:pt x="1946580" y="1229262"/>
                </a:lnTo>
                <a:lnTo>
                  <a:pt x="1941008" y="1240806"/>
                </a:lnTo>
                <a:lnTo>
                  <a:pt x="1936233" y="1252350"/>
                </a:lnTo>
                <a:lnTo>
                  <a:pt x="1932253" y="1263895"/>
                </a:lnTo>
                <a:lnTo>
                  <a:pt x="1928273" y="1274245"/>
                </a:lnTo>
                <a:lnTo>
                  <a:pt x="1925089" y="1284993"/>
                </a:lnTo>
                <a:lnTo>
                  <a:pt x="1921905" y="1294945"/>
                </a:lnTo>
                <a:lnTo>
                  <a:pt x="1919915" y="1304897"/>
                </a:lnTo>
                <a:lnTo>
                  <a:pt x="1917925" y="1314451"/>
                </a:lnTo>
                <a:lnTo>
                  <a:pt x="1784997" y="1314451"/>
                </a:lnTo>
                <a:lnTo>
                  <a:pt x="1783007" y="1303305"/>
                </a:lnTo>
                <a:lnTo>
                  <a:pt x="1780222" y="1293353"/>
                </a:lnTo>
                <a:lnTo>
                  <a:pt x="1778630" y="1288974"/>
                </a:lnTo>
                <a:lnTo>
                  <a:pt x="1777038" y="1284993"/>
                </a:lnTo>
                <a:lnTo>
                  <a:pt x="1775446" y="1281410"/>
                </a:lnTo>
                <a:lnTo>
                  <a:pt x="1773058" y="1278226"/>
                </a:lnTo>
                <a:lnTo>
                  <a:pt x="1782609" y="1200202"/>
                </a:lnTo>
                <a:lnTo>
                  <a:pt x="1783007" y="1196619"/>
                </a:lnTo>
                <a:lnTo>
                  <a:pt x="1783007" y="1192638"/>
                </a:lnTo>
                <a:lnTo>
                  <a:pt x="1782211" y="1189453"/>
                </a:lnTo>
                <a:lnTo>
                  <a:pt x="1781416" y="1185472"/>
                </a:lnTo>
                <a:lnTo>
                  <a:pt x="1779824" y="1182288"/>
                </a:lnTo>
                <a:lnTo>
                  <a:pt x="1778232" y="1178705"/>
                </a:lnTo>
                <a:lnTo>
                  <a:pt x="1776242" y="1175919"/>
                </a:lnTo>
                <a:lnTo>
                  <a:pt x="1774252" y="1172734"/>
                </a:lnTo>
                <a:lnTo>
                  <a:pt x="1767884" y="1166763"/>
                </a:lnTo>
                <a:lnTo>
                  <a:pt x="1761516" y="1161588"/>
                </a:lnTo>
                <a:lnTo>
                  <a:pt x="1752362" y="1154422"/>
                </a:lnTo>
                <a:lnTo>
                  <a:pt x="1741219" y="1146460"/>
                </a:lnTo>
                <a:lnTo>
                  <a:pt x="1734851" y="1142480"/>
                </a:lnTo>
                <a:lnTo>
                  <a:pt x="1728085" y="1138101"/>
                </a:lnTo>
                <a:lnTo>
                  <a:pt x="1720921" y="1134518"/>
                </a:lnTo>
                <a:lnTo>
                  <a:pt x="1712564" y="1130139"/>
                </a:lnTo>
                <a:lnTo>
                  <a:pt x="1704206" y="1126158"/>
                </a:lnTo>
                <a:lnTo>
                  <a:pt x="1695450" y="1122576"/>
                </a:lnTo>
                <a:lnTo>
                  <a:pt x="1698236" y="1118197"/>
                </a:lnTo>
                <a:lnTo>
                  <a:pt x="1701420" y="1114216"/>
                </a:lnTo>
                <a:lnTo>
                  <a:pt x="1697440" y="1114614"/>
                </a:lnTo>
                <a:lnTo>
                  <a:pt x="1701420" y="1111827"/>
                </a:lnTo>
                <a:lnTo>
                  <a:pt x="1705002" y="1109041"/>
                </a:lnTo>
                <a:lnTo>
                  <a:pt x="1710176" y="1103069"/>
                </a:lnTo>
                <a:lnTo>
                  <a:pt x="1715748" y="1097894"/>
                </a:lnTo>
                <a:lnTo>
                  <a:pt x="1721319" y="1093117"/>
                </a:lnTo>
                <a:lnTo>
                  <a:pt x="1726891" y="1088340"/>
                </a:lnTo>
                <a:lnTo>
                  <a:pt x="1732463" y="1083962"/>
                </a:lnTo>
                <a:lnTo>
                  <a:pt x="1738035" y="1080379"/>
                </a:lnTo>
                <a:lnTo>
                  <a:pt x="1744005" y="1076398"/>
                </a:lnTo>
                <a:lnTo>
                  <a:pt x="1749975" y="1073611"/>
                </a:lnTo>
                <a:lnTo>
                  <a:pt x="1755944" y="1070427"/>
                </a:lnTo>
                <a:lnTo>
                  <a:pt x="1761914" y="1067640"/>
                </a:lnTo>
                <a:lnTo>
                  <a:pt x="1773456" y="1063261"/>
                </a:lnTo>
                <a:lnTo>
                  <a:pt x="1784997" y="1059679"/>
                </a:lnTo>
                <a:lnTo>
                  <a:pt x="1796539" y="1056892"/>
                </a:lnTo>
                <a:lnTo>
                  <a:pt x="1806489" y="1054902"/>
                </a:lnTo>
                <a:lnTo>
                  <a:pt x="1816438" y="1053707"/>
                </a:lnTo>
                <a:lnTo>
                  <a:pt x="1824796" y="1052911"/>
                </a:lnTo>
                <a:lnTo>
                  <a:pt x="1832358" y="1052513"/>
                </a:lnTo>
                <a:close/>
                <a:moveTo>
                  <a:pt x="861259" y="1052513"/>
                </a:moveTo>
                <a:lnTo>
                  <a:pt x="871603" y="1052513"/>
                </a:lnTo>
                <a:lnTo>
                  <a:pt x="875581" y="1052911"/>
                </a:lnTo>
                <a:lnTo>
                  <a:pt x="868022" y="1055295"/>
                </a:lnTo>
                <a:lnTo>
                  <a:pt x="860861" y="1058873"/>
                </a:lnTo>
                <a:lnTo>
                  <a:pt x="854098" y="1062053"/>
                </a:lnTo>
                <a:lnTo>
                  <a:pt x="847335" y="1065630"/>
                </a:lnTo>
                <a:lnTo>
                  <a:pt x="849324" y="1066425"/>
                </a:lnTo>
                <a:lnTo>
                  <a:pt x="857281" y="1066027"/>
                </a:lnTo>
                <a:lnTo>
                  <a:pt x="866033" y="1065630"/>
                </a:lnTo>
                <a:lnTo>
                  <a:pt x="875183" y="1066027"/>
                </a:lnTo>
                <a:lnTo>
                  <a:pt x="884732" y="1066425"/>
                </a:lnTo>
                <a:lnTo>
                  <a:pt x="894678" y="1067617"/>
                </a:lnTo>
                <a:lnTo>
                  <a:pt x="904624" y="1069605"/>
                </a:lnTo>
                <a:lnTo>
                  <a:pt x="914172" y="1072387"/>
                </a:lnTo>
                <a:lnTo>
                  <a:pt x="924516" y="1075567"/>
                </a:lnTo>
                <a:lnTo>
                  <a:pt x="934064" y="1079939"/>
                </a:lnTo>
                <a:lnTo>
                  <a:pt x="939236" y="1082324"/>
                </a:lnTo>
                <a:lnTo>
                  <a:pt x="944010" y="1085106"/>
                </a:lnTo>
                <a:lnTo>
                  <a:pt x="948784" y="1088286"/>
                </a:lnTo>
                <a:lnTo>
                  <a:pt x="953160" y="1091466"/>
                </a:lnTo>
                <a:lnTo>
                  <a:pt x="957934" y="1095441"/>
                </a:lnTo>
                <a:lnTo>
                  <a:pt x="962708" y="1099415"/>
                </a:lnTo>
                <a:lnTo>
                  <a:pt x="966687" y="1103390"/>
                </a:lnTo>
                <a:lnTo>
                  <a:pt x="971063" y="1108160"/>
                </a:lnTo>
                <a:lnTo>
                  <a:pt x="974644" y="1112532"/>
                </a:lnTo>
                <a:lnTo>
                  <a:pt x="979020" y="1118097"/>
                </a:lnTo>
                <a:lnTo>
                  <a:pt x="982998" y="1123662"/>
                </a:lnTo>
                <a:lnTo>
                  <a:pt x="986181" y="1129624"/>
                </a:lnTo>
                <a:lnTo>
                  <a:pt x="989762" y="1135983"/>
                </a:lnTo>
                <a:lnTo>
                  <a:pt x="992944" y="1142741"/>
                </a:lnTo>
                <a:lnTo>
                  <a:pt x="997321" y="1152678"/>
                </a:lnTo>
                <a:lnTo>
                  <a:pt x="1001299" y="1163012"/>
                </a:lnTo>
                <a:lnTo>
                  <a:pt x="1008062" y="1182091"/>
                </a:lnTo>
                <a:lnTo>
                  <a:pt x="1004482" y="1185668"/>
                </a:lnTo>
                <a:lnTo>
                  <a:pt x="1000105" y="1190040"/>
                </a:lnTo>
                <a:lnTo>
                  <a:pt x="996525" y="1192425"/>
                </a:lnTo>
                <a:lnTo>
                  <a:pt x="994138" y="1193618"/>
                </a:lnTo>
                <a:lnTo>
                  <a:pt x="992546" y="1195605"/>
                </a:lnTo>
                <a:lnTo>
                  <a:pt x="990955" y="1197195"/>
                </a:lnTo>
                <a:lnTo>
                  <a:pt x="989762" y="1198785"/>
                </a:lnTo>
                <a:lnTo>
                  <a:pt x="988568" y="1201170"/>
                </a:lnTo>
                <a:lnTo>
                  <a:pt x="987772" y="1202760"/>
                </a:lnTo>
                <a:lnTo>
                  <a:pt x="987375" y="1205145"/>
                </a:lnTo>
                <a:lnTo>
                  <a:pt x="987375" y="1207132"/>
                </a:lnTo>
                <a:lnTo>
                  <a:pt x="980611" y="1217864"/>
                </a:lnTo>
                <a:lnTo>
                  <a:pt x="975041" y="1228993"/>
                </a:lnTo>
                <a:lnTo>
                  <a:pt x="969870" y="1240520"/>
                </a:lnTo>
                <a:lnTo>
                  <a:pt x="965095" y="1252047"/>
                </a:lnTo>
                <a:lnTo>
                  <a:pt x="960321" y="1263574"/>
                </a:lnTo>
                <a:lnTo>
                  <a:pt x="956741" y="1273908"/>
                </a:lnTo>
                <a:lnTo>
                  <a:pt x="953558" y="1284640"/>
                </a:lnTo>
                <a:lnTo>
                  <a:pt x="950773" y="1294577"/>
                </a:lnTo>
                <a:lnTo>
                  <a:pt x="948784" y="1304514"/>
                </a:lnTo>
                <a:lnTo>
                  <a:pt x="946397" y="1314054"/>
                </a:lnTo>
                <a:lnTo>
                  <a:pt x="746283" y="1314054"/>
                </a:lnTo>
                <a:lnTo>
                  <a:pt x="745487" y="1310874"/>
                </a:lnTo>
                <a:lnTo>
                  <a:pt x="745487" y="1314054"/>
                </a:lnTo>
                <a:lnTo>
                  <a:pt x="692972" y="1314054"/>
                </a:lnTo>
                <a:lnTo>
                  <a:pt x="688994" y="1314054"/>
                </a:lnTo>
                <a:lnTo>
                  <a:pt x="685811" y="1314451"/>
                </a:lnTo>
                <a:lnTo>
                  <a:pt x="683026" y="1296565"/>
                </a:lnTo>
                <a:lnTo>
                  <a:pt x="681833" y="1287423"/>
                </a:lnTo>
                <a:lnTo>
                  <a:pt x="681435" y="1278281"/>
                </a:lnTo>
                <a:lnTo>
                  <a:pt x="681037" y="1268344"/>
                </a:lnTo>
                <a:lnTo>
                  <a:pt x="681435" y="1258804"/>
                </a:lnTo>
                <a:lnTo>
                  <a:pt x="681833" y="1249265"/>
                </a:lnTo>
                <a:lnTo>
                  <a:pt x="682628" y="1238930"/>
                </a:lnTo>
                <a:lnTo>
                  <a:pt x="684617" y="1228596"/>
                </a:lnTo>
                <a:lnTo>
                  <a:pt x="686607" y="1217466"/>
                </a:lnTo>
                <a:lnTo>
                  <a:pt x="688994" y="1205940"/>
                </a:lnTo>
                <a:lnTo>
                  <a:pt x="692176" y="1194810"/>
                </a:lnTo>
                <a:lnTo>
                  <a:pt x="696155" y="1182488"/>
                </a:lnTo>
                <a:lnTo>
                  <a:pt x="700929" y="1169769"/>
                </a:lnTo>
                <a:lnTo>
                  <a:pt x="706499" y="1156255"/>
                </a:lnTo>
                <a:lnTo>
                  <a:pt x="712466" y="1142741"/>
                </a:lnTo>
                <a:lnTo>
                  <a:pt x="716445" y="1134791"/>
                </a:lnTo>
                <a:lnTo>
                  <a:pt x="720821" y="1127636"/>
                </a:lnTo>
                <a:lnTo>
                  <a:pt x="725595" y="1120482"/>
                </a:lnTo>
                <a:lnTo>
                  <a:pt x="729971" y="1114122"/>
                </a:lnTo>
                <a:lnTo>
                  <a:pt x="726391" y="1114520"/>
                </a:lnTo>
                <a:lnTo>
                  <a:pt x="729971" y="1111737"/>
                </a:lnTo>
                <a:lnTo>
                  <a:pt x="733950" y="1108955"/>
                </a:lnTo>
                <a:lnTo>
                  <a:pt x="739122" y="1102993"/>
                </a:lnTo>
                <a:lnTo>
                  <a:pt x="744294" y="1097826"/>
                </a:lnTo>
                <a:lnTo>
                  <a:pt x="749863" y="1093056"/>
                </a:lnTo>
                <a:lnTo>
                  <a:pt x="755433" y="1088286"/>
                </a:lnTo>
                <a:lnTo>
                  <a:pt x="761401" y="1083914"/>
                </a:lnTo>
                <a:lnTo>
                  <a:pt x="766970" y="1080337"/>
                </a:lnTo>
                <a:lnTo>
                  <a:pt x="772938" y="1076362"/>
                </a:lnTo>
                <a:lnTo>
                  <a:pt x="778508" y="1073579"/>
                </a:lnTo>
                <a:lnTo>
                  <a:pt x="784475" y="1070400"/>
                </a:lnTo>
                <a:lnTo>
                  <a:pt x="790443" y="1067617"/>
                </a:lnTo>
                <a:lnTo>
                  <a:pt x="802378" y="1063245"/>
                </a:lnTo>
                <a:lnTo>
                  <a:pt x="813916" y="1059668"/>
                </a:lnTo>
                <a:lnTo>
                  <a:pt x="824658" y="1056885"/>
                </a:lnTo>
                <a:lnTo>
                  <a:pt x="835399" y="1054898"/>
                </a:lnTo>
                <a:lnTo>
                  <a:pt x="844947" y="1053705"/>
                </a:lnTo>
                <a:lnTo>
                  <a:pt x="853700" y="1052911"/>
                </a:lnTo>
                <a:lnTo>
                  <a:pt x="861259" y="1052513"/>
                </a:lnTo>
                <a:close/>
                <a:moveTo>
                  <a:pt x="1326357" y="1047750"/>
                </a:moveTo>
                <a:lnTo>
                  <a:pt x="1337469" y="1047750"/>
                </a:lnTo>
                <a:lnTo>
                  <a:pt x="1348582" y="1048148"/>
                </a:lnTo>
                <a:lnTo>
                  <a:pt x="1358901" y="1048942"/>
                </a:lnTo>
                <a:lnTo>
                  <a:pt x="1368822" y="1050532"/>
                </a:lnTo>
                <a:lnTo>
                  <a:pt x="1378347" y="1052520"/>
                </a:lnTo>
                <a:lnTo>
                  <a:pt x="1387476" y="1054904"/>
                </a:lnTo>
                <a:lnTo>
                  <a:pt x="1396604" y="1057289"/>
                </a:lnTo>
                <a:lnTo>
                  <a:pt x="1404541" y="1060469"/>
                </a:lnTo>
                <a:lnTo>
                  <a:pt x="1412479" y="1063251"/>
                </a:lnTo>
                <a:lnTo>
                  <a:pt x="1419623" y="1066828"/>
                </a:lnTo>
                <a:lnTo>
                  <a:pt x="1426766" y="1070008"/>
                </a:lnTo>
                <a:lnTo>
                  <a:pt x="1433116" y="1073983"/>
                </a:lnTo>
                <a:lnTo>
                  <a:pt x="1444626" y="1081137"/>
                </a:lnTo>
                <a:lnTo>
                  <a:pt x="1454151" y="1087894"/>
                </a:lnTo>
                <a:lnTo>
                  <a:pt x="1461691" y="1093856"/>
                </a:lnTo>
                <a:lnTo>
                  <a:pt x="1466851" y="1098228"/>
                </a:lnTo>
                <a:lnTo>
                  <a:pt x="1471613" y="1102600"/>
                </a:lnTo>
                <a:lnTo>
                  <a:pt x="1465660" y="1153079"/>
                </a:lnTo>
                <a:lnTo>
                  <a:pt x="1458913" y="1157848"/>
                </a:lnTo>
                <a:lnTo>
                  <a:pt x="1447404" y="1166195"/>
                </a:lnTo>
                <a:lnTo>
                  <a:pt x="1441848" y="1170170"/>
                </a:lnTo>
                <a:lnTo>
                  <a:pt x="1437482" y="1172555"/>
                </a:lnTo>
                <a:lnTo>
                  <a:pt x="1434704" y="1174542"/>
                </a:lnTo>
                <a:lnTo>
                  <a:pt x="1432323" y="1175734"/>
                </a:lnTo>
                <a:lnTo>
                  <a:pt x="1427560" y="1179311"/>
                </a:lnTo>
                <a:lnTo>
                  <a:pt x="1424385" y="1184081"/>
                </a:lnTo>
                <a:lnTo>
                  <a:pt x="1421210" y="1188851"/>
                </a:lnTo>
                <a:lnTo>
                  <a:pt x="1419226" y="1194018"/>
                </a:lnTo>
                <a:lnTo>
                  <a:pt x="1418035" y="1199582"/>
                </a:lnTo>
                <a:lnTo>
                  <a:pt x="1418035" y="1205544"/>
                </a:lnTo>
                <a:lnTo>
                  <a:pt x="1418432" y="1208724"/>
                </a:lnTo>
                <a:lnTo>
                  <a:pt x="1418829" y="1211506"/>
                </a:lnTo>
                <a:lnTo>
                  <a:pt x="1419623" y="1216673"/>
                </a:lnTo>
                <a:lnTo>
                  <a:pt x="1422401" y="1229392"/>
                </a:lnTo>
                <a:lnTo>
                  <a:pt x="1425576" y="1248073"/>
                </a:lnTo>
                <a:lnTo>
                  <a:pt x="1427163" y="1259202"/>
                </a:lnTo>
                <a:lnTo>
                  <a:pt x="1429148" y="1271524"/>
                </a:lnTo>
                <a:lnTo>
                  <a:pt x="1427560" y="1279076"/>
                </a:lnTo>
                <a:lnTo>
                  <a:pt x="1425973" y="1282255"/>
                </a:lnTo>
                <a:lnTo>
                  <a:pt x="1423988" y="1285832"/>
                </a:lnTo>
                <a:lnTo>
                  <a:pt x="1422401" y="1289807"/>
                </a:lnTo>
                <a:lnTo>
                  <a:pt x="1420416" y="1293782"/>
                </a:lnTo>
                <a:lnTo>
                  <a:pt x="1418035" y="1303718"/>
                </a:lnTo>
                <a:lnTo>
                  <a:pt x="1416051" y="1314450"/>
                </a:lnTo>
                <a:lnTo>
                  <a:pt x="1312863" y="1314450"/>
                </a:lnTo>
                <a:lnTo>
                  <a:pt x="1310879" y="1304911"/>
                </a:lnTo>
                <a:lnTo>
                  <a:pt x="1308894" y="1294974"/>
                </a:lnTo>
                <a:lnTo>
                  <a:pt x="1305719" y="1285038"/>
                </a:lnTo>
                <a:lnTo>
                  <a:pt x="1302544" y="1274306"/>
                </a:lnTo>
                <a:lnTo>
                  <a:pt x="1298972" y="1263972"/>
                </a:lnTo>
                <a:lnTo>
                  <a:pt x="1295004" y="1252843"/>
                </a:lnTo>
                <a:lnTo>
                  <a:pt x="1290241" y="1240919"/>
                </a:lnTo>
                <a:lnTo>
                  <a:pt x="1285082" y="1229392"/>
                </a:lnTo>
                <a:lnTo>
                  <a:pt x="1280319" y="1219456"/>
                </a:lnTo>
                <a:lnTo>
                  <a:pt x="1275160" y="1210711"/>
                </a:lnTo>
                <a:lnTo>
                  <a:pt x="1270000" y="1202365"/>
                </a:lnTo>
                <a:lnTo>
                  <a:pt x="1264047" y="1194813"/>
                </a:lnTo>
                <a:lnTo>
                  <a:pt x="1258094" y="1188056"/>
                </a:lnTo>
                <a:lnTo>
                  <a:pt x="1251744" y="1181696"/>
                </a:lnTo>
                <a:lnTo>
                  <a:pt x="1244997" y="1175734"/>
                </a:lnTo>
                <a:lnTo>
                  <a:pt x="1238250" y="1170567"/>
                </a:lnTo>
                <a:lnTo>
                  <a:pt x="1231503" y="1165400"/>
                </a:lnTo>
                <a:lnTo>
                  <a:pt x="1224757" y="1161823"/>
                </a:lnTo>
                <a:lnTo>
                  <a:pt x="1217613" y="1157848"/>
                </a:lnTo>
                <a:lnTo>
                  <a:pt x="1210469" y="1154669"/>
                </a:lnTo>
                <a:lnTo>
                  <a:pt x="1202928" y="1151886"/>
                </a:lnTo>
                <a:lnTo>
                  <a:pt x="1195785" y="1149501"/>
                </a:lnTo>
                <a:lnTo>
                  <a:pt x="1188641" y="1147912"/>
                </a:lnTo>
                <a:lnTo>
                  <a:pt x="1181497" y="1145924"/>
                </a:lnTo>
                <a:lnTo>
                  <a:pt x="1179116" y="1131218"/>
                </a:lnTo>
                <a:lnTo>
                  <a:pt x="1176735" y="1120486"/>
                </a:lnTo>
                <a:lnTo>
                  <a:pt x="1174750" y="1110152"/>
                </a:lnTo>
                <a:lnTo>
                  <a:pt x="1180703" y="1106973"/>
                </a:lnTo>
                <a:lnTo>
                  <a:pt x="1187053" y="1102998"/>
                </a:lnTo>
                <a:lnTo>
                  <a:pt x="1193800" y="1098228"/>
                </a:lnTo>
                <a:lnTo>
                  <a:pt x="1200150" y="1093856"/>
                </a:lnTo>
                <a:lnTo>
                  <a:pt x="1212453" y="1084317"/>
                </a:lnTo>
                <a:lnTo>
                  <a:pt x="1217613" y="1080342"/>
                </a:lnTo>
                <a:lnTo>
                  <a:pt x="1223169" y="1077163"/>
                </a:lnTo>
                <a:lnTo>
                  <a:pt x="1237060" y="1070406"/>
                </a:lnTo>
                <a:lnTo>
                  <a:pt x="1250950" y="1064444"/>
                </a:lnTo>
                <a:lnTo>
                  <a:pt x="1264444" y="1059674"/>
                </a:lnTo>
                <a:lnTo>
                  <a:pt x="1277541" y="1055699"/>
                </a:lnTo>
                <a:lnTo>
                  <a:pt x="1290241" y="1052520"/>
                </a:lnTo>
                <a:lnTo>
                  <a:pt x="1302941" y="1050135"/>
                </a:lnTo>
                <a:lnTo>
                  <a:pt x="1314847" y="1048545"/>
                </a:lnTo>
                <a:lnTo>
                  <a:pt x="1326357" y="1047750"/>
                </a:lnTo>
                <a:close/>
                <a:moveTo>
                  <a:pt x="525022" y="1035050"/>
                </a:moveTo>
                <a:lnTo>
                  <a:pt x="554037" y="1036676"/>
                </a:lnTo>
                <a:lnTo>
                  <a:pt x="512762" y="1068388"/>
                </a:lnTo>
                <a:lnTo>
                  <a:pt x="525022" y="1035050"/>
                </a:lnTo>
                <a:close/>
                <a:moveTo>
                  <a:pt x="174832" y="915044"/>
                </a:moveTo>
                <a:lnTo>
                  <a:pt x="50860" y="916631"/>
                </a:lnTo>
                <a:lnTo>
                  <a:pt x="57218" y="934484"/>
                </a:lnTo>
                <a:lnTo>
                  <a:pt x="174832" y="915044"/>
                </a:lnTo>
                <a:close/>
                <a:moveTo>
                  <a:pt x="403703" y="711119"/>
                </a:moveTo>
                <a:lnTo>
                  <a:pt x="403703" y="723418"/>
                </a:lnTo>
                <a:lnTo>
                  <a:pt x="512179" y="715086"/>
                </a:lnTo>
                <a:lnTo>
                  <a:pt x="403703" y="711119"/>
                </a:lnTo>
                <a:close/>
                <a:moveTo>
                  <a:pt x="773852" y="677863"/>
                </a:moveTo>
                <a:lnTo>
                  <a:pt x="777038" y="678259"/>
                </a:lnTo>
                <a:lnTo>
                  <a:pt x="778632" y="678259"/>
                </a:lnTo>
                <a:lnTo>
                  <a:pt x="779428" y="679050"/>
                </a:lnTo>
                <a:lnTo>
                  <a:pt x="780225" y="679446"/>
                </a:lnTo>
                <a:lnTo>
                  <a:pt x="780623" y="680632"/>
                </a:lnTo>
                <a:lnTo>
                  <a:pt x="780623" y="681423"/>
                </a:lnTo>
                <a:lnTo>
                  <a:pt x="780225" y="682215"/>
                </a:lnTo>
                <a:lnTo>
                  <a:pt x="779428" y="684588"/>
                </a:lnTo>
                <a:lnTo>
                  <a:pt x="777038" y="687357"/>
                </a:lnTo>
                <a:lnTo>
                  <a:pt x="774648" y="689731"/>
                </a:lnTo>
                <a:lnTo>
                  <a:pt x="771860" y="692500"/>
                </a:lnTo>
                <a:lnTo>
                  <a:pt x="767877" y="695665"/>
                </a:lnTo>
                <a:lnTo>
                  <a:pt x="763894" y="698038"/>
                </a:lnTo>
                <a:lnTo>
                  <a:pt x="760309" y="700808"/>
                </a:lnTo>
                <a:lnTo>
                  <a:pt x="755927" y="702785"/>
                </a:lnTo>
                <a:lnTo>
                  <a:pt x="752342" y="704368"/>
                </a:lnTo>
                <a:lnTo>
                  <a:pt x="748758" y="705555"/>
                </a:lnTo>
                <a:lnTo>
                  <a:pt x="745969" y="705950"/>
                </a:lnTo>
                <a:lnTo>
                  <a:pt x="742783" y="706346"/>
                </a:lnTo>
                <a:lnTo>
                  <a:pt x="740791" y="706741"/>
                </a:lnTo>
                <a:lnTo>
                  <a:pt x="738800" y="707928"/>
                </a:lnTo>
                <a:lnTo>
                  <a:pt x="737605" y="708719"/>
                </a:lnTo>
                <a:lnTo>
                  <a:pt x="736011" y="709906"/>
                </a:lnTo>
                <a:lnTo>
                  <a:pt x="735215" y="711093"/>
                </a:lnTo>
                <a:lnTo>
                  <a:pt x="734816" y="712280"/>
                </a:lnTo>
                <a:lnTo>
                  <a:pt x="734816" y="713467"/>
                </a:lnTo>
                <a:lnTo>
                  <a:pt x="735215" y="715049"/>
                </a:lnTo>
                <a:lnTo>
                  <a:pt x="736011" y="716236"/>
                </a:lnTo>
                <a:lnTo>
                  <a:pt x="738003" y="717027"/>
                </a:lnTo>
                <a:lnTo>
                  <a:pt x="739596" y="717818"/>
                </a:lnTo>
                <a:lnTo>
                  <a:pt x="741986" y="718609"/>
                </a:lnTo>
                <a:lnTo>
                  <a:pt x="745173" y="719005"/>
                </a:lnTo>
                <a:lnTo>
                  <a:pt x="748359" y="719400"/>
                </a:lnTo>
                <a:lnTo>
                  <a:pt x="752342" y="719005"/>
                </a:lnTo>
                <a:lnTo>
                  <a:pt x="760707" y="719005"/>
                </a:lnTo>
                <a:lnTo>
                  <a:pt x="763894" y="719400"/>
                </a:lnTo>
                <a:lnTo>
                  <a:pt x="767877" y="719796"/>
                </a:lnTo>
                <a:lnTo>
                  <a:pt x="770665" y="720983"/>
                </a:lnTo>
                <a:lnTo>
                  <a:pt x="773852" y="722169"/>
                </a:lnTo>
                <a:lnTo>
                  <a:pt x="776640" y="723356"/>
                </a:lnTo>
                <a:lnTo>
                  <a:pt x="779428" y="724939"/>
                </a:lnTo>
                <a:lnTo>
                  <a:pt x="781420" y="726917"/>
                </a:lnTo>
                <a:lnTo>
                  <a:pt x="783411" y="729686"/>
                </a:lnTo>
                <a:lnTo>
                  <a:pt x="785403" y="732455"/>
                </a:lnTo>
                <a:lnTo>
                  <a:pt x="786598" y="736015"/>
                </a:lnTo>
                <a:lnTo>
                  <a:pt x="787793" y="739180"/>
                </a:lnTo>
                <a:lnTo>
                  <a:pt x="788191" y="743531"/>
                </a:lnTo>
                <a:lnTo>
                  <a:pt x="788988" y="747883"/>
                </a:lnTo>
                <a:lnTo>
                  <a:pt x="788988" y="752630"/>
                </a:lnTo>
                <a:lnTo>
                  <a:pt x="788590" y="756982"/>
                </a:lnTo>
                <a:lnTo>
                  <a:pt x="787793" y="760542"/>
                </a:lnTo>
                <a:lnTo>
                  <a:pt x="786200" y="764102"/>
                </a:lnTo>
                <a:lnTo>
                  <a:pt x="783810" y="767267"/>
                </a:lnTo>
                <a:lnTo>
                  <a:pt x="781420" y="770827"/>
                </a:lnTo>
                <a:lnTo>
                  <a:pt x="778632" y="773596"/>
                </a:lnTo>
                <a:lnTo>
                  <a:pt x="775445" y="776761"/>
                </a:lnTo>
                <a:lnTo>
                  <a:pt x="771860" y="779135"/>
                </a:lnTo>
                <a:lnTo>
                  <a:pt x="767479" y="781113"/>
                </a:lnTo>
                <a:lnTo>
                  <a:pt x="763097" y="783486"/>
                </a:lnTo>
                <a:lnTo>
                  <a:pt x="753936" y="787442"/>
                </a:lnTo>
                <a:lnTo>
                  <a:pt x="744376" y="790607"/>
                </a:lnTo>
                <a:lnTo>
                  <a:pt x="734020" y="792980"/>
                </a:lnTo>
                <a:lnTo>
                  <a:pt x="724062" y="795354"/>
                </a:lnTo>
                <a:lnTo>
                  <a:pt x="714104" y="796936"/>
                </a:lnTo>
                <a:lnTo>
                  <a:pt x="704942" y="798123"/>
                </a:lnTo>
                <a:lnTo>
                  <a:pt x="696179" y="798914"/>
                </a:lnTo>
                <a:lnTo>
                  <a:pt x="684230" y="799705"/>
                </a:lnTo>
                <a:lnTo>
                  <a:pt x="679450" y="800101"/>
                </a:lnTo>
                <a:lnTo>
                  <a:pt x="682636" y="698830"/>
                </a:lnTo>
                <a:lnTo>
                  <a:pt x="683433" y="697247"/>
                </a:lnTo>
                <a:lnTo>
                  <a:pt x="683831" y="695665"/>
                </a:lnTo>
                <a:lnTo>
                  <a:pt x="684628" y="694478"/>
                </a:lnTo>
                <a:lnTo>
                  <a:pt x="685425" y="692896"/>
                </a:lnTo>
                <a:lnTo>
                  <a:pt x="688213" y="690522"/>
                </a:lnTo>
                <a:lnTo>
                  <a:pt x="692196" y="688940"/>
                </a:lnTo>
                <a:lnTo>
                  <a:pt x="696976" y="687357"/>
                </a:lnTo>
                <a:lnTo>
                  <a:pt x="701756" y="685775"/>
                </a:lnTo>
                <a:lnTo>
                  <a:pt x="707731" y="684588"/>
                </a:lnTo>
                <a:lnTo>
                  <a:pt x="714104" y="683797"/>
                </a:lnTo>
                <a:lnTo>
                  <a:pt x="727647" y="682610"/>
                </a:lnTo>
                <a:lnTo>
                  <a:pt x="741588" y="681819"/>
                </a:lnTo>
                <a:lnTo>
                  <a:pt x="755529" y="680632"/>
                </a:lnTo>
                <a:lnTo>
                  <a:pt x="762300" y="679446"/>
                </a:lnTo>
                <a:lnTo>
                  <a:pt x="768275" y="678654"/>
                </a:lnTo>
                <a:lnTo>
                  <a:pt x="773852" y="677863"/>
                </a:lnTo>
                <a:close/>
                <a:moveTo>
                  <a:pt x="425557" y="466725"/>
                </a:moveTo>
                <a:lnTo>
                  <a:pt x="429928" y="467122"/>
                </a:lnTo>
                <a:lnTo>
                  <a:pt x="434299" y="467519"/>
                </a:lnTo>
                <a:lnTo>
                  <a:pt x="438272" y="467915"/>
                </a:lnTo>
                <a:lnTo>
                  <a:pt x="442643" y="468709"/>
                </a:lnTo>
                <a:lnTo>
                  <a:pt x="446219" y="470296"/>
                </a:lnTo>
                <a:lnTo>
                  <a:pt x="453769" y="473073"/>
                </a:lnTo>
                <a:lnTo>
                  <a:pt x="461716" y="477040"/>
                </a:lnTo>
                <a:lnTo>
                  <a:pt x="468471" y="481801"/>
                </a:lnTo>
                <a:lnTo>
                  <a:pt x="475225" y="487356"/>
                </a:lnTo>
                <a:lnTo>
                  <a:pt x="481980" y="493307"/>
                </a:lnTo>
                <a:lnTo>
                  <a:pt x="487543" y="500052"/>
                </a:lnTo>
                <a:lnTo>
                  <a:pt x="493503" y="507590"/>
                </a:lnTo>
                <a:lnTo>
                  <a:pt x="499066" y="515524"/>
                </a:lnTo>
                <a:lnTo>
                  <a:pt x="504629" y="524253"/>
                </a:lnTo>
                <a:lnTo>
                  <a:pt x="509795" y="532981"/>
                </a:lnTo>
                <a:lnTo>
                  <a:pt x="514165" y="542106"/>
                </a:lnTo>
                <a:lnTo>
                  <a:pt x="518933" y="552025"/>
                </a:lnTo>
                <a:lnTo>
                  <a:pt x="523304" y="561943"/>
                </a:lnTo>
                <a:lnTo>
                  <a:pt x="526880" y="572259"/>
                </a:lnTo>
                <a:lnTo>
                  <a:pt x="530854" y="582177"/>
                </a:lnTo>
                <a:lnTo>
                  <a:pt x="534033" y="592889"/>
                </a:lnTo>
                <a:lnTo>
                  <a:pt x="540390" y="613520"/>
                </a:lnTo>
                <a:lnTo>
                  <a:pt x="545953" y="634150"/>
                </a:lnTo>
                <a:lnTo>
                  <a:pt x="550721" y="653988"/>
                </a:lnTo>
                <a:lnTo>
                  <a:pt x="554297" y="673031"/>
                </a:lnTo>
                <a:lnTo>
                  <a:pt x="557873" y="690091"/>
                </a:lnTo>
                <a:lnTo>
                  <a:pt x="559860" y="705167"/>
                </a:lnTo>
                <a:lnTo>
                  <a:pt x="592045" y="701597"/>
                </a:lnTo>
                <a:lnTo>
                  <a:pt x="621449" y="697629"/>
                </a:lnTo>
                <a:lnTo>
                  <a:pt x="647673" y="694455"/>
                </a:lnTo>
                <a:lnTo>
                  <a:pt x="669925" y="690488"/>
                </a:lnTo>
                <a:lnTo>
                  <a:pt x="669527" y="696042"/>
                </a:lnTo>
                <a:lnTo>
                  <a:pt x="669130" y="702390"/>
                </a:lnTo>
                <a:lnTo>
                  <a:pt x="668733" y="716276"/>
                </a:lnTo>
                <a:lnTo>
                  <a:pt x="668733" y="750396"/>
                </a:lnTo>
                <a:lnTo>
                  <a:pt x="669130" y="768646"/>
                </a:lnTo>
                <a:lnTo>
                  <a:pt x="668733" y="786103"/>
                </a:lnTo>
                <a:lnTo>
                  <a:pt x="667938" y="803559"/>
                </a:lnTo>
                <a:lnTo>
                  <a:pt x="667143" y="811494"/>
                </a:lnTo>
                <a:lnTo>
                  <a:pt x="666349" y="819032"/>
                </a:lnTo>
                <a:lnTo>
                  <a:pt x="645289" y="825380"/>
                </a:lnTo>
                <a:lnTo>
                  <a:pt x="620654" y="831331"/>
                </a:lnTo>
                <a:lnTo>
                  <a:pt x="593237" y="837679"/>
                </a:lnTo>
                <a:lnTo>
                  <a:pt x="563436" y="844027"/>
                </a:lnTo>
                <a:lnTo>
                  <a:pt x="561052" y="872593"/>
                </a:lnTo>
                <a:lnTo>
                  <a:pt x="558668" y="896000"/>
                </a:lnTo>
                <a:lnTo>
                  <a:pt x="557873" y="905125"/>
                </a:lnTo>
                <a:lnTo>
                  <a:pt x="557079" y="916631"/>
                </a:lnTo>
                <a:lnTo>
                  <a:pt x="556681" y="928930"/>
                </a:lnTo>
                <a:lnTo>
                  <a:pt x="556284" y="942022"/>
                </a:lnTo>
                <a:lnTo>
                  <a:pt x="556284" y="955908"/>
                </a:lnTo>
                <a:lnTo>
                  <a:pt x="556284" y="970588"/>
                </a:lnTo>
                <a:lnTo>
                  <a:pt x="557079" y="984474"/>
                </a:lnTo>
                <a:lnTo>
                  <a:pt x="558271" y="997566"/>
                </a:lnTo>
                <a:lnTo>
                  <a:pt x="558668" y="1004311"/>
                </a:lnTo>
                <a:lnTo>
                  <a:pt x="558668" y="1009469"/>
                </a:lnTo>
                <a:lnTo>
                  <a:pt x="558271" y="1014626"/>
                </a:lnTo>
                <a:lnTo>
                  <a:pt x="557079" y="1018991"/>
                </a:lnTo>
                <a:lnTo>
                  <a:pt x="555489" y="1022164"/>
                </a:lnTo>
                <a:lnTo>
                  <a:pt x="553900" y="1024942"/>
                </a:lnTo>
                <a:lnTo>
                  <a:pt x="552310" y="1026925"/>
                </a:lnTo>
                <a:lnTo>
                  <a:pt x="549926" y="1028512"/>
                </a:lnTo>
                <a:lnTo>
                  <a:pt x="547145" y="1029306"/>
                </a:lnTo>
                <a:lnTo>
                  <a:pt x="544761" y="1030099"/>
                </a:lnTo>
                <a:lnTo>
                  <a:pt x="541582" y="1030496"/>
                </a:lnTo>
                <a:lnTo>
                  <a:pt x="538801" y="1030496"/>
                </a:lnTo>
                <a:lnTo>
                  <a:pt x="532046" y="1030099"/>
                </a:lnTo>
                <a:lnTo>
                  <a:pt x="525688" y="1028909"/>
                </a:lnTo>
                <a:lnTo>
                  <a:pt x="524894" y="1028512"/>
                </a:lnTo>
                <a:lnTo>
                  <a:pt x="524099" y="1027719"/>
                </a:lnTo>
                <a:lnTo>
                  <a:pt x="522510" y="1023751"/>
                </a:lnTo>
                <a:lnTo>
                  <a:pt x="520920" y="1018594"/>
                </a:lnTo>
                <a:lnTo>
                  <a:pt x="520125" y="1011452"/>
                </a:lnTo>
                <a:lnTo>
                  <a:pt x="519331" y="1002327"/>
                </a:lnTo>
                <a:lnTo>
                  <a:pt x="518536" y="992409"/>
                </a:lnTo>
                <a:lnTo>
                  <a:pt x="517741" y="968207"/>
                </a:lnTo>
                <a:lnTo>
                  <a:pt x="517344" y="941229"/>
                </a:lnTo>
                <a:lnTo>
                  <a:pt x="516947" y="911870"/>
                </a:lnTo>
                <a:lnTo>
                  <a:pt x="516549" y="853152"/>
                </a:lnTo>
                <a:lnTo>
                  <a:pt x="513768" y="853549"/>
                </a:lnTo>
                <a:lnTo>
                  <a:pt x="513768" y="976142"/>
                </a:lnTo>
                <a:lnTo>
                  <a:pt x="508602" y="1036050"/>
                </a:lnTo>
                <a:lnTo>
                  <a:pt x="504232" y="1082469"/>
                </a:lnTo>
                <a:lnTo>
                  <a:pt x="500258" y="1124127"/>
                </a:lnTo>
                <a:lnTo>
                  <a:pt x="499861" y="1128095"/>
                </a:lnTo>
                <a:lnTo>
                  <a:pt x="497874" y="1134443"/>
                </a:lnTo>
                <a:lnTo>
                  <a:pt x="495490" y="1141187"/>
                </a:lnTo>
                <a:lnTo>
                  <a:pt x="492311" y="1147535"/>
                </a:lnTo>
                <a:lnTo>
                  <a:pt x="489530" y="1153883"/>
                </a:lnTo>
                <a:lnTo>
                  <a:pt x="485954" y="1160231"/>
                </a:lnTo>
                <a:lnTo>
                  <a:pt x="482378" y="1166579"/>
                </a:lnTo>
                <a:lnTo>
                  <a:pt x="474828" y="1178481"/>
                </a:lnTo>
                <a:lnTo>
                  <a:pt x="438670" y="1654175"/>
                </a:lnTo>
                <a:lnTo>
                  <a:pt x="342512" y="1654175"/>
                </a:lnTo>
                <a:lnTo>
                  <a:pt x="294433" y="1276080"/>
                </a:lnTo>
                <a:lnTo>
                  <a:pt x="288473" y="1276873"/>
                </a:lnTo>
                <a:lnTo>
                  <a:pt x="282115" y="1277270"/>
                </a:lnTo>
                <a:lnTo>
                  <a:pt x="281718" y="1276873"/>
                </a:lnTo>
                <a:lnTo>
                  <a:pt x="281321" y="1276873"/>
                </a:lnTo>
                <a:lnTo>
                  <a:pt x="282115" y="1275683"/>
                </a:lnTo>
                <a:lnTo>
                  <a:pt x="282115" y="1275286"/>
                </a:lnTo>
                <a:lnTo>
                  <a:pt x="281321" y="1275286"/>
                </a:lnTo>
                <a:lnTo>
                  <a:pt x="281321" y="1276873"/>
                </a:lnTo>
                <a:lnTo>
                  <a:pt x="282910" y="1650208"/>
                </a:lnTo>
                <a:lnTo>
                  <a:pt x="170859" y="1653778"/>
                </a:lnTo>
                <a:lnTo>
                  <a:pt x="119998" y="1254655"/>
                </a:lnTo>
                <a:lnTo>
                  <a:pt x="116422" y="1253069"/>
                </a:lnTo>
                <a:lnTo>
                  <a:pt x="112846" y="1251482"/>
                </a:lnTo>
                <a:lnTo>
                  <a:pt x="109667" y="1249498"/>
                </a:lnTo>
                <a:lnTo>
                  <a:pt x="106489" y="1246721"/>
                </a:lnTo>
                <a:lnTo>
                  <a:pt x="103707" y="1243943"/>
                </a:lnTo>
                <a:lnTo>
                  <a:pt x="100528" y="1240373"/>
                </a:lnTo>
                <a:lnTo>
                  <a:pt x="98144" y="1236802"/>
                </a:lnTo>
                <a:lnTo>
                  <a:pt x="96158" y="1232438"/>
                </a:lnTo>
                <a:lnTo>
                  <a:pt x="91389" y="1223710"/>
                </a:lnTo>
                <a:lnTo>
                  <a:pt x="87416" y="1214188"/>
                </a:lnTo>
                <a:lnTo>
                  <a:pt x="84237" y="1203872"/>
                </a:lnTo>
                <a:lnTo>
                  <a:pt x="81853" y="1193557"/>
                </a:lnTo>
                <a:lnTo>
                  <a:pt x="79072" y="1182845"/>
                </a:lnTo>
                <a:lnTo>
                  <a:pt x="77085" y="1172133"/>
                </a:lnTo>
                <a:lnTo>
                  <a:pt x="73906" y="1153486"/>
                </a:lnTo>
                <a:lnTo>
                  <a:pt x="71522" y="1137616"/>
                </a:lnTo>
                <a:lnTo>
                  <a:pt x="70330" y="1132062"/>
                </a:lnTo>
                <a:lnTo>
                  <a:pt x="69535" y="1128491"/>
                </a:lnTo>
                <a:lnTo>
                  <a:pt x="69138" y="1124127"/>
                </a:lnTo>
                <a:lnTo>
                  <a:pt x="63178" y="1061839"/>
                </a:lnTo>
                <a:lnTo>
                  <a:pt x="56820" y="994392"/>
                </a:lnTo>
                <a:lnTo>
                  <a:pt x="50065" y="909490"/>
                </a:lnTo>
                <a:lnTo>
                  <a:pt x="42119" y="909490"/>
                </a:lnTo>
                <a:lnTo>
                  <a:pt x="35364" y="908299"/>
                </a:lnTo>
                <a:lnTo>
                  <a:pt x="29403" y="907506"/>
                </a:lnTo>
                <a:lnTo>
                  <a:pt x="24238" y="906316"/>
                </a:lnTo>
                <a:lnTo>
                  <a:pt x="20662" y="905125"/>
                </a:lnTo>
                <a:lnTo>
                  <a:pt x="17880" y="903935"/>
                </a:lnTo>
                <a:lnTo>
                  <a:pt x="17086" y="902745"/>
                </a:lnTo>
                <a:lnTo>
                  <a:pt x="16688" y="901555"/>
                </a:lnTo>
                <a:lnTo>
                  <a:pt x="16291" y="900761"/>
                </a:lnTo>
                <a:lnTo>
                  <a:pt x="16291" y="899571"/>
                </a:lnTo>
                <a:lnTo>
                  <a:pt x="14702" y="894413"/>
                </a:lnTo>
                <a:lnTo>
                  <a:pt x="12318" y="887669"/>
                </a:lnTo>
                <a:lnTo>
                  <a:pt x="10331" y="879734"/>
                </a:lnTo>
                <a:lnTo>
                  <a:pt x="8344" y="870212"/>
                </a:lnTo>
                <a:lnTo>
                  <a:pt x="6755" y="859103"/>
                </a:lnTo>
                <a:lnTo>
                  <a:pt x="4768" y="847201"/>
                </a:lnTo>
                <a:lnTo>
                  <a:pt x="3179" y="834109"/>
                </a:lnTo>
                <a:lnTo>
                  <a:pt x="1987" y="819826"/>
                </a:lnTo>
                <a:lnTo>
                  <a:pt x="795" y="805146"/>
                </a:lnTo>
                <a:lnTo>
                  <a:pt x="397" y="789277"/>
                </a:lnTo>
                <a:lnTo>
                  <a:pt x="0" y="773010"/>
                </a:lnTo>
                <a:lnTo>
                  <a:pt x="0" y="756347"/>
                </a:lnTo>
                <a:lnTo>
                  <a:pt x="795" y="738494"/>
                </a:lnTo>
                <a:lnTo>
                  <a:pt x="1987" y="721434"/>
                </a:lnTo>
                <a:lnTo>
                  <a:pt x="3576" y="703184"/>
                </a:lnTo>
                <a:lnTo>
                  <a:pt x="5563" y="684934"/>
                </a:lnTo>
                <a:lnTo>
                  <a:pt x="9139" y="667477"/>
                </a:lnTo>
                <a:lnTo>
                  <a:pt x="12715" y="649227"/>
                </a:lnTo>
                <a:lnTo>
                  <a:pt x="17483" y="631770"/>
                </a:lnTo>
                <a:lnTo>
                  <a:pt x="22649" y="614313"/>
                </a:lnTo>
                <a:lnTo>
                  <a:pt x="25430" y="605982"/>
                </a:lnTo>
                <a:lnTo>
                  <a:pt x="29006" y="597253"/>
                </a:lnTo>
                <a:lnTo>
                  <a:pt x="32185" y="588922"/>
                </a:lnTo>
                <a:lnTo>
                  <a:pt x="36158" y="580987"/>
                </a:lnTo>
                <a:lnTo>
                  <a:pt x="40132" y="573052"/>
                </a:lnTo>
                <a:lnTo>
                  <a:pt x="44503" y="565117"/>
                </a:lnTo>
                <a:lnTo>
                  <a:pt x="48873" y="557579"/>
                </a:lnTo>
                <a:lnTo>
                  <a:pt x="53244" y="549644"/>
                </a:lnTo>
                <a:lnTo>
                  <a:pt x="58410" y="542503"/>
                </a:lnTo>
                <a:lnTo>
                  <a:pt x="63973" y="535362"/>
                </a:lnTo>
                <a:lnTo>
                  <a:pt x="69535" y="528617"/>
                </a:lnTo>
                <a:lnTo>
                  <a:pt x="75496" y="522269"/>
                </a:lnTo>
                <a:lnTo>
                  <a:pt x="81456" y="515921"/>
                </a:lnTo>
                <a:lnTo>
                  <a:pt x="87416" y="509970"/>
                </a:lnTo>
                <a:lnTo>
                  <a:pt x="94171" y="504416"/>
                </a:lnTo>
                <a:lnTo>
                  <a:pt x="101720" y="498861"/>
                </a:lnTo>
                <a:lnTo>
                  <a:pt x="108873" y="493704"/>
                </a:lnTo>
                <a:lnTo>
                  <a:pt x="116422" y="488943"/>
                </a:lnTo>
                <a:lnTo>
                  <a:pt x="124369" y="484579"/>
                </a:lnTo>
                <a:lnTo>
                  <a:pt x="132713" y="480611"/>
                </a:lnTo>
                <a:lnTo>
                  <a:pt x="141455" y="477040"/>
                </a:lnTo>
                <a:lnTo>
                  <a:pt x="150594" y="473470"/>
                </a:lnTo>
                <a:lnTo>
                  <a:pt x="159733" y="470693"/>
                </a:lnTo>
                <a:lnTo>
                  <a:pt x="169667" y="467915"/>
                </a:lnTo>
                <a:lnTo>
                  <a:pt x="172845" y="467915"/>
                </a:lnTo>
                <a:lnTo>
                  <a:pt x="179998" y="468312"/>
                </a:lnTo>
                <a:lnTo>
                  <a:pt x="200262" y="469502"/>
                </a:lnTo>
                <a:lnTo>
                  <a:pt x="231652" y="471883"/>
                </a:lnTo>
                <a:lnTo>
                  <a:pt x="312711" y="730162"/>
                </a:lnTo>
                <a:lnTo>
                  <a:pt x="329400" y="728575"/>
                </a:lnTo>
                <a:lnTo>
                  <a:pt x="327413" y="709135"/>
                </a:lnTo>
                <a:lnTo>
                  <a:pt x="322247" y="527427"/>
                </a:lnTo>
                <a:lnTo>
                  <a:pt x="315492" y="509970"/>
                </a:lnTo>
                <a:lnTo>
                  <a:pt x="329002" y="486959"/>
                </a:lnTo>
                <a:lnTo>
                  <a:pt x="359598" y="486562"/>
                </a:lnTo>
                <a:lnTo>
                  <a:pt x="371916" y="509970"/>
                </a:lnTo>
                <a:lnTo>
                  <a:pt x="366353" y="530601"/>
                </a:lnTo>
                <a:lnTo>
                  <a:pt x="393372" y="722624"/>
                </a:lnTo>
                <a:lnTo>
                  <a:pt x="402114" y="721831"/>
                </a:lnTo>
                <a:lnTo>
                  <a:pt x="397346" y="476247"/>
                </a:lnTo>
                <a:lnTo>
                  <a:pt x="403703" y="473073"/>
                </a:lnTo>
                <a:lnTo>
                  <a:pt x="408869" y="470693"/>
                </a:lnTo>
                <a:lnTo>
                  <a:pt x="411253" y="468709"/>
                </a:lnTo>
                <a:lnTo>
                  <a:pt x="412047" y="467915"/>
                </a:lnTo>
                <a:lnTo>
                  <a:pt x="416816" y="467122"/>
                </a:lnTo>
                <a:lnTo>
                  <a:pt x="421584" y="467122"/>
                </a:lnTo>
                <a:lnTo>
                  <a:pt x="425557" y="466725"/>
                </a:lnTo>
                <a:close/>
                <a:moveTo>
                  <a:pt x="2003425" y="196850"/>
                </a:moveTo>
                <a:lnTo>
                  <a:pt x="2003425" y="720725"/>
                </a:lnTo>
                <a:lnTo>
                  <a:pt x="1071562" y="720328"/>
                </a:lnTo>
                <a:lnTo>
                  <a:pt x="1251744" y="585391"/>
                </a:lnTo>
                <a:lnTo>
                  <a:pt x="1404144" y="665163"/>
                </a:lnTo>
                <a:lnTo>
                  <a:pt x="1657350" y="399256"/>
                </a:lnTo>
                <a:lnTo>
                  <a:pt x="1796653" y="458788"/>
                </a:lnTo>
                <a:lnTo>
                  <a:pt x="2003425" y="196850"/>
                </a:lnTo>
                <a:close/>
                <a:moveTo>
                  <a:pt x="140097" y="182563"/>
                </a:moveTo>
                <a:lnTo>
                  <a:pt x="138509" y="201216"/>
                </a:lnTo>
                <a:lnTo>
                  <a:pt x="137319" y="215107"/>
                </a:lnTo>
                <a:lnTo>
                  <a:pt x="137716" y="215504"/>
                </a:lnTo>
                <a:lnTo>
                  <a:pt x="138509" y="201216"/>
                </a:lnTo>
                <a:lnTo>
                  <a:pt x="139303" y="194469"/>
                </a:lnTo>
                <a:lnTo>
                  <a:pt x="140097" y="188516"/>
                </a:lnTo>
                <a:lnTo>
                  <a:pt x="140097" y="182563"/>
                </a:lnTo>
                <a:close/>
                <a:moveTo>
                  <a:pt x="164306" y="111125"/>
                </a:moveTo>
                <a:lnTo>
                  <a:pt x="162719" y="111522"/>
                </a:lnTo>
                <a:lnTo>
                  <a:pt x="161131" y="111919"/>
                </a:lnTo>
                <a:lnTo>
                  <a:pt x="159544" y="112713"/>
                </a:lnTo>
                <a:lnTo>
                  <a:pt x="158353" y="113507"/>
                </a:lnTo>
                <a:lnTo>
                  <a:pt x="155972" y="117078"/>
                </a:lnTo>
                <a:lnTo>
                  <a:pt x="153591" y="120650"/>
                </a:lnTo>
                <a:lnTo>
                  <a:pt x="158353" y="115491"/>
                </a:lnTo>
                <a:lnTo>
                  <a:pt x="161131" y="113110"/>
                </a:lnTo>
                <a:lnTo>
                  <a:pt x="164306" y="111125"/>
                </a:lnTo>
                <a:close/>
                <a:moveTo>
                  <a:pt x="988111" y="91679"/>
                </a:moveTo>
                <a:lnTo>
                  <a:pt x="984541" y="92075"/>
                </a:lnTo>
                <a:lnTo>
                  <a:pt x="980971" y="93266"/>
                </a:lnTo>
                <a:lnTo>
                  <a:pt x="977798" y="94853"/>
                </a:lnTo>
                <a:lnTo>
                  <a:pt x="975022" y="97632"/>
                </a:lnTo>
                <a:lnTo>
                  <a:pt x="972642" y="100013"/>
                </a:lnTo>
                <a:lnTo>
                  <a:pt x="971055" y="103188"/>
                </a:lnTo>
                <a:lnTo>
                  <a:pt x="970262" y="106760"/>
                </a:lnTo>
                <a:lnTo>
                  <a:pt x="969865" y="110332"/>
                </a:lnTo>
                <a:lnTo>
                  <a:pt x="969865" y="578644"/>
                </a:lnTo>
                <a:lnTo>
                  <a:pt x="1457734" y="287338"/>
                </a:lnTo>
                <a:lnTo>
                  <a:pt x="1494622" y="333375"/>
                </a:lnTo>
                <a:lnTo>
                  <a:pt x="969865" y="642938"/>
                </a:lnTo>
                <a:lnTo>
                  <a:pt x="969865" y="758032"/>
                </a:lnTo>
                <a:lnTo>
                  <a:pt x="970262" y="762001"/>
                </a:lnTo>
                <a:lnTo>
                  <a:pt x="971055" y="765176"/>
                </a:lnTo>
                <a:lnTo>
                  <a:pt x="972642" y="768747"/>
                </a:lnTo>
                <a:lnTo>
                  <a:pt x="975022" y="771129"/>
                </a:lnTo>
                <a:lnTo>
                  <a:pt x="977798" y="773510"/>
                </a:lnTo>
                <a:lnTo>
                  <a:pt x="980971" y="775494"/>
                </a:lnTo>
                <a:lnTo>
                  <a:pt x="984541" y="776685"/>
                </a:lnTo>
                <a:lnTo>
                  <a:pt x="988111" y="776685"/>
                </a:lnTo>
                <a:lnTo>
                  <a:pt x="2043178" y="776685"/>
                </a:lnTo>
                <a:lnTo>
                  <a:pt x="2047144" y="776685"/>
                </a:lnTo>
                <a:lnTo>
                  <a:pt x="2050714" y="775494"/>
                </a:lnTo>
                <a:lnTo>
                  <a:pt x="2053887" y="773510"/>
                </a:lnTo>
                <a:lnTo>
                  <a:pt x="2056663" y="771129"/>
                </a:lnTo>
                <a:lnTo>
                  <a:pt x="2059043" y="768747"/>
                </a:lnTo>
                <a:lnTo>
                  <a:pt x="2060630" y="765176"/>
                </a:lnTo>
                <a:lnTo>
                  <a:pt x="2061820" y="762001"/>
                </a:lnTo>
                <a:lnTo>
                  <a:pt x="2062216" y="758032"/>
                </a:lnTo>
                <a:lnTo>
                  <a:pt x="2062216" y="110332"/>
                </a:lnTo>
                <a:lnTo>
                  <a:pt x="2061820" y="106760"/>
                </a:lnTo>
                <a:lnTo>
                  <a:pt x="2060630" y="103188"/>
                </a:lnTo>
                <a:lnTo>
                  <a:pt x="2059043" y="100013"/>
                </a:lnTo>
                <a:lnTo>
                  <a:pt x="2056663" y="97632"/>
                </a:lnTo>
                <a:lnTo>
                  <a:pt x="2053887" y="94853"/>
                </a:lnTo>
                <a:lnTo>
                  <a:pt x="2050714" y="93266"/>
                </a:lnTo>
                <a:lnTo>
                  <a:pt x="2047144" y="92075"/>
                </a:lnTo>
                <a:lnTo>
                  <a:pt x="2043178" y="91679"/>
                </a:lnTo>
                <a:lnTo>
                  <a:pt x="988111" y="91679"/>
                </a:lnTo>
                <a:close/>
                <a:moveTo>
                  <a:pt x="273050" y="38100"/>
                </a:moveTo>
                <a:lnTo>
                  <a:pt x="286544" y="38497"/>
                </a:lnTo>
                <a:lnTo>
                  <a:pt x="299641" y="38894"/>
                </a:lnTo>
                <a:lnTo>
                  <a:pt x="312341" y="40085"/>
                </a:lnTo>
                <a:lnTo>
                  <a:pt x="323850" y="42466"/>
                </a:lnTo>
                <a:lnTo>
                  <a:pt x="335756" y="44847"/>
                </a:lnTo>
                <a:lnTo>
                  <a:pt x="347266" y="47229"/>
                </a:lnTo>
                <a:lnTo>
                  <a:pt x="357981" y="50800"/>
                </a:lnTo>
                <a:lnTo>
                  <a:pt x="368697" y="53975"/>
                </a:lnTo>
                <a:lnTo>
                  <a:pt x="378222" y="57944"/>
                </a:lnTo>
                <a:lnTo>
                  <a:pt x="387747" y="61516"/>
                </a:lnTo>
                <a:lnTo>
                  <a:pt x="396478" y="65881"/>
                </a:lnTo>
                <a:lnTo>
                  <a:pt x="404813" y="70247"/>
                </a:lnTo>
                <a:lnTo>
                  <a:pt x="412750" y="74216"/>
                </a:lnTo>
                <a:lnTo>
                  <a:pt x="419894" y="78582"/>
                </a:lnTo>
                <a:lnTo>
                  <a:pt x="432197" y="86519"/>
                </a:lnTo>
                <a:lnTo>
                  <a:pt x="442516" y="93266"/>
                </a:lnTo>
                <a:lnTo>
                  <a:pt x="449660" y="99219"/>
                </a:lnTo>
                <a:lnTo>
                  <a:pt x="455613" y="104378"/>
                </a:lnTo>
                <a:lnTo>
                  <a:pt x="454025" y="107553"/>
                </a:lnTo>
                <a:lnTo>
                  <a:pt x="451644" y="111522"/>
                </a:lnTo>
                <a:lnTo>
                  <a:pt x="448866" y="116285"/>
                </a:lnTo>
                <a:lnTo>
                  <a:pt x="444897" y="122238"/>
                </a:lnTo>
                <a:lnTo>
                  <a:pt x="440532" y="128588"/>
                </a:lnTo>
                <a:lnTo>
                  <a:pt x="434578" y="134938"/>
                </a:lnTo>
                <a:lnTo>
                  <a:pt x="427832" y="141288"/>
                </a:lnTo>
                <a:lnTo>
                  <a:pt x="423863" y="144066"/>
                </a:lnTo>
                <a:lnTo>
                  <a:pt x="420291" y="146844"/>
                </a:lnTo>
                <a:lnTo>
                  <a:pt x="415925" y="149225"/>
                </a:lnTo>
                <a:lnTo>
                  <a:pt x="411163" y="151607"/>
                </a:lnTo>
                <a:lnTo>
                  <a:pt x="406797" y="153591"/>
                </a:lnTo>
                <a:lnTo>
                  <a:pt x="401638" y="155179"/>
                </a:lnTo>
                <a:lnTo>
                  <a:pt x="396082" y="156369"/>
                </a:lnTo>
                <a:lnTo>
                  <a:pt x="390525" y="157560"/>
                </a:lnTo>
                <a:lnTo>
                  <a:pt x="384572" y="157957"/>
                </a:lnTo>
                <a:lnTo>
                  <a:pt x="379016" y="157957"/>
                </a:lnTo>
                <a:lnTo>
                  <a:pt x="372666" y="157560"/>
                </a:lnTo>
                <a:lnTo>
                  <a:pt x="365919" y="155973"/>
                </a:lnTo>
                <a:lnTo>
                  <a:pt x="358775" y="154385"/>
                </a:lnTo>
                <a:lnTo>
                  <a:pt x="351235" y="152003"/>
                </a:lnTo>
                <a:lnTo>
                  <a:pt x="343694" y="148828"/>
                </a:lnTo>
                <a:lnTo>
                  <a:pt x="335756" y="145257"/>
                </a:lnTo>
                <a:lnTo>
                  <a:pt x="327025" y="140891"/>
                </a:lnTo>
                <a:lnTo>
                  <a:pt x="317103" y="136525"/>
                </a:lnTo>
                <a:lnTo>
                  <a:pt x="355203" y="155179"/>
                </a:lnTo>
                <a:lnTo>
                  <a:pt x="373063" y="163116"/>
                </a:lnTo>
                <a:lnTo>
                  <a:pt x="381397" y="166688"/>
                </a:lnTo>
                <a:lnTo>
                  <a:pt x="389335" y="169466"/>
                </a:lnTo>
                <a:lnTo>
                  <a:pt x="397272" y="172244"/>
                </a:lnTo>
                <a:lnTo>
                  <a:pt x="404813" y="173832"/>
                </a:lnTo>
                <a:lnTo>
                  <a:pt x="411957" y="175023"/>
                </a:lnTo>
                <a:lnTo>
                  <a:pt x="418703" y="175419"/>
                </a:lnTo>
                <a:lnTo>
                  <a:pt x="425053" y="175023"/>
                </a:lnTo>
                <a:lnTo>
                  <a:pt x="428228" y="174625"/>
                </a:lnTo>
                <a:lnTo>
                  <a:pt x="431007" y="173832"/>
                </a:lnTo>
                <a:lnTo>
                  <a:pt x="434182" y="173038"/>
                </a:lnTo>
                <a:lnTo>
                  <a:pt x="436563" y="171847"/>
                </a:lnTo>
                <a:lnTo>
                  <a:pt x="438944" y="169863"/>
                </a:lnTo>
                <a:lnTo>
                  <a:pt x="441722" y="168276"/>
                </a:lnTo>
                <a:lnTo>
                  <a:pt x="442913" y="180976"/>
                </a:lnTo>
                <a:lnTo>
                  <a:pt x="443310" y="192882"/>
                </a:lnTo>
                <a:lnTo>
                  <a:pt x="443310" y="203994"/>
                </a:lnTo>
                <a:lnTo>
                  <a:pt x="442913" y="215107"/>
                </a:lnTo>
                <a:lnTo>
                  <a:pt x="444500" y="213122"/>
                </a:lnTo>
                <a:lnTo>
                  <a:pt x="445691" y="212328"/>
                </a:lnTo>
                <a:lnTo>
                  <a:pt x="446882" y="212328"/>
                </a:lnTo>
                <a:lnTo>
                  <a:pt x="447675" y="212726"/>
                </a:lnTo>
                <a:lnTo>
                  <a:pt x="448072" y="213519"/>
                </a:lnTo>
                <a:lnTo>
                  <a:pt x="448866" y="216297"/>
                </a:lnTo>
                <a:lnTo>
                  <a:pt x="448866" y="221457"/>
                </a:lnTo>
                <a:lnTo>
                  <a:pt x="448866" y="228204"/>
                </a:lnTo>
                <a:lnTo>
                  <a:pt x="447675" y="244079"/>
                </a:lnTo>
                <a:lnTo>
                  <a:pt x="445294" y="262335"/>
                </a:lnTo>
                <a:lnTo>
                  <a:pt x="443310" y="279797"/>
                </a:lnTo>
                <a:lnTo>
                  <a:pt x="440928" y="294482"/>
                </a:lnTo>
                <a:lnTo>
                  <a:pt x="439738" y="300038"/>
                </a:lnTo>
                <a:lnTo>
                  <a:pt x="438547" y="303213"/>
                </a:lnTo>
                <a:lnTo>
                  <a:pt x="437753" y="304800"/>
                </a:lnTo>
                <a:lnTo>
                  <a:pt x="437357" y="304800"/>
                </a:lnTo>
                <a:lnTo>
                  <a:pt x="436960" y="304007"/>
                </a:lnTo>
                <a:lnTo>
                  <a:pt x="435769" y="313929"/>
                </a:lnTo>
                <a:lnTo>
                  <a:pt x="434182" y="323057"/>
                </a:lnTo>
                <a:lnTo>
                  <a:pt x="432197" y="332185"/>
                </a:lnTo>
                <a:lnTo>
                  <a:pt x="429816" y="341313"/>
                </a:lnTo>
                <a:lnTo>
                  <a:pt x="427435" y="349647"/>
                </a:lnTo>
                <a:lnTo>
                  <a:pt x="424260" y="357982"/>
                </a:lnTo>
                <a:lnTo>
                  <a:pt x="421482" y="365919"/>
                </a:lnTo>
                <a:lnTo>
                  <a:pt x="417513" y="373460"/>
                </a:lnTo>
                <a:lnTo>
                  <a:pt x="413941" y="381397"/>
                </a:lnTo>
                <a:lnTo>
                  <a:pt x="409972" y="388938"/>
                </a:lnTo>
                <a:lnTo>
                  <a:pt x="406003" y="395685"/>
                </a:lnTo>
                <a:lnTo>
                  <a:pt x="401241" y="402432"/>
                </a:lnTo>
                <a:lnTo>
                  <a:pt x="396875" y="408782"/>
                </a:lnTo>
                <a:lnTo>
                  <a:pt x="391716" y="415132"/>
                </a:lnTo>
                <a:lnTo>
                  <a:pt x="386953" y="420688"/>
                </a:lnTo>
                <a:lnTo>
                  <a:pt x="381794" y="426244"/>
                </a:lnTo>
                <a:lnTo>
                  <a:pt x="376635" y="431801"/>
                </a:lnTo>
                <a:lnTo>
                  <a:pt x="371078" y="436563"/>
                </a:lnTo>
                <a:lnTo>
                  <a:pt x="365919" y="440929"/>
                </a:lnTo>
                <a:lnTo>
                  <a:pt x="360363" y="445691"/>
                </a:lnTo>
                <a:lnTo>
                  <a:pt x="354806" y="449660"/>
                </a:lnTo>
                <a:lnTo>
                  <a:pt x="349250" y="453232"/>
                </a:lnTo>
                <a:lnTo>
                  <a:pt x="343297" y="456804"/>
                </a:lnTo>
                <a:lnTo>
                  <a:pt x="337741" y="459582"/>
                </a:lnTo>
                <a:lnTo>
                  <a:pt x="332185" y="462757"/>
                </a:lnTo>
                <a:lnTo>
                  <a:pt x="326628" y="464741"/>
                </a:lnTo>
                <a:lnTo>
                  <a:pt x="320675" y="466726"/>
                </a:lnTo>
                <a:lnTo>
                  <a:pt x="315119" y="468313"/>
                </a:lnTo>
                <a:lnTo>
                  <a:pt x="309563" y="469901"/>
                </a:lnTo>
                <a:lnTo>
                  <a:pt x="304403" y="470694"/>
                </a:lnTo>
                <a:lnTo>
                  <a:pt x="298847" y="471091"/>
                </a:lnTo>
                <a:lnTo>
                  <a:pt x="293688" y="471488"/>
                </a:lnTo>
                <a:lnTo>
                  <a:pt x="288925" y="471091"/>
                </a:lnTo>
                <a:lnTo>
                  <a:pt x="284956" y="470694"/>
                </a:lnTo>
                <a:lnTo>
                  <a:pt x="280194" y="469901"/>
                </a:lnTo>
                <a:lnTo>
                  <a:pt x="275034" y="467916"/>
                </a:lnTo>
                <a:lnTo>
                  <a:pt x="270669" y="466329"/>
                </a:lnTo>
                <a:lnTo>
                  <a:pt x="265509" y="464344"/>
                </a:lnTo>
                <a:lnTo>
                  <a:pt x="259953" y="462360"/>
                </a:lnTo>
                <a:lnTo>
                  <a:pt x="254794" y="459185"/>
                </a:lnTo>
                <a:lnTo>
                  <a:pt x="244078" y="452438"/>
                </a:lnTo>
                <a:lnTo>
                  <a:pt x="232966" y="444898"/>
                </a:lnTo>
                <a:lnTo>
                  <a:pt x="221853" y="435769"/>
                </a:lnTo>
                <a:lnTo>
                  <a:pt x="211534" y="425450"/>
                </a:lnTo>
                <a:lnTo>
                  <a:pt x="200819" y="413941"/>
                </a:lnTo>
                <a:lnTo>
                  <a:pt x="190500" y="402035"/>
                </a:lnTo>
                <a:lnTo>
                  <a:pt x="185737" y="395685"/>
                </a:lnTo>
                <a:lnTo>
                  <a:pt x="180578" y="388938"/>
                </a:lnTo>
                <a:lnTo>
                  <a:pt x="176609" y="381794"/>
                </a:lnTo>
                <a:lnTo>
                  <a:pt x="171847" y="374651"/>
                </a:lnTo>
                <a:lnTo>
                  <a:pt x="167481" y="367507"/>
                </a:lnTo>
                <a:lnTo>
                  <a:pt x="163512" y="359569"/>
                </a:lnTo>
                <a:lnTo>
                  <a:pt x="159544" y="351632"/>
                </a:lnTo>
                <a:lnTo>
                  <a:pt x="156369" y="343694"/>
                </a:lnTo>
                <a:lnTo>
                  <a:pt x="152797" y="335757"/>
                </a:lnTo>
                <a:lnTo>
                  <a:pt x="150019" y="327422"/>
                </a:lnTo>
                <a:lnTo>
                  <a:pt x="147241" y="318691"/>
                </a:lnTo>
                <a:lnTo>
                  <a:pt x="144859" y="310357"/>
                </a:lnTo>
                <a:lnTo>
                  <a:pt x="142875" y="316310"/>
                </a:lnTo>
                <a:lnTo>
                  <a:pt x="140494" y="320676"/>
                </a:lnTo>
                <a:lnTo>
                  <a:pt x="139700" y="322263"/>
                </a:lnTo>
                <a:lnTo>
                  <a:pt x="138509" y="323057"/>
                </a:lnTo>
                <a:lnTo>
                  <a:pt x="137319" y="323851"/>
                </a:lnTo>
                <a:lnTo>
                  <a:pt x="136128" y="324247"/>
                </a:lnTo>
                <a:lnTo>
                  <a:pt x="134541" y="323851"/>
                </a:lnTo>
                <a:lnTo>
                  <a:pt x="133350" y="323057"/>
                </a:lnTo>
                <a:lnTo>
                  <a:pt x="132159" y="321866"/>
                </a:lnTo>
                <a:lnTo>
                  <a:pt x="130969" y="319485"/>
                </a:lnTo>
                <a:lnTo>
                  <a:pt x="128587" y="314722"/>
                </a:lnTo>
                <a:lnTo>
                  <a:pt x="126603" y="308372"/>
                </a:lnTo>
                <a:lnTo>
                  <a:pt x="125016" y="300038"/>
                </a:lnTo>
                <a:lnTo>
                  <a:pt x="123825" y="290513"/>
                </a:lnTo>
                <a:lnTo>
                  <a:pt x="123031" y="280591"/>
                </a:lnTo>
                <a:lnTo>
                  <a:pt x="122634" y="269478"/>
                </a:lnTo>
                <a:lnTo>
                  <a:pt x="123031" y="259557"/>
                </a:lnTo>
                <a:lnTo>
                  <a:pt x="123428" y="250032"/>
                </a:lnTo>
                <a:lnTo>
                  <a:pt x="124619" y="241300"/>
                </a:lnTo>
                <a:lnTo>
                  <a:pt x="125809" y="233760"/>
                </a:lnTo>
                <a:lnTo>
                  <a:pt x="127397" y="227013"/>
                </a:lnTo>
                <a:lnTo>
                  <a:pt x="129778" y="221854"/>
                </a:lnTo>
                <a:lnTo>
                  <a:pt x="131762" y="217488"/>
                </a:lnTo>
                <a:lnTo>
                  <a:pt x="132953" y="216297"/>
                </a:lnTo>
                <a:lnTo>
                  <a:pt x="134144" y="215504"/>
                </a:lnTo>
                <a:lnTo>
                  <a:pt x="130572" y="211138"/>
                </a:lnTo>
                <a:lnTo>
                  <a:pt x="127000" y="207169"/>
                </a:lnTo>
                <a:lnTo>
                  <a:pt x="124619" y="202407"/>
                </a:lnTo>
                <a:lnTo>
                  <a:pt x="122634" y="197247"/>
                </a:lnTo>
                <a:lnTo>
                  <a:pt x="120253" y="192485"/>
                </a:lnTo>
                <a:lnTo>
                  <a:pt x="119062" y="186928"/>
                </a:lnTo>
                <a:lnTo>
                  <a:pt x="118269" y="181372"/>
                </a:lnTo>
                <a:lnTo>
                  <a:pt x="117475" y="175816"/>
                </a:lnTo>
                <a:lnTo>
                  <a:pt x="117475" y="170260"/>
                </a:lnTo>
                <a:lnTo>
                  <a:pt x="117475" y="164704"/>
                </a:lnTo>
                <a:lnTo>
                  <a:pt x="117872" y="158751"/>
                </a:lnTo>
                <a:lnTo>
                  <a:pt x="118269" y="152797"/>
                </a:lnTo>
                <a:lnTo>
                  <a:pt x="120253" y="140891"/>
                </a:lnTo>
                <a:lnTo>
                  <a:pt x="123428" y="129381"/>
                </a:lnTo>
                <a:lnTo>
                  <a:pt x="126603" y="118666"/>
                </a:lnTo>
                <a:lnTo>
                  <a:pt x="130969" y="107951"/>
                </a:lnTo>
                <a:lnTo>
                  <a:pt x="135334" y="98426"/>
                </a:lnTo>
                <a:lnTo>
                  <a:pt x="139700" y="90091"/>
                </a:lnTo>
                <a:lnTo>
                  <a:pt x="144066" y="82154"/>
                </a:lnTo>
                <a:lnTo>
                  <a:pt x="148034" y="76597"/>
                </a:lnTo>
                <a:lnTo>
                  <a:pt x="152003" y="72231"/>
                </a:lnTo>
                <a:lnTo>
                  <a:pt x="153194" y="70644"/>
                </a:lnTo>
                <a:lnTo>
                  <a:pt x="154781" y="69850"/>
                </a:lnTo>
                <a:lnTo>
                  <a:pt x="170656" y="61913"/>
                </a:lnTo>
                <a:lnTo>
                  <a:pt x="186134" y="55960"/>
                </a:lnTo>
                <a:lnTo>
                  <a:pt x="201216" y="50403"/>
                </a:lnTo>
                <a:lnTo>
                  <a:pt x="216297" y="46038"/>
                </a:lnTo>
                <a:lnTo>
                  <a:pt x="230981" y="42863"/>
                </a:lnTo>
                <a:lnTo>
                  <a:pt x="245269" y="40482"/>
                </a:lnTo>
                <a:lnTo>
                  <a:pt x="259556" y="38894"/>
                </a:lnTo>
                <a:lnTo>
                  <a:pt x="273050" y="38100"/>
                </a:lnTo>
                <a:close/>
                <a:moveTo>
                  <a:pt x="982954" y="0"/>
                </a:moveTo>
                <a:lnTo>
                  <a:pt x="988111" y="0"/>
                </a:lnTo>
                <a:lnTo>
                  <a:pt x="2043178" y="0"/>
                </a:lnTo>
                <a:lnTo>
                  <a:pt x="2049127" y="0"/>
                </a:lnTo>
                <a:lnTo>
                  <a:pt x="2054680" y="397"/>
                </a:lnTo>
                <a:lnTo>
                  <a:pt x="2060233" y="1191"/>
                </a:lnTo>
                <a:lnTo>
                  <a:pt x="2065786" y="1985"/>
                </a:lnTo>
                <a:lnTo>
                  <a:pt x="2070942" y="3572"/>
                </a:lnTo>
                <a:lnTo>
                  <a:pt x="2076099" y="5160"/>
                </a:lnTo>
                <a:lnTo>
                  <a:pt x="2081255" y="6747"/>
                </a:lnTo>
                <a:lnTo>
                  <a:pt x="2086411" y="8732"/>
                </a:lnTo>
                <a:lnTo>
                  <a:pt x="2091171" y="11113"/>
                </a:lnTo>
                <a:lnTo>
                  <a:pt x="2095931" y="13494"/>
                </a:lnTo>
                <a:lnTo>
                  <a:pt x="2100691" y="16272"/>
                </a:lnTo>
                <a:lnTo>
                  <a:pt x="2105054" y="19050"/>
                </a:lnTo>
                <a:lnTo>
                  <a:pt x="2109417" y="21828"/>
                </a:lnTo>
                <a:lnTo>
                  <a:pt x="2113780" y="25401"/>
                </a:lnTo>
                <a:lnTo>
                  <a:pt x="2121713" y="32544"/>
                </a:lnTo>
                <a:lnTo>
                  <a:pt x="2128852" y="40085"/>
                </a:lnTo>
                <a:lnTo>
                  <a:pt x="2131629" y="44451"/>
                </a:lnTo>
                <a:lnTo>
                  <a:pt x="2135198" y="48816"/>
                </a:lnTo>
                <a:lnTo>
                  <a:pt x="2137578" y="53182"/>
                </a:lnTo>
                <a:lnTo>
                  <a:pt x="2140751" y="57944"/>
                </a:lnTo>
                <a:lnTo>
                  <a:pt x="2143131" y="62707"/>
                </a:lnTo>
                <a:lnTo>
                  <a:pt x="2145114" y="67469"/>
                </a:lnTo>
                <a:lnTo>
                  <a:pt x="2147494" y="72628"/>
                </a:lnTo>
                <a:lnTo>
                  <a:pt x="2149081" y="77788"/>
                </a:lnTo>
                <a:lnTo>
                  <a:pt x="2150271" y="82947"/>
                </a:lnTo>
                <a:lnTo>
                  <a:pt x="2151461" y="88107"/>
                </a:lnTo>
                <a:lnTo>
                  <a:pt x="2152254" y="93663"/>
                </a:lnTo>
                <a:lnTo>
                  <a:pt x="2153444" y="99219"/>
                </a:lnTo>
                <a:lnTo>
                  <a:pt x="2153841" y="105172"/>
                </a:lnTo>
                <a:lnTo>
                  <a:pt x="2154237" y="110332"/>
                </a:lnTo>
                <a:lnTo>
                  <a:pt x="2154237" y="758032"/>
                </a:lnTo>
                <a:lnTo>
                  <a:pt x="2153841" y="763588"/>
                </a:lnTo>
                <a:lnTo>
                  <a:pt x="2153444" y="769144"/>
                </a:lnTo>
                <a:lnTo>
                  <a:pt x="2152254" y="775097"/>
                </a:lnTo>
                <a:lnTo>
                  <a:pt x="2151461" y="779860"/>
                </a:lnTo>
                <a:lnTo>
                  <a:pt x="2150271" y="785416"/>
                </a:lnTo>
                <a:lnTo>
                  <a:pt x="2149081" y="790972"/>
                </a:lnTo>
                <a:lnTo>
                  <a:pt x="2147494" y="796132"/>
                </a:lnTo>
                <a:lnTo>
                  <a:pt x="2145114" y="800894"/>
                </a:lnTo>
                <a:lnTo>
                  <a:pt x="2143131" y="805657"/>
                </a:lnTo>
                <a:lnTo>
                  <a:pt x="2140751" y="810816"/>
                </a:lnTo>
                <a:lnTo>
                  <a:pt x="2137578" y="815579"/>
                </a:lnTo>
                <a:lnTo>
                  <a:pt x="2135198" y="819547"/>
                </a:lnTo>
                <a:lnTo>
                  <a:pt x="2131629" y="824310"/>
                </a:lnTo>
                <a:lnTo>
                  <a:pt x="2128852" y="827882"/>
                </a:lnTo>
                <a:lnTo>
                  <a:pt x="2124886" y="832247"/>
                </a:lnTo>
                <a:lnTo>
                  <a:pt x="2121713" y="836216"/>
                </a:lnTo>
                <a:lnTo>
                  <a:pt x="2117350" y="839788"/>
                </a:lnTo>
                <a:lnTo>
                  <a:pt x="2113780" y="843360"/>
                </a:lnTo>
                <a:lnTo>
                  <a:pt x="2109417" y="846535"/>
                </a:lnTo>
                <a:lnTo>
                  <a:pt x="2105054" y="849710"/>
                </a:lnTo>
                <a:lnTo>
                  <a:pt x="2100691" y="852488"/>
                </a:lnTo>
                <a:lnTo>
                  <a:pt x="2095931" y="854869"/>
                </a:lnTo>
                <a:lnTo>
                  <a:pt x="2091171" y="857647"/>
                </a:lnTo>
                <a:lnTo>
                  <a:pt x="2086411" y="859632"/>
                </a:lnTo>
                <a:lnTo>
                  <a:pt x="2081255" y="861616"/>
                </a:lnTo>
                <a:lnTo>
                  <a:pt x="2076099" y="863601"/>
                </a:lnTo>
                <a:lnTo>
                  <a:pt x="2070942" y="865188"/>
                </a:lnTo>
                <a:lnTo>
                  <a:pt x="2065786" y="866379"/>
                </a:lnTo>
                <a:lnTo>
                  <a:pt x="2060233" y="867172"/>
                </a:lnTo>
                <a:lnTo>
                  <a:pt x="2054680" y="867966"/>
                </a:lnTo>
                <a:lnTo>
                  <a:pt x="2049127" y="868363"/>
                </a:lnTo>
                <a:lnTo>
                  <a:pt x="2043178" y="868363"/>
                </a:lnTo>
                <a:lnTo>
                  <a:pt x="988111" y="868363"/>
                </a:lnTo>
                <a:lnTo>
                  <a:pt x="982954" y="868363"/>
                </a:lnTo>
                <a:lnTo>
                  <a:pt x="977401" y="867966"/>
                </a:lnTo>
                <a:lnTo>
                  <a:pt x="971452" y="867172"/>
                </a:lnTo>
                <a:lnTo>
                  <a:pt x="966295" y="866379"/>
                </a:lnTo>
                <a:lnTo>
                  <a:pt x="960742" y="865188"/>
                </a:lnTo>
                <a:lnTo>
                  <a:pt x="955586" y="863601"/>
                </a:lnTo>
                <a:lnTo>
                  <a:pt x="950430" y="861616"/>
                </a:lnTo>
                <a:lnTo>
                  <a:pt x="945273" y="859632"/>
                </a:lnTo>
                <a:lnTo>
                  <a:pt x="940514" y="857647"/>
                </a:lnTo>
                <a:lnTo>
                  <a:pt x="935754" y="854869"/>
                </a:lnTo>
                <a:lnTo>
                  <a:pt x="930994" y="852488"/>
                </a:lnTo>
                <a:lnTo>
                  <a:pt x="926631" y="849710"/>
                </a:lnTo>
                <a:lnTo>
                  <a:pt x="922268" y="846535"/>
                </a:lnTo>
                <a:lnTo>
                  <a:pt x="918302" y="843360"/>
                </a:lnTo>
                <a:lnTo>
                  <a:pt x="913939" y="839788"/>
                </a:lnTo>
                <a:lnTo>
                  <a:pt x="910369" y="836216"/>
                </a:lnTo>
                <a:lnTo>
                  <a:pt x="906402" y="832247"/>
                </a:lnTo>
                <a:lnTo>
                  <a:pt x="903229" y="827882"/>
                </a:lnTo>
                <a:lnTo>
                  <a:pt x="899659" y="824310"/>
                </a:lnTo>
                <a:lnTo>
                  <a:pt x="896883" y="819547"/>
                </a:lnTo>
                <a:lnTo>
                  <a:pt x="893710" y="815579"/>
                </a:lnTo>
                <a:lnTo>
                  <a:pt x="891330" y="810816"/>
                </a:lnTo>
                <a:lnTo>
                  <a:pt x="888950" y="805657"/>
                </a:lnTo>
                <a:lnTo>
                  <a:pt x="886570" y="800894"/>
                </a:lnTo>
                <a:lnTo>
                  <a:pt x="884587" y="796132"/>
                </a:lnTo>
                <a:lnTo>
                  <a:pt x="883001" y="790972"/>
                </a:lnTo>
                <a:lnTo>
                  <a:pt x="881414" y="785416"/>
                </a:lnTo>
                <a:lnTo>
                  <a:pt x="879827" y="779860"/>
                </a:lnTo>
                <a:lnTo>
                  <a:pt x="879034" y="775097"/>
                </a:lnTo>
                <a:lnTo>
                  <a:pt x="878241" y="769144"/>
                </a:lnTo>
                <a:lnTo>
                  <a:pt x="877844" y="763588"/>
                </a:lnTo>
                <a:lnTo>
                  <a:pt x="877844" y="758032"/>
                </a:lnTo>
                <a:lnTo>
                  <a:pt x="877844" y="696913"/>
                </a:lnTo>
                <a:lnTo>
                  <a:pt x="833420" y="723504"/>
                </a:lnTo>
                <a:lnTo>
                  <a:pt x="804862" y="676672"/>
                </a:lnTo>
                <a:lnTo>
                  <a:pt x="877844" y="633413"/>
                </a:lnTo>
                <a:lnTo>
                  <a:pt x="877844" y="110332"/>
                </a:lnTo>
                <a:lnTo>
                  <a:pt x="877844" y="105172"/>
                </a:lnTo>
                <a:lnTo>
                  <a:pt x="878241" y="99219"/>
                </a:lnTo>
                <a:lnTo>
                  <a:pt x="879034" y="93663"/>
                </a:lnTo>
                <a:lnTo>
                  <a:pt x="879827" y="88107"/>
                </a:lnTo>
                <a:lnTo>
                  <a:pt x="881414" y="82947"/>
                </a:lnTo>
                <a:lnTo>
                  <a:pt x="883001" y="77788"/>
                </a:lnTo>
                <a:lnTo>
                  <a:pt x="884587" y="72628"/>
                </a:lnTo>
                <a:lnTo>
                  <a:pt x="886570" y="67469"/>
                </a:lnTo>
                <a:lnTo>
                  <a:pt x="888950" y="62707"/>
                </a:lnTo>
                <a:lnTo>
                  <a:pt x="891330" y="57944"/>
                </a:lnTo>
                <a:lnTo>
                  <a:pt x="893710" y="53182"/>
                </a:lnTo>
                <a:lnTo>
                  <a:pt x="896883" y="48816"/>
                </a:lnTo>
                <a:lnTo>
                  <a:pt x="899659" y="44451"/>
                </a:lnTo>
                <a:lnTo>
                  <a:pt x="903229" y="40085"/>
                </a:lnTo>
                <a:lnTo>
                  <a:pt x="910369" y="32544"/>
                </a:lnTo>
                <a:lnTo>
                  <a:pt x="918302" y="25401"/>
                </a:lnTo>
                <a:lnTo>
                  <a:pt x="922268" y="21828"/>
                </a:lnTo>
                <a:lnTo>
                  <a:pt x="926631" y="19050"/>
                </a:lnTo>
                <a:lnTo>
                  <a:pt x="930994" y="16272"/>
                </a:lnTo>
                <a:lnTo>
                  <a:pt x="935754" y="13494"/>
                </a:lnTo>
                <a:lnTo>
                  <a:pt x="940514" y="11113"/>
                </a:lnTo>
                <a:lnTo>
                  <a:pt x="945273" y="8732"/>
                </a:lnTo>
                <a:lnTo>
                  <a:pt x="950430" y="6747"/>
                </a:lnTo>
                <a:lnTo>
                  <a:pt x="955586" y="5160"/>
                </a:lnTo>
                <a:lnTo>
                  <a:pt x="960742" y="3572"/>
                </a:lnTo>
                <a:lnTo>
                  <a:pt x="966295" y="1985"/>
                </a:lnTo>
                <a:lnTo>
                  <a:pt x="971452" y="1191"/>
                </a:lnTo>
                <a:lnTo>
                  <a:pt x="977401" y="397"/>
                </a:lnTo>
                <a:lnTo>
                  <a:pt x="98295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4" name=" 2050"/>
          <p:cNvSpPr/>
          <p:nvPr/>
        </p:nvSpPr>
        <p:spPr bwMode="auto">
          <a:xfrm>
            <a:off x="5628005" y="3560445"/>
            <a:ext cx="382905" cy="338455"/>
          </a:xfrm>
          <a:custGeom>
            <a:avLst/>
            <a:gdLst>
              <a:gd name="T0" fmla="*/ 354414 w 2295525"/>
              <a:gd name="T1" fmla="*/ 1437494 h 1735138"/>
              <a:gd name="T2" fmla="*/ 223983 w 2295525"/>
              <a:gd name="T3" fmla="*/ 1389407 h 1735138"/>
              <a:gd name="T4" fmla="*/ 200120 w 2295525"/>
              <a:gd name="T5" fmla="*/ 1433678 h 1735138"/>
              <a:gd name="T6" fmla="*/ 1871799 w 2295525"/>
              <a:gd name="T7" fmla="*/ 1202082 h 1735138"/>
              <a:gd name="T8" fmla="*/ 1862595 w 2295525"/>
              <a:gd name="T9" fmla="*/ 1430571 h 1735138"/>
              <a:gd name="T10" fmla="*/ 1585813 w 2295525"/>
              <a:gd name="T11" fmla="*/ 1207999 h 1735138"/>
              <a:gd name="T12" fmla="*/ 1490656 w 2295525"/>
              <a:gd name="T13" fmla="*/ 1402297 h 1735138"/>
              <a:gd name="T14" fmla="*/ 1152749 w 2295525"/>
              <a:gd name="T15" fmla="*/ 1383558 h 1735138"/>
              <a:gd name="T16" fmla="*/ 1090837 w 2295525"/>
              <a:gd name="T17" fmla="*/ 1220821 h 1735138"/>
              <a:gd name="T18" fmla="*/ 783516 w 2295525"/>
              <a:gd name="T19" fmla="*/ 1424982 h 1735138"/>
              <a:gd name="T20" fmla="*/ 1483025 w 2295525"/>
              <a:gd name="T21" fmla="*/ 1122300 h 1735138"/>
              <a:gd name="T22" fmla="*/ 1518730 w 2295525"/>
              <a:gd name="T23" fmla="*/ 1215802 h 1735138"/>
              <a:gd name="T24" fmla="*/ 1183050 w 2295525"/>
              <a:gd name="T25" fmla="*/ 1170419 h 1735138"/>
              <a:gd name="T26" fmla="*/ 1093135 w 2295525"/>
              <a:gd name="T27" fmla="*/ 1129269 h 1735138"/>
              <a:gd name="T28" fmla="*/ 556942 w 2295525"/>
              <a:gd name="T29" fmla="*/ 1349470 h 1735138"/>
              <a:gd name="T30" fmla="*/ 575056 w 2295525"/>
              <a:gd name="T31" fmla="*/ 1122300 h 1735138"/>
              <a:gd name="T32" fmla="*/ 1862842 w 2295525"/>
              <a:gd name="T33" fmla="*/ 1073163 h 1735138"/>
              <a:gd name="T34" fmla="*/ 1818708 w 2295525"/>
              <a:gd name="T35" fmla="*/ 1141187 h 1735138"/>
              <a:gd name="T36" fmla="*/ 1616812 w 2295525"/>
              <a:gd name="T37" fmla="*/ 1141187 h 1735138"/>
              <a:gd name="T38" fmla="*/ 1710350 w 2295525"/>
              <a:gd name="T39" fmla="*/ 973592 h 1735138"/>
              <a:gd name="T40" fmla="*/ 1049969 w 2295525"/>
              <a:gd name="T41" fmla="*/ 1053775 h 1735138"/>
              <a:gd name="T42" fmla="*/ 1014682 w 2295525"/>
              <a:gd name="T43" fmla="*/ 1139873 h 1735138"/>
              <a:gd name="T44" fmla="*/ 810877 w 2295525"/>
              <a:gd name="T45" fmla="*/ 1148088 h 1735138"/>
              <a:gd name="T46" fmla="*/ 894641 w 2295525"/>
              <a:gd name="T47" fmla="*/ 977206 h 1735138"/>
              <a:gd name="T48" fmla="*/ 1442943 w 2295525"/>
              <a:gd name="T49" fmla="*/ 1075103 h 1735138"/>
              <a:gd name="T50" fmla="*/ 1436373 w 2295525"/>
              <a:gd name="T51" fmla="*/ 1150050 h 1735138"/>
              <a:gd name="T52" fmla="*/ 1208721 w 2295525"/>
              <a:gd name="T53" fmla="*/ 1078390 h 1735138"/>
              <a:gd name="T54" fmla="*/ 1323368 w 2295525"/>
              <a:gd name="T55" fmla="*/ 948876 h 1735138"/>
              <a:gd name="T56" fmla="*/ 1621695 w 2295525"/>
              <a:gd name="T57" fmla="*/ 933562 h 1735138"/>
              <a:gd name="T58" fmla="*/ 1479674 w 2295525"/>
              <a:gd name="T59" fmla="*/ 1082709 h 1735138"/>
              <a:gd name="T60" fmla="*/ 1414939 w 2295525"/>
              <a:gd name="T61" fmla="*/ 921326 h 1735138"/>
              <a:gd name="T62" fmla="*/ 734217 w 2295525"/>
              <a:gd name="T63" fmla="*/ 885923 h 1735138"/>
              <a:gd name="T64" fmla="*/ 821379 w 2295525"/>
              <a:gd name="T65" fmla="*/ 995880 h 1735138"/>
              <a:gd name="T66" fmla="*/ 569798 w 2295525"/>
              <a:gd name="T67" fmla="*/ 1011399 h 1735138"/>
              <a:gd name="T68" fmla="*/ 708465 w 2295525"/>
              <a:gd name="T69" fmla="*/ 874696 h 1735138"/>
              <a:gd name="T70" fmla="*/ 1179427 w 2295525"/>
              <a:gd name="T71" fmla="*/ 987627 h 1735138"/>
              <a:gd name="T72" fmla="*/ 1053942 w 2295525"/>
              <a:gd name="T73" fmla="*/ 998854 h 1735138"/>
              <a:gd name="T74" fmla="*/ 1081279 w 2295525"/>
              <a:gd name="T75" fmla="*/ 872390 h 1735138"/>
              <a:gd name="T76" fmla="*/ 630962 w 2295525"/>
              <a:gd name="T77" fmla="*/ 582190 h 1735138"/>
              <a:gd name="T78" fmla="*/ 650134 w 2295525"/>
              <a:gd name="T79" fmla="*/ 606180 h 1735138"/>
              <a:gd name="T80" fmla="*/ 568156 w 2295525"/>
              <a:gd name="T81" fmla="*/ 576931 h 1735138"/>
              <a:gd name="T82" fmla="*/ 423066 w 2295525"/>
              <a:gd name="T83" fmla="*/ 442769 h 1735138"/>
              <a:gd name="T84" fmla="*/ 467582 w 2295525"/>
              <a:gd name="T85" fmla="*/ 701168 h 1735138"/>
              <a:gd name="T86" fmla="*/ 431639 w 2295525"/>
              <a:gd name="T87" fmla="*/ 840254 h 1735138"/>
              <a:gd name="T88" fmla="*/ 233461 w 2295525"/>
              <a:gd name="T89" fmla="*/ 1059432 h 1735138"/>
              <a:gd name="T90" fmla="*/ 24401 w 2295525"/>
              <a:gd name="T91" fmla="*/ 753902 h 1735138"/>
              <a:gd name="T92" fmla="*/ 24071 w 2295525"/>
              <a:gd name="T93" fmla="*/ 496162 h 1735138"/>
              <a:gd name="T94" fmla="*/ 271712 w 2295525"/>
              <a:gd name="T95" fmla="*/ 589107 h 1735138"/>
              <a:gd name="T96" fmla="*/ 114945 w 2295525"/>
              <a:gd name="T97" fmla="*/ 167158 h 1735138"/>
              <a:gd name="T98" fmla="*/ 805855 w 2295525"/>
              <a:gd name="T99" fmla="*/ 635663 h 1735138"/>
              <a:gd name="T100" fmla="*/ 259204 w 2295525"/>
              <a:gd name="T101" fmla="*/ 33300 h 1735138"/>
              <a:gd name="T102" fmla="*/ 328699 w 2295525"/>
              <a:gd name="T103" fmla="*/ 129902 h 1735138"/>
              <a:gd name="T104" fmla="*/ 367892 w 2295525"/>
              <a:gd name="T105" fmla="*/ 169466 h 1735138"/>
              <a:gd name="T106" fmla="*/ 336932 w 2295525"/>
              <a:gd name="T107" fmla="*/ 328712 h 1735138"/>
              <a:gd name="T108" fmla="*/ 211447 w 2295525"/>
              <a:gd name="T109" fmla="*/ 381464 h 1735138"/>
              <a:gd name="T110" fmla="*/ 106711 w 2295525"/>
              <a:gd name="T111" fmla="*/ 261452 h 1735138"/>
              <a:gd name="T112" fmla="*/ 105065 w 2295525"/>
              <a:gd name="T113" fmla="*/ 98581 h 1735138"/>
              <a:gd name="T114" fmla="*/ 1739362 w 2295525"/>
              <a:gd name="T115" fmla="*/ 11210 h 1735138"/>
              <a:gd name="T116" fmla="*/ 1780178 w 2295525"/>
              <a:gd name="T117" fmla="*/ 665335 h 1735138"/>
              <a:gd name="T118" fmla="*/ 801905 w 2295525"/>
              <a:gd name="T119" fmla="*/ 719736 h 1735138"/>
              <a:gd name="T120" fmla="*/ 728501 w 2295525"/>
              <a:gd name="T121" fmla="*/ 578954 h 1735138"/>
              <a:gd name="T122" fmla="*/ 797296 w 2295525"/>
              <a:gd name="T123" fmla="*/ 2967 h 173513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295525" h="1735138">
                <a:moveTo>
                  <a:pt x="350837" y="1671638"/>
                </a:moveTo>
                <a:lnTo>
                  <a:pt x="438244" y="1671638"/>
                </a:lnTo>
                <a:lnTo>
                  <a:pt x="442634" y="1674019"/>
                </a:lnTo>
                <a:lnTo>
                  <a:pt x="452213" y="1680766"/>
                </a:lnTo>
                <a:lnTo>
                  <a:pt x="458599" y="1685132"/>
                </a:lnTo>
                <a:lnTo>
                  <a:pt x="465384" y="1690291"/>
                </a:lnTo>
                <a:lnTo>
                  <a:pt x="472169" y="1695847"/>
                </a:lnTo>
                <a:lnTo>
                  <a:pt x="478156" y="1701404"/>
                </a:lnTo>
                <a:lnTo>
                  <a:pt x="483743" y="1706960"/>
                </a:lnTo>
                <a:lnTo>
                  <a:pt x="488533" y="1712913"/>
                </a:lnTo>
                <a:lnTo>
                  <a:pt x="490129" y="1715691"/>
                </a:lnTo>
                <a:lnTo>
                  <a:pt x="490928" y="1718072"/>
                </a:lnTo>
                <a:lnTo>
                  <a:pt x="491726" y="1720454"/>
                </a:lnTo>
                <a:lnTo>
                  <a:pt x="492125" y="1723232"/>
                </a:lnTo>
                <a:lnTo>
                  <a:pt x="491726" y="1725216"/>
                </a:lnTo>
                <a:lnTo>
                  <a:pt x="490928" y="1727201"/>
                </a:lnTo>
                <a:lnTo>
                  <a:pt x="489331" y="1729582"/>
                </a:lnTo>
                <a:lnTo>
                  <a:pt x="486537" y="1730772"/>
                </a:lnTo>
                <a:lnTo>
                  <a:pt x="483743" y="1732360"/>
                </a:lnTo>
                <a:lnTo>
                  <a:pt x="479752" y="1733551"/>
                </a:lnTo>
                <a:lnTo>
                  <a:pt x="475362" y="1734344"/>
                </a:lnTo>
                <a:lnTo>
                  <a:pt x="469774" y="1734741"/>
                </a:lnTo>
                <a:lnTo>
                  <a:pt x="462590" y="1735138"/>
                </a:lnTo>
                <a:lnTo>
                  <a:pt x="455805" y="1735138"/>
                </a:lnTo>
                <a:lnTo>
                  <a:pt x="449419" y="1734741"/>
                </a:lnTo>
                <a:lnTo>
                  <a:pt x="443432" y="1733947"/>
                </a:lnTo>
                <a:lnTo>
                  <a:pt x="437446" y="1733154"/>
                </a:lnTo>
                <a:lnTo>
                  <a:pt x="431858" y="1731566"/>
                </a:lnTo>
                <a:lnTo>
                  <a:pt x="427069" y="1730376"/>
                </a:lnTo>
                <a:lnTo>
                  <a:pt x="421481" y="1727994"/>
                </a:lnTo>
                <a:lnTo>
                  <a:pt x="416691" y="1726010"/>
                </a:lnTo>
                <a:lnTo>
                  <a:pt x="411902" y="1724026"/>
                </a:lnTo>
                <a:lnTo>
                  <a:pt x="402722" y="1718866"/>
                </a:lnTo>
                <a:lnTo>
                  <a:pt x="394341" y="1712913"/>
                </a:lnTo>
                <a:lnTo>
                  <a:pt x="385560" y="1706960"/>
                </a:lnTo>
                <a:lnTo>
                  <a:pt x="381968" y="1704579"/>
                </a:lnTo>
                <a:lnTo>
                  <a:pt x="379573" y="1703785"/>
                </a:lnTo>
                <a:lnTo>
                  <a:pt x="377578" y="1703785"/>
                </a:lnTo>
                <a:lnTo>
                  <a:pt x="376780" y="1704182"/>
                </a:lnTo>
                <a:lnTo>
                  <a:pt x="376380" y="1705372"/>
                </a:lnTo>
                <a:lnTo>
                  <a:pt x="375582" y="1706563"/>
                </a:lnTo>
                <a:lnTo>
                  <a:pt x="375183" y="1707357"/>
                </a:lnTo>
                <a:lnTo>
                  <a:pt x="373986" y="1707754"/>
                </a:lnTo>
                <a:lnTo>
                  <a:pt x="364008" y="1707357"/>
                </a:lnTo>
                <a:lnTo>
                  <a:pt x="358420" y="1706563"/>
                </a:lnTo>
                <a:lnTo>
                  <a:pt x="356425" y="1706166"/>
                </a:lnTo>
                <a:lnTo>
                  <a:pt x="355227" y="1705769"/>
                </a:lnTo>
                <a:lnTo>
                  <a:pt x="353232" y="1697435"/>
                </a:lnTo>
                <a:lnTo>
                  <a:pt x="352433" y="1690688"/>
                </a:lnTo>
                <a:lnTo>
                  <a:pt x="351635" y="1685132"/>
                </a:lnTo>
                <a:lnTo>
                  <a:pt x="351236" y="1680766"/>
                </a:lnTo>
                <a:lnTo>
                  <a:pt x="351635" y="1677988"/>
                </a:lnTo>
                <a:lnTo>
                  <a:pt x="351635" y="1676004"/>
                </a:lnTo>
                <a:lnTo>
                  <a:pt x="352433" y="1674019"/>
                </a:lnTo>
                <a:lnTo>
                  <a:pt x="350837" y="1671638"/>
                </a:lnTo>
                <a:close/>
                <a:moveTo>
                  <a:pt x="168275" y="1670050"/>
                </a:moveTo>
                <a:lnTo>
                  <a:pt x="265566" y="1670050"/>
                </a:lnTo>
                <a:lnTo>
                  <a:pt x="269899" y="1672491"/>
                </a:lnTo>
                <a:lnTo>
                  <a:pt x="281322" y="1679406"/>
                </a:lnTo>
                <a:lnTo>
                  <a:pt x="288018" y="1683881"/>
                </a:lnTo>
                <a:lnTo>
                  <a:pt x="295502" y="1689170"/>
                </a:lnTo>
                <a:lnTo>
                  <a:pt x="302986" y="1694458"/>
                </a:lnTo>
                <a:lnTo>
                  <a:pt x="309682" y="1700560"/>
                </a:lnTo>
                <a:lnTo>
                  <a:pt x="315984" y="1706255"/>
                </a:lnTo>
                <a:lnTo>
                  <a:pt x="318742" y="1709510"/>
                </a:lnTo>
                <a:lnTo>
                  <a:pt x="321105" y="1711950"/>
                </a:lnTo>
                <a:lnTo>
                  <a:pt x="322681" y="1714798"/>
                </a:lnTo>
                <a:lnTo>
                  <a:pt x="323862" y="1717646"/>
                </a:lnTo>
                <a:lnTo>
                  <a:pt x="325044" y="1720086"/>
                </a:lnTo>
                <a:lnTo>
                  <a:pt x="325438" y="1722934"/>
                </a:lnTo>
                <a:lnTo>
                  <a:pt x="325044" y="1724968"/>
                </a:lnTo>
                <a:lnTo>
                  <a:pt x="323862" y="1727002"/>
                </a:lnTo>
                <a:lnTo>
                  <a:pt x="321893" y="1728629"/>
                </a:lnTo>
                <a:lnTo>
                  <a:pt x="319529" y="1730663"/>
                </a:lnTo>
                <a:lnTo>
                  <a:pt x="315984" y="1732290"/>
                </a:lnTo>
                <a:lnTo>
                  <a:pt x="312046" y="1733104"/>
                </a:lnTo>
                <a:lnTo>
                  <a:pt x="306531" y="1734324"/>
                </a:lnTo>
                <a:lnTo>
                  <a:pt x="300229" y="1734731"/>
                </a:lnTo>
                <a:lnTo>
                  <a:pt x="292351" y="1735138"/>
                </a:lnTo>
                <a:lnTo>
                  <a:pt x="285261" y="1735138"/>
                </a:lnTo>
                <a:lnTo>
                  <a:pt x="278171" y="1734731"/>
                </a:lnTo>
                <a:lnTo>
                  <a:pt x="271475" y="1733918"/>
                </a:lnTo>
                <a:lnTo>
                  <a:pt x="264778" y="1732697"/>
                </a:lnTo>
                <a:lnTo>
                  <a:pt x="258476" y="1731477"/>
                </a:lnTo>
                <a:lnTo>
                  <a:pt x="252568" y="1729850"/>
                </a:lnTo>
                <a:lnTo>
                  <a:pt x="247053" y="1727816"/>
                </a:lnTo>
                <a:lnTo>
                  <a:pt x="241145" y="1725782"/>
                </a:lnTo>
                <a:lnTo>
                  <a:pt x="236024" y="1723748"/>
                </a:lnTo>
                <a:lnTo>
                  <a:pt x="225783" y="1718052"/>
                </a:lnTo>
                <a:lnTo>
                  <a:pt x="215936" y="1712357"/>
                </a:lnTo>
                <a:lnTo>
                  <a:pt x="206876" y="1706255"/>
                </a:lnTo>
                <a:lnTo>
                  <a:pt x="202543" y="1703814"/>
                </a:lnTo>
                <a:lnTo>
                  <a:pt x="200180" y="1703001"/>
                </a:lnTo>
                <a:lnTo>
                  <a:pt x="198211" y="1703001"/>
                </a:lnTo>
                <a:lnTo>
                  <a:pt x="197423" y="1703408"/>
                </a:lnTo>
                <a:lnTo>
                  <a:pt x="196241" y="1704628"/>
                </a:lnTo>
                <a:lnTo>
                  <a:pt x="195847" y="1705848"/>
                </a:lnTo>
                <a:lnTo>
                  <a:pt x="195060" y="1706662"/>
                </a:lnTo>
                <a:lnTo>
                  <a:pt x="193878" y="1707069"/>
                </a:lnTo>
                <a:lnTo>
                  <a:pt x="182455" y="1706662"/>
                </a:lnTo>
                <a:lnTo>
                  <a:pt x="176941" y="1705848"/>
                </a:lnTo>
                <a:lnTo>
                  <a:pt x="174183" y="1705442"/>
                </a:lnTo>
                <a:lnTo>
                  <a:pt x="173002" y="1705035"/>
                </a:lnTo>
                <a:lnTo>
                  <a:pt x="171032" y="1696492"/>
                </a:lnTo>
                <a:lnTo>
                  <a:pt x="169457" y="1689576"/>
                </a:lnTo>
                <a:lnTo>
                  <a:pt x="169063" y="1683881"/>
                </a:lnTo>
                <a:lnTo>
                  <a:pt x="168669" y="1679406"/>
                </a:lnTo>
                <a:lnTo>
                  <a:pt x="169063" y="1676152"/>
                </a:lnTo>
                <a:lnTo>
                  <a:pt x="169063" y="1674118"/>
                </a:lnTo>
                <a:lnTo>
                  <a:pt x="169457" y="1672491"/>
                </a:lnTo>
                <a:lnTo>
                  <a:pt x="168275" y="1670050"/>
                </a:lnTo>
                <a:close/>
                <a:moveTo>
                  <a:pt x="1942197" y="1444625"/>
                </a:moveTo>
                <a:lnTo>
                  <a:pt x="2238486" y="1444625"/>
                </a:lnTo>
                <a:lnTo>
                  <a:pt x="2244427" y="1445021"/>
                </a:lnTo>
                <a:lnTo>
                  <a:pt x="2249973" y="1445812"/>
                </a:lnTo>
                <a:lnTo>
                  <a:pt x="2255518" y="1447000"/>
                </a:lnTo>
                <a:lnTo>
                  <a:pt x="2260272" y="1448978"/>
                </a:lnTo>
                <a:lnTo>
                  <a:pt x="2265421" y="1451748"/>
                </a:lnTo>
                <a:lnTo>
                  <a:pt x="2270174" y="1454123"/>
                </a:lnTo>
                <a:lnTo>
                  <a:pt x="2274532" y="1457289"/>
                </a:lnTo>
                <a:lnTo>
                  <a:pt x="2278493" y="1461246"/>
                </a:lnTo>
                <a:lnTo>
                  <a:pt x="2282454" y="1465204"/>
                </a:lnTo>
                <a:lnTo>
                  <a:pt x="2285623" y="1469557"/>
                </a:lnTo>
                <a:lnTo>
                  <a:pt x="2287999" y="1474306"/>
                </a:lnTo>
                <a:lnTo>
                  <a:pt x="2290772" y="1479451"/>
                </a:lnTo>
                <a:lnTo>
                  <a:pt x="2292356" y="1484200"/>
                </a:lnTo>
                <a:lnTo>
                  <a:pt x="2293941" y="1489740"/>
                </a:lnTo>
                <a:lnTo>
                  <a:pt x="2294733" y="1495280"/>
                </a:lnTo>
                <a:lnTo>
                  <a:pt x="2295525" y="1501217"/>
                </a:lnTo>
                <a:lnTo>
                  <a:pt x="2295525" y="1665451"/>
                </a:lnTo>
                <a:lnTo>
                  <a:pt x="2294733" y="1671387"/>
                </a:lnTo>
                <a:lnTo>
                  <a:pt x="2293941" y="1676927"/>
                </a:lnTo>
                <a:lnTo>
                  <a:pt x="2292356" y="1682468"/>
                </a:lnTo>
                <a:lnTo>
                  <a:pt x="2290772" y="1688008"/>
                </a:lnTo>
                <a:lnTo>
                  <a:pt x="2287999" y="1692361"/>
                </a:lnTo>
                <a:lnTo>
                  <a:pt x="2285623" y="1697110"/>
                </a:lnTo>
                <a:lnTo>
                  <a:pt x="2282454" y="1701859"/>
                </a:lnTo>
                <a:lnTo>
                  <a:pt x="2278493" y="1705421"/>
                </a:lnTo>
                <a:lnTo>
                  <a:pt x="2274532" y="1709378"/>
                </a:lnTo>
                <a:lnTo>
                  <a:pt x="2270174" y="1712544"/>
                </a:lnTo>
                <a:lnTo>
                  <a:pt x="2265421" y="1715315"/>
                </a:lnTo>
                <a:lnTo>
                  <a:pt x="2260272" y="1717689"/>
                </a:lnTo>
                <a:lnTo>
                  <a:pt x="2255518" y="1719668"/>
                </a:lnTo>
                <a:lnTo>
                  <a:pt x="2249973" y="1720855"/>
                </a:lnTo>
                <a:lnTo>
                  <a:pt x="2244427" y="1722042"/>
                </a:lnTo>
                <a:lnTo>
                  <a:pt x="2238486" y="1722438"/>
                </a:lnTo>
                <a:lnTo>
                  <a:pt x="1942197" y="1722438"/>
                </a:lnTo>
                <a:lnTo>
                  <a:pt x="1936652" y="1722042"/>
                </a:lnTo>
                <a:lnTo>
                  <a:pt x="1931106" y="1720855"/>
                </a:lnTo>
                <a:lnTo>
                  <a:pt x="1925561" y="1719668"/>
                </a:lnTo>
                <a:lnTo>
                  <a:pt x="1920412" y="1717689"/>
                </a:lnTo>
                <a:lnTo>
                  <a:pt x="1915262" y="1715315"/>
                </a:lnTo>
                <a:lnTo>
                  <a:pt x="1910905" y="1712544"/>
                </a:lnTo>
                <a:lnTo>
                  <a:pt x="1906548" y="1709378"/>
                </a:lnTo>
                <a:lnTo>
                  <a:pt x="1902191" y="1705421"/>
                </a:lnTo>
                <a:lnTo>
                  <a:pt x="1899022" y="1701859"/>
                </a:lnTo>
                <a:lnTo>
                  <a:pt x="1895457" y="1697110"/>
                </a:lnTo>
                <a:lnTo>
                  <a:pt x="1892684" y="1692361"/>
                </a:lnTo>
                <a:lnTo>
                  <a:pt x="1890307" y="1688008"/>
                </a:lnTo>
                <a:lnTo>
                  <a:pt x="1888327" y="1682468"/>
                </a:lnTo>
                <a:lnTo>
                  <a:pt x="1887139" y="1676927"/>
                </a:lnTo>
                <a:lnTo>
                  <a:pt x="1886346" y="1671387"/>
                </a:lnTo>
                <a:lnTo>
                  <a:pt x="1885950" y="1665451"/>
                </a:lnTo>
                <a:lnTo>
                  <a:pt x="1885950" y="1501217"/>
                </a:lnTo>
                <a:lnTo>
                  <a:pt x="1886346" y="1495280"/>
                </a:lnTo>
                <a:lnTo>
                  <a:pt x="1887139" y="1489740"/>
                </a:lnTo>
                <a:lnTo>
                  <a:pt x="1888327" y="1484200"/>
                </a:lnTo>
                <a:lnTo>
                  <a:pt x="1890307" y="1479451"/>
                </a:lnTo>
                <a:lnTo>
                  <a:pt x="1892684" y="1474306"/>
                </a:lnTo>
                <a:lnTo>
                  <a:pt x="1895457" y="1469557"/>
                </a:lnTo>
                <a:lnTo>
                  <a:pt x="1899022" y="1465204"/>
                </a:lnTo>
                <a:lnTo>
                  <a:pt x="1902191" y="1461246"/>
                </a:lnTo>
                <a:lnTo>
                  <a:pt x="1906548" y="1457289"/>
                </a:lnTo>
                <a:lnTo>
                  <a:pt x="1910905" y="1454123"/>
                </a:lnTo>
                <a:lnTo>
                  <a:pt x="1915262" y="1451748"/>
                </a:lnTo>
                <a:lnTo>
                  <a:pt x="1920412" y="1448978"/>
                </a:lnTo>
                <a:lnTo>
                  <a:pt x="1925561" y="1447000"/>
                </a:lnTo>
                <a:lnTo>
                  <a:pt x="1931106" y="1445812"/>
                </a:lnTo>
                <a:lnTo>
                  <a:pt x="1936652" y="1445021"/>
                </a:lnTo>
                <a:lnTo>
                  <a:pt x="1942197" y="1444625"/>
                </a:lnTo>
                <a:close/>
                <a:moveTo>
                  <a:pt x="1445637" y="1444625"/>
                </a:moveTo>
                <a:lnTo>
                  <a:pt x="1743650" y="1444625"/>
                </a:lnTo>
                <a:lnTo>
                  <a:pt x="1749627" y="1445021"/>
                </a:lnTo>
                <a:lnTo>
                  <a:pt x="1755204" y="1445812"/>
                </a:lnTo>
                <a:lnTo>
                  <a:pt x="1760384" y="1447000"/>
                </a:lnTo>
                <a:lnTo>
                  <a:pt x="1765563" y="1448978"/>
                </a:lnTo>
                <a:lnTo>
                  <a:pt x="1770743" y="1451748"/>
                </a:lnTo>
                <a:lnTo>
                  <a:pt x="1775524" y="1454123"/>
                </a:lnTo>
                <a:lnTo>
                  <a:pt x="1779508" y="1457289"/>
                </a:lnTo>
                <a:lnTo>
                  <a:pt x="1783890" y="1461246"/>
                </a:lnTo>
                <a:lnTo>
                  <a:pt x="1787476" y="1465204"/>
                </a:lnTo>
                <a:lnTo>
                  <a:pt x="1790663" y="1469557"/>
                </a:lnTo>
                <a:lnTo>
                  <a:pt x="1793452" y="1474306"/>
                </a:lnTo>
                <a:lnTo>
                  <a:pt x="1796241" y="1479451"/>
                </a:lnTo>
                <a:lnTo>
                  <a:pt x="1797835" y="1484200"/>
                </a:lnTo>
                <a:lnTo>
                  <a:pt x="1799428" y="1489740"/>
                </a:lnTo>
                <a:lnTo>
                  <a:pt x="1800225" y="1495280"/>
                </a:lnTo>
                <a:lnTo>
                  <a:pt x="1800225" y="1501217"/>
                </a:lnTo>
                <a:lnTo>
                  <a:pt x="1800225" y="1665451"/>
                </a:lnTo>
                <a:lnTo>
                  <a:pt x="1800225" y="1671387"/>
                </a:lnTo>
                <a:lnTo>
                  <a:pt x="1799428" y="1676927"/>
                </a:lnTo>
                <a:lnTo>
                  <a:pt x="1797835" y="1682468"/>
                </a:lnTo>
                <a:lnTo>
                  <a:pt x="1796241" y="1688008"/>
                </a:lnTo>
                <a:lnTo>
                  <a:pt x="1793452" y="1692361"/>
                </a:lnTo>
                <a:lnTo>
                  <a:pt x="1790663" y="1697110"/>
                </a:lnTo>
                <a:lnTo>
                  <a:pt x="1787476" y="1701859"/>
                </a:lnTo>
                <a:lnTo>
                  <a:pt x="1783890" y="1705421"/>
                </a:lnTo>
                <a:lnTo>
                  <a:pt x="1779508" y="1709378"/>
                </a:lnTo>
                <a:lnTo>
                  <a:pt x="1775524" y="1712544"/>
                </a:lnTo>
                <a:lnTo>
                  <a:pt x="1770743" y="1715315"/>
                </a:lnTo>
                <a:lnTo>
                  <a:pt x="1765563" y="1717689"/>
                </a:lnTo>
                <a:lnTo>
                  <a:pt x="1760384" y="1719668"/>
                </a:lnTo>
                <a:lnTo>
                  <a:pt x="1755204" y="1720855"/>
                </a:lnTo>
                <a:lnTo>
                  <a:pt x="1749627" y="1722042"/>
                </a:lnTo>
                <a:lnTo>
                  <a:pt x="1743650" y="1722438"/>
                </a:lnTo>
                <a:lnTo>
                  <a:pt x="1445637" y="1722438"/>
                </a:lnTo>
                <a:lnTo>
                  <a:pt x="1439661" y="1722042"/>
                </a:lnTo>
                <a:lnTo>
                  <a:pt x="1434083" y="1720855"/>
                </a:lnTo>
                <a:lnTo>
                  <a:pt x="1428904" y="1719668"/>
                </a:lnTo>
                <a:lnTo>
                  <a:pt x="1423724" y="1717689"/>
                </a:lnTo>
                <a:lnTo>
                  <a:pt x="1418545" y="1715315"/>
                </a:lnTo>
                <a:lnTo>
                  <a:pt x="1413764" y="1712544"/>
                </a:lnTo>
                <a:lnTo>
                  <a:pt x="1409780" y="1709378"/>
                </a:lnTo>
                <a:lnTo>
                  <a:pt x="1405397" y="1705421"/>
                </a:lnTo>
                <a:lnTo>
                  <a:pt x="1401811" y="1701859"/>
                </a:lnTo>
                <a:lnTo>
                  <a:pt x="1398624" y="1697110"/>
                </a:lnTo>
                <a:lnTo>
                  <a:pt x="1395835" y="1692361"/>
                </a:lnTo>
                <a:lnTo>
                  <a:pt x="1393046" y="1688008"/>
                </a:lnTo>
                <a:lnTo>
                  <a:pt x="1391453" y="1682468"/>
                </a:lnTo>
                <a:lnTo>
                  <a:pt x="1389859" y="1676927"/>
                </a:lnTo>
                <a:lnTo>
                  <a:pt x="1389062" y="1671387"/>
                </a:lnTo>
                <a:lnTo>
                  <a:pt x="1389062" y="1665451"/>
                </a:lnTo>
                <a:lnTo>
                  <a:pt x="1389062" y="1501217"/>
                </a:lnTo>
                <a:lnTo>
                  <a:pt x="1389062" y="1495280"/>
                </a:lnTo>
                <a:lnTo>
                  <a:pt x="1389859" y="1489740"/>
                </a:lnTo>
                <a:lnTo>
                  <a:pt x="1391453" y="1484200"/>
                </a:lnTo>
                <a:lnTo>
                  <a:pt x="1393046" y="1479451"/>
                </a:lnTo>
                <a:lnTo>
                  <a:pt x="1395835" y="1474306"/>
                </a:lnTo>
                <a:lnTo>
                  <a:pt x="1398624" y="1469557"/>
                </a:lnTo>
                <a:lnTo>
                  <a:pt x="1401811" y="1465204"/>
                </a:lnTo>
                <a:lnTo>
                  <a:pt x="1405397" y="1461246"/>
                </a:lnTo>
                <a:lnTo>
                  <a:pt x="1409780" y="1457289"/>
                </a:lnTo>
                <a:lnTo>
                  <a:pt x="1413764" y="1454123"/>
                </a:lnTo>
                <a:lnTo>
                  <a:pt x="1418545" y="1451748"/>
                </a:lnTo>
                <a:lnTo>
                  <a:pt x="1423724" y="1448978"/>
                </a:lnTo>
                <a:lnTo>
                  <a:pt x="1428904" y="1447000"/>
                </a:lnTo>
                <a:lnTo>
                  <a:pt x="1434083" y="1445812"/>
                </a:lnTo>
                <a:lnTo>
                  <a:pt x="1439661" y="1445021"/>
                </a:lnTo>
                <a:lnTo>
                  <a:pt x="1445637" y="1444625"/>
                </a:lnTo>
                <a:close/>
                <a:moveTo>
                  <a:pt x="971098" y="1444625"/>
                </a:moveTo>
                <a:lnTo>
                  <a:pt x="1267674" y="1444625"/>
                </a:lnTo>
                <a:lnTo>
                  <a:pt x="1273224" y="1445021"/>
                </a:lnTo>
                <a:lnTo>
                  <a:pt x="1278775" y="1445812"/>
                </a:lnTo>
                <a:lnTo>
                  <a:pt x="1284326" y="1447000"/>
                </a:lnTo>
                <a:lnTo>
                  <a:pt x="1289481" y="1448978"/>
                </a:lnTo>
                <a:lnTo>
                  <a:pt x="1294635" y="1451748"/>
                </a:lnTo>
                <a:lnTo>
                  <a:pt x="1298996" y="1454123"/>
                </a:lnTo>
                <a:lnTo>
                  <a:pt x="1303358" y="1457289"/>
                </a:lnTo>
                <a:lnTo>
                  <a:pt x="1307719" y="1461246"/>
                </a:lnTo>
                <a:lnTo>
                  <a:pt x="1311288" y="1465204"/>
                </a:lnTo>
                <a:lnTo>
                  <a:pt x="1314459" y="1469557"/>
                </a:lnTo>
                <a:lnTo>
                  <a:pt x="1317235" y="1474306"/>
                </a:lnTo>
                <a:lnTo>
                  <a:pt x="1319614" y="1479451"/>
                </a:lnTo>
                <a:lnTo>
                  <a:pt x="1321596" y="1484200"/>
                </a:lnTo>
                <a:lnTo>
                  <a:pt x="1323182" y="1489740"/>
                </a:lnTo>
                <a:lnTo>
                  <a:pt x="1323975" y="1495280"/>
                </a:lnTo>
                <a:lnTo>
                  <a:pt x="1323975" y="1501217"/>
                </a:lnTo>
                <a:lnTo>
                  <a:pt x="1323975" y="1665451"/>
                </a:lnTo>
                <a:lnTo>
                  <a:pt x="1323975" y="1671387"/>
                </a:lnTo>
                <a:lnTo>
                  <a:pt x="1323182" y="1676927"/>
                </a:lnTo>
                <a:lnTo>
                  <a:pt x="1321596" y="1682468"/>
                </a:lnTo>
                <a:lnTo>
                  <a:pt x="1319614" y="1688008"/>
                </a:lnTo>
                <a:lnTo>
                  <a:pt x="1317235" y="1692361"/>
                </a:lnTo>
                <a:lnTo>
                  <a:pt x="1314459" y="1697110"/>
                </a:lnTo>
                <a:lnTo>
                  <a:pt x="1311288" y="1701859"/>
                </a:lnTo>
                <a:lnTo>
                  <a:pt x="1307719" y="1705421"/>
                </a:lnTo>
                <a:lnTo>
                  <a:pt x="1303358" y="1709378"/>
                </a:lnTo>
                <a:lnTo>
                  <a:pt x="1298996" y="1712544"/>
                </a:lnTo>
                <a:lnTo>
                  <a:pt x="1294635" y="1715315"/>
                </a:lnTo>
                <a:lnTo>
                  <a:pt x="1289481" y="1717689"/>
                </a:lnTo>
                <a:lnTo>
                  <a:pt x="1284326" y="1719668"/>
                </a:lnTo>
                <a:lnTo>
                  <a:pt x="1278775" y="1720855"/>
                </a:lnTo>
                <a:lnTo>
                  <a:pt x="1273224" y="1722042"/>
                </a:lnTo>
                <a:lnTo>
                  <a:pt x="1267674" y="1722438"/>
                </a:lnTo>
                <a:lnTo>
                  <a:pt x="971098" y="1722438"/>
                </a:lnTo>
                <a:lnTo>
                  <a:pt x="965151" y="1722042"/>
                </a:lnTo>
                <a:lnTo>
                  <a:pt x="959600" y="1720855"/>
                </a:lnTo>
                <a:lnTo>
                  <a:pt x="954049" y="1719668"/>
                </a:lnTo>
                <a:lnTo>
                  <a:pt x="949291" y="1717689"/>
                </a:lnTo>
                <a:lnTo>
                  <a:pt x="944137" y="1715315"/>
                </a:lnTo>
                <a:lnTo>
                  <a:pt x="939379" y="1712544"/>
                </a:lnTo>
                <a:lnTo>
                  <a:pt x="935414" y="1709378"/>
                </a:lnTo>
                <a:lnTo>
                  <a:pt x="931053" y="1705421"/>
                </a:lnTo>
                <a:lnTo>
                  <a:pt x="927088" y="1701859"/>
                </a:lnTo>
                <a:lnTo>
                  <a:pt x="924312" y="1697110"/>
                </a:lnTo>
                <a:lnTo>
                  <a:pt x="921140" y="1692361"/>
                </a:lnTo>
                <a:lnTo>
                  <a:pt x="918762" y="1688008"/>
                </a:lnTo>
                <a:lnTo>
                  <a:pt x="917176" y="1682468"/>
                </a:lnTo>
                <a:lnTo>
                  <a:pt x="915590" y="1676927"/>
                </a:lnTo>
                <a:lnTo>
                  <a:pt x="914400" y="1671387"/>
                </a:lnTo>
                <a:lnTo>
                  <a:pt x="914400" y="1665451"/>
                </a:lnTo>
                <a:lnTo>
                  <a:pt x="914400" y="1501217"/>
                </a:lnTo>
                <a:lnTo>
                  <a:pt x="914400" y="1495280"/>
                </a:lnTo>
                <a:lnTo>
                  <a:pt x="915590" y="1489740"/>
                </a:lnTo>
                <a:lnTo>
                  <a:pt x="917176" y="1484200"/>
                </a:lnTo>
                <a:lnTo>
                  <a:pt x="918762" y="1479451"/>
                </a:lnTo>
                <a:lnTo>
                  <a:pt x="921140" y="1474306"/>
                </a:lnTo>
                <a:lnTo>
                  <a:pt x="924312" y="1469557"/>
                </a:lnTo>
                <a:lnTo>
                  <a:pt x="927088" y="1465204"/>
                </a:lnTo>
                <a:lnTo>
                  <a:pt x="931053" y="1461246"/>
                </a:lnTo>
                <a:lnTo>
                  <a:pt x="935414" y="1457289"/>
                </a:lnTo>
                <a:lnTo>
                  <a:pt x="939379" y="1454123"/>
                </a:lnTo>
                <a:lnTo>
                  <a:pt x="944137" y="1451748"/>
                </a:lnTo>
                <a:lnTo>
                  <a:pt x="949291" y="1448978"/>
                </a:lnTo>
                <a:lnTo>
                  <a:pt x="954049" y="1447000"/>
                </a:lnTo>
                <a:lnTo>
                  <a:pt x="959600" y="1445812"/>
                </a:lnTo>
                <a:lnTo>
                  <a:pt x="965151" y="1445021"/>
                </a:lnTo>
                <a:lnTo>
                  <a:pt x="971098" y="1444625"/>
                </a:lnTo>
                <a:close/>
                <a:moveTo>
                  <a:pt x="1787045" y="1350963"/>
                </a:moveTo>
                <a:lnTo>
                  <a:pt x="1913358" y="1350963"/>
                </a:lnTo>
                <a:lnTo>
                  <a:pt x="1913358" y="1366815"/>
                </a:lnTo>
                <a:lnTo>
                  <a:pt x="1914148" y="1381479"/>
                </a:lnTo>
                <a:lnTo>
                  <a:pt x="1915332" y="1395746"/>
                </a:lnTo>
                <a:lnTo>
                  <a:pt x="1917700" y="1409617"/>
                </a:lnTo>
                <a:lnTo>
                  <a:pt x="1910200" y="1412391"/>
                </a:lnTo>
                <a:lnTo>
                  <a:pt x="1903095" y="1414769"/>
                </a:lnTo>
                <a:lnTo>
                  <a:pt x="1896385" y="1418732"/>
                </a:lnTo>
                <a:lnTo>
                  <a:pt x="1890069" y="1422299"/>
                </a:lnTo>
                <a:lnTo>
                  <a:pt x="1883753" y="1427055"/>
                </a:lnTo>
                <a:lnTo>
                  <a:pt x="1877833" y="1431810"/>
                </a:lnTo>
                <a:lnTo>
                  <a:pt x="1872306" y="1437359"/>
                </a:lnTo>
                <a:lnTo>
                  <a:pt x="1867570" y="1442907"/>
                </a:lnTo>
                <a:lnTo>
                  <a:pt x="1863228" y="1448852"/>
                </a:lnTo>
                <a:lnTo>
                  <a:pt x="1859280" y="1455589"/>
                </a:lnTo>
                <a:lnTo>
                  <a:pt x="1856122" y="1462326"/>
                </a:lnTo>
                <a:lnTo>
                  <a:pt x="1852965" y="1469460"/>
                </a:lnTo>
                <a:lnTo>
                  <a:pt x="1850596" y="1476990"/>
                </a:lnTo>
                <a:lnTo>
                  <a:pt x="1849017" y="1484916"/>
                </a:lnTo>
                <a:lnTo>
                  <a:pt x="1847833" y="1492842"/>
                </a:lnTo>
                <a:lnTo>
                  <a:pt x="1847438" y="1500768"/>
                </a:lnTo>
                <a:lnTo>
                  <a:pt x="1847438" y="1628776"/>
                </a:lnTo>
                <a:lnTo>
                  <a:pt x="1837570" y="1628776"/>
                </a:lnTo>
                <a:lnTo>
                  <a:pt x="1837570" y="1500768"/>
                </a:lnTo>
                <a:lnTo>
                  <a:pt x="1837175" y="1492842"/>
                </a:lnTo>
                <a:lnTo>
                  <a:pt x="1836386" y="1485312"/>
                </a:lnTo>
                <a:lnTo>
                  <a:pt x="1834412" y="1478178"/>
                </a:lnTo>
                <a:lnTo>
                  <a:pt x="1832439" y="1470252"/>
                </a:lnTo>
                <a:lnTo>
                  <a:pt x="1830070" y="1463515"/>
                </a:lnTo>
                <a:lnTo>
                  <a:pt x="1826518" y="1456778"/>
                </a:lnTo>
                <a:lnTo>
                  <a:pt x="1822965" y="1450833"/>
                </a:lnTo>
                <a:lnTo>
                  <a:pt x="1818623" y="1444888"/>
                </a:lnTo>
                <a:lnTo>
                  <a:pt x="1813886" y="1438944"/>
                </a:lnTo>
                <a:lnTo>
                  <a:pt x="1809150" y="1433792"/>
                </a:lnTo>
                <a:lnTo>
                  <a:pt x="1803623" y="1428640"/>
                </a:lnTo>
                <a:lnTo>
                  <a:pt x="1798097" y="1424280"/>
                </a:lnTo>
                <a:lnTo>
                  <a:pt x="1791781" y="1420317"/>
                </a:lnTo>
                <a:lnTo>
                  <a:pt x="1785466" y="1416354"/>
                </a:lnTo>
                <a:lnTo>
                  <a:pt x="1778755" y="1413580"/>
                </a:lnTo>
                <a:lnTo>
                  <a:pt x="1771650" y="1411202"/>
                </a:lnTo>
                <a:lnTo>
                  <a:pt x="1774808" y="1406446"/>
                </a:lnTo>
                <a:lnTo>
                  <a:pt x="1777571" y="1401294"/>
                </a:lnTo>
                <a:lnTo>
                  <a:pt x="1779940" y="1394953"/>
                </a:lnTo>
                <a:lnTo>
                  <a:pt x="1782308" y="1388216"/>
                </a:lnTo>
                <a:lnTo>
                  <a:pt x="1784282" y="1380290"/>
                </a:lnTo>
                <a:lnTo>
                  <a:pt x="1785466" y="1371571"/>
                </a:lnTo>
                <a:lnTo>
                  <a:pt x="1786650" y="1361663"/>
                </a:lnTo>
                <a:lnTo>
                  <a:pt x="1787045" y="1350963"/>
                </a:lnTo>
                <a:close/>
                <a:moveTo>
                  <a:pt x="1316831" y="1350963"/>
                </a:moveTo>
                <a:lnTo>
                  <a:pt x="1412875" y="1350963"/>
                </a:lnTo>
                <a:lnTo>
                  <a:pt x="1413272" y="1360950"/>
                </a:lnTo>
                <a:lnTo>
                  <a:pt x="1414066" y="1370138"/>
                </a:lnTo>
                <a:lnTo>
                  <a:pt x="1415653" y="1378527"/>
                </a:lnTo>
                <a:lnTo>
                  <a:pt x="1416844" y="1386116"/>
                </a:lnTo>
                <a:lnTo>
                  <a:pt x="1418828" y="1392907"/>
                </a:lnTo>
                <a:lnTo>
                  <a:pt x="1420813" y="1398900"/>
                </a:lnTo>
                <a:lnTo>
                  <a:pt x="1423194" y="1404492"/>
                </a:lnTo>
                <a:lnTo>
                  <a:pt x="1425575" y="1408886"/>
                </a:lnTo>
                <a:lnTo>
                  <a:pt x="1419622" y="1410884"/>
                </a:lnTo>
                <a:lnTo>
                  <a:pt x="1413272" y="1412881"/>
                </a:lnTo>
                <a:lnTo>
                  <a:pt x="1407716" y="1414878"/>
                </a:lnTo>
                <a:lnTo>
                  <a:pt x="1402556" y="1418074"/>
                </a:lnTo>
                <a:lnTo>
                  <a:pt x="1397000" y="1420870"/>
                </a:lnTo>
                <a:lnTo>
                  <a:pt x="1391841" y="1424466"/>
                </a:lnTo>
                <a:lnTo>
                  <a:pt x="1386681" y="1427661"/>
                </a:lnTo>
                <a:lnTo>
                  <a:pt x="1382316" y="1432056"/>
                </a:lnTo>
                <a:lnTo>
                  <a:pt x="1377950" y="1436050"/>
                </a:lnTo>
                <a:lnTo>
                  <a:pt x="1374378" y="1440844"/>
                </a:lnTo>
                <a:lnTo>
                  <a:pt x="1370410" y="1445638"/>
                </a:lnTo>
                <a:lnTo>
                  <a:pt x="1366441" y="1450431"/>
                </a:lnTo>
                <a:lnTo>
                  <a:pt x="1363663" y="1456024"/>
                </a:lnTo>
                <a:lnTo>
                  <a:pt x="1360885" y="1461616"/>
                </a:lnTo>
                <a:lnTo>
                  <a:pt x="1358106" y="1467209"/>
                </a:lnTo>
                <a:lnTo>
                  <a:pt x="1356519" y="1473201"/>
                </a:lnTo>
                <a:lnTo>
                  <a:pt x="1352947" y="1464413"/>
                </a:lnTo>
                <a:lnTo>
                  <a:pt x="1348978" y="1456423"/>
                </a:lnTo>
                <a:lnTo>
                  <a:pt x="1344216" y="1448833"/>
                </a:lnTo>
                <a:lnTo>
                  <a:pt x="1339056" y="1441643"/>
                </a:lnTo>
                <a:lnTo>
                  <a:pt x="1332706" y="1434852"/>
                </a:lnTo>
                <a:lnTo>
                  <a:pt x="1325960" y="1428860"/>
                </a:lnTo>
                <a:lnTo>
                  <a:pt x="1318816" y="1423267"/>
                </a:lnTo>
                <a:lnTo>
                  <a:pt x="1311275" y="1418873"/>
                </a:lnTo>
                <a:lnTo>
                  <a:pt x="1314053" y="1401696"/>
                </a:lnTo>
                <a:lnTo>
                  <a:pt x="1316038" y="1384918"/>
                </a:lnTo>
                <a:lnTo>
                  <a:pt x="1316435" y="1376130"/>
                </a:lnTo>
                <a:lnTo>
                  <a:pt x="1316831" y="1367741"/>
                </a:lnTo>
                <a:lnTo>
                  <a:pt x="1317228" y="1359352"/>
                </a:lnTo>
                <a:lnTo>
                  <a:pt x="1316831" y="1350963"/>
                </a:lnTo>
                <a:close/>
                <a:moveTo>
                  <a:pt x="692943" y="1350963"/>
                </a:moveTo>
                <a:lnTo>
                  <a:pt x="941785" y="1350963"/>
                </a:lnTo>
                <a:lnTo>
                  <a:pt x="941785" y="1366815"/>
                </a:lnTo>
                <a:lnTo>
                  <a:pt x="942578" y="1381479"/>
                </a:lnTo>
                <a:lnTo>
                  <a:pt x="944166" y="1395746"/>
                </a:lnTo>
                <a:lnTo>
                  <a:pt x="946150" y="1409617"/>
                </a:lnTo>
                <a:lnTo>
                  <a:pt x="938610" y="1412391"/>
                </a:lnTo>
                <a:lnTo>
                  <a:pt x="931466" y="1414769"/>
                </a:lnTo>
                <a:lnTo>
                  <a:pt x="924719" y="1418732"/>
                </a:lnTo>
                <a:lnTo>
                  <a:pt x="917972" y="1422299"/>
                </a:lnTo>
                <a:lnTo>
                  <a:pt x="912019" y="1427055"/>
                </a:lnTo>
                <a:lnTo>
                  <a:pt x="906066" y="1431810"/>
                </a:lnTo>
                <a:lnTo>
                  <a:pt x="900906" y="1437359"/>
                </a:lnTo>
                <a:lnTo>
                  <a:pt x="896144" y="1442907"/>
                </a:lnTo>
                <a:lnTo>
                  <a:pt x="891381" y="1448852"/>
                </a:lnTo>
                <a:lnTo>
                  <a:pt x="887809" y="1455589"/>
                </a:lnTo>
                <a:lnTo>
                  <a:pt x="883841" y="1462326"/>
                </a:lnTo>
                <a:lnTo>
                  <a:pt x="881459" y="1469460"/>
                </a:lnTo>
                <a:lnTo>
                  <a:pt x="878681" y="1476990"/>
                </a:lnTo>
                <a:lnTo>
                  <a:pt x="877094" y="1484916"/>
                </a:lnTo>
                <a:lnTo>
                  <a:pt x="876300" y="1492842"/>
                </a:lnTo>
                <a:lnTo>
                  <a:pt x="875903" y="1500768"/>
                </a:lnTo>
                <a:lnTo>
                  <a:pt x="875903" y="1628776"/>
                </a:lnTo>
                <a:lnTo>
                  <a:pt x="692943" y="1628776"/>
                </a:lnTo>
                <a:lnTo>
                  <a:pt x="686990" y="1628776"/>
                </a:lnTo>
                <a:lnTo>
                  <a:pt x="681434" y="1627983"/>
                </a:lnTo>
                <a:lnTo>
                  <a:pt x="675878" y="1626002"/>
                </a:lnTo>
                <a:lnTo>
                  <a:pt x="671115" y="1624417"/>
                </a:lnTo>
                <a:lnTo>
                  <a:pt x="665956" y="1622039"/>
                </a:lnTo>
                <a:lnTo>
                  <a:pt x="661193" y="1618868"/>
                </a:lnTo>
                <a:lnTo>
                  <a:pt x="657224" y="1616094"/>
                </a:lnTo>
                <a:lnTo>
                  <a:pt x="652859" y="1612131"/>
                </a:lnTo>
                <a:lnTo>
                  <a:pt x="648890" y="1608168"/>
                </a:lnTo>
                <a:lnTo>
                  <a:pt x="646112" y="1603809"/>
                </a:lnTo>
                <a:lnTo>
                  <a:pt x="643334" y="1599053"/>
                </a:lnTo>
                <a:lnTo>
                  <a:pt x="640556" y="1594297"/>
                </a:lnTo>
                <a:lnTo>
                  <a:pt x="638968" y="1589145"/>
                </a:lnTo>
                <a:lnTo>
                  <a:pt x="637381" y="1583597"/>
                </a:lnTo>
                <a:lnTo>
                  <a:pt x="636587" y="1578048"/>
                </a:lnTo>
                <a:lnTo>
                  <a:pt x="636587" y="1572104"/>
                </a:lnTo>
                <a:lnTo>
                  <a:pt x="636587" y="1407635"/>
                </a:lnTo>
                <a:lnTo>
                  <a:pt x="636587" y="1401691"/>
                </a:lnTo>
                <a:lnTo>
                  <a:pt x="637381" y="1396142"/>
                </a:lnTo>
                <a:lnTo>
                  <a:pt x="638968" y="1390990"/>
                </a:lnTo>
                <a:lnTo>
                  <a:pt x="640556" y="1385442"/>
                </a:lnTo>
                <a:lnTo>
                  <a:pt x="643334" y="1380686"/>
                </a:lnTo>
                <a:lnTo>
                  <a:pt x="646112" y="1375534"/>
                </a:lnTo>
                <a:lnTo>
                  <a:pt x="648890" y="1371571"/>
                </a:lnTo>
                <a:lnTo>
                  <a:pt x="652859" y="1367608"/>
                </a:lnTo>
                <a:lnTo>
                  <a:pt x="657224" y="1364041"/>
                </a:lnTo>
                <a:lnTo>
                  <a:pt x="661193" y="1360474"/>
                </a:lnTo>
                <a:lnTo>
                  <a:pt x="665956" y="1357700"/>
                </a:lnTo>
                <a:lnTo>
                  <a:pt x="671115" y="1355322"/>
                </a:lnTo>
                <a:lnTo>
                  <a:pt x="675878" y="1353341"/>
                </a:lnTo>
                <a:lnTo>
                  <a:pt x="681434" y="1352152"/>
                </a:lnTo>
                <a:lnTo>
                  <a:pt x="686990" y="1351359"/>
                </a:lnTo>
                <a:lnTo>
                  <a:pt x="692943" y="1350963"/>
                </a:lnTo>
                <a:close/>
                <a:moveTo>
                  <a:pt x="2082006" y="1166813"/>
                </a:moveTo>
                <a:lnTo>
                  <a:pt x="2083990" y="1169978"/>
                </a:lnTo>
                <a:lnTo>
                  <a:pt x="2086768" y="1172747"/>
                </a:lnTo>
                <a:lnTo>
                  <a:pt x="2089547" y="1175120"/>
                </a:lnTo>
                <a:lnTo>
                  <a:pt x="2093515" y="1176702"/>
                </a:lnTo>
                <a:lnTo>
                  <a:pt x="2096293" y="1177494"/>
                </a:lnTo>
                <a:lnTo>
                  <a:pt x="2100262" y="1177494"/>
                </a:lnTo>
                <a:lnTo>
                  <a:pt x="2107803" y="1177098"/>
                </a:lnTo>
                <a:lnTo>
                  <a:pt x="2116137" y="1176702"/>
                </a:lnTo>
                <a:lnTo>
                  <a:pt x="2125662" y="1177098"/>
                </a:lnTo>
                <a:lnTo>
                  <a:pt x="2135584" y="1177889"/>
                </a:lnTo>
                <a:lnTo>
                  <a:pt x="2144315" y="1179076"/>
                </a:lnTo>
                <a:lnTo>
                  <a:pt x="2152650" y="1180658"/>
                </a:lnTo>
                <a:lnTo>
                  <a:pt x="2161381" y="1183427"/>
                </a:lnTo>
                <a:lnTo>
                  <a:pt x="2169318" y="1186196"/>
                </a:lnTo>
                <a:lnTo>
                  <a:pt x="2176462" y="1189756"/>
                </a:lnTo>
                <a:lnTo>
                  <a:pt x="2183606" y="1193317"/>
                </a:lnTo>
                <a:lnTo>
                  <a:pt x="2190353" y="1197668"/>
                </a:lnTo>
                <a:lnTo>
                  <a:pt x="2196703" y="1202810"/>
                </a:lnTo>
                <a:lnTo>
                  <a:pt x="2202656" y="1208348"/>
                </a:lnTo>
                <a:lnTo>
                  <a:pt x="2207815" y="1213886"/>
                </a:lnTo>
                <a:lnTo>
                  <a:pt x="2212975" y="1220611"/>
                </a:lnTo>
                <a:lnTo>
                  <a:pt x="2217737" y="1227731"/>
                </a:lnTo>
                <a:lnTo>
                  <a:pt x="2222500" y="1234852"/>
                </a:lnTo>
                <a:lnTo>
                  <a:pt x="2226072" y="1243554"/>
                </a:lnTo>
                <a:lnTo>
                  <a:pt x="2231628" y="1256213"/>
                </a:lnTo>
                <a:lnTo>
                  <a:pt x="2236787" y="1268476"/>
                </a:lnTo>
                <a:lnTo>
                  <a:pt x="2240756" y="1280343"/>
                </a:lnTo>
                <a:lnTo>
                  <a:pt x="2244725" y="1291814"/>
                </a:lnTo>
                <a:lnTo>
                  <a:pt x="2247503" y="1302890"/>
                </a:lnTo>
                <a:lnTo>
                  <a:pt x="2250281" y="1313175"/>
                </a:lnTo>
                <a:lnTo>
                  <a:pt x="2252265" y="1323460"/>
                </a:lnTo>
                <a:lnTo>
                  <a:pt x="2253853" y="1333350"/>
                </a:lnTo>
                <a:lnTo>
                  <a:pt x="2254647" y="1342843"/>
                </a:lnTo>
                <a:lnTo>
                  <a:pt x="2255043" y="1352337"/>
                </a:lnTo>
                <a:lnTo>
                  <a:pt x="2255837" y="1361831"/>
                </a:lnTo>
                <a:lnTo>
                  <a:pt x="2255043" y="1371325"/>
                </a:lnTo>
                <a:lnTo>
                  <a:pt x="2254647" y="1380027"/>
                </a:lnTo>
                <a:lnTo>
                  <a:pt x="2253853" y="1389126"/>
                </a:lnTo>
                <a:lnTo>
                  <a:pt x="2252662" y="1398619"/>
                </a:lnTo>
                <a:lnTo>
                  <a:pt x="2251075" y="1408113"/>
                </a:lnTo>
                <a:lnTo>
                  <a:pt x="2245122" y="1407322"/>
                </a:lnTo>
                <a:lnTo>
                  <a:pt x="2239168" y="1406926"/>
                </a:lnTo>
                <a:lnTo>
                  <a:pt x="2220118" y="1406926"/>
                </a:lnTo>
                <a:lnTo>
                  <a:pt x="2219722" y="1396246"/>
                </a:lnTo>
                <a:lnTo>
                  <a:pt x="2219325" y="1385961"/>
                </a:lnTo>
                <a:lnTo>
                  <a:pt x="2218928" y="1382401"/>
                </a:lnTo>
                <a:lnTo>
                  <a:pt x="2218134" y="1379632"/>
                </a:lnTo>
                <a:lnTo>
                  <a:pt x="2216547" y="1377258"/>
                </a:lnTo>
                <a:lnTo>
                  <a:pt x="2214165" y="1374489"/>
                </a:lnTo>
                <a:lnTo>
                  <a:pt x="2212181" y="1372907"/>
                </a:lnTo>
                <a:lnTo>
                  <a:pt x="2209403" y="1371325"/>
                </a:lnTo>
                <a:lnTo>
                  <a:pt x="2206228" y="1370534"/>
                </a:lnTo>
                <a:lnTo>
                  <a:pt x="2203053" y="1369742"/>
                </a:lnTo>
                <a:lnTo>
                  <a:pt x="2199878" y="1369742"/>
                </a:lnTo>
                <a:lnTo>
                  <a:pt x="2196703" y="1370929"/>
                </a:lnTo>
                <a:lnTo>
                  <a:pt x="2193925" y="1372116"/>
                </a:lnTo>
                <a:lnTo>
                  <a:pt x="2191543" y="1373698"/>
                </a:lnTo>
                <a:lnTo>
                  <a:pt x="2189559" y="1376072"/>
                </a:lnTo>
                <a:lnTo>
                  <a:pt x="2187178" y="1378841"/>
                </a:lnTo>
                <a:lnTo>
                  <a:pt x="2185987" y="1381214"/>
                </a:lnTo>
                <a:lnTo>
                  <a:pt x="2185590" y="1384774"/>
                </a:lnTo>
                <a:lnTo>
                  <a:pt x="2184003" y="1395455"/>
                </a:lnTo>
                <a:lnTo>
                  <a:pt x="2182018" y="1406926"/>
                </a:lnTo>
                <a:lnTo>
                  <a:pt x="2013743" y="1406926"/>
                </a:lnTo>
                <a:lnTo>
                  <a:pt x="2010965" y="1399015"/>
                </a:lnTo>
                <a:lnTo>
                  <a:pt x="2009775" y="1395850"/>
                </a:lnTo>
                <a:lnTo>
                  <a:pt x="2008584" y="1393477"/>
                </a:lnTo>
                <a:lnTo>
                  <a:pt x="2006600" y="1391499"/>
                </a:lnTo>
                <a:lnTo>
                  <a:pt x="2003822" y="1389126"/>
                </a:lnTo>
                <a:lnTo>
                  <a:pt x="2001440" y="1387939"/>
                </a:lnTo>
                <a:lnTo>
                  <a:pt x="1998662" y="1387148"/>
                </a:lnTo>
                <a:lnTo>
                  <a:pt x="1995090" y="1386752"/>
                </a:lnTo>
                <a:lnTo>
                  <a:pt x="1992312" y="1386752"/>
                </a:lnTo>
                <a:lnTo>
                  <a:pt x="1988740" y="1387543"/>
                </a:lnTo>
                <a:lnTo>
                  <a:pt x="1986359" y="1388730"/>
                </a:lnTo>
                <a:lnTo>
                  <a:pt x="1983581" y="1390708"/>
                </a:lnTo>
                <a:lnTo>
                  <a:pt x="1981597" y="1393081"/>
                </a:lnTo>
                <a:lnTo>
                  <a:pt x="1980009" y="1395455"/>
                </a:lnTo>
                <a:lnTo>
                  <a:pt x="1978818" y="1398224"/>
                </a:lnTo>
                <a:lnTo>
                  <a:pt x="1978025" y="1400993"/>
                </a:lnTo>
                <a:lnTo>
                  <a:pt x="1978025" y="1404553"/>
                </a:lnTo>
                <a:lnTo>
                  <a:pt x="1978025" y="1406926"/>
                </a:lnTo>
                <a:lnTo>
                  <a:pt x="1952625" y="1406926"/>
                </a:lnTo>
                <a:lnTo>
                  <a:pt x="1949847" y="1390708"/>
                </a:lnTo>
                <a:lnTo>
                  <a:pt x="1949053" y="1382005"/>
                </a:lnTo>
                <a:lnTo>
                  <a:pt x="1948259" y="1373698"/>
                </a:lnTo>
                <a:lnTo>
                  <a:pt x="1947862" y="1364996"/>
                </a:lnTo>
                <a:lnTo>
                  <a:pt x="1947862" y="1355897"/>
                </a:lnTo>
                <a:lnTo>
                  <a:pt x="1948259" y="1346404"/>
                </a:lnTo>
                <a:lnTo>
                  <a:pt x="1949053" y="1337305"/>
                </a:lnTo>
                <a:lnTo>
                  <a:pt x="1950243" y="1327020"/>
                </a:lnTo>
                <a:lnTo>
                  <a:pt x="1952228" y="1316736"/>
                </a:lnTo>
                <a:lnTo>
                  <a:pt x="1954609" y="1305659"/>
                </a:lnTo>
                <a:lnTo>
                  <a:pt x="1958181" y="1294188"/>
                </a:lnTo>
                <a:lnTo>
                  <a:pt x="1961356" y="1282716"/>
                </a:lnTo>
                <a:lnTo>
                  <a:pt x="1966118" y="1270453"/>
                </a:lnTo>
                <a:lnTo>
                  <a:pt x="1971675" y="1257399"/>
                </a:lnTo>
                <a:lnTo>
                  <a:pt x="1977231" y="1243554"/>
                </a:lnTo>
                <a:lnTo>
                  <a:pt x="1980803" y="1237225"/>
                </a:lnTo>
                <a:lnTo>
                  <a:pt x="1984772" y="1230896"/>
                </a:lnTo>
                <a:lnTo>
                  <a:pt x="1988740" y="1224567"/>
                </a:lnTo>
                <a:lnTo>
                  <a:pt x="1993106" y="1218238"/>
                </a:lnTo>
                <a:lnTo>
                  <a:pt x="1994693" y="1215864"/>
                </a:lnTo>
                <a:lnTo>
                  <a:pt x="1996281" y="1213491"/>
                </a:lnTo>
                <a:lnTo>
                  <a:pt x="2001440" y="1208744"/>
                </a:lnTo>
                <a:lnTo>
                  <a:pt x="2006600" y="1203601"/>
                </a:lnTo>
                <a:lnTo>
                  <a:pt x="2011362" y="1198855"/>
                </a:lnTo>
                <a:lnTo>
                  <a:pt x="2016522" y="1194899"/>
                </a:lnTo>
                <a:lnTo>
                  <a:pt x="2022078" y="1190943"/>
                </a:lnTo>
                <a:lnTo>
                  <a:pt x="2027634" y="1186987"/>
                </a:lnTo>
                <a:lnTo>
                  <a:pt x="2033190" y="1184218"/>
                </a:lnTo>
                <a:lnTo>
                  <a:pt x="2038350" y="1181449"/>
                </a:lnTo>
                <a:lnTo>
                  <a:pt x="2043906" y="1178285"/>
                </a:lnTo>
                <a:lnTo>
                  <a:pt x="2049859" y="1176307"/>
                </a:lnTo>
                <a:lnTo>
                  <a:pt x="2060972" y="1171956"/>
                </a:lnTo>
                <a:lnTo>
                  <a:pt x="2071290" y="1169187"/>
                </a:lnTo>
                <a:lnTo>
                  <a:pt x="2082006" y="1166813"/>
                </a:lnTo>
                <a:close/>
                <a:moveTo>
                  <a:pt x="1110232" y="1166813"/>
                </a:moveTo>
                <a:lnTo>
                  <a:pt x="1112219" y="1169978"/>
                </a:lnTo>
                <a:lnTo>
                  <a:pt x="1115000" y="1172747"/>
                </a:lnTo>
                <a:lnTo>
                  <a:pt x="1118179" y="1175120"/>
                </a:lnTo>
                <a:lnTo>
                  <a:pt x="1121359" y="1176702"/>
                </a:lnTo>
                <a:lnTo>
                  <a:pt x="1124935" y="1177494"/>
                </a:lnTo>
                <a:lnTo>
                  <a:pt x="1128114" y="1177494"/>
                </a:lnTo>
                <a:lnTo>
                  <a:pt x="1136062" y="1177098"/>
                </a:lnTo>
                <a:lnTo>
                  <a:pt x="1144407" y="1176702"/>
                </a:lnTo>
                <a:lnTo>
                  <a:pt x="1154342" y="1177098"/>
                </a:lnTo>
                <a:lnTo>
                  <a:pt x="1163879" y="1177889"/>
                </a:lnTo>
                <a:lnTo>
                  <a:pt x="1173019" y="1179076"/>
                </a:lnTo>
                <a:lnTo>
                  <a:pt x="1181364" y="1180658"/>
                </a:lnTo>
                <a:lnTo>
                  <a:pt x="1189709" y="1183427"/>
                </a:lnTo>
                <a:lnTo>
                  <a:pt x="1197259" y="1186196"/>
                </a:lnTo>
                <a:lnTo>
                  <a:pt x="1204810" y="1189756"/>
                </a:lnTo>
                <a:lnTo>
                  <a:pt x="1211963" y="1193317"/>
                </a:lnTo>
                <a:lnTo>
                  <a:pt x="1218718" y="1197668"/>
                </a:lnTo>
                <a:lnTo>
                  <a:pt x="1225077" y="1202810"/>
                </a:lnTo>
                <a:lnTo>
                  <a:pt x="1231037" y="1208348"/>
                </a:lnTo>
                <a:lnTo>
                  <a:pt x="1236601" y="1213886"/>
                </a:lnTo>
                <a:lnTo>
                  <a:pt x="1241767" y="1220611"/>
                </a:lnTo>
                <a:lnTo>
                  <a:pt x="1246138" y="1227731"/>
                </a:lnTo>
                <a:lnTo>
                  <a:pt x="1250907" y="1234852"/>
                </a:lnTo>
                <a:lnTo>
                  <a:pt x="1254881" y="1243554"/>
                </a:lnTo>
                <a:lnTo>
                  <a:pt x="1260444" y="1256213"/>
                </a:lnTo>
                <a:lnTo>
                  <a:pt x="1265213" y="1268476"/>
                </a:lnTo>
                <a:lnTo>
                  <a:pt x="1269584" y="1280343"/>
                </a:lnTo>
                <a:lnTo>
                  <a:pt x="1273160" y="1291814"/>
                </a:lnTo>
                <a:lnTo>
                  <a:pt x="1276339" y="1302890"/>
                </a:lnTo>
                <a:lnTo>
                  <a:pt x="1278724" y="1313175"/>
                </a:lnTo>
                <a:lnTo>
                  <a:pt x="1281108" y="1323460"/>
                </a:lnTo>
                <a:lnTo>
                  <a:pt x="1282300" y="1333350"/>
                </a:lnTo>
                <a:lnTo>
                  <a:pt x="1283492" y="1342843"/>
                </a:lnTo>
                <a:lnTo>
                  <a:pt x="1283890" y="1352337"/>
                </a:lnTo>
                <a:lnTo>
                  <a:pt x="1284287" y="1361831"/>
                </a:lnTo>
                <a:lnTo>
                  <a:pt x="1283890" y="1371325"/>
                </a:lnTo>
                <a:lnTo>
                  <a:pt x="1283492" y="1380027"/>
                </a:lnTo>
                <a:lnTo>
                  <a:pt x="1282300" y="1389126"/>
                </a:lnTo>
                <a:lnTo>
                  <a:pt x="1281506" y="1398619"/>
                </a:lnTo>
                <a:lnTo>
                  <a:pt x="1279519" y="1408113"/>
                </a:lnTo>
                <a:lnTo>
                  <a:pt x="1273558" y="1407322"/>
                </a:lnTo>
                <a:lnTo>
                  <a:pt x="1267994" y="1406926"/>
                </a:lnTo>
                <a:lnTo>
                  <a:pt x="1248920" y="1406926"/>
                </a:lnTo>
                <a:lnTo>
                  <a:pt x="1248125" y="1385961"/>
                </a:lnTo>
                <a:lnTo>
                  <a:pt x="1247728" y="1382401"/>
                </a:lnTo>
                <a:lnTo>
                  <a:pt x="1246138" y="1379632"/>
                </a:lnTo>
                <a:lnTo>
                  <a:pt x="1244946" y="1377258"/>
                </a:lnTo>
                <a:lnTo>
                  <a:pt x="1242959" y="1374489"/>
                </a:lnTo>
                <a:lnTo>
                  <a:pt x="1240575" y="1372907"/>
                </a:lnTo>
                <a:lnTo>
                  <a:pt x="1237793" y="1371325"/>
                </a:lnTo>
                <a:lnTo>
                  <a:pt x="1235011" y="1370534"/>
                </a:lnTo>
                <a:lnTo>
                  <a:pt x="1231435" y="1369742"/>
                </a:lnTo>
                <a:lnTo>
                  <a:pt x="1228653" y="1369742"/>
                </a:lnTo>
                <a:lnTo>
                  <a:pt x="1225077" y="1370929"/>
                </a:lnTo>
                <a:lnTo>
                  <a:pt x="1222692" y="1372116"/>
                </a:lnTo>
                <a:lnTo>
                  <a:pt x="1220308" y="1373698"/>
                </a:lnTo>
                <a:lnTo>
                  <a:pt x="1217526" y="1376072"/>
                </a:lnTo>
                <a:lnTo>
                  <a:pt x="1215937" y="1378841"/>
                </a:lnTo>
                <a:lnTo>
                  <a:pt x="1214745" y="1381214"/>
                </a:lnTo>
                <a:lnTo>
                  <a:pt x="1214347" y="1384774"/>
                </a:lnTo>
                <a:lnTo>
                  <a:pt x="1211963" y="1395455"/>
                </a:lnTo>
                <a:lnTo>
                  <a:pt x="1209976" y="1406926"/>
                </a:lnTo>
                <a:lnTo>
                  <a:pt x="1041881" y="1406926"/>
                </a:lnTo>
                <a:lnTo>
                  <a:pt x="1039497" y="1399015"/>
                </a:lnTo>
                <a:lnTo>
                  <a:pt x="1038305" y="1395850"/>
                </a:lnTo>
                <a:lnTo>
                  <a:pt x="1036715" y="1393477"/>
                </a:lnTo>
                <a:lnTo>
                  <a:pt x="1034728" y="1391499"/>
                </a:lnTo>
                <a:lnTo>
                  <a:pt x="1032344" y="1389126"/>
                </a:lnTo>
                <a:lnTo>
                  <a:pt x="1029960" y="1387939"/>
                </a:lnTo>
                <a:lnTo>
                  <a:pt x="1026780" y="1387148"/>
                </a:lnTo>
                <a:lnTo>
                  <a:pt x="1023601" y="1386752"/>
                </a:lnTo>
                <a:lnTo>
                  <a:pt x="1020422" y="1386752"/>
                </a:lnTo>
                <a:lnTo>
                  <a:pt x="1017243" y="1387543"/>
                </a:lnTo>
                <a:lnTo>
                  <a:pt x="1014461" y="1388730"/>
                </a:lnTo>
                <a:lnTo>
                  <a:pt x="1012077" y="1390708"/>
                </a:lnTo>
                <a:lnTo>
                  <a:pt x="1010090" y="1393081"/>
                </a:lnTo>
                <a:lnTo>
                  <a:pt x="1008103" y="1395455"/>
                </a:lnTo>
                <a:lnTo>
                  <a:pt x="1006911" y="1398224"/>
                </a:lnTo>
                <a:lnTo>
                  <a:pt x="1006116" y="1400993"/>
                </a:lnTo>
                <a:lnTo>
                  <a:pt x="1006116" y="1404553"/>
                </a:lnTo>
                <a:lnTo>
                  <a:pt x="1006116" y="1406926"/>
                </a:lnTo>
                <a:lnTo>
                  <a:pt x="980684" y="1406926"/>
                </a:lnTo>
                <a:lnTo>
                  <a:pt x="978299" y="1390708"/>
                </a:lnTo>
                <a:lnTo>
                  <a:pt x="977107" y="1382005"/>
                </a:lnTo>
                <a:lnTo>
                  <a:pt x="976710" y="1373698"/>
                </a:lnTo>
                <a:lnTo>
                  <a:pt x="976312" y="1364996"/>
                </a:lnTo>
                <a:lnTo>
                  <a:pt x="976312" y="1355897"/>
                </a:lnTo>
                <a:lnTo>
                  <a:pt x="976710" y="1346404"/>
                </a:lnTo>
                <a:lnTo>
                  <a:pt x="977504" y="1337305"/>
                </a:lnTo>
                <a:lnTo>
                  <a:pt x="978697" y="1327020"/>
                </a:lnTo>
                <a:lnTo>
                  <a:pt x="980286" y="1316736"/>
                </a:lnTo>
                <a:lnTo>
                  <a:pt x="983068" y="1305659"/>
                </a:lnTo>
                <a:lnTo>
                  <a:pt x="985850" y="1294188"/>
                </a:lnTo>
                <a:lnTo>
                  <a:pt x="989823" y="1282716"/>
                </a:lnTo>
                <a:lnTo>
                  <a:pt x="994195" y="1270453"/>
                </a:lnTo>
                <a:lnTo>
                  <a:pt x="999758" y="1257399"/>
                </a:lnTo>
                <a:lnTo>
                  <a:pt x="1005719" y="1243554"/>
                </a:lnTo>
                <a:lnTo>
                  <a:pt x="1008898" y="1237225"/>
                </a:lnTo>
                <a:lnTo>
                  <a:pt x="1012872" y="1230500"/>
                </a:lnTo>
                <a:lnTo>
                  <a:pt x="1016846" y="1224567"/>
                </a:lnTo>
                <a:lnTo>
                  <a:pt x="1021217" y="1218238"/>
                </a:lnTo>
                <a:lnTo>
                  <a:pt x="1023204" y="1215864"/>
                </a:lnTo>
                <a:lnTo>
                  <a:pt x="1024793" y="1213491"/>
                </a:lnTo>
                <a:lnTo>
                  <a:pt x="1029960" y="1208744"/>
                </a:lnTo>
                <a:lnTo>
                  <a:pt x="1034331" y="1203601"/>
                </a:lnTo>
                <a:lnTo>
                  <a:pt x="1039894" y="1198855"/>
                </a:lnTo>
                <a:lnTo>
                  <a:pt x="1045060" y="1194899"/>
                </a:lnTo>
                <a:lnTo>
                  <a:pt x="1050624" y="1190943"/>
                </a:lnTo>
                <a:lnTo>
                  <a:pt x="1055790" y="1186987"/>
                </a:lnTo>
                <a:lnTo>
                  <a:pt x="1061353" y="1184218"/>
                </a:lnTo>
                <a:lnTo>
                  <a:pt x="1066917" y="1181449"/>
                </a:lnTo>
                <a:lnTo>
                  <a:pt x="1072480" y="1178285"/>
                </a:lnTo>
                <a:lnTo>
                  <a:pt x="1078043" y="1176307"/>
                </a:lnTo>
                <a:lnTo>
                  <a:pt x="1089170" y="1171956"/>
                </a:lnTo>
                <a:lnTo>
                  <a:pt x="1099900" y="1169187"/>
                </a:lnTo>
                <a:lnTo>
                  <a:pt x="1110232" y="1166813"/>
                </a:lnTo>
                <a:close/>
                <a:moveTo>
                  <a:pt x="1601784" y="1141413"/>
                </a:moveTo>
                <a:lnTo>
                  <a:pt x="1608513" y="1141413"/>
                </a:lnTo>
                <a:lnTo>
                  <a:pt x="1616826" y="1141413"/>
                </a:lnTo>
                <a:lnTo>
                  <a:pt x="1628701" y="1141809"/>
                </a:lnTo>
                <a:lnTo>
                  <a:pt x="1639785" y="1142996"/>
                </a:lnTo>
                <a:lnTo>
                  <a:pt x="1644139" y="1143392"/>
                </a:lnTo>
                <a:lnTo>
                  <a:pt x="1656410" y="1145766"/>
                </a:lnTo>
                <a:lnTo>
                  <a:pt x="1668285" y="1149327"/>
                </a:lnTo>
                <a:lnTo>
                  <a:pt x="1673431" y="1150910"/>
                </a:lnTo>
                <a:lnTo>
                  <a:pt x="1682140" y="1154075"/>
                </a:lnTo>
                <a:lnTo>
                  <a:pt x="1690453" y="1157241"/>
                </a:lnTo>
                <a:lnTo>
                  <a:pt x="1694807" y="1158823"/>
                </a:lnTo>
                <a:lnTo>
                  <a:pt x="1703516" y="1163572"/>
                </a:lnTo>
                <a:lnTo>
                  <a:pt x="1711828" y="1167924"/>
                </a:lnTo>
                <a:lnTo>
                  <a:pt x="1714995" y="1169903"/>
                </a:lnTo>
                <a:lnTo>
                  <a:pt x="1726079" y="1177421"/>
                </a:lnTo>
                <a:lnTo>
                  <a:pt x="1729245" y="1179399"/>
                </a:lnTo>
                <a:lnTo>
                  <a:pt x="1739142" y="1186918"/>
                </a:lnTo>
                <a:lnTo>
                  <a:pt x="1740329" y="1188105"/>
                </a:lnTo>
                <a:lnTo>
                  <a:pt x="1745475" y="1192853"/>
                </a:lnTo>
                <a:lnTo>
                  <a:pt x="1747058" y="1194436"/>
                </a:lnTo>
                <a:lnTo>
                  <a:pt x="1748642" y="1196018"/>
                </a:lnTo>
                <a:lnTo>
                  <a:pt x="1743100" y="1240732"/>
                </a:lnTo>
                <a:lnTo>
                  <a:pt x="1739142" y="1274761"/>
                </a:lnTo>
                <a:lnTo>
                  <a:pt x="1736766" y="1296128"/>
                </a:lnTo>
                <a:lnTo>
                  <a:pt x="1738746" y="1294150"/>
                </a:lnTo>
                <a:lnTo>
                  <a:pt x="1739537" y="1293358"/>
                </a:lnTo>
                <a:lnTo>
                  <a:pt x="1740725" y="1293358"/>
                </a:lnTo>
                <a:lnTo>
                  <a:pt x="1741912" y="1293754"/>
                </a:lnTo>
                <a:lnTo>
                  <a:pt x="1743100" y="1294150"/>
                </a:lnTo>
                <a:lnTo>
                  <a:pt x="1744288" y="1295733"/>
                </a:lnTo>
                <a:lnTo>
                  <a:pt x="1745079" y="1297315"/>
                </a:lnTo>
                <a:lnTo>
                  <a:pt x="1747454" y="1301668"/>
                </a:lnTo>
                <a:lnTo>
                  <a:pt x="1749038" y="1307603"/>
                </a:lnTo>
                <a:lnTo>
                  <a:pt x="1750621" y="1315121"/>
                </a:lnTo>
                <a:lnTo>
                  <a:pt x="1751809" y="1323827"/>
                </a:lnTo>
                <a:lnTo>
                  <a:pt x="1752204" y="1332928"/>
                </a:lnTo>
                <a:lnTo>
                  <a:pt x="1752600" y="1343216"/>
                </a:lnTo>
                <a:lnTo>
                  <a:pt x="1752204" y="1352712"/>
                </a:lnTo>
                <a:lnTo>
                  <a:pt x="1751809" y="1361813"/>
                </a:lnTo>
                <a:lnTo>
                  <a:pt x="1750621" y="1370518"/>
                </a:lnTo>
                <a:lnTo>
                  <a:pt x="1749038" y="1378036"/>
                </a:lnTo>
                <a:lnTo>
                  <a:pt x="1747454" y="1383972"/>
                </a:lnTo>
                <a:lnTo>
                  <a:pt x="1745079" y="1388324"/>
                </a:lnTo>
                <a:lnTo>
                  <a:pt x="1744288" y="1390303"/>
                </a:lnTo>
                <a:lnTo>
                  <a:pt x="1743100" y="1391490"/>
                </a:lnTo>
                <a:lnTo>
                  <a:pt x="1741912" y="1391886"/>
                </a:lnTo>
                <a:lnTo>
                  <a:pt x="1740725" y="1392281"/>
                </a:lnTo>
                <a:lnTo>
                  <a:pt x="1739142" y="1391886"/>
                </a:lnTo>
                <a:lnTo>
                  <a:pt x="1737954" y="1391094"/>
                </a:lnTo>
                <a:lnTo>
                  <a:pt x="1736766" y="1389511"/>
                </a:lnTo>
                <a:lnTo>
                  <a:pt x="1735975" y="1387929"/>
                </a:lnTo>
                <a:lnTo>
                  <a:pt x="1733996" y="1382785"/>
                </a:lnTo>
                <a:lnTo>
                  <a:pt x="1731620" y="1376849"/>
                </a:lnTo>
                <a:lnTo>
                  <a:pt x="1730829" y="1384367"/>
                </a:lnTo>
                <a:lnTo>
                  <a:pt x="1729641" y="1391886"/>
                </a:lnTo>
                <a:lnTo>
                  <a:pt x="1725683" y="1406526"/>
                </a:lnTo>
                <a:lnTo>
                  <a:pt x="1475905" y="1406526"/>
                </a:lnTo>
                <a:lnTo>
                  <a:pt x="1471551" y="1394260"/>
                </a:lnTo>
                <a:lnTo>
                  <a:pt x="1469968" y="1388324"/>
                </a:lnTo>
                <a:lnTo>
                  <a:pt x="1467592" y="1381993"/>
                </a:lnTo>
                <a:lnTo>
                  <a:pt x="1466009" y="1387137"/>
                </a:lnTo>
                <a:lnTo>
                  <a:pt x="1464426" y="1391490"/>
                </a:lnTo>
                <a:lnTo>
                  <a:pt x="1463238" y="1392677"/>
                </a:lnTo>
                <a:lnTo>
                  <a:pt x="1462051" y="1393864"/>
                </a:lnTo>
                <a:lnTo>
                  <a:pt x="1460863" y="1394260"/>
                </a:lnTo>
                <a:lnTo>
                  <a:pt x="1459676" y="1394655"/>
                </a:lnTo>
                <a:lnTo>
                  <a:pt x="1458884" y="1394260"/>
                </a:lnTo>
                <a:lnTo>
                  <a:pt x="1457696" y="1393468"/>
                </a:lnTo>
                <a:lnTo>
                  <a:pt x="1456509" y="1392281"/>
                </a:lnTo>
                <a:lnTo>
                  <a:pt x="1454925" y="1391094"/>
                </a:lnTo>
                <a:lnTo>
                  <a:pt x="1452946" y="1386346"/>
                </a:lnTo>
                <a:lnTo>
                  <a:pt x="1451363" y="1380015"/>
                </a:lnTo>
                <a:lnTo>
                  <a:pt x="1450175" y="1372892"/>
                </a:lnTo>
                <a:lnTo>
                  <a:pt x="1448592" y="1364583"/>
                </a:lnTo>
                <a:lnTo>
                  <a:pt x="1447800" y="1355086"/>
                </a:lnTo>
                <a:lnTo>
                  <a:pt x="1447800" y="1345194"/>
                </a:lnTo>
                <a:lnTo>
                  <a:pt x="1447800" y="1334906"/>
                </a:lnTo>
                <a:lnTo>
                  <a:pt x="1448592" y="1325805"/>
                </a:lnTo>
                <a:lnTo>
                  <a:pt x="1450175" y="1317496"/>
                </a:lnTo>
                <a:lnTo>
                  <a:pt x="1451363" y="1310373"/>
                </a:lnTo>
                <a:lnTo>
                  <a:pt x="1452946" y="1304438"/>
                </a:lnTo>
                <a:lnTo>
                  <a:pt x="1454925" y="1299689"/>
                </a:lnTo>
                <a:lnTo>
                  <a:pt x="1456509" y="1298107"/>
                </a:lnTo>
                <a:lnTo>
                  <a:pt x="1457696" y="1296920"/>
                </a:lnTo>
                <a:lnTo>
                  <a:pt x="1458884" y="1296128"/>
                </a:lnTo>
                <a:lnTo>
                  <a:pt x="1459676" y="1296128"/>
                </a:lnTo>
                <a:lnTo>
                  <a:pt x="1460467" y="1296128"/>
                </a:lnTo>
                <a:lnTo>
                  <a:pt x="1461259" y="1296524"/>
                </a:lnTo>
                <a:lnTo>
                  <a:pt x="1462051" y="1283466"/>
                </a:lnTo>
                <a:lnTo>
                  <a:pt x="1462446" y="1277531"/>
                </a:lnTo>
                <a:lnTo>
                  <a:pt x="1464030" y="1271991"/>
                </a:lnTo>
                <a:lnTo>
                  <a:pt x="1462051" y="1258142"/>
                </a:lnTo>
                <a:lnTo>
                  <a:pt x="1460071" y="1245480"/>
                </a:lnTo>
                <a:lnTo>
                  <a:pt x="1456905" y="1223717"/>
                </a:lnTo>
                <a:lnTo>
                  <a:pt x="1453738" y="1208681"/>
                </a:lnTo>
                <a:lnTo>
                  <a:pt x="1452550" y="1203537"/>
                </a:lnTo>
                <a:lnTo>
                  <a:pt x="1458488" y="1199975"/>
                </a:lnTo>
                <a:lnTo>
                  <a:pt x="1465217" y="1196018"/>
                </a:lnTo>
                <a:lnTo>
                  <a:pt x="1471551" y="1191270"/>
                </a:lnTo>
                <a:lnTo>
                  <a:pt x="1477884" y="1186522"/>
                </a:lnTo>
                <a:lnTo>
                  <a:pt x="1489760" y="1177421"/>
                </a:lnTo>
                <a:lnTo>
                  <a:pt x="1495302" y="1173464"/>
                </a:lnTo>
                <a:lnTo>
                  <a:pt x="1500843" y="1170299"/>
                </a:lnTo>
                <a:lnTo>
                  <a:pt x="1515490" y="1163176"/>
                </a:lnTo>
                <a:lnTo>
                  <a:pt x="1530136" y="1157241"/>
                </a:lnTo>
                <a:lnTo>
                  <a:pt x="1539636" y="1154075"/>
                </a:lnTo>
                <a:lnTo>
                  <a:pt x="1548741" y="1150910"/>
                </a:lnTo>
                <a:lnTo>
                  <a:pt x="1558241" y="1148536"/>
                </a:lnTo>
                <a:lnTo>
                  <a:pt x="1568533" y="1145766"/>
                </a:lnTo>
                <a:lnTo>
                  <a:pt x="1576450" y="1144183"/>
                </a:lnTo>
                <a:lnTo>
                  <a:pt x="1583971" y="1142996"/>
                </a:lnTo>
                <a:lnTo>
                  <a:pt x="1594658" y="1142204"/>
                </a:lnTo>
                <a:lnTo>
                  <a:pt x="1601784" y="1141413"/>
                </a:lnTo>
                <a:close/>
                <a:moveTo>
                  <a:pt x="1832358" y="1052513"/>
                </a:moveTo>
                <a:lnTo>
                  <a:pt x="1843104" y="1052513"/>
                </a:lnTo>
                <a:lnTo>
                  <a:pt x="1847083" y="1052911"/>
                </a:lnTo>
                <a:lnTo>
                  <a:pt x="1839522" y="1055300"/>
                </a:lnTo>
                <a:lnTo>
                  <a:pt x="1831960" y="1058882"/>
                </a:lnTo>
                <a:lnTo>
                  <a:pt x="1825194" y="1062067"/>
                </a:lnTo>
                <a:lnTo>
                  <a:pt x="1818428" y="1065650"/>
                </a:lnTo>
                <a:lnTo>
                  <a:pt x="1820418" y="1066446"/>
                </a:lnTo>
                <a:lnTo>
                  <a:pt x="1828776" y="1066048"/>
                </a:lnTo>
                <a:lnTo>
                  <a:pt x="1837532" y="1065650"/>
                </a:lnTo>
                <a:lnTo>
                  <a:pt x="1846685" y="1066048"/>
                </a:lnTo>
                <a:lnTo>
                  <a:pt x="1856237" y="1066446"/>
                </a:lnTo>
                <a:lnTo>
                  <a:pt x="1865789" y="1067640"/>
                </a:lnTo>
                <a:lnTo>
                  <a:pt x="1876137" y="1069631"/>
                </a:lnTo>
                <a:lnTo>
                  <a:pt x="1885688" y="1072417"/>
                </a:lnTo>
                <a:lnTo>
                  <a:pt x="1895638" y="1075602"/>
                </a:lnTo>
                <a:lnTo>
                  <a:pt x="1905588" y="1079981"/>
                </a:lnTo>
                <a:lnTo>
                  <a:pt x="1910761" y="1082369"/>
                </a:lnTo>
                <a:lnTo>
                  <a:pt x="1915139" y="1085156"/>
                </a:lnTo>
                <a:lnTo>
                  <a:pt x="1919915" y="1088340"/>
                </a:lnTo>
                <a:lnTo>
                  <a:pt x="1924691" y="1091525"/>
                </a:lnTo>
                <a:lnTo>
                  <a:pt x="1929069" y="1095506"/>
                </a:lnTo>
                <a:lnTo>
                  <a:pt x="1933845" y="1099487"/>
                </a:lnTo>
                <a:lnTo>
                  <a:pt x="1938223" y="1103468"/>
                </a:lnTo>
                <a:lnTo>
                  <a:pt x="1942202" y="1108245"/>
                </a:lnTo>
                <a:lnTo>
                  <a:pt x="1946580" y="1112623"/>
                </a:lnTo>
                <a:lnTo>
                  <a:pt x="1950162" y="1118197"/>
                </a:lnTo>
                <a:lnTo>
                  <a:pt x="1954142" y="1123770"/>
                </a:lnTo>
                <a:lnTo>
                  <a:pt x="1957724" y="1129741"/>
                </a:lnTo>
                <a:lnTo>
                  <a:pt x="1960908" y="1136110"/>
                </a:lnTo>
                <a:lnTo>
                  <a:pt x="1964490" y="1142878"/>
                </a:lnTo>
                <a:lnTo>
                  <a:pt x="1968868" y="1152830"/>
                </a:lnTo>
                <a:lnTo>
                  <a:pt x="1972847" y="1163180"/>
                </a:lnTo>
                <a:lnTo>
                  <a:pt x="1979613" y="1182288"/>
                </a:lnTo>
                <a:lnTo>
                  <a:pt x="1975633" y="1185871"/>
                </a:lnTo>
                <a:lnTo>
                  <a:pt x="1972051" y="1190249"/>
                </a:lnTo>
                <a:lnTo>
                  <a:pt x="1967674" y="1192638"/>
                </a:lnTo>
                <a:lnTo>
                  <a:pt x="1965684" y="1193832"/>
                </a:lnTo>
                <a:lnTo>
                  <a:pt x="1963694" y="1195823"/>
                </a:lnTo>
                <a:lnTo>
                  <a:pt x="1962102" y="1197415"/>
                </a:lnTo>
                <a:lnTo>
                  <a:pt x="1961306" y="1199007"/>
                </a:lnTo>
                <a:lnTo>
                  <a:pt x="1960112" y="1201396"/>
                </a:lnTo>
                <a:lnTo>
                  <a:pt x="1959316" y="1202988"/>
                </a:lnTo>
                <a:lnTo>
                  <a:pt x="1958918" y="1205377"/>
                </a:lnTo>
                <a:lnTo>
                  <a:pt x="1958918" y="1207367"/>
                </a:lnTo>
                <a:lnTo>
                  <a:pt x="1952152" y="1218115"/>
                </a:lnTo>
                <a:lnTo>
                  <a:pt x="1946580" y="1229262"/>
                </a:lnTo>
                <a:lnTo>
                  <a:pt x="1941008" y="1240806"/>
                </a:lnTo>
                <a:lnTo>
                  <a:pt x="1936233" y="1252350"/>
                </a:lnTo>
                <a:lnTo>
                  <a:pt x="1932253" y="1263895"/>
                </a:lnTo>
                <a:lnTo>
                  <a:pt x="1928273" y="1274245"/>
                </a:lnTo>
                <a:lnTo>
                  <a:pt x="1925089" y="1284993"/>
                </a:lnTo>
                <a:lnTo>
                  <a:pt x="1921905" y="1294945"/>
                </a:lnTo>
                <a:lnTo>
                  <a:pt x="1919915" y="1304897"/>
                </a:lnTo>
                <a:lnTo>
                  <a:pt x="1917925" y="1314451"/>
                </a:lnTo>
                <a:lnTo>
                  <a:pt x="1784997" y="1314451"/>
                </a:lnTo>
                <a:lnTo>
                  <a:pt x="1783007" y="1303305"/>
                </a:lnTo>
                <a:lnTo>
                  <a:pt x="1780222" y="1293353"/>
                </a:lnTo>
                <a:lnTo>
                  <a:pt x="1778630" y="1288974"/>
                </a:lnTo>
                <a:lnTo>
                  <a:pt x="1777038" y="1284993"/>
                </a:lnTo>
                <a:lnTo>
                  <a:pt x="1775446" y="1281410"/>
                </a:lnTo>
                <a:lnTo>
                  <a:pt x="1773058" y="1278226"/>
                </a:lnTo>
                <a:lnTo>
                  <a:pt x="1782609" y="1200202"/>
                </a:lnTo>
                <a:lnTo>
                  <a:pt x="1783007" y="1196619"/>
                </a:lnTo>
                <a:lnTo>
                  <a:pt x="1783007" y="1192638"/>
                </a:lnTo>
                <a:lnTo>
                  <a:pt x="1782211" y="1189453"/>
                </a:lnTo>
                <a:lnTo>
                  <a:pt x="1781416" y="1185472"/>
                </a:lnTo>
                <a:lnTo>
                  <a:pt x="1779824" y="1182288"/>
                </a:lnTo>
                <a:lnTo>
                  <a:pt x="1778232" y="1178705"/>
                </a:lnTo>
                <a:lnTo>
                  <a:pt x="1776242" y="1175919"/>
                </a:lnTo>
                <a:lnTo>
                  <a:pt x="1774252" y="1172734"/>
                </a:lnTo>
                <a:lnTo>
                  <a:pt x="1767884" y="1166763"/>
                </a:lnTo>
                <a:lnTo>
                  <a:pt x="1761516" y="1161588"/>
                </a:lnTo>
                <a:lnTo>
                  <a:pt x="1752362" y="1154422"/>
                </a:lnTo>
                <a:lnTo>
                  <a:pt x="1741219" y="1146460"/>
                </a:lnTo>
                <a:lnTo>
                  <a:pt x="1734851" y="1142480"/>
                </a:lnTo>
                <a:lnTo>
                  <a:pt x="1728085" y="1138101"/>
                </a:lnTo>
                <a:lnTo>
                  <a:pt x="1720921" y="1134518"/>
                </a:lnTo>
                <a:lnTo>
                  <a:pt x="1712564" y="1130139"/>
                </a:lnTo>
                <a:lnTo>
                  <a:pt x="1704206" y="1126158"/>
                </a:lnTo>
                <a:lnTo>
                  <a:pt x="1695450" y="1122576"/>
                </a:lnTo>
                <a:lnTo>
                  <a:pt x="1698236" y="1118197"/>
                </a:lnTo>
                <a:lnTo>
                  <a:pt x="1701420" y="1114216"/>
                </a:lnTo>
                <a:lnTo>
                  <a:pt x="1697440" y="1114614"/>
                </a:lnTo>
                <a:lnTo>
                  <a:pt x="1701420" y="1111827"/>
                </a:lnTo>
                <a:lnTo>
                  <a:pt x="1705002" y="1109041"/>
                </a:lnTo>
                <a:lnTo>
                  <a:pt x="1710176" y="1103069"/>
                </a:lnTo>
                <a:lnTo>
                  <a:pt x="1715748" y="1097894"/>
                </a:lnTo>
                <a:lnTo>
                  <a:pt x="1721319" y="1093117"/>
                </a:lnTo>
                <a:lnTo>
                  <a:pt x="1726891" y="1088340"/>
                </a:lnTo>
                <a:lnTo>
                  <a:pt x="1732463" y="1083962"/>
                </a:lnTo>
                <a:lnTo>
                  <a:pt x="1738035" y="1080379"/>
                </a:lnTo>
                <a:lnTo>
                  <a:pt x="1744005" y="1076398"/>
                </a:lnTo>
                <a:lnTo>
                  <a:pt x="1749975" y="1073611"/>
                </a:lnTo>
                <a:lnTo>
                  <a:pt x="1755944" y="1070427"/>
                </a:lnTo>
                <a:lnTo>
                  <a:pt x="1761914" y="1067640"/>
                </a:lnTo>
                <a:lnTo>
                  <a:pt x="1773456" y="1063261"/>
                </a:lnTo>
                <a:lnTo>
                  <a:pt x="1784997" y="1059679"/>
                </a:lnTo>
                <a:lnTo>
                  <a:pt x="1796539" y="1056892"/>
                </a:lnTo>
                <a:lnTo>
                  <a:pt x="1806489" y="1054902"/>
                </a:lnTo>
                <a:lnTo>
                  <a:pt x="1816438" y="1053707"/>
                </a:lnTo>
                <a:lnTo>
                  <a:pt x="1824796" y="1052911"/>
                </a:lnTo>
                <a:lnTo>
                  <a:pt x="1832358" y="1052513"/>
                </a:lnTo>
                <a:close/>
                <a:moveTo>
                  <a:pt x="861259" y="1052513"/>
                </a:moveTo>
                <a:lnTo>
                  <a:pt x="871603" y="1052513"/>
                </a:lnTo>
                <a:lnTo>
                  <a:pt x="875581" y="1052911"/>
                </a:lnTo>
                <a:lnTo>
                  <a:pt x="868022" y="1055295"/>
                </a:lnTo>
                <a:lnTo>
                  <a:pt x="860861" y="1058873"/>
                </a:lnTo>
                <a:lnTo>
                  <a:pt x="854098" y="1062053"/>
                </a:lnTo>
                <a:lnTo>
                  <a:pt x="847335" y="1065630"/>
                </a:lnTo>
                <a:lnTo>
                  <a:pt x="849324" y="1066425"/>
                </a:lnTo>
                <a:lnTo>
                  <a:pt x="857281" y="1066027"/>
                </a:lnTo>
                <a:lnTo>
                  <a:pt x="866033" y="1065630"/>
                </a:lnTo>
                <a:lnTo>
                  <a:pt x="875183" y="1066027"/>
                </a:lnTo>
                <a:lnTo>
                  <a:pt x="884732" y="1066425"/>
                </a:lnTo>
                <a:lnTo>
                  <a:pt x="894678" y="1067617"/>
                </a:lnTo>
                <a:lnTo>
                  <a:pt x="904624" y="1069605"/>
                </a:lnTo>
                <a:lnTo>
                  <a:pt x="914172" y="1072387"/>
                </a:lnTo>
                <a:lnTo>
                  <a:pt x="924516" y="1075567"/>
                </a:lnTo>
                <a:lnTo>
                  <a:pt x="934064" y="1079939"/>
                </a:lnTo>
                <a:lnTo>
                  <a:pt x="939236" y="1082324"/>
                </a:lnTo>
                <a:lnTo>
                  <a:pt x="944010" y="1085106"/>
                </a:lnTo>
                <a:lnTo>
                  <a:pt x="948784" y="1088286"/>
                </a:lnTo>
                <a:lnTo>
                  <a:pt x="953160" y="1091466"/>
                </a:lnTo>
                <a:lnTo>
                  <a:pt x="957934" y="1095441"/>
                </a:lnTo>
                <a:lnTo>
                  <a:pt x="962708" y="1099415"/>
                </a:lnTo>
                <a:lnTo>
                  <a:pt x="966687" y="1103390"/>
                </a:lnTo>
                <a:lnTo>
                  <a:pt x="971063" y="1108160"/>
                </a:lnTo>
                <a:lnTo>
                  <a:pt x="974644" y="1112532"/>
                </a:lnTo>
                <a:lnTo>
                  <a:pt x="979020" y="1118097"/>
                </a:lnTo>
                <a:lnTo>
                  <a:pt x="982998" y="1123662"/>
                </a:lnTo>
                <a:lnTo>
                  <a:pt x="986181" y="1129624"/>
                </a:lnTo>
                <a:lnTo>
                  <a:pt x="989762" y="1135983"/>
                </a:lnTo>
                <a:lnTo>
                  <a:pt x="992944" y="1142741"/>
                </a:lnTo>
                <a:lnTo>
                  <a:pt x="997321" y="1152678"/>
                </a:lnTo>
                <a:lnTo>
                  <a:pt x="1001299" y="1163012"/>
                </a:lnTo>
                <a:lnTo>
                  <a:pt x="1008062" y="1182091"/>
                </a:lnTo>
                <a:lnTo>
                  <a:pt x="1004482" y="1185668"/>
                </a:lnTo>
                <a:lnTo>
                  <a:pt x="1000105" y="1190040"/>
                </a:lnTo>
                <a:lnTo>
                  <a:pt x="996525" y="1192425"/>
                </a:lnTo>
                <a:lnTo>
                  <a:pt x="994138" y="1193618"/>
                </a:lnTo>
                <a:lnTo>
                  <a:pt x="992546" y="1195605"/>
                </a:lnTo>
                <a:lnTo>
                  <a:pt x="990955" y="1197195"/>
                </a:lnTo>
                <a:lnTo>
                  <a:pt x="989762" y="1198785"/>
                </a:lnTo>
                <a:lnTo>
                  <a:pt x="988568" y="1201170"/>
                </a:lnTo>
                <a:lnTo>
                  <a:pt x="987772" y="1202760"/>
                </a:lnTo>
                <a:lnTo>
                  <a:pt x="987375" y="1205145"/>
                </a:lnTo>
                <a:lnTo>
                  <a:pt x="987375" y="1207132"/>
                </a:lnTo>
                <a:lnTo>
                  <a:pt x="980611" y="1217864"/>
                </a:lnTo>
                <a:lnTo>
                  <a:pt x="975041" y="1228993"/>
                </a:lnTo>
                <a:lnTo>
                  <a:pt x="969870" y="1240520"/>
                </a:lnTo>
                <a:lnTo>
                  <a:pt x="965095" y="1252047"/>
                </a:lnTo>
                <a:lnTo>
                  <a:pt x="960321" y="1263574"/>
                </a:lnTo>
                <a:lnTo>
                  <a:pt x="956741" y="1273908"/>
                </a:lnTo>
                <a:lnTo>
                  <a:pt x="953558" y="1284640"/>
                </a:lnTo>
                <a:lnTo>
                  <a:pt x="950773" y="1294577"/>
                </a:lnTo>
                <a:lnTo>
                  <a:pt x="948784" y="1304514"/>
                </a:lnTo>
                <a:lnTo>
                  <a:pt x="946397" y="1314054"/>
                </a:lnTo>
                <a:lnTo>
                  <a:pt x="746283" y="1314054"/>
                </a:lnTo>
                <a:lnTo>
                  <a:pt x="745487" y="1310874"/>
                </a:lnTo>
                <a:lnTo>
                  <a:pt x="745487" y="1314054"/>
                </a:lnTo>
                <a:lnTo>
                  <a:pt x="692972" y="1314054"/>
                </a:lnTo>
                <a:lnTo>
                  <a:pt x="688994" y="1314054"/>
                </a:lnTo>
                <a:lnTo>
                  <a:pt x="685811" y="1314451"/>
                </a:lnTo>
                <a:lnTo>
                  <a:pt x="683026" y="1296565"/>
                </a:lnTo>
                <a:lnTo>
                  <a:pt x="681833" y="1287423"/>
                </a:lnTo>
                <a:lnTo>
                  <a:pt x="681435" y="1278281"/>
                </a:lnTo>
                <a:lnTo>
                  <a:pt x="681037" y="1268344"/>
                </a:lnTo>
                <a:lnTo>
                  <a:pt x="681435" y="1258804"/>
                </a:lnTo>
                <a:lnTo>
                  <a:pt x="681833" y="1249265"/>
                </a:lnTo>
                <a:lnTo>
                  <a:pt x="682628" y="1238930"/>
                </a:lnTo>
                <a:lnTo>
                  <a:pt x="684617" y="1228596"/>
                </a:lnTo>
                <a:lnTo>
                  <a:pt x="686607" y="1217466"/>
                </a:lnTo>
                <a:lnTo>
                  <a:pt x="688994" y="1205940"/>
                </a:lnTo>
                <a:lnTo>
                  <a:pt x="692176" y="1194810"/>
                </a:lnTo>
                <a:lnTo>
                  <a:pt x="696155" y="1182488"/>
                </a:lnTo>
                <a:lnTo>
                  <a:pt x="700929" y="1169769"/>
                </a:lnTo>
                <a:lnTo>
                  <a:pt x="706499" y="1156255"/>
                </a:lnTo>
                <a:lnTo>
                  <a:pt x="712466" y="1142741"/>
                </a:lnTo>
                <a:lnTo>
                  <a:pt x="716445" y="1134791"/>
                </a:lnTo>
                <a:lnTo>
                  <a:pt x="720821" y="1127636"/>
                </a:lnTo>
                <a:lnTo>
                  <a:pt x="725595" y="1120482"/>
                </a:lnTo>
                <a:lnTo>
                  <a:pt x="729971" y="1114122"/>
                </a:lnTo>
                <a:lnTo>
                  <a:pt x="726391" y="1114520"/>
                </a:lnTo>
                <a:lnTo>
                  <a:pt x="729971" y="1111737"/>
                </a:lnTo>
                <a:lnTo>
                  <a:pt x="733950" y="1108955"/>
                </a:lnTo>
                <a:lnTo>
                  <a:pt x="739122" y="1102993"/>
                </a:lnTo>
                <a:lnTo>
                  <a:pt x="744294" y="1097826"/>
                </a:lnTo>
                <a:lnTo>
                  <a:pt x="749863" y="1093056"/>
                </a:lnTo>
                <a:lnTo>
                  <a:pt x="755433" y="1088286"/>
                </a:lnTo>
                <a:lnTo>
                  <a:pt x="761401" y="1083914"/>
                </a:lnTo>
                <a:lnTo>
                  <a:pt x="766970" y="1080337"/>
                </a:lnTo>
                <a:lnTo>
                  <a:pt x="772938" y="1076362"/>
                </a:lnTo>
                <a:lnTo>
                  <a:pt x="778508" y="1073579"/>
                </a:lnTo>
                <a:lnTo>
                  <a:pt x="784475" y="1070400"/>
                </a:lnTo>
                <a:lnTo>
                  <a:pt x="790443" y="1067617"/>
                </a:lnTo>
                <a:lnTo>
                  <a:pt x="802378" y="1063245"/>
                </a:lnTo>
                <a:lnTo>
                  <a:pt x="813916" y="1059668"/>
                </a:lnTo>
                <a:lnTo>
                  <a:pt x="824658" y="1056885"/>
                </a:lnTo>
                <a:lnTo>
                  <a:pt x="835399" y="1054898"/>
                </a:lnTo>
                <a:lnTo>
                  <a:pt x="844947" y="1053705"/>
                </a:lnTo>
                <a:lnTo>
                  <a:pt x="853700" y="1052911"/>
                </a:lnTo>
                <a:lnTo>
                  <a:pt x="861259" y="1052513"/>
                </a:lnTo>
                <a:close/>
                <a:moveTo>
                  <a:pt x="1326357" y="1047750"/>
                </a:moveTo>
                <a:lnTo>
                  <a:pt x="1337469" y="1047750"/>
                </a:lnTo>
                <a:lnTo>
                  <a:pt x="1348582" y="1048148"/>
                </a:lnTo>
                <a:lnTo>
                  <a:pt x="1358901" y="1048942"/>
                </a:lnTo>
                <a:lnTo>
                  <a:pt x="1368822" y="1050532"/>
                </a:lnTo>
                <a:lnTo>
                  <a:pt x="1378347" y="1052520"/>
                </a:lnTo>
                <a:lnTo>
                  <a:pt x="1387476" y="1054904"/>
                </a:lnTo>
                <a:lnTo>
                  <a:pt x="1396604" y="1057289"/>
                </a:lnTo>
                <a:lnTo>
                  <a:pt x="1404541" y="1060469"/>
                </a:lnTo>
                <a:lnTo>
                  <a:pt x="1412479" y="1063251"/>
                </a:lnTo>
                <a:lnTo>
                  <a:pt x="1419623" y="1066828"/>
                </a:lnTo>
                <a:lnTo>
                  <a:pt x="1426766" y="1070008"/>
                </a:lnTo>
                <a:lnTo>
                  <a:pt x="1433116" y="1073983"/>
                </a:lnTo>
                <a:lnTo>
                  <a:pt x="1444626" y="1081137"/>
                </a:lnTo>
                <a:lnTo>
                  <a:pt x="1454151" y="1087894"/>
                </a:lnTo>
                <a:lnTo>
                  <a:pt x="1461691" y="1093856"/>
                </a:lnTo>
                <a:lnTo>
                  <a:pt x="1466851" y="1098228"/>
                </a:lnTo>
                <a:lnTo>
                  <a:pt x="1471613" y="1102600"/>
                </a:lnTo>
                <a:lnTo>
                  <a:pt x="1465660" y="1153079"/>
                </a:lnTo>
                <a:lnTo>
                  <a:pt x="1458913" y="1157848"/>
                </a:lnTo>
                <a:lnTo>
                  <a:pt x="1447404" y="1166195"/>
                </a:lnTo>
                <a:lnTo>
                  <a:pt x="1441848" y="1170170"/>
                </a:lnTo>
                <a:lnTo>
                  <a:pt x="1437482" y="1172555"/>
                </a:lnTo>
                <a:lnTo>
                  <a:pt x="1434704" y="1174542"/>
                </a:lnTo>
                <a:lnTo>
                  <a:pt x="1432323" y="1175734"/>
                </a:lnTo>
                <a:lnTo>
                  <a:pt x="1427560" y="1179311"/>
                </a:lnTo>
                <a:lnTo>
                  <a:pt x="1424385" y="1184081"/>
                </a:lnTo>
                <a:lnTo>
                  <a:pt x="1421210" y="1188851"/>
                </a:lnTo>
                <a:lnTo>
                  <a:pt x="1419226" y="1194018"/>
                </a:lnTo>
                <a:lnTo>
                  <a:pt x="1418035" y="1199582"/>
                </a:lnTo>
                <a:lnTo>
                  <a:pt x="1418035" y="1205544"/>
                </a:lnTo>
                <a:lnTo>
                  <a:pt x="1418432" y="1208724"/>
                </a:lnTo>
                <a:lnTo>
                  <a:pt x="1418829" y="1211506"/>
                </a:lnTo>
                <a:lnTo>
                  <a:pt x="1419623" y="1216673"/>
                </a:lnTo>
                <a:lnTo>
                  <a:pt x="1422401" y="1229392"/>
                </a:lnTo>
                <a:lnTo>
                  <a:pt x="1425576" y="1248073"/>
                </a:lnTo>
                <a:lnTo>
                  <a:pt x="1427163" y="1259202"/>
                </a:lnTo>
                <a:lnTo>
                  <a:pt x="1429148" y="1271524"/>
                </a:lnTo>
                <a:lnTo>
                  <a:pt x="1427560" y="1279076"/>
                </a:lnTo>
                <a:lnTo>
                  <a:pt x="1425973" y="1282255"/>
                </a:lnTo>
                <a:lnTo>
                  <a:pt x="1423988" y="1285832"/>
                </a:lnTo>
                <a:lnTo>
                  <a:pt x="1422401" y="1289807"/>
                </a:lnTo>
                <a:lnTo>
                  <a:pt x="1420416" y="1293782"/>
                </a:lnTo>
                <a:lnTo>
                  <a:pt x="1418035" y="1303718"/>
                </a:lnTo>
                <a:lnTo>
                  <a:pt x="1416051" y="1314450"/>
                </a:lnTo>
                <a:lnTo>
                  <a:pt x="1312863" y="1314450"/>
                </a:lnTo>
                <a:lnTo>
                  <a:pt x="1310879" y="1304911"/>
                </a:lnTo>
                <a:lnTo>
                  <a:pt x="1308894" y="1294974"/>
                </a:lnTo>
                <a:lnTo>
                  <a:pt x="1305719" y="1285038"/>
                </a:lnTo>
                <a:lnTo>
                  <a:pt x="1302544" y="1274306"/>
                </a:lnTo>
                <a:lnTo>
                  <a:pt x="1298972" y="1263972"/>
                </a:lnTo>
                <a:lnTo>
                  <a:pt x="1295004" y="1252843"/>
                </a:lnTo>
                <a:lnTo>
                  <a:pt x="1290241" y="1240919"/>
                </a:lnTo>
                <a:lnTo>
                  <a:pt x="1285082" y="1229392"/>
                </a:lnTo>
                <a:lnTo>
                  <a:pt x="1280319" y="1219456"/>
                </a:lnTo>
                <a:lnTo>
                  <a:pt x="1275160" y="1210711"/>
                </a:lnTo>
                <a:lnTo>
                  <a:pt x="1270000" y="1202365"/>
                </a:lnTo>
                <a:lnTo>
                  <a:pt x="1264047" y="1194813"/>
                </a:lnTo>
                <a:lnTo>
                  <a:pt x="1258094" y="1188056"/>
                </a:lnTo>
                <a:lnTo>
                  <a:pt x="1251744" y="1181696"/>
                </a:lnTo>
                <a:lnTo>
                  <a:pt x="1244997" y="1175734"/>
                </a:lnTo>
                <a:lnTo>
                  <a:pt x="1238250" y="1170567"/>
                </a:lnTo>
                <a:lnTo>
                  <a:pt x="1231503" y="1165400"/>
                </a:lnTo>
                <a:lnTo>
                  <a:pt x="1224757" y="1161823"/>
                </a:lnTo>
                <a:lnTo>
                  <a:pt x="1217613" y="1157848"/>
                </a:lnTo>
                <a:lnTo>
                  <a:pt x="1210469" y="1154669"/>
                </a:lnTo>
                <a:lnTo>
                  <a:pt x="1202928" y="1151886"/>
                </a:lnTo>
                <a:lnTo>
                  <a:pt x="1195785" y="1149501"/>
                </a:lnTo>
                <a:lnTo>
                  <a:pt x="1188641" y="1147912"/>
                </a:lnTo>
                <a:lnTo>
                  <a:pt x="1181497" y="1145924"/>
                </a:lnTo>
                <a:lnTo>
                  <a:pt x="1179116" y="1131218"/>
                </a:lnTo>
                <a:lnTo>
                  <a:pt x="1176735" y="1120486"/>
                </a:lnTo>
                <a:lnTo>
                  <a:pt x="1174750" y="1110152"/>
                </a:lnTo>
                <a:lnTo>
                  <a:pt x="1180703" y="1106973"/>
                </a:lnTo>
                <a:lnTo>
                  <a:pt x="1187053" y="1102998"/>
                </a:lnTo>
                <a:lnTo>
                  <a:pt x="1193800" y="1098228"/>
                </a:lnTo>
                <a:lnTo>
                  <a:pt x="1200150" y="1093856"/>
                </a:lnTo>
                <a:lnTo>
                  <a:pt x="1212453" y="1084317"/>
                </a:lnTo>
                <a:lnTo>
                  <a:pt x="1217613" y="1080342"/>
                </a:lnTo>
                <a:lnTo>
                  <a:pt x="1223169" y="1077163"/>
                </a:lnTo>
                <a:lnTo>
                  <a:pt x="1237060" y="1070406"/>
                </a:lnTo>
                <a:lnTo>
                  <a:pt x="1250950" y="1064444"/>
                </a:lnTo>
                <a:lnTo>
                  <a:pt x="1264444" y="1059674"/>
                </a:lnTo>
                <a:lnTo>
                  <a:pt x="1277541" y="1055699"/>
                </a:lnTo>
                <a:lnTo>
                  <a:pt x="1290241" y="1052520"/>
                </a:lnTo>
                <a:lnTo>
                  <a:pt x="1302941" y="1050135"/>
                </a:lnTo>
                <a:lnTo>
                  <a:pt x="1314847" y="1048545"/>
                </a:lnTo>
                <a:lnTo>
                  <a:pt x="1326357" y="1047750"/>
                </a:lnTo>
                <a:close/>
                <a:moveTo>
                  <a:pt x="525022" y="1035050"/>
                </a:moveTo>
                <a:lnTo>
                  <a:pt x="554037" y="1036676"/>
                </a:lnTo>
                <a:lnTo>
                  <a:pt x="512762" y="1068388"/>
                </a:lnTo>
                <a:lnTo>
                  <a:pt x="525022" y="1035050"/>
                </a:lnTo>
                <a:close/>
                <a:moveTo>
                  <a:pt x="174832" y="915044"/>
                </a:moveTo>
                <a:lnTo>
                  <a:pt x="50860" y="916631"/>
                </a:lnTo>
                <a:lnTo>
                  <a:pt x="57218" y="934484"/>
                </a:lnTo>
                <a:lnTo>
                  <a:pt x="174832" y="915044"/>
                </a:lnTo>
                <a:close/>
                <a:moveTo>
                  <a:pt x="403703" y="711119"/>
                </a:moveTo>
                <a:lnTo>
                  <a:pt x="403703" y="723418"/>
                </a:lnTo>
                <a:lnTo>
                  <a:pt x="512179" y="715086"/>
                </a:lnTo>
                <a:lnTo>
                  <a:pt x="403703" y="711119"/>
                </a:lnTo>
                <a:close/>
                <a:moveTo>
                  <a:pt x="773852" y="677863"/>
                </a:moveTo>
                <a:lnTo>
                  <a:pt x="777038" y="678259"/>
                </a:lnTo>
                <a:lnTo>
                  <a:pt x="778632" y="678259"/>
                </a:lnTo>
                <a:lnTo>
                  <a:pt x="779428" y="679050"/>
                </a:lnTo>
                <a:lnTo>
                  <a:pt x="780225" y="679446"/>
                </a:lnTo>
                <a:lnTo>
                  <a:pt x="780623" y="680632"/>
                </a:lnTo>
                <a:lnTo>
                  <a:pt x="780623" y="681423"/>
                </a:lnTo>
                <a:lnTo>
                  <a:pt x="780225" y="682215"/>
                </a:lnTo>
                <a:lnTo>
                  <a:pt x="779428" y="684588"/>
                </a:lnTo>
                <a:lnTo>
                  <a:pt x="777038" y="687357"/>
                </a:lnTo>
                <a:lnTo>
                  <a:pt x="774648" y="689731"/>
                </a:lnTo>
                <a:lnTo>
                  <a:pt x="771860" y="692500"/>
                </a:lnTo>
                <a:lnTo>
                  <a:pt x="767877" y="695665"/>
                </a:lnTo>
                <a:lnTo>
                  <a:pt x="763894" y="698038"/>
                </a:lnTo>
                <a:lnTo>
                  <a:pt x="760309" y="700808"/>
                </a:lnTo>
                <a:lnTo>
                  <a:pt x="755927" y="702785"/>
                </a:lnTo>
                <a:lnTo>
                  <a:pt x="752342" y="704368"/>
                </a:lnTo>
                <a:lnTo>
                  <a:pt x="748758" y="705555"/>
                </a:lnTo>
                <a:lnTo>
                  <a:pt x="745969" y="705950"/>
                </a:lnTo>
                <a:lnTo>
                  <a:pt x="742783" y="706346"/>
                </a:lnTo>
                <a:lnTo>
                  <a:pt x="740791" y="706741"/>
                </a:lnTo>
                <a:lnTo>
                  <a:pt x="738800" y="707928"/>
                </a:lnTo>
                <a:lnTo>
                  <a:pt x="737605" y="708719"/>
                </a:lnTo>
                <a:lnTo>
                  <a:pt x="736011" y="709906"/>
                </a:lnTo>
                <a:lnTo>
                  <a:pt x="735215" y="711093"/>
                </a:lnTo>
                <a:lnTo>
                  <a:pt x="734816" y="712280"/>
                </a:lnTo>
                <a:lnTo>
                  <a:pt x="734816" y="713467"/>
                </a:lnTo>
                <a:lnTo>
                  <a:pt x="735215" y="715049"/>
                </a:lnTo>
                <a:lnTo>
                  <a:pt x="736011" y="716236"/>
                </a:lnTo>
                <a:lnTo>
                  <a:pt x="738003" y="717027"/>
                </a:lnTo>
                <a:lnTo>
                  <a:pt x="739596" y="717818"/>
                </a:lnTo>
                <a:lnTo>
                  <a:pt x="741986" y="718609"/>
                </a:lnTo>
                <a:lnTo>
                  <a:pt x="745173" y="719005"/>
                </a:lnTo>
                <a:lnTo>
                  <a:pt x="748359" y="719400"/>
                </a:lnTo>
                <a:lnTo>
                  <a:pt x="752342" y="719005"/>
                </a:lnTo>
                <a:lnTo>
                  <a:pt x="760707" y="719005"/>
                </a:lnTo>
                <a:lnTo>
                  <a:pt x="763894" y="719400"/>
                </a:lnTo>
                <a:lnTo>
                  <a:pt x="767877" y="719796"/>
                </a:lnTo>
                <a:lnTo>
                  <a:pt x="770665" y="720983"/>
                </a:lnTo>
                <a:lnTo>
                  <a:pt x="773852" y="722169"/>
                </a:lnTo>
                <a:lnTo>
                  <a:pt x="776640" y="723356"/>
                </a:lnTo>
                <a:lnTo>
                  <a:pt x="779428" y="724939"/>
                </a:lnTo>
                <a:lnTo>
                  <a:pt x="781420" y="726917"/>
                </a:lnTo>
                <a:lnTo>
                  <a:pt x="783411" y="729686"/>
                </a:lnTo>
                <a:lnTo>
                  <a:pt x="785403" y="732455"/>
                </a:lnTo>
                <a:lnTo>
                  <a:pt x="786598" y="736015"/>
                </a:lnTo>
                <a:lnTo>
                  <a:pt x="787793" y="739180"/>
                </a:lnTo>
                <a:lnTo>
                  <a:pt x="788191" y="743531"/>
                </a:lnTo>
                <a:lnTo>
                  <a:pt x="788988" y="747883"/>
                </a:lnTo>
                <a:lnTo>
                  <a:pt x="788988" y="752630"/>
                </a:lnTo>
                <a:lnTo>
                  <a:pt x="788590" y="756982"/>
                </a:lnTo>
                <a:lnTo>
                  <a:pt x="787793" y="760542"/>
                </a:lnTo>
                <a:lnTo>
                  <a:pt x="786200" y="764102"/>
                </a:lnTo>
                <a:lnTo>
                  <a:pt x="783810" y="767267"/>
                </a:lnTo>
                <a:lnTo>
                  <a:pt x="781420" y="770827"/>
                </a:lnTo>
                <a:lnTo>
                  <a:pt x="778632" y="773596"/>
                </a:lnTo>
                <a:lnTo>
                  <a:pt x="775445" y="776761"/>
                </a:lnTo>
                <a:lnTo>
                  <a:pt x="771860" y="779135"/>
                </a:lnTo>
                <a:lnTo>
                  <a:pt x="767479" y="781113"/>
                </a:lnTo>
                <a:lnTo>
                  <a:pt x="763097" y="783486"/>
                </a:lnTo>
                <a:lnTo>
                  <a:pt x="753936" y="787442"/>
                </a:lnTo>
                <a:lnTo>
                  <a:pt x="744376" y="790607"/>
                </a:lnTo>
                <a:lnTo>
                  <a:pt x="734020" y="792980"/>
                </a:lnTo>
                <a:lnTo>
                  <a:pt x="724062" y="795354"/>
                </a:lnTo>
                <a:lnTo>
                  <a:pt x="714104" y="796936"/>
                </a:lnTo>
                <a:lnTo>
                  <a:pt x="704942" y="798123"/>
                </a:lnTo>
                <a:lnTo>
                  <a:pt x="696179" y="798914"/>
                </a:lnTo>
                <a:lnTo>
                  <a:pt x="684230" y="799705"/>
                </a:lnTo>
                <a:lnTo>
                  <a:pt x="679450" y="800101"/>
                </a:lnTo>
                <a:lnTo>
                  <a:pt x="682636" y="698830"/>
                </a:lnTo>
                <a:lnTo>
                  <a:pt x="683433" y="697247"/>
                </a:lnTo>
                <a:lnTo>
                  <a:pt x="683831" y="695665"/>
                </a:lnTo>
                <a:lnTo>
                  <a:pt x="684628" y="694478"/>
                </a:lnTo>
                <a:lnTo>
                  <a:pt x="685425" y="692896"/>
                </a:lnTo>
                <a:lnTo>
                  <a:pt x="688213" y="690522"/>
                </a:lnTo>
                <a:lnTo>
                  <a:pt x="692196" y="688940"/>
                </a:lnTo>
                <a:lnTo>
                  <a:pt x="696976" y="687357"/>
                </a:lnTo>
                <a:lnTo>
                  <a:pt x="701756" y="685775"/>
                </a:lnTo>
                <a:lnTo>
                  <a:pt x="707731" y="684588"/>
                </a:lnTo>
                <a:lnTo>
                  <a:pt x="714104" y="683797"/>
                </a:lnTo>
                <a:lnTo>
                  <a:pt x="727647" y="682610"/>
                </a:lnTo>
                <a:lnTo>
                  <a:pt x="741588" y="681819"/>
                </a:lnTo>
                <a:lnTo>
                  <a:pt x="755529" y="680632"/>
                </a:lnTo>
                <a:lnTo>
                  <a:pt x="762300" y="679446"/>
                </a:lnTo>
                <a:lnTo>
                  <a:pt x="768275" y="678654"/>
                </a:lnTo>
                <a:lnTo>
                  <a:pt x="773852" y="677863"/>
                </a:lnTo>
                <a:close/>
                <a:moveTo>
                  <a:pt x="425557" y="466725"/>
                </a:moveTo>
                <a:lnTo>
                  <a:pt x="429928" y="467122"/>
                </a:lnTo>
                <a:lnTo>
                  <a:pt x="434299" y="467519"/>
                </a:lnTo>
                <a:lnTo>
                  <a:pt x="438272" y="467915"/>
                </a:lnTo>
                <a:lnTo>
                  <a:pt x="442643" y="468709"/>
                </a:lnTo>
                <a:lnTo>
                  <a:pt x="446219" y="470296"/>
                </a:lnTo>
                <a:lnTo>
                  <a:pt x="453769" y="473073"/>
                </a:lnTo>
                <a:lnTo>
                  <a:pt x="461716" y="477040"/>
                </a:lnTo>
                <a:lnTo>
                  <a:pt x="468471" y="481801"/>
                </a:lnTo>
                <a:lnTo>
                  <a:pt x="475225" y="487356"/>
                </a:lnTo>
                <a:lnTo>
                  <a:pt x="481980" y="493307"/>
                </a:lnTo>
                <a:lnTo>
                  <a:pt x="487543" y="500052"/>
                </a:lnTo>
                <a:lnTo>
                  <a:pt x="493503" y="507590"/>
                </a:lnTo>
                <a:lnTo>
                  <a:pt x="499066" y="515524"/>
                </a:lnTo>
                <a:lnTo>
                  <a:pt x="504629" y="524253"/>
                </a:lnTo>
                <a:lnTo>
                  <a:pt x="509795" y="532981"/>
                </a:lnTo>
                <a:lnTo>
                  <a:pt x="514165" y="542106"/>
                </a:lnTo>
                <a:lnTo>
                  <a:pt x="518933" y="552025"/>
                </a:lnTo>
                <a:lnTo>
                  <a:pt x="523304" y="561943"/>
                </a:lnTo>
                <a:lnTo>
                  <a:pt x="526880" y="572259"/>
                </a:lnTo>
                <a:lnTo>
                  <a:pt x="530854" y="582177"/>
                </a:lnTo>
                <a:lnTo>
                  <a:pt x="534033" y="592889"/>
                </a:lnTo>
                <a:lnTo>
                  <a:pt x="540390" y="613520"/>
                </a:lnTo>
                <a:lnTo>
                  <a:pt x="545953" y="634150"/>
                </a:lnTo>
                <a:lnTo>
                  <a:pt x="550721" y="653988"/>
                </a:lnTo>
                <a:lnTo>
                  <a:pt x="554297" y="673031"/>
                </a:lnTo>
                <a:lnTo>
                  <a:pt x="557873" y="690091"/>
                </a:lnTo>
                <a:lnTo>
                  <a:pt x="559860" y="705167"/>
                </a:lnTo>
                <a:lnTo>
                  <a:pt x="592045" y="701597"/>
                </a:lnTo>
                <a:lnTo>
                  <a:pt x="621449" y="697629"/>
                </a:lnTo>
                <a:lnTo>
                  <a:pt x="647673" y="694455"/>
                </a:lnTo>
                <a:lnTo>
                  <a:pt x="669925" y="690488"/>
                </a:lnTo>
                <a:lnTo>
                  <a:pt x="669527" y="696042"/>
                </a:lnTo>
                <a:lnTo>
                  <a:pt x="669130" y="702390"/>
                </a:lnTo>
                <a:lnTo>
                  <a:pt x="668733" y="716276"/>
                </a:lnTo>
                <a:lnTo>
                  <a:pt x="668733" y="750396"/>
                </a:lnTo>
                <a:lnTo>
                  <a:pt x="669130" y="768646"/>
                </a:lnTo>
                <a:lnTo>
                  <a:pt x="668733" y="786103"/>
                </a:lnTo>
                <a:lnTo>
                  <a:pt x="667938" y="803559"/>
                </a:lnTo>
                <a:lnTo>
                  <a:pt x="667143" y="811494"/>
                </a:lnTo>
                <a:lnTo>
                  <a:pt x="666349" y="819032"/>
                </a:lnTo>
                <a:lnTo>
                  <a:pt x="645289" y="825380"/>
                </a:lnTo>
                <a:lnTo>
                  <a:pt x="620654" y="831331"/>
                </a:lnTo>
                <a:lnTo>
                  <a:pt x="593237" y="837679"/>
                </a:lnTo>
                <a:lnTo>
                  <a:pt x="563436" y="844027"/>
                </a:lnTo>
                <a:lnTo>
                  <a:pt x="561052" y="872593"/>
                </a:lnTo>
                <a:lnTo>
                  <a:pt x="558668" y="896000"/>
                </a:lnTo>
                <a:lnTo>
                  <a:pt x="557873" y="905125"/>
                </a:lnTo>
                <a:lnTo>
                  <a:pt x="557079" y="916631"/>
                </a:lnTo>
                <a:lnTo>
                  <a:pt x="556681" y="928930"/>
                </a:lnTo>
                <a:lnTo>
                  <a:pt x="556284" y="942022"/>
                </a:lnTo>
                <a:lnTo>
                  <a:pt x="556284" y="955908"/>
                </a:lnTo>
                <a:lnTo>
                  <a:pt x="556284" y="970588"/>
                </a:lnTo>
                <a:lnTo>
                  <a:pt x="557079" y="984474"/>
                </a:lnTo>
                <a:lnTo>
                  <a:pt x="558271" y="997566"/>
                </a:lnTo>
                <a:lnTo>
                  <a:pt x="558668" y="1004311"/>
                </a:lnTo>
                <a:lnTo>
                  <a:pt x="558668" y="1009469"/>
                </a:lnTo>
                <a:lnTo>
                  <a:pt x="558271" y="1014626"/>
                </a:lnTo>
                <a:lnTo>
                  <a:pt x="557079" y="1018991"/>
                </a:lnTo>
                <a:lnTo>
                  <a:pt x="555489" y="1022164"/>
                </a:lnTo>
                <a:lnTo>
                  <a:pt x="553900" y="1024942"/>
                </a:lnTo>
                <a:lnTo>
                  <a:pt x="552310" y="1026925"/>
                </a:lnTo>
                <a:lnTo>
                  <a:pt x="549926" y="1028512"/>
                </a:lnTo>
                <a:lnTo>
                  <a:pt x="547145" y="1029306"/>
                </a:lnTo>
                <a:lnTo>
                  <a:pt x="544761" y="1030099"/>
                </a:lnTo>
                <a:lnTo>
                  <a:pt x="541582" y="1030496"/>
                </a:lnTo>
                <a:lnTo>
                  <a:pt x="538801" y="1030496"/>
                </a:lnTo>
                <a:lnTo>
                  <a:pt x="532046" y="1030099"/>
                </a:lnTo>
                <a:lnTo>
                  <a:pt x="525688" y="1028909"/>
                </a:lnTo>
                <a:lnTo>
                  <a:pt x="524894" y="1028512"/>
                </a:lnTo>
                <a:lnTo>
                  <a:pt x="524099" y="1027719"/>
                </a:lnTo>
                <a:lnTo>
                  <a:pt x="522510" y="1023751"/>
                </a:lnTo>
                <a:lnTo>
                  <a:pt x="520920" y="1018594"/>
                </a:lnTo>
                <a:lnTo>
                  <a:pt x="520125" y="1011452"/>
                </a:lnTo>
                <a:lnTo>
                  <a:pt x="519331" y="1002327"/>
                </a:lnTo>
                <a:lnTo>
                  <a:pt x="518536" y="992409"/>
                </a:lnTo>
                <a:lnTo>
                  <a:pt x="517741" y="968207"/>
                </a:lnTo>
                <a:lnTo>
                  <a:pt x="517344" y="941229"/>
                </a:lnTo>
                <a:lnTo>
                  <a:pt x="516947" y="911870"/>
                </a:lnTo>
                <a:lnTo>
                  <a:pt x="516549" y="853152"/>
                </a:lnTo>
                <a:lnTo>
                  <a:pt x="513768" y="853549"/>
                </a:lnTo>
                <a:lnTo>
                  <a:pt x="513768" y="976142"/>
                </a:lnTo>
                <a:lnTo>
                  <a:pt x="508602" y="1036050"/>
                </a:lnTo>
                <a:lnTo>
                  <a:pt x="504232" y="1082469"/>
                </a:lnTo>
                <a:lnTo>
                  <a:pt x="500258" y="1124127"/>
                </a:lnTo>
                <a:lnTo>
                  <a:pt x="499861" y="1128095"/>
                </a:lnTo>
                <a:lnTo>
                  <a:pt x="497874" y="1134443"/>
                </a:lnTo>
                <a:lnTo>
                  <a:pt x="495490" y="1141187"/>
                </a:lnTo>
                <a:lnTo>
                  <a:pt x="492311" y="1147535"/>
                </a:lnTo>
                <a:lnTo>
                  <a:pt x="489530" y="1153883"/>
                </a:lnTo>
                <a:lnTo>
                  <a:pt x="485954" y="1160231"/>
                </a:lnTo>
                <a:lnTo>
                  <a:pt x="482378" y="1166579"/>
                </a:lnTo>
                <a:lnTo>
                  <a:pt x="474828" y="1178481"/>
                </a:lnTo>
                <a:lnTo>
                  <a:pt x="438670" y="1654175"/>
                </a:lnTo>
                <a:lnTo>
                  <a:pt x="342512" y="1654175"/>
                </a:lnTo>
                <a:lnTo>
                  <a:pt x="294433" y="1276080"/>
                </a:lnTo>
                <a:lnTo>
                  <a:pt x="288473" y="1276873"/>
                </a:lnTo>
                <a:lnTo>
                  <a:pt x="282115" y="1277270"/>
                </a:lnTo>
                <a:lnTo>
                  <a:pt x="281718" y="1276873"/>
                </a:lnTo>
                <a:lnTo>
                  <a:pt x="281321" y="1276873"/>
                </a:lnTo>
                <a:lnTo>
                  <a:pt x="282115" y="1275683"/>
                </a:lnTo>
                <a:lnTo>
                  <a:pt x="282115" y="1275286"/>
                </a:lnTo>
                <a:lnTo>
                  <a:pt x="281321" y="1275286"/>
                </a:lnTo>
                <a:lnTo>
                  <a:pt x="281321" y="1276873"/>
                </a:lnTo>
                <a:lnTo>
                  <a:pt x="282910" y="1650208"/>
                </a:lnTo>
                <a:lnTo>
                  <a:pt x="170859" y="1653778"/>
                </a:lnTo>
                <a:lnTo>
                  <a:pt x="119998" y="1254655"/>
                </a:lnTo>
                <a:lnTo>
                  <a:pt x="116422" y="1253069"/>
                </a:lnTo>
                <a:lnTo>
                  <a:pt x="112846" y="1251482"/>
                </a:lnTo>
                <a:lnTo>
                  <a:pt x="109667" y="1249498"/>
                </a:lnTo>
                <a:lnTo>
                  <a:pt x="106489" y="1246721"/>
                </a:lnTo>
                <a:lnTo>
                  <a:pt x="103707" y="1243943"/>
                </a:lnTo>
                <a:lnTo>
                  <a:pt x="100528" y="1240373"/>
                </a:lnTo>
                <a:lnTo>
                  <a:pt x="98144" y="1236802"/>
                </a:lnTo>
                <a:lnTo>
                  <a:pt x="96158" y="1232438"/>
                </a:lnTo>
                <a:lnTo>
                  <a:pt x="91389" y="1223710"/>
                </a:lnTo>
                <a:lnTo>
                  <a:pt x="87416" y="1214188"/>
                </a:lnTo>
                <a:lnTo>
                  <a:pt x="84237" y="1203872"/>
                </a:lnTo>
                <a:lnTo>
                  <a:pt x="81853" y="1193557"/>
                </a:lnTo>
                <a:lnTo>
                  <a:pt x="79072" y="1182845"/>
                </a:lnTo>
                <a:lnTo>
                  <a:pt x="77085" y="1172133"/>
                </a:lnTo>
                <a:lnTo>
                  <a:pt x="73906" y="1153486"/>
                </a:lnTo>
                <a:lnTo>
                  <a:pt x="71522" y="1137616"/>
                </a:lnTo>
                <a:lnTo>
                  <a:pt x="70330" y="1132062"/>
                </a:lnTo>
                <a:lnTo>
                  <a:pt x="69535" y="1128491"/>
                </a:lnTo>
                <a:lnTo>
                  <a:pt x="69138" y="1124127"/>
                </a:lnTo>
                <a:lnTo>
                  <a:pt x="63178" y="1061839"/>
                </a:lnTo>
                <a:lnTo>
                  <a:pt x="56820" y="994392"/>
                </a:lnTo>
                <a:lnTo>
                  <a:pt x="50065" y="909490"/>
                </a:lnTo>
                <a:lnTo>
                  <a:pt x="42119" y="909490"/>
                </a:lnTo>
                <a:lnTo>
                  <a:pt x="35364" y="908299"/>
                </a:lnTo>
                <a:lnTo>
                  <a:pt x="29403" y="907506"/>
                </a:lnTo>
                <a:lnTo>
                  <a:pt x="24238" y="906316"/>
                </a:lnTo>
                <a:lnTo>
                  <a:pt x="20662" y="905125"/>
                </a:lnTo>
                <a:lnTo>
                  <a:pt x="17880" y="903935"/>
                </a:lnTo>
                <a:lnTo>
                  <a:pt x="17086" y="902745"/>
                </a:lnTo>
                <a:lnTo>
                  <a:pt x="16688" y="901555"/>
                </a:lnTo>
                <a:lnTo>
                  <a:pt x="16291" y="900761"/>
                </a:lnTo>
                <a:lnTo>
                  <a:pt x="16291" y="899571"/>
                </a:lnTo>
                <a:lnTo>
                  <a:pt x="14702" y="894413"/>
                </a:lnTo>
                <a:lnTo>
                  <a:pt x="12318" y="887669"/>
                </a:lnTo>
                <a:lnTo>
                  <a:pt x="10331" y="879734"/>
                </a:lnTo>
                <a:lnTo>
                  <a:pt x="8344" y="870212"/>
                </a:lnTo>
                <a:lnTo>
                  <a:pt x="6755" y="859103"/>
                </a:lnTo>
                <a:lnTo>
                  <a:pt x="4768" y="847201"/>
                </a:lnTo>
                <a:lnTo>
                  <a:pt x="3179" y="834109"/>
                </a:lnTo>
                <a:lnTo>
                  <a:pt x="1987" y="819826"/>
                </a:lnTo>
                <a:lnTo>
                  <a:pt x="795" y="805146"/>
                </a:lnTo>
                <a:lnTo>
                  <a:pt x="397" y="789277"/>
                </a:lnTo>
                <a:lnTo>
                  <a:pt x="0" y="773010"/>
                </a:lnTo>
                <a:lnTo>
                  <a:pt x="0" y="756347"/>
                </a:lnTo>
                <a:lnTo>
                  <a:pt x="795" y="738494"/>
                </a:lnTo>
                <a:lnTo>
                  <a:pt x="1987" y="721434"/>
                </a:lnTo>
                <a:lnTo>
                  <a:pt x="3576" y="703184"/>
                </a:lnTo>
                <a:lnTo>
                  <a:pt x="5563" y="684934"/>
                </a:lnTo>
                <a:lnTo>
                  <a:pt x="9139" y="667477"/>
                </a:lnTo>
                <a:lnTo>
                  <a:pt x="12715" y="649227"/>
                </a:lnTo>
                <a:lnTo>
                  <a:pt x="17483" y="631770"/>
                </a:lnTo>
                <a:lnTo>
                  <a:pt x="22649" y="614313"/>
                </a:lnTo>
                <a:lnTo>
                  <a:pt x="25430" y="605982"/>
                </a:lnTo>
                <a:lnTo>
                  <a:pt x="29006" y="597253"/>
                </a:lnTo>
                <a:lnTo>
                  <a:pt x="32185" y="588922"/>
                </a:lnTo>
                <a:lnTo>
                  <a:pt x="36158" y="580987"/>
                </a:lnTo>
                <a:lnTo>
                  <a:pt x="40132" y="573052"/>
                </a:lnTo>
                <a:lnTo>
                  <a:pt x="44503" y="565117"/>
                </a:lnTo>
                <a:lnTo>
                  <a:pt x="48873" y="557579"/>
                </a:lnTo>
                <a:lnTo>
                  <a:pt x="53244" y="549644"/>
                </a:lnTo>
                <a:lnTo>
                  <a:pt x="58410" y="542503"/>
                </a:lnTo>
                <a:lnTo>
                  <a:pt x="63973" y="535362"/>
                </a:lnTo>
                <a:lnTo>
                  <a:pt x="69535" y="528617"/>
                </a:lnTo>
                <a:lnTo>
                  <a:pt x="75496" y="522269"/>
                </a:lnTo>
                <a:lnTo>
                  <a:pt x="81456" y="515921"/>
                </a:lnTo>
                <a:lnTo>
                  <a:pt x="87416" y="509970"/>
                </a:lnTo>
                <a:lnTo>
                  <a:pt x="94171" y="504416"/>
                </a:lnTo>
                <a:lnTo>
                  <a:pt x="101720" y="498861"/>
                </a:lnTo>
                <a:lnTo>
                  <a:pt x="108873" y="493704"/>
                </a:lnTo>
                <a:lnTo>
                  <a:pt x="116422" y="488943"/>
                </a:lnTo>
                <a:lnTo>
                  <a:pt x="124369" y="484579"/>
                </a:lnTo>
                <a:lnTo>
                  <a:pt x="132713" y="480611"/>
                </a:lnTo>
                <a:lnTo>
                  <a:pt x="141455" y="477040"/>
                </a:lnTo>
                <a:lnTo>
                  <a:pt x="150594" y="473470"/>
                </a:lnTo>
                <a:lnTo>
                  <a:pt x="159733" y="470693"/>
                </a:lnTo>
                <a:lnTo>
                  <a:pt x="169667" y="467915"/>
                </a:lnTo>
                <a:lnTo>
                  <a:pt x="172845" y="467915"/>
                </a:lnTo>
                <a:lnTo>
                  <a:pt x="179998" y="468312"/>
                </a:lnTo>
                <a:lnTo>
                  <a:pt x="200262" y="469502"/>
                </a:lnTo>
                <a:lnTo>
                  <a:pt x="231652" y="471883"/>
                </a:lnTo>
                <a:lnTo>
                  <a:pt x="312711" y="730162"/>
                </a:lnTo>
                <a:lnTo>
                  <a:pt x="329400" y="728575"/>
                </a:lnTo>
                <a:lnTo>
                  <a:pt x="327413" y="709135"/>
                </a:lnTo>
                <a:lnTo>
                  <a:pt x="322247" y="527427"/>
                </a:lnTo>
                <a:lnTo>
                  <a:pt x="315492" y="509970"/>
                </a:lnTo>
                <a:lnTo>
                  <a:pt x="329002" y="486959"/>
                </a:lnTo>
                <a:lnTo>
                  <a:pt x="359598" y="486562"/>
                </a:lnTo>
                <a:lnTo>
                  <a:pt x="371916" y="509970"/>
                </a:lnTo>
                <a:lnTo>
                  <a:pt x="366353" y="530601"/>
                </a:lnTo>
                <a:lnTo>
                  <a:pt x="393372" y="722624"/>
                </a:lnTo>
                <a:lnTo>
                  <a:pt x="402114" y="721831"/>
                </a:lnTo>
                <a:lnTo>
                  <a:pt x="397346" y="476247"/>
                </a:lnTo>
                <a:lnTo>
                  <a:pt x="403703" y="473073"/>
                </a:lnTo>
                <a:lnTo>
                  <a:pt x="408869" y="470693"/>
                </a:lnTo>
                <a:lnTo>
                  <a:pt x="411253" y="468709"/>
                </a:lnTo>
                <a:lnTo>
                  <a:pt x="412047" y="467915"/>
                </a:lnTo>
                <a:lnTo>
                  <a:pt x="416816" y="467122"/>
                </a:lnTo>
                <a:lnTo>
                  <a:pt x="421584" y="467122"/>
                </a:lnTo>
                <a:lnTo>
                  <a:pt x="425557" y="466725"/>
                </a:lnTo>
                <a:close/>
                <a:moveTo>
                  <a:pt x="2003425" y="196850"/>
                </a:moveTo>
                <a:lnTo>
                  <a:pt x="2003425" y="720725"/>
                </a:lnTo>
                <a:lnTo>
                  <a:pt x="1071562" y="720328"/>
                </a:lnTo>
                <a:lnTo>
                  <a:pt x="1251744" y="585391"/>
                </a:lnTo>
                <a:lnTo>
                  <a:pt x="1404144" y="665163"/>
                </a:lnTo>
                <a:lnTo>
                  <a:pt x="1657350" y="399256"/>
                </a:lnTo>
                <a:lnTo>
                  <a:pt x="1796653" y="458788"/>
                </a:lnTo>
                <a:lnTo>
                  <a:pt x="2003425" y="196850"/>
                </a:lnTo>
                <a:close/>
                <a:moveTo>
                  <a:pt x="140097" y="182563"/>
                </a:moveTo>
                <a:lnTo>
                  <a:pt x="138509" y="201216"/>
                </a:lnTo>
                <a:lnTo>
                  <a:pt x="137319" y="215107"/>
                </a:lnTo>
                <a:lnTo>
                  <a:pt x="137716" y="215504"/>
                </a:lnTo>
                <a:lnTo>
                  <a:pt x="138509" y="201216"/>
                </a:lnTo>
                <a:lnTo>
                  <a:pt x="139303" y="194469"/>
                </a:lnTo>
                <a:lnTo>
                  <a:pt x="140097" y="188516"/>
                </a:lnTo>
                <a:lnTo>
                  <a:pt x="140097" y="182563"/>
                </a:lnTo>
                <a:close/>
                <a:moveTo>
                  <a:pt x="164306" y="111125"/>
                </a:moveTo>
                <a:lnTo>
                  <a:pt x="162719" y="111522"/>
                </a:lnTo>
                <a:lnTo>
                  <a:pt x="161131" y="111919"/>
                </a:lnTo>
                <a:lnTo>
                  <a:pt x="159544" y="112713"/>
                </a:lnTo>
                <a:lnTo>
                  <a:pt x="158353" y="113507"/>
                </a:lnTo>
                <a:lnTo>
                  <a:pt x="155972" y="117078"/>
                </a:lnTo>
                <a:lnTo>
                  <a:pt x="153591" y="120650"/>
                </a:lnTo>
                <a:lnTo>
                  <a:pt x="158353" y="115491"/>
                </a:lnTo>
                <a:lnTo>
                  <a:pt x="161131" y="113110"/>
                </a:lnTo>
                <a:lnTo>
                  <a:pt x="164306" y="111125"/>
                </a:lnTo>
                <a:close/>
                <a:moveTo>
                  <a:pt x="988111" y="91679"/>
                </a:moveTo>
                <a:lnTo>
                  <a:pt x="984541" y="92075"/>
                </a:lnTo>
                <a:lnTo>
                  <a:pt x="980971" y="93266"/>
                </a:lnTo>
                <a:lnTo>
                  <a:pt x="977798" y="94853"/>
                </a:lnTo>
                <a:lnTo>
                  <a:pt x="975022" y="97632"/>
                </a:lnTo>
                <a:lnTo>
                  <a:pt x="972642" y="100013"/>
                </a:lnTo>
                <a:lnTo>
                  <a:pt x="971055" y="103188"/>
                </a:lnTo>
                <a:lnTo>
                  <a:pt x="970262" y="106760"/>
                </a:lnTo>
                <a:lnTo>
                  <a:pt x="969865" y="110332"/>
                </a:lnTo>
                <a:lnTo>
                  <a:pt x="969865" y="578644"/>
                </a:lnTo>
                <a:lnTo>
                  <a:pt x="1457734" y="287338"/>
                </a:lnTo>
                <a:lnTo>
                  <a:pt x="1494622" y="333375"/>
                </a:lnTo>
                <a:lnTo>
                  <a:pt x="969865" y="642938"/>
                </a:lnTo>
                <a:lnTo>
                  <a:pt x="969865" y="758032"/>
                </a:lnTo>
                <a:lnTo>
                  <a:pt x="970262" y="762001"/>
                </a:lnTo>
                <a:lnTo>
                  <a:pt x="971055" y="765176"/>
                </a:lnTo>
                <a:lnTo>
                  <a:pt x="972642" y="768747"/>
                </a:lnTo>
                <a:lnTo>
                  <a:pt x="975022" y="771129"/>
                </a:lnTo>
                <a:lnTo>
                  <a:pt x="977798" y="773510"/>
                </a:lnTo>
                <a:lnTo>
                  <a:pt x="980971" y="775494"/>
                </a:lnTo>
                <a:lnTo>
                  <a:pt x="984541" y="776685"/>
                </a:lnTo>
                <a:lnTo>
                  <a:pt x="988111" y="776685"/>
                </a:lnTo>
                <a:lnTo>
                  <a:pt x="2043178" y="776685"/>
                </a:lnTo>
                <a:lnTo>
                  <a:pt x="2047144" y="776685"/>
                </a:lnTo>
                <a:lnTo>
                  <a:pt x="2050714" y="775494"/>
                </a:lnTo>
                <a:lnTo>
                  <a:pt x="2053887" y="773510"/>
                </a:lnTo>
                <a:lnTo>
                  <a:pt x="2056663" y="771129"/>
                </a:lnTo>
                <a:lnTo>
                  <a:pt x="2059043" y="768747"/>
                </a:lnTo>
                <a:lnTo>
                  <a:pt x="2060630" y="765176"/>
                </a:lnTo>
                <a:lnTo>
                  <a:pt x="2061820" y="762001"/>
                </a:lnTo>
                <a:lnTo>
                  <a:pt x="2062216" y="758032"/>
                </a:lnTo>
                <a:lnTo>
                  <a:pt x="2062216" y="110332"/>
                </a:lnTo>
                <a:lnTo>
                  <a:pt x="2061820" y="106760"/>
                </a:lnTo>
                <a:lnTo>
                  <a:pt x="2060630" y="103188"/>
                </a:lnTo>
                <a:lnTo>
                  <a:pt x="2059043" y="100013"/>
                </a:lnTo>
                <a:lnTo>
                  <a:pt x="2056663" y="97632"/>
                </a:lnTo>
                <a:lnTo>
                  <a:pt x="2053887" y="94853"/>
                </a:lnTo>
                <a:lnTo>
                  <a:pt x="2050714" y="93266"/>
                </a:lnTo>
                <a:lnTo>
                  <a:pt x="2047144" y="92075"/>
                </a:lnTo>
                <a:lnTo>
                  <a:pt x="2043178" y="91679"/>
                </a:lnTo>
                <a:lnTo>
                  <a:pt x="988111" y="91679"/>
                </a:lnTo>
                <a:close/>
                <a:moveTo>
                  <a:pt x="273050" y="38100"/>
                </a:moveTo>
                <a:lnTo>
                  <a:pt x="286544" y="38497"/>
                </a:lnTo>
                <a:lnTo>
                  <a:pt x="299641" y="38894"/>
                </a:lnTo>
                <a:lnTo>
                  <a:pt x="312341" y="40085"/>
                </a:lnTo>
                <a:lnTo>
                  <a:pt x="323850" y="42466"/>
                </a:lnTo>
                <a:lnTo>
                  <a:pt x="335756" y="44847"/>
                </a:lnTo>
                <a:lnTo>
                  <a:pt x="347266" y="47229"/>
                </a:lnTo>
                <a:lnTo>
                  <a:pt x="357981" y="50800"/>
                </a:lnTo>
                <a:lnTo>
                  <a:pt x="368697" y="53975"/>
                </a:lnTo>
                <a:lnTo>
                  <a:pt x="378222" y="57944"/>
                </a:lnTo>
                <a:lnTo>
                  <a:pt x="387747" y="61516"/>
                </a:lnTo>
                <a:lnTo>
                  <a:pt x="396478" y="65881"/>
                </a:lnTo>
                <a:lnTo>
                  <a:pt x="404813" y="70247"/>
                </a:lnTo>
                <a:lnTo>
                  <a:pt x="412750" y="74216"/>
                </a:lnTo>
                <a:lnTo>
                  <a:pt x="419894" y="78582"/>
                </a:lnTo>
                <a:lnTo>
                  <a:pt x="432197" y="86519"/>
                </a:lnTo>
                <a:lnTo>
                  <a:pt x="442516" y="93266"/>
                </a:lnTo>
                <a:lnTo>
                  <a:pt x="449660" y="99219"/>
                </a:lnTo>
                <a:lnTo>
                  <a:pt x="455613" y="104378"/>
                </a:lnTo>
                <a:lnTo>
                  <a:pt x="454025" y="107553"/>
                </a:lnTo>
                <a:lnTo>
                  <a:pt x="451644" y="111522"/>
                </a:lnTo>
                <a:lnTo>
                  <a:pt x="448866" y="116285"/>
                </a:lnTo>
                <a:lnTo>
                  <a:pt x="444897" y="122238"/>
                </a:lnTo>
                <a:lnTo>
                  <a:pt x="440532" y="128588"/>
                </a:lnTo>
                <a:lnTo>
                  <a:pt x="434578" y="134938"/>
                </a:lnTo>
                <a:lnTo>
                  <a:pt x="427832" y="141288"/>
                </a:lnTo>
                <a:lnTo>
                  <a:pt x="423863" y="144066"/>
                </a:lnTo>
                <a:lnTo>
                  <a:pt x="420291" y="146844"/>
                </a:lnTo>
                <a:lnTo>
                  <a:pt x="415925" y="149225"/>
                </a:lnTo>
                <a:lnTo>
                  <a:pt x="411163" y="151607"/>
                </a:lnTo>
                <a:lnTo>
                  <a:pt x="406797" y="153591"/>
                </a:lnTo>
                <a:lnTo>
                  <a:pt x="401638" y="155179"/>
                </a:lnTo>
                <a:lnTo>
                  <a:pt x="396082" y="156369"/>
                </a:lnTo>
                <a:lnTo>
                  <a:pt x="390525" y="157560"/>
                </a:lnTo>
                <a:lnTo>
                  <a:pt x="384572" y="157957"/>
                </a:lnTo>
                <a:lnTo>
                  <a:pt x="379016" y="157957"/>
                </a:lnTo>
                <a:lnTo>
                  <a:pt x="372666" y="157560"/>
                </a:lnTo>
                <a:lnTo>
                  <a:pt x="365919" y="155973"/>
                </a:lnTo>
                <a:lnTo>
                  <a:pt x="358775" y="154385"/>
                </a:lnTo>
                <a:lnTo>
                  <a:pt x="351235" y="152003"/>
                </a:lnTo>
                <a:lnTo>
                  <a:pt x="343694" y="148828"/>
                </a:lnTo>
                <a:lnTo>
                  <a:pt x="335756" y="145257"/>
                </a:lnTo>
                <a:lnTo>
                  <a:pt x="327025" y="140891"/>
                </a:lnTo>
                <a:lnTo>
                  <a:pt x="317103" y="136525"/>
                </a:lnTo>
                <a:lnTo>
                  <a:pt x="355203" y="155179"/>
                </a:lnTo>
                <a:lnTo>
                  <a:pt x="373063" y="163116"/>
                </a:lnTo>
                <a:lnTo>
                  <a:pt x="381397" y="166688"/>
                </a:lnTo>
                <a:lnTo>
                  <a:pt x="389335" y="169466"/>
                </a:lnTo>
                <a:lnTo>
                  <a:pt x="397272" y="172244"/>
                </a:lnTo>
                <a:lnTo>
                  <a:pt x="404813" y="173832"/>
                </a:lnTo>
                <a:lnTo>
                  <a:pt x="411957" y="175023"/>
                </a:lnTo>
                <a:lnTo>
                  <a:pt x="418703" y="175419"/>
                </a:lnTo>
                <a:lnTo>
                  <a:pt x="425053" y="175023"/>
                </a:lnTo>
                <a:lnTo>
                  <a:pt x="428228" y="174625"/>
                </a:lnTo>
                <a:lnTo>
                  <a:pt x="431007" y="173832"/>
                </a:lnTo>
                <a:lnTo>
                  <a:pt x="434182" y="173038"/>
                </a:lnTo>
                <a:lnTo>
                  <a:pt x="436563" y="171847"/>
                </a:lnTo>
                <a:lnTo>
                  <a:pt x="438944" y="169863"/>
                </a:lnTo>
                <a:lnTo>
                  <a:pt x="441722" y="168276"/>
                </a:lnTo>
                <a:lnTo>
                  <a:pt x="442913" y="180976"/>
                </a:lnTo>
                <a:lnTo>
                  <a:pt x="443310" y="192882"/>
                </a:lnTo>
                <a:lnTo>
                  <a:pt x="443310" y="203994"/>
                </a:lnTo>
                <a:lnTo>
                  <a:pt x="442913" y="215107"/>
                </a:lnTo>
                <a:lnTo>
                  <a:pt x="444500" y="213122"/>
                </a:lnTo>
                <a:lnTo>
                  <a:pt x="445691" y="212328"/>
                </a:lnTo>
                <a:lnTo>
                  <a:pt x="446882" y="212328"/>
                </a:lnTo>
                <a:lnTo>
                  <a:pt x="447675" y="212726"/>
                </a:lnTo>
                <a:lnTo>
                  <a:pt x="448072" y="213519"/>
                </a:lnTo>
                <a:lnTo>
                  <a:pt x="448866" y="216297"/>
                </a:lnTo>
                <a:lnTo>
                  <a:pt x="448866" y="221457"/>
                </a:lnTo>
                <a:lnTo>
                  <a:pt x="448866" y="228204"/>
                </a:lnTo>
                <a:lnTo>
                  <a:pt x="447675" y="244079"/>
                </a:lnTo>
                <a:lnTo>
                  <a:pt x="445294" y="262335"/>
                </a:lnTo>
                <a:lnTo>
                  <a:pt x="443310" y="279797"/>
                </a:lnTo>
                <a:lnTo>
                  <a:pt x="440928" y="294482"/>
                </a:lnTo>
                <a:lnTo>
                  <a:pt x="439738" y="300038"/>
                </a:lnTo>
                <a:lnTo>
                  <a:pt x="438547" y="303213"/>
                </a:lnTo>
                <a:lnTo>
                  <a:pt x="437753" y="304800"/>
                </a:lnTo>
                <a:lnTo>
                  <a:pt x="437357" y="304800"/>
                </a:lnTo>
                <a:lnTo>
                  <a:pt x="436960" y="304007"/>
                </a:lnTo>
                <a:lnTo>
                  <a:pt x="435769" y="313929"/>
                </a:lnTo>
                <a:lnTo>
                  <a:pt x="434182" y="323057"/>
                </a:lnTo>
                <a:lnTo>
                  <a:pt x="432197" y="332185"/>
                </a:lnTo>
                <a:lnTo>
                  <a:pt x="429816" y="341313"/>
                </a:lnTo>
                <a:lnTo>
                  <a:pt x="427435" y="349647"/>
                </a:lnTo>
                <a:lnTo>
                  <a:pt x="424260" y="357982"/>
                </a:lnTo>
                <a:lnTo>
                  <a:pt x="421482" y="365919"/>
                </a:lnTo>
                <a:lnTo>
                  <a:pt x="417513" y="373460"/>
                </a:lnTo>
                <a:lnTo>
                  <a:pt x="413941" y="381397"/>
                </a:lnTo>
                <a:lnTo>
                  <a:pt x="409972" y="388938"/>
                </a:lnTo>
                <a:lnTo>
                  <a:pt x="406003" y="395685"/>
                </a:lnTo>
                <a:lnTo>
                  <a:pt x="401241" y="402432"/>
                </a:lnTo>
                <a:lnTo>
                  <a:pt x="396875" y="408782"/>
                </a:lnTo>
                <a:lnTo>
                  <a:pt x="391716" y="415132"/>
                </a:lnTo>
                <a:lnTo>
                  <a:pt x="386953" y="420688"/>
                </a:lnTo>
                <a:lnTo>
                  <a:pt x="381794" y="426244"/>
                </a:lnTo>
                <a:lnTo>
                  <a:pt x="376635" y="431801"/>
                </a:lnTo>
                <a:lnTo>
                  <a:pt x="371078" y="436563"/>
                </a:lnTo>
                <a:lnTo>
                  <a:pt x="365919" y="440929"/>
                </a:lnTo>
                <a:lnTo>
                  <a:pt x="360363" y="445691"/>
                </a:lnTo>
                <a:lnTo>
                  <a:pt x="354806" y="449660"/>
                </a:lnTo>
                <a:lnTo>
                  <a:pt x="349250" y="453232"/>
                </a:lnTo>
                <a:lnTo>
                  <a:pt x="343297" y="456804"/>
                </a:lnTo>
                <a:lnTo>
                  <a:pt x="337741" y="459582"/>
                </a:lnTo>
                <a:lnTo>
                  <a:pt x="332185" y="462757"/>
                </a:lnTo>
                <a:lnTo>
                  <a:pt x="326628" y="464741"/>
                </a:lnTo>
                <a:lnTo>
                  <a:pt x="320675" y="466726"/>
                </a:lnTo>
                <a:lnTo>
                  <a:pt x="315119" y="468313"/>
                </a:lnTo>
                <a:lnTo>
                  <a:pt x="309563" y="469901"/>
                </a:lnTo>
                <a:lnTo>
                  <a:pt x="304403" y="470694"/>
                </a:lnTo>
                <a:lnTo>
                  <a:pt x="298847" y="471091"/>
                </a:lnTo>
                <a:lnTo>
                  <a:pt x="293688" y="471488"/>
                </a:lnTo>
                <a:lnTo>
                  <a:pt x="288925" y="471091"/>
                </a:lnTo>
                <a:lnTo>
                  <a:pt x="284956" y="470694"/>
                </a:lnTo>
                <a:lnTo>
                  <a:pt x="280194" y="469901"/>
                </a:lnTo>
                <a:lnTo>
                  <a:pt x="275034" y="467916"/>
                </a:lnTo>
                <a:lnTo>
                  <a:pt x="270669" y="466329"/>
                </a:lnTo>
                <a:lnTo>
                  <a:pt x="265509" y="464344"/>
                </a:lnTo>
                <a:lnTo>
                  <a:pt x="259953" y="462360"/>
                </a:lnTo>
                <a:lnTo>
                  <a:pt x="254794" y="459185"/>
                </a:lnTo>
                <a:lnTo>
                  <a:pt x="244078" y="452438"/>
                </a:lnTo>
                <a:lnTo>
                  <a:pt x="232966" y="444898"/>
                </a:lnTo>
                <a:lnTo>
                  <a:pt x="221853" y="435769"/>
                </a:lnTo>
                <a:lnTo>
                  <a:pt x="211534" y="425450"/>
                </a:lnTo>
                <a:lnTo>
                  <a:pt x="200819" y="413941"/>
                </a:lnTo>
                <a:lnTo>
                  <a:pt x="190500" y="402035"/>
                </a:lnTo>
                <a:lnTo>
                  <a:pt x="185737" y="395685"/>
                </a:lnTo>
                <a:lnTo>
                  <a:pt x="180578" y="388938"/>
                </a:lnTo>
                <a:lnTo>
                  <a:pt x="176609" y="381794"/>
                </a:lnTo>
                <a:lnTo>
                  <a:pt x="171847" y="374651"/>
                </a:lnTo>
                <a:lnTo>
                  <a:pt x="167481" y="367507"/>
                </a:lnTo>
                <a:lnTo>
                  <a:pt x="163512" y="359569"/>
                </a:lnTo>
                <a:lnTo>
                  <a:pt x="159544" y="351632"/>
                </a:lnTo>
                <a:lnTo>
                  <a:pt x="156369" y="343694"/>
                </a:lnTo>
                <a:lnTo>
                  <a:pt x="152797" y="335757"/>
                </a:lnTo>
                <a:lnTo>
                  <a:pt x="150019" y="327422"/>
                </a:lnTo>
                <a:lnTo>
                  <a:pt x="147241" y="318691"/>
                </a:lnTo>
                <a:lnTo>
                  <a:pt x="144859" y="310357"/>
                </a:lnTo>
                <a:lnTo>
                  <a:pt x="142875" y="316310"/>
                </a:lnTo>
                <a:lnTo>
                  <a:pt x="140494" y="320676"/>
                </a:lnTo>
                <a:lnTo>
                  <a:pt x="139700" y="322263"/>
                </a:lnTo>
                <a:lnTo>
                  <a:pt x="138509" y="323057"/>
                </a:lnTo>
                <a:lnTo>
                  <a:pt x="137319" y="323851"/>
                </a:lnTo>
                <a:lnTo>
                  <a:pt x="136128" y="324247"/>
                </a:lnTo>
                <a:lnTo>
                  <a:pt x="134541" y="323851"/>
                </a:lnTo>
                <a:lnTo>
                  <a:pt x="133350" y="323057"/>
                </a:lnTo>
                <a:lnTo>
                  <a:pt x="132159" y="321866"/>
                </a:lnTo>
                <a:lnTo>
                  <a:pt x="130969" y="319485"/>
                </a:lnTo>
                <a:lnTo>
                  <a:pt x="128587" y="314722"/>
                </a:lnTo>
                <a:lnTo>
                  <a:pt x="126603" y="308372"/>
                </a:lnTo>
                <a:lnTo>
                  <a:pt x="125016" y="300038"/>
                </a:lnTo>
                <a:lnTo>
                  <a:pt x="123825" y="290513"/>
                </a:lnTo>
                <a:lnTo>
                  <a:pt x="123031" y="280591"/>
                </a:lnTo>
                <a:lnTo>
                  <a:pt x="122634" y="269478"/>
                </a:lnTo>
                <a:lnTo>
                  <a:pt x="123031" y="259557"/>
                </a:lnTo>
                <a:lnTo>
                  <a:pt x="123428" y="250032"/>
                </a:lnTo>
                <a:lnTo>
                  <a:pt x="124619" y="241300"/>
                </a:lnTo>
                <a:lnTo>
                  <a:pt x="125809" y="233760"/>
                </a:lnTo>
                <a:lnTo>
                  <a:pt x="127397" y="227013"/>
                </a:lnTo>
                <a:lnTo>
                  <a:pt x="129778" y="221854"/>
                </a:lnTo>
                <a:lnTo>
                  <a:pt x="131762" y="217488"/>
                </a:lnTo>
                <a:lnTo>
                  <a:pt x="132953" y="216297"/>
                </a:lnTo>
                <a:lnTo>
                  <a:pt x="134144" y="215504"/>
                </a:lnTo>
                <a:lnTo>
                  <a:pt x="130572" y="211138"/>
                </a:lnTo>
                <a:lnTo>
                  <a:pt x="127000" y="207169"/>
                </a:lnTo>
                <a:lnTo>
                  <a:pt x="124619" y="202407"/>
                </a:lnTo>
                <a:lnTo>
                  <a:pt x="122634" y="197247"/>
                </a:lnTo>
                <a:lnTo>
                  <a:pt x="120253" y="192485"/>
                </a:lnTo>
                <a:lnTo>
                  <a:pt x="119062" y="186928"/>
                </a:lnTo>
                <a:lnTo>
                  <a:pt x="118269" y="181372"/>
                </a:lnTo>
                <a:lnTo>
                  <a:pt x="117475" y="175816"/>
                </a:lnTo>
                <a:lnTo>
                  <a:pt x="117475" y="170260"/>
                </a:lnTo>
                <a:lnTo>
                  <a:pt x="117475" y="164704"/>
                </a:lnTo>
                <a:lnTo>
                  <a:pt x="117872" y="158751"/>
                </a:lnTo>
                <a:lnTo>
                  <a:pt x="118269" y="152797"/>
                </a:lnTo>
                <a:lnTo>
                  <a:pt x="120253" y="140891"/>
                </a:lnTo>
                <a:lnTo>
                  <a:pt x="123428" y="129381"/>
                </a:lnTo>
                <a:lnTo>
                  <a:pt x="126603" y="118666"/>
                </a:lnTo>
                <a:lnTo>
                  <a:pt x="130969" y="107951"/>
                </a:lnTo>
                <a:lnTo>
                  <a:pt x="135334" y="98426"/>
                </a:lnTo>
                <a:lnTo>
                  <a:pt x="139700" y="90091"/>
                </a:lnTo>
                <a:lnTo>
                  <a:pt x="144066" y="82154"/>
                </a:lnTo>
                <a:lnTo>
                  <a:pt x="148034" y="76597"/>
                </a:lnTo>
                <a:lnTo>
                  <a:pt x="152003" y="72231"/>
                </a:lnTo>
                <a:lnTo>
                  <a:pt x="153194" y="70644"/>
                </a:lnTo>
                <a:lnTo>
                  <a:pt x="154781" y="69850"/>
                </a:lnTo>
                <a:lnTo>
                  <a:pt x="170656" y="61913"/>
                </a:lnTo>
                <a:lnTo>
                  <a:pt x="186134" y="55960"/>
                </a:lnTo>
                <a:lnTo>
                  <a:pt x="201216" y="50403"/>
                </a:lnTo>
                <a:lnTo>
                  <a:pt x="216297" y="46038"/>
                </a:lnTo>
                <a:lnTo>
                  <a:pt x="230981" y="42863"/>
                </a:lnTo>
                <a:lnTo>
                  <a:pt x="245269" y="40482"/>
                </a:lnTo>
                <a:lnTo>
                  <a:pt x="259556" y="38894"/>
                </a:lnTo>
                <a:lnTo>
                  <a:pt x="273050" y="38100"/>
                </a:lnTo>
                <a:close/>
                <a:moveTo>
                  <a:pt x="982954" y="0"/>
                </a:moveTo>
                <a:lnTo>
                  <a:pt x="988111" y="0"/>
                </a:lnTo>
                <a:lnTo>
                  <a:pt x="2043178" y="0"/>
                </a:lnTo>
                <a:lnTo>
                  <a:pt x="2049127" y="0"/>
                </a:lnTo>
                <a:lnTo>
                  <a:pt x="2054680" y="397"/>
                </a:lnTo>
                <a:lnTo>
                  <a:pt x="2060233" y="1191"/>
                </a:lnTo>
                <a:lnTo>
                  <a:pt x="2065786" y="1985"/>
                </a:lnTo>
                <a:lnTo>
                  <a:pt x="2070942" y="3572"/>
                </a:lnTo>
                <a:lnTo>
                  <a:pt x="2076099" y="5160"/>
                </a:lnTo>
                <a:lnTo>
                  <a:pt x="2081255" y="6747"/>
                </a:lnTo>
                <a:lnTo>
                  <a:pt x="2086411" y="8732"/>
                </a:lnTo>
                <a:lnTo>
                  <a:pt x="2091171" y="11113"/>
                </a:lnTo>
                <a:lnTo>
                  <a:pt x="2095931" y="13494"/>
                </a:lnTo>
                <a:lnTo>
                  <a:pt x="2100691" y="16272"/>
                </a:lnTo>
                <a:lnTo>
                  <a:pt x="2105054" y="19050"/>
                </a:lnTo>
                <a:lnTo>
                  <a:pt x="2109417" y="21828"/>
                </a:lnTo>
                <a:lnTo>
                  <a:pt x="2113780" y="25401"/>
                </a:lnTo>
                <a:lnTo>
                  <a:pt x="2121713" y="32544"/>
                </a:lnTo>
                <a:lnTo>
                  <a:pt x="2128852" y="40085"/>
                </a:lnTo>
                <a:lnTo>
                  <a:pt x="2131629" y="44451"/>
                </a:lnTo>
                <a:lnTo>
                  <a:pt x="2135198" y="48816"/>
                </a:lnTo>
                <a:lnTo>
                  <a:pt x="2137578" y="53182"/>
                </a:lnTo>
                <a:lnTo>
                  <a:pt x="2140751" y="57944"/>
                </a:lnTo>
                <a:lnTo>
                  <a:pt x="2143131" y="62707"/>
                </a:lnTo>
                <a:lnTo>
                  <a:pt x="2145114" y="67469"/>
                </a:lnTo>
                <a:lnTo>
                  <a:pt x="2147494" y="72628"/>
                </a:lnTo>
                <a:lnTo>
                  <a:pt x="2149081" y="77788"/>
                </a:lnTo>
                <a:lnTo>
                  <a:pt x="2150271" y="82947"/>
                </a:lnTo>
                <a:lnTo>
                  <a:pt x="2151461" y="88107"/>
                </a:lnTo>
                <a:lnTo>
                  <a:pt x="2152254" y="93663"/>
                </a:lnTo>
                <a:lnTo>
                  <a:pt x="2153444" y="99219"/>
                </a:lnTo>
                <a:lnTo>
                  <a:pt x="2153841" y="105172"/>
                </a:lnTo>
                <a:lnTo>
                  <a:pt x="2154237" y="110332"/>
                </a:lnTo>
                <a:lnTo>
                  <a:pt x="2154237" y="758032"/>
                </a:lnTo>
                <a:lnTo>
                  <a:pt x="2153841" y="763588"/>
                </a:lnTo>
                <a:lnTo>
                  <a:pt x="2153444" y="769144"/>
                </a:lnTo>
                <a:lnTo>
                  <a:pt x="2152254" y="775097"/>
                </a:lnTo>
                <a:lnTo>
                  <a:pt x="2151461" y="779860"/>
                </a:lnTo>
                <a:lnTo>
                  <a:pt x="2150271" y="785416"/>
                </a:lnTo>
                <a:lnTo>
                  <a:pt x="2149081" y="790972"/>
                </a:lnTo>
                <a:lnTo>
                  <a:pt x="2147494" y="796132"/>
                </a:lnTo>
                <a:lnTo>
                  <a:pt x="2145114" y="800894"/>
                </a:lnTo>
                <a:lnTo>
                  <a:pt x="2143131" y="805657"/>
                </a:lnTo>
                <a:lnTo>
                  <a:pt x="2140751" y="810816"/>
                </a:lnTo>
                <a:lnTo>
                  <a:pt x="2137578" y="815579"/>
                </a:lnTo>
                <a:lnTo>
                  <a:pt x="2135198" y="819547"/>
                </a:lnTo>
                <a:lnTo>
                  <a:pt x="2131629" y="824310"/>
                </a:lnTo>
                <a:lnTo>
                  <a:pt x="2128852" y="827882"/>
                </a:lnTo>
                <a:lnTo>
                  <a:pt x="2124886" y="832247"/>
                </a:lnTo>
                <a:lnTo>
                  <a:pt x="2121713" y="836216"/>
                </a:lnTo>
                <a:lnTo>
                  <a:pt x="2117350" y="839788"/>
                </a:lnTo>
                <a:lnTo>
                  <a:pt x="2113780" y="843360"/>
                </a:lnTo>
                <a:lnTo>
                  <a:pt x="2109417" y="846535"/>
                </a:lnTo>
                <a:lnTo>
                  <a:pt x="2105054" y="849710"/>
                </a:lnTo>
                <a:lnTo>
                  <a:pt x="2100691" y="852488"/>
                </a:lnTo>
                <a:lnTo>
                  <a:pt x="2095931" y="854869"/>
                </a:lnTo>
                <a:lnTo>
                  <a:pt x="2091171" y="857647"/>
                </a:lnTo>
                <a:lnTo>
                  <a:pt x="2086411" y="859632"/>
                </a:lnTo>
                <a:lnTo>
                  <a:pt x="2081255" y="861616"/>
                </a:lnTo>
                <a:lnTo>
                  <a:pt x="2076099" y="863601"/>
                </a:lnTo>
                <a:lnTo>
                  <a:pt x="2070942" y="865188"/>
                </a:lnTo>
                <a:lnTo>
                  <a:pt x="2065786" y="866379"/>
                </a:lnTo>
                <a:lnTo>
                  <a:pt x="2060233" y="867172"/>
                </a:lnTo>
                <a:lnTo>
                  <a:pt x="2054680" y="867966"/>
                </a:lnTo>
                <a:lnTo>
                  <a:pt x="2049127" y="868363"/>
                </a:lnTo>
                <a:lnTo>
                  <a:pt x="2043178" y="868363"/>
                </a:lnTo>
                <a:lnTo>
                  <a:pt x="988111" y="868363"/>
                </a:lnTo>
                <a:lnTo>
                  <a:pt x="982954" y="868363"/>
                </a:lnTo>
                <a:lnTo>
                  <a:pt x="977401" y="867966"/>
                </a:lnTo>
                <a:lnTo>
                  <a:pt x="971452" y="867172"/>
                </a:lnTo>
                <a:lnTo>
                  <a:pt x="966295" y="866379"/>
                </a:lnTo>
                <a:lnTo>
                  <a:pt x="960742" y="865188"/>
                </a:lnTo>
                <a:lnTo>
                  <a:pt x="955586" y="863601"/>
                </a:lnTo>
                <a:lnTo>
                  <a:pt x="950430" y="861616"/>
                </a:lnTo>
                <a:lnTo>
                  <a:pt x="945273" y="859632"/>
                </a:lnTo>
                <a:lnTo>
                  <a:pt x="940514" y="857647"/>
                </a:lnTo>
                <a:lnTo>
                  <a:pt x="935754" y="854869"/>
                </a:lnTo>
                <a:lnTo>
                  <a:pt x="930994" y="852488"/>
                </a:lnTo>
                <a:lnTo>
                  <a:pt x="926631" y="849710"/>
                </a:lnTo>
                <a:lnTo>
                  <a:pt x="922268" y="846535"/>
                </a:lnTo>
                <a:lnTo>
                  <a:pt x="918302" y="843360"/>
                </a:lnTo>
                <a:lnTo>
                  <a:pt x="913939" y="839788"/>
                </a:lnTo>
                <a:lnTo>
                  <a:pt x="910369" y="836216"/>
                </a:lnTo>
                <a:lnTo>
                  <a:pt x="906402" y="832247"/>
                </a:lnTo>
                <a:lnTo>
                  <a:pt x="903229" y="827882"/>
                </a:lnTo>
                <a:lnTo>
                  <a:pt x="899659" y="824310"/>
                </a:lnTo>
                <a:lnTo>
                  <a:pt x="896883" y="819547"/>
                </a:lnTo>
                <a:lnTo>
                  <a:pt x="893710" y="815579"/>
                </a:lnTo>
                <a:lnTo>
                  <a:pt x="891330" y="810816"/>
                </a:lnTo>
                <a:lnTo>
                  <a:pt x="888950" y="805657"/>
                </a:lnTo>
                <a:lnTo>
                  <a:pt x="886570" y="800894"/>
                </a:lnTo>
                <a:lnTo>
                  <a:pt x="884587" y="796132"/>
                </a:lnTo>
                <a:lnTo>
                  <a:pt x="883001" y="790972"/>
                </a:lnTo>
                <a:lnTo>
                  <a:pt x="881414" y="785416"/>
                </a:lnTo>
                <a:lnTo>
                  <a:pt x="879827" y="779860"/>
                </a:lnTo>
                <a:lnTo>
                  <a:pt x="879034" y="775097"/>
                </a:lnTo>
                <a:lnTo>
                  <a:pt x="878241" y="769144"/>
                </a:lnTo>
                <a:lnTo>
                  <a:pt x="877844" y="763588"/>
                </a:lnTo>
                <a:lnTo>
                  <a:pt x="877844" y="758032"/>
                </a:lnTo>
                <a:lnTo>
                  <a:pt x="877844" y="696913"/>
                </a:lnTo>
                <a:lnTo>
                  <a:pt x="833420" y="723504"/>
                </a:lnTo>
                <a:lnTo>
                  <a:pt x="804862" y="676672"/>
                </a:lnTo>
                <a:lnTo>
                  <a:pt x="877844" y="633413"/>
                </a:lnTo>
                <a:lnTo>
                  <a:pt x="877844" y="110332"/>
                </a:lnTo>
                <a:lnTo>
                  <a:pt x="877844" y="105172"/>
                </a:lnTo>
                <a:lnTo>
                  <a:pt x="878241" y="99219"/>
                </a:lnTo>
                <a:lnTo>
                  <a:pt x="879034" y="93663"/>
                </a:lnTo>
                <a:lnTo>
                  <a:pt x="879827" y="88107"/>
                </a:lnTo>
                <a:lnTo>
                  <a:pt x="881414" y="82947"/>
                </a:lnTo>
                <a:lnTo>
                  <a:pt x="883001" y="77788"/>
                </a:lnTo>
                <a:lnTo>
                  <a:pt x="884587" y="72628"/>
                </a:lnTo>
                <a:lnTo>
                  <a:pt x="886570" y="67469"/>
                </a:lnTo>
                <a:lnTo>
                  <a:pt x="888950" y="62707"/>
                </a:lnTo>
                <a:lnTo>
                  <a:pt x="891330" y="57944"/>
                </a:lnTo>
                <a:lnTo>
                  <a:pt x="893710" y="53182"/>
                </a:lnTo>
                <a:lnTo>
                  <a:pt x="896883" y="48816"/>
                </a:lnTo>
                <a:lnTo>
                  <a:pt x="899659" y="44451"/>
                </a:lnTo>
                <a:lnTo>
                  <a:pt x="903229" y="40085"/>
                </a:lnTo>
                <a:lnTo>
                  <a:pt x="910369" y="32544"/>
                </a:lnTo>
                <a:lnTo>
                  <a:pt x="918302" y="25401"/>
                </a:lnTo>
                <a:lnTo>
                  <a:pt x="922268" y="21828"/>
                </a:lnTo>
                <a:lnTo>
                  <a:pt x="926631" y="19050"/>
                </a:lnTo>
                <a:lnTo>
                  <a:pt x="930994" y="16272"/>
                </a:lnTo>
                <a:lnTo>
                  <a:pt x="935754" y="13494"/>
                </a:lnTo>
                <a:lnTo>
                  <a:pt x="940514" y="11113"/>
                </a:lnTo>
                <a:lnTo>
                  <a:pt x="945273" y="8732"/>
                </a:lnTo>
                <a:lnTo>
                  <a:pt x="950430" y="6747"/>
                </a:lnTo>
                <a:lnTo>
                  <a:pt x="955586" y="5160"/>
                </a:lnTo>
                <a:lnTo>
                  <a:pt x="960742" y="3572"/>
                </a:lnTo>
                <a:lnTo>
                  <a:pt x="966295" y="1985"/>
                </a:lnTo>
                <a:lnTo>
                  <a:pt x="971452" y="1191"/>
                </a:lnTo>
                <a:lnTo>
                  <a:pt x="977401" y="397"/>
                </a:lnTo>
                <a:lnTo>
                  <a:pt x="98295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 2050"/>
          <p:cNvSpPr/>
          <p:nvPr/>
        </p:nvSpPr>
        <p:spPr bwMode="auto">
          <a:xfrm>
            <a:off x="5628005" y="4115435"/>
            <a:ext cx="382905" cy="338455"/>
          </a:xfrm>
          <a:custGeom>
            <a:avLst/>
            <a:gdLst>
              <a:gd name="T0" fmla="*/ 354414 w 2295525"/>
              <a:gd name="T1" fmla="*/ 1437494 h 1735138"/>
              <a:gd name="T2" fmla="*/ 223983 w 2295525"/>
              <a:gd name="T3" fmla="*/ 1389407 h 1735138"/>
              <a:gd name="T4" fmla="*/ 200120 w 2295525"/>
              <a:gd name="T5" fmla="*/ 1433678 h 1735138"/>
              <a:gd name="T6" fmla="*/ 1871799 w 2295525"/>
              <a:gd name="T7" fmla="*/ 1202082 h 1735138"/>
              <a:gd name="T8" fmla="*/ 1862595 w 2295525"/>
              <a:gd name="T9" fmla="*/ 1430571 h 1735138"/>
              <a:gd name="T10" fmla="*/ 1585813 w 2295525"/>
              <a:gd name="T11" fmla="*/ 1207999 h 1735138"/>
              <a:gd name="T12" fmla="*/ 1490656 w 2295525"/>
              <a:gd name="T13" fmla="*/ 1402297 h 1735138"/>
              <a:gd name="T14" fmla="*/ 1152749 w 2295525"/>
              <a:gd name="T15" fmla="*/ 1383558 h 1735138"/>
              <a:gd name="T16" fmla="*/ 1090837 w 2295525"/>
              <a:gd name="T17" fmla="*/ 1220821 h 1735138"/>
              <a:gd name="T18" fmla="*/ 783516 w 2295525"/>
              <a:gd name="T19" fmla="*/ 1424982 h 1735138"/>
              <a:gd name="T20" fmla="*/ 1483025 w 2295525"/>
              <a:gd name="T21" fmla="*/ 1122300 h 1735138"/>
              <a:gd name="T22" fmla="*/ 1518730 w 2295525"/>
              <a:gd name="T23" fmla="*/ 1215802 h 1735138"/>
              <a:gd name="T24" fmla="*/ 1183050 w 2295525"/>
              <a:gd name="T25" fmla="*/ 1170419 h 1735138"/>
              <a:gd name="T26" fmla="*/ 1093135 w 2295525"/>
              <a:gd name="T27" fmla="*/ 1129269 h 1735138"/>
              <a:gd name="T28" fmla="*/ 556942 w 2295525"/>
              <a:gd name="T29" fmla="*/ 1349470 h 1735138"/>
              <a:gd name="T30" fmla="*/ 575056 w 2295525"/>
              <a:gd name="T31" fmla="*/ 1122300 h 1735138"/>
              <a:gd name="T32" fmla="*/ 1862842 w 2295525"/>
              <a:gd name="T33" fmla="*/ 1073163 h 1735138"/>
              <a:gd name="T34" fmla="*/ 1818708 w 2295525"/>
              <a:gd name="T35" fmla="*/ 1141187 h 1735138"/>
              <a:gd name="T36" fmla="*/ 1616812 w 2295525"/>
              <a:gd name="T37" fmla="*/ 1141187 h 1735138"/>
              <a:gd name="T38" fmla="*/ 1710350 w 2295525"/>
              <a:gd name="T39" fmla="*/ 973592 h 1735138"/>
              <a:gd name="T40" fmla="*/ 1049969 w 2295525"/>
              <a:gd name="T41" fmla="*/ 1053775 h 1735138"/>
              <a:gd name="T42" fmla="*/ 1014682 w 2295525"/>
              <a:gd name="T43" fmla="*/ 1139873 h 1735138"/>
              <a:gd name="T44" fmla="*/ 810877 w 2295525"/>
              <a:gd name="T45" fmla="*/ 1148088 h 1735138"/>
              <a:gd name="T46" fmla="*/ 894641 w 2295525"/>
              <a:gd name="T47" fmla="*/ 977206 h 1735138"/>
              <a:gd name="T48" fmla="*/ 1442943 w 2295525"/>
              <a:gd name="T49" fmla="*/ 1075103 h 1735138"/>
              <a:gd name="T50" fmla="*/ 1436373 w 2295525"/>
              <a:gd name="T51" fmla="*/ 1150050 h 1735138"/>
              <a:gd name="T52" fmla="*/ 1208721 w 2295525"/>
              <a:gd name="T53" fmla="*/ 1078390 h 1735138"/>
              <a:gd name="T54" fmla="*/ 1323368 w 2295525"/>
              <a:gd name="T55" fmla="*/ 948876 h 1735138"/>
              <a:gd name="T56" fmla="*/ 1621695 w 2295525"/>
              <a:gd name="T57" fmla="*/ 933562 h 1735138"/>
              <a:gd name="T58" fmla="*/ 1479674 w 2295525"/>
              <a:gd name="T59" fmla="*/ 1082709 h 1735138"/>
              <a:gd name="T60" fmla="*/ 1414939 w 2295525"/>
              <a:gd name="T61" fmla="*/ 921326 h 1735138"/>
              <a:gd name="T62" fmla="*/ 734217 w 2295525"/>
              <a:gd name="T63" fmla="*/ 885923 h 1735138"/>
              <a:gd name="T64" fmla="*/ 821379 w 2295525"/>
              <a:gd name="T65" fmla="*/ 995880 h 1735138"/>
              <a:gd name="T66" fmla="*/ 569798 w 2295525"/>
              <a:gd name="T67" fmla="*/ 1011399 h 1735138"/>
              <a:gd name="T68" fmla="*/ 708465 w 2295525"/>
              <a:gd name="T69" fmla="*/ 874696 h 1735138"/>
              <a:gd name="T70" fmla="*/ 1179427 w 2295525"/>
              <a:gd name="T71" fmla="*/ 987627 h 1735138"/>
              <a:gd name="T72" fmla="*/ 1053942 w 2295525"/>
              <a:gd name="T73" fmla="*/ 998854 h 1735138"/>
              <a:gd name="T74" fmla="*/ 1081279 w 2295525"/>
              <a:gd name="T75" fmla="*/ 872390 h 1735138"/>
              <a:gd name="T76" fmla="*/ 630962 w 2295525"/>
              <a:gd name="T77" fmla="*/ 582190 h 1735138"/>
              <a:gd name="T78" fmla="*/ 650134 w 2295525"/>
              <a:gd name="T79" fmla="*/ 606180 h 1735138"/>
              <a:gd name="T80" fmla="*/ 568156 w 2295525"/>
              <a:gd name="T81" fmla="*/ 576931 h 1735138"/>
              <a:gd name="T82" fmla="*/ 423066 w 2295525"/>
              <a:gd name="T83" fmla="*/ 442769 h 1735138"/>
              <a:gd name="T84" fmla="*/ 467582 w 2295525"/>
              <a:gd name="T85" fmla="*/ 701168 h 1735138"/>
              <a:gd name="T86" fmla="*/ 431639 w 2295525"/>
              <a:gd name="T87" fmla="*/ 840254 h 1735138"/>
              <a:gd name="T88" fmla="*/ 233461 w 2295525"/>
              <a:gd name="T89" fmla="*/ 1059432 h 1735138"/>
              <a:gd name="T90" fmla="*/ 24401 w 2295525"/>
              <a:gd name="T91" fmla="*/ 753902 h 1735138"/>
              <a:gd name="T92" fmla="*/ 24071 w 2295525"/>
              <a:gd name="T93" fmla="*/ 496162 h 1735138"/>
              <a:gd name="T94" fmla="*/ 271712 w 2295525"/>
              <a:gd name="T95" fmla="*/ 589107 h 1735138"/>
              <a:gd name="T96" fmla="*/ 114945 w 2295525"/>
              <a:gd name="T97" fmla="*/ 167158 h 1735138"/>
              <a:gd name="T98" fmla="*/ 805855 w 2295525"/>
              <a:gd name="T99" fmla="*/ 635663 h 1735138"/>
              <a:gd name="T100" fmla="*/ 259204 w 2295525"/>
              <a:gd name="T101" fmla="*/ 33300 h 1735138"/>
              <a:gd name="T102" fmla="*/ 328699 w 2295525"/>
              <a:gd name="T103" fmla="*/ 129902 h 1735138"/>
              <a:gd name="T104" fmla="*/ 367892 w 2295525"/>
              <a:gd name="T105" fmla="*/ 169466 h 1735138"/>
              <a:gd name="T106" fmla="*/ 336932 w 2295525"/>
              <a:gd name="T107" fmla="*/ 328712 h 1735138"/>
              <a:gd name="T108" fmla="*/ 211447 w 2295525"/>
              <a:gd name="T109" fmla="*/ 381464 h 1735138"/>
              <a:gd name="T110" fmla="*/ 106711 w 2295525"/>
              <a:gd name="T111" fmla="*/ 261452 h 1735138"/>
              <a:gd name="T112" fmla="*/ 105065 w 2295525"/>
              <a:gd name="T113" fmla="*/ 98581 h 1735138"/>
              <a:gd name="T114" fmla="*/ 1739362 w 2295525"/>
              <a:gd name="T115" fmla="*/ 11210 h 1735138"/>
              <a:gd name="T116" fmla="*/ 1780178 w 2295525"/>
              <a:gd name="T117" fmla="*/ 665335 h 1735138"/>
              <a:gd name="T118" fmla="*/ 801905 w 2295525"/>
              <a:gd name="T119" fmla="*/ 719736 h 1735138"/>
              <a:gd name="T120" fmla="*/ 728501 w 2295525"/>
              <a:gd name="T121" fmla="*/ 578954 h 1735138"/>
              <a:gd name="T122" fmla="*/ 797296 w 2295525"/>
              <a:gd name="T123" fmla="*/ 2967 h 173513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295525" h="1735138">
                <a:moveTo>
                  <a:pt x="350837" y="1671638"/>
                </a:moveTo>
                <a:lnTo>
                  <a:pt x="438244" y="1671638"/>
                </a:lnTo>
                <a:lnTo>
                  <a:pt x="442634" y="1674019"/>
                </a:lnTo>
                <a:lnTo>
                  <a:pt x="452213" y="1680766"/>
                </a:lnTo>
                <a:lnTo>
                  <a:pt x="458599" y="1685132"/>
                </a:lnTo>
                <a:lnTo>
                  <a:pt x="465384" y="1690291"/>
                </a:lnTo>
                <a:lnTo>
                  <a:pt x="472169" y="1695847"/>
                </a:lnTo>
                <a:lnTo>
                  <a:pt x="478156" y="1701404"/>
                </a:lnTo>
                <a:lnTo>
                  <a:pt x="483743" y="1706960"/>
                </a:lnTo>
                <a:lnTo>
                  <a:pt x="488533" y="1712913"/>
                </a:lnTo>
                <a:lnTo>
                  <a:pt x="490129" y="1715691"/>
                </a:lnTo>
                <a:lnTo>
                  <a:pt x="490928" y="1718072"/>
                </a:lnTo>
                <a:lnTo>
                  <a:pt x="491726" y="1720454"/>
                </a:lnTo>
                <a:lnTo>
                  <a:pt x="492125" y="1723232"/>
                </a:lnTo>
                <a:lnTo>
                  <a:pt x="491726" y="1725216"/>
                </a:lnTo>
                <a:lnTo>
                  <a:pt x="490928" y="1727201"/>
                </a:lnTo>
                <a:lnTo>
                  <a:pt x="489331" y="1729582"/>
                </a:lnTo>
                <a:lnTo>
                  <a:pt x="486537" y="1730772"/>
                </a:lnTo>
                <a:lnTo>
                  <a:pt x="483743" y="1732360"/>
                </a:lnTo>
                <a:lnTo>
                  <a:pt x="479752" y="1733551"/>
                </a:lnTo>
                <a:lnTo>
                  <a:pt x="475362" y="1734344"/>
                </a:lnTo>
                <a:lnTo>
                  <a:pt x="469774" y="1734741"/>
                </a:lnTo>
                <a:lnTo>
                  <a:pt x="462590" y="1735138"/>
                </a:lnTo>
                <a:lnTo>
                  <a:pt x="455805" y="1735138"/>
                </a:lnTo>
                <a:lnTo>
                  <a:pt x="449419" y="1734741"/>
                </a:lnTo>
                <a:lnTo>
                  <a:pt x="443432" y="1733947"/>
                </a:lnTo>
                <a:lnTo>
                  <a:pt x="437446" y="1733154"/>
                </a:lnTo>
                <a:lnTo>
                  <a:pt x="431858" y="1731566"/>
                </a:lnTo>
                <a:lnTo>
                  <a:pt x="427069" y="1730376"/>
                </a:lnTo>
                <a:lnTo>
                  <a:pt x="421481" y="1727994"/>
                </a:lnTo>
                <a:lnTo>
                  <a:pt x="416691" y="1726010"/>
                </a:lnTo>
                <a:lnTo>
                  <a:pt x="411902" y="1724026"/>
                </a:lnTo>
                <a:lnTo>
                  <a:pt x="402722" y="1718866"/>
                </a:lnTo>
                <a:lnTo>
                  <a:pt x="394341" y="1712913"/>
                </a:lnTo>
                <a:lnTo>
                  <a:pt x="385560" y="1706960"/>
                </a:lnTo>
                <a:lnTo>
                  <a:pt x="381968" y="1704579"/>
                </a:lnTo>
                <a:lnTo>
                  <a:pt x="379573" y="1703785"/>
                </a:lnTo>
                <a:lnTo>
                  <a:pt x="377578" y="1703785"/>
                </a:lnTo>
                <a:lnTo>
                  <a:pt x="376780" y="1704182"/>
                </a:lnTo>
                <a:lnTo>
                  <a:pt x="376380" y="1705372"/>
                </a:lnTo>
                <a:lnTo>
                  <a:pt x="375582" y="1706563"/>
                </a:lnTo>
                <a:lnTo>
                  <a:pt x="375183" y="1707357"/>
                </a:lnTo>
                <a:lnTo>
                  <a:pt x="373986" y="1707754"/>
                </a:lnTo>
                <a:lnTo>
                  <a:pt x="364008" y="1707357"/>
                </a:lnTo>
                <a:lnTo>
                  <a:pt x="358420" y="1706563"/>
                </a:lnTo>
                <a:lnTo>
                  <a:pt x="356425" y="1706166"/>
                </a:lnTo>
                <a:lnTo>
                  <a:pt x="355227" y="1705769"/>
                </a:lnTo>
                <a:lnTo>
                  <a:pt x="353232" y="1697435"/>
                </a:lnTo>
                <a:lnTo>
                  <a:pt x="352433" y="1690688"/>
                </a:lnTo>
                <a:lnTo>
                  <a:pt x="351635" y="1685132"/>
                </a:lnTo>
                <a:lnTo>
                  <a:pt x="351236" y="1680766"/>
                </a:lnTo>
                <a:lnTo>
                  <a:pt x="351635" y="1677988"/>
                </a:lnTo>
                <a:lnTo>
                  <a:pt x="351635" y="1676004"/>
                </a:lnTo>
                <a:lnTo>
                  <a:pt x="352433" y="1674019"/>
                </a:lnTo>
                <a:lnTo>
                  <a:pt x="350837" y="1671638"/>
                </a:lnTo>
                <a:close/>
                <a:moveTo>
                  <a:pt x="168275" y="1670050"/>
                </a:moveTo>
                <a:lnTo>
                  <a:pt x="265566" y="1670050"/>
                </a:lnTo>
                <a:lnTo>
                  <a:pt x="269899" y="1672491"/>
                </a:lnTo>
                <a:lnTo>
                  <a:pt x="281322" y="1679406"/>
                </a:lnTo>
                <a:lnTo>
                  <a:pt x="288018" y="1683881"/>
                </a:lnTo>
                <a:lnTo>
                  <a:pt x="295502" y="1689170"/>
                </a:lnTo>
                <a:lnTo>
                  <a:pt x="302986" y="1694458"/>
                </a:lnTo>
                <a:lnTo>
                  <a:pt x="309682" y="1700560"/>
                </a:lnTo>
                <a:lnTo>
                  <a:pt x="315984" y="1706255"/>
                </a:lnTo>
                <a:lnTo>
                  <a:pt x="318742" y="1709510"/>
                </a:lnTo>
                <a:lnTo>
                  <a:pt x="321105" y="1711950"/>
                </a:lnTo>
                <a:lnTo>
                  <a:pt x="322681" y="1714798"/>
                </a:lnTo>
                <a:lnTo>
                  <a:pt x="323862" y="1717646"/>
                </a:lnTo>
                <a:lnTo>
                  <a:pt x="325044" y="1720086"/>
                </a:lnTo>
                <a:lnTo>
                  <a:pt x="325438" y="1722934"/>
                </a:lnTo>
                <a:lnTo>
                  <a:pt x="325044" y="1724968"/>
                </a:lnTo>
                <a:lnTo>
                  <a:pt x="323862" y="1727002"/>
                </a:lnTo>
                <a:lnTo>
                  <a:pt x="321893" y="1728629"/>
                </a:lnTo>
                <a:lnTo>
                  <a:pt x="319529" y="1730663"/>
                </a:lnTo>
                <a:lnTo>
                  <a:pt x="315984" y="1732290"/>
                </a:lnTo>
                <a:lnTo>
                  <a:pt x="312046" y="1733104"/>
                </a:lnTo>
                <a:lnTo>
                  <a:pt x="306531" y="1734324"/>
                </a:lnTo>
                <a:lnTo>
                  <a:pt x="300229" y="1734731"/>
                </a:lnTo>
                <a:lnTo>
                  <a:pt x="292351" y="1735138"/>
                </a:lnTo>
                <a:lnTo>
                  <a:pt x="285261" y="1735138"/>
                </a:lnTo>
                <a:lnTo>
                  <a:pt x="278171" y="1734731"/>
                </a:lnTo>
                <a:lnTo>
                  <a:pt x="271475" y="1733918"/>
                </a:lnTo>
                <a:lnTo>
                  <a:pt x="264778" y="1732697"/>
                </a:lnTo>
                <a:lnTo>
                  <a:pt x="258476" y="1731477"/>
                </a:lnTo>
                <a:lnTo>
                  <a:pt x="252568" y="1729850"/>
                </a:lnTo>
                <a:lnTo>
                  <a:pt x="247053" y="1727816"/>
                </a:lnTo>
                <a:lnTo>
                  <a:pt x="241145" y="1725782"/>
                </a:lnTo>
                <a:lnTo>
                  <a:pt x="236024" y="1723748"/>
                </a:lnTo>
                <a:lnTo>
                  <a:pt x="225783" y="1718052"/>
                </a:lnTo>
                <a:lnTo>
                  <a:pt x="215936" y="1712357"/>
                </a:lnTo>
                <a:lnTo>
                  <a:pt x="206876" y="1706255"/>
                </a:lnTo>
                <a:lnTo>
                  <a:pt x="202543" y="1703814"/>
                </a:lnTo>
                <a:lnTo>
                  <a:pt x="200180" y="1703001"/>
                </a:lnTo>
                <a:lnTo>
                  <a:pt x="198211" y="1703001"/>
                </a:lnTo>
                <a:lnTo>
                  <a:pt x="197423" y="1703408"/>
                </a:lnTo>
                <a:lnTo>
                  <a:pt x="196241" y="1704628"/>
                </a:lnTo>
                <a:lnTo>
                  <a:pt x="195847" y="1705848"/>
                </a:lnTo>
                <a:lnTo>
                  <a:pt x="195060" y="1706662"/>
                </a:lnTo>
                <a:lnTo>
                  <a:pt x="193878" y="1707069"/>
                </a:lnTo>
                <a:lnTo>
                  <a:pt x="182455" y="1706662"/>
                </a:lnTo>
                <a:lnTo>
                  <a:pt x="176941" y="1705848"/>
                </a:lnTo>
                <a:lnTo>
                  <a:pt x="174183" y="1705442"/>
                </a:lnTo>
                <a:lnTo>
                  <a:pt x="173002" y="1705035"/>
                </a:lnTo>
                <a:lnTo>
                  <a:pt x="171032" y="1696492"/>
                </a:lnTo>
                <a:lnTo>
                  <a:pt x="169457" y="1689576"/>
                </a:lnTo>
                <a:lnTo>
                  <a:pt x="169063" y="1683881"/>
                </a:lnTo>
                <a:lnTo>
                  <a:pt x="168669" y="1679406"/>
                </a:lnTo>
                <a:lnTo>
                  <a:pt x="169063" y="1676152"/>
                </a:lnTo>
                <a:lnTo>
                  <a:pt x="169063" y="1674118"/>
                </a:lnTo>
                <a:lnTo>
                  <a:pt x="169457" y="1672491"/>
                </a:lnTo>
                <a:lnTo>
                  <a:pt x="168275" y="1670050"/>
                </a:lnTo>
                <a:close/>
                <a:moveTo>
                  <a:pt x="1942197" y="1444625"/>
                </a:moveTo>
                <a:lnTo>
                  <a:pt x="2238486" y="1444625"/>
                </a:lnTo>
                <a:lnTo>
                  <a:pt x="2244427" y="1445021"/>
                </a:lnTo>
                <a:lnTo>
                  <a:pt x="2249973" y="1445812"/>
                </a:lnTo>
                <a:lnTo>
                  <a:pt x="2255518" y="1447000"/>
                </a:lnTo>
                <a:lnTo>
                  <a:pt x="2260272" y="1448978"/>
                </a:lnTo>
                <a:lnTo>
                  <a:pt x="2265421" y="1451748"/>
                </a:lnTo>
                <a:lnTo>
                  <a:pt x="2270174" y="1454123"/>
                </a:lnTo>
                <a:lnTo>
                  <a:pt x="2274532" y="1457289"/>
                </a:lnTo>
                <a:lnTo>
                  <a:pt x="2278493" y="1461246"/>
                </a:lnTo>
                <a:lnTo>
                  <a:pt x="2282454" y="1465204"/>
                </a:lnTo>
                <a:lnTo>
                  <a:pt x="2285623" y="1469557"/>
                </a:lnTo>
                <a:lnTo>
                  <a:pt x="2287999" y="1474306"/>
                </a:lnTo>
                <a:lnTo>
                  <a:pt x="2290772" y="1479451"/>
                </a:lnTo>
                <a:lnTo>
                  <a:pt x="2292356" y="1484200"/>
                </a:lnTo>
                <a:lnTo>
                  <a:pt x="2293941" y="1489740"/>
                </a:lnTo>
                <a:lnTo>
                  <a:pt x="2294733" y="1495280"/>
                </a:lnTo>
                <a:lnTo>
                  <a:pt x="2295525" y="1501217"/>
                </a:lnTo>
                <a:lnTo>
                  <a:pt x="2295525" y="1665451"/>
                </a:lnTo>
                <a:lnTo>
                  <a:pt x="2294733" y="1671387"/>
                </a:lnTo>
                <a:lnTo>
                  <a:pt x="2293941" y="1676927"/>
                </a:lnTo>
                <a:lnTo>
                  <a:pt x="2292356" y="1682468"/>
                </a:lnTo>
                <a:lnTo>
                  <a:pt x="2290772" y="1688008"/>
                </a:lnTo>
                <a:lnTo>
                  <a:pt x="2287999" y="1692361"/>
                </a:lnTo>
                <a:lnTo>
                  <a:pt x="2285623" y="1697110"/>
                </a:lnTo>
                <a:lnTo>
                  <a:pt x="2282454" y="1701859"/>
                </a:lnTo>
                <a:lnTo>
                  <a:pt x="2278493" y="1705421"/>
                </a:lnTo>
                <a:lnTo>
                  <a:pt x="2274532" y="1709378"/>
                </a:lnTo>
                <a:lnTo>
                  <a:pt x="2270174" y="1712544"/>
                </a:lnTo>
                <a:lnTo>
                  <a:pt x="2265421" y="1715315"/>
                </a:lnTo>
                <a:lnTo>
                  <a:pt x="2260272" y="1717689"/>
                </a:lnTo>
                <a:lnTo>
                  <a:pt x="2255518" y="1719668"/>
                </a:lnTo>
                <a:lnTo>
                  <a:pt x="2249973" y="1720855"/>
                </a:lnTo>
                <a:lnTo>
                  <a:pt x="2244427" y="1722042"/>
                </a:lnTo>
                <a:lnTo>
                  <a:pt x="2238486" y="1722438"/>
                </a:lnTo>
                <a:lnTo>
                  <a:pt x="1942197" y="1722438"/>
                </a:lnTo>
                <a:lnTo>
                  <a:pt x="1936652" y="1722042"/>
                </a:lnTo>
                <a:lnTo>
                  <a:pt x="1931106" y="1720855"/>
                </a:lnTo>
                <a:lnTo>
                  <a:pt x="1925561" y="1719668"/>
                </a:lnTo>
                <a:lnTo>
                  <a:pt x="1920412" y="1717689"/>
                </a:lnTo>
                <a:lnTo>
                  <a:pt x="1915262" y="1715315"/>
                </a:lnTo>
                <a:lnTo>
                  <a:pt x="1910905" y="1712544"/>
                </a:lnTo>
                <a:lnTo>
                  <a:pt x="1906548" y="1709378"/>
                </a:lnTo>
                <a:lnTo>
                  <a:pt x="1902191" y="1705421"/>
                </a:lnTo>
                <a:lnTo>
                  <a:pt x="1899022" y="1701859"/>
                </a:lnTo>
                <a:lnTo>
                  <a:pt x="1895457" y="1697110"/>
                </a:lnTo>
                <a:lnTo>
                  <a:pt x="1892684" y="1692361"/>
                </a:lnTo>
                <a:lnTo>
                  <a:pt x="1890307" y="1688008"/>
                </a:lnTo>
                <a:lnTo>
                  <a:pt x="1888327" y="1682468"/>
                </a:lnTo>
                <a:lnTo>
                  <a:pt x="1887139" y="1676927"/>
                </a:lnTo>
                <a:lnTo>
                  <a:pt x="1886346" y="1671387"/>
                </a:lnTo>
                <a:lnTo>
                  <a:pt x="1885950" y="1665451"/>
                </a:lnTo>
                <a:lnTo>
                  <a:pt x="1885950" y="1501217"/>
                </a:lnTo>
                <a:lnTo>
                  <a:pt x="1886346" y="1495280"/>
                </a:lnTo>
                <a:lnTo>
                  <a:pt x="1887139" y="1489740"/>
                </a:lnTo>
                <a:lnTo>
                  <a:pt x="1888327" y="1484200"/>
                </a:lnTo>
                <a:lnTo>
                  <a:pt x="1890307" y="1479451"/>
                </a:lnTo>
                <a:lnTo>
                  <a:pt x="1892684" y="1474306"/>
                </a:lnTo>
                <a:lnTo>
                  <a:pt x="1895457" y="1469557"/>
                </a:lnTo>
                <a:lnTo>
                  <a:pt x="1899022" y="1465204"/>
                </a:lnTo>
                <a:lnTo>
                  <a:pt x="1902191" y="1461246"/>
                </a:lnTo>
                <a:lnTo>
                  <a:pt x="1906548" y="1457289"/>
                </a:lnTo>
                <a:lnTo>
                  <a:pt x="1910905" y="1454123"/>
                </a:lnTo>
                <a:lnTo>
                  <a:pt x="1915262" y="1451748"/>
                </a:lnTo>
                <a:lnTo>
                  <a:pt x="1920412" y="1448978"/>
                </a:lnTo>
                <a:lnTo>
                  <a:pt x="1925561" y="1447000"/>
                </a:lnTo>
                <a:lnTo>
                  <a:pt x="1931106" y="1445812"/>
                </a:lnTo>
                <a:lnTo>
                  <a:pt x="1936652" y="1445021"/>
                </a:lnTo>
                <a:lnTo>
                  <a:pt x="1942197" y="1444625"/>
                </a:lnTo>
                <a:close/>
                <a:moveTo>
                  <a:pt x="1445637" y="1444625"/>
                </a:moveTo>
                <a:lnTo>
                  <a:pt x="1743650" y="1444625"/>
                </a:lnTo>
                <a:lnTo>
                  <a:pt x="1749627" y="1445021"/>
                </a:lnTo>
                <a:lnTo>
                  <a:pt x="1755204" y="1445812"/>
                </a:lnTo>
                <a:lnTo>
                  <a:pt x="1760384" y="1447000"/>
                </a:lnTo>
                <a:lnTo>
                  <a:pt x="1765563" y="1448978"/>
                </a:lnTo>
                <a:lnTo>
                  <a:pt x="1770743" y="1451748"/>
                </a:lnTo>
                <a:lnTo>
                  <a:pt x="1775524" y="1454123"/>
                </a:lnTo>
                <a:lnTo>
                  <a:pt x="1779508" y="1457289"/>
                </a:lnTo>
                <a:lnTo>
                  <a:pt x="1783890" y="1461246"/>
                </a:lnTo>
                <a:lnTo>
                  <a:pt x="1787476" y="1465204"/>
                </a:lnTo>
                <a:lnTo>
                  <a:pt x="1790663" y="1469557"/>
                </a:lnTo>
                <a:lnTo>
                  <a:pt x="1793452" y="1474306"/>
                </a:lnTo>
                <a:lnTo>
                  <a:pt x="1796241" y="1479451"/>
                </a:lnTo>
                <a:lnTo>
                  <a:pt x="1797835" y="1484200"/>
                </a:lnTo>
                <a:lnTo>
                  <a:pt x="1799428" y="1489740"/>
                </a:lnTo>
                <a:lnTo>
                  <a:pt x="1800225" y="1495280"/>
                </a:lnTo>
                <a:lnTo>
                  <a:pt x="1800225" y="1501217"/>
                </a:lnTo>
                <a:lnTo>
                  <a:pt x="1800225" y="1665451"/>
                </a:lnTo>
                <a:lnTo>
                  <a:pt x="1800225" y="1671387"/>
                </a:lnTo>
                <a:lnTo>
                  <a:pt x="1799428" y="1676927"/>
                </a:lnTo>
                <a:lnTo>
                  <a:pt x="1797835" y="1682468"/>
                </a:lnTo>
                <a:lnTo>
                  <a:pt x="1796241" y="1688008"/>
                </a:lnTo>
                <a:lnTo>
                  <a:pt x="1793452" y="1692361"/>
                </a:lnTo>
                <a:lnTo>
                  <a:pt x="1790663" y="1697110"/>
                </a:lnTo>
                <a:lnTo>
                  <a:pt x="1787476" y="1701859"/>
                </a:lnTo>
                <a:lnTo>
                  <a:pt x="1783890" y="1705421"/>
                </a:lnTo>
                <a:lnTo>
                  <a:pt x="1779508" y="1709378"/>
                </a:lnTo>
                <a:lnTo>
                  <a:pt x="1775524" y="1712544"/>
                </a:lnTo>
                <a:lnTo>
                  <a:pt x="1770743" y="1715315"/>
                </a:lnTo>
                <a:lnTo>
                  <a:pt x="1765563" y="1717689"/>
                </a:lnTo>
                <a:lnTo>
                  <a:pt x="1760384" y="1719668"/>
                </a:lnTo>
                <a:lnTo>
                  <a:pt x="1755204" y="1720855"/>
                </a:lnTo>
                <a:lnTo>
                  <a:pt x="1749627" y="1722042"/>
                </a:lnTo>
                <a:lnTo>
                  <a:pt x="1743650" y="1722438"/>
                </a:lnTo>
                <a:lnTo>
                  <a:pt x="1445637" y="1722438"/>
                </a:lnTo>
                <a:lnTo>
                  <a:pt x="1439661" y="1722042"/>
                </a:lnTo>
                <a:lnTo>
                  <a:pt x="1434083" y="1720855"/>
                </a:lnTo>
                <a:lnTo>
                  <a:pt x="1428904" y="1719668"/>
                </a:lnTo>
                <a:lnTo>
                  <a:pt x="1423724" y="1717689"/>
                </a:lnTo>
                <a:lnTo>
                  <a:pt x="1418545" y="1715315"/>
                </a:lnTo>
                <a:lnTo>
                  <a:pt x="1413764" y="1712544"/>
                </a:lnTo>
                <a:lnTo>
                  <a:pt x="1409780" y="1709378"/>
                </a:lnTo>
                <a:lnTo>
                  <a:pt x="1405397" y="1705421"/>
                </a:lnTo>
                <a:lnTo>
                  <a:pt x="1401811" y="1701859"/>
                </a:lnTo>
                <a:lnTo>
                  <a:pt x="1398624" y="1697110"/>
                </a:lnTo>
                <a:lnTo>
                  <a:pt x="1395835" y="1692361"/>
                </a:lnTo>
                <a:lnTo>
                  <a:pt x="1393046" y="1688008"/>
                </a:lnTo>
                <a:lnTo>
                  <a:pt x="1391453" y="1682468"/>
                </a:lnTo>
                <a:lnTo>
                  <a:pt x="1389859" y="1676927"/>
                </a:lnTo>
                <a:lnTo>
                  <a:pt x="1389062" y="1671387"/>
                </a:lnTo>
                <a:lnTo>
                  <a:pt x="1389062" y="1665451"/>
                </a:lnTo>
                <a:lnTo>
                  <a:pt x="1389062" y="1501217"/>
                </a:lnTo>
                <a:lnTo>
                  <a:pt x="1389062" y="1495280"/>
                </a:lnTo>
                <a:lnTo>
                  <a:pt x="1389859" y="1489740"/>
                </a:lnTo>
                <a:lnTo>
                  <a:pt x="1391453" y="1484200"/>
                </a:lnTo>
                <a:lnTo>
                  <a:pt x="1393046" y="1479451"/>
                </a:lnTo>
                <a:lnTo>
                  <a:pt x="1395835" y="1474306"/>
                </a:lnTo>
                <a:lnTo>
                  <a:pt x="1398624" y="1469557"/>
                </a:lnTo>
                <a:lnTo>
                  <a:pt x="1401811" y="1465204"/>
                </a:lnTo>
                <a:lnTo>
                  <a:pt x="1405397" y="1461246"/>
                </a:lnTo>
                <a:lnTo>
                  <a:pt x="1409780" y="1457289"/>
                </a:lnTo>
                <a:lnTo>
                  <a:pt x="1413764" y="1454123"/>
                </a:lnTo>
                <a:lnTo>
                  <a:pt x="1418545" y="1451748"/>
                </a:lnTo>
                <a:lnTo>
                  <a:pt x="1423724" y="1448978"/>
                </a:lnTo>
                <a:lnTo>
                  <a:pt x="1428904" y="1447000"/>
                </a:lnTo>
                <a:lnTo>
                  <a:pt x="1434083" y="1445812"/>
                </a:lnTo>
                <a:lnTo>
                  <a:pt x="1439661" y="1445021"/>
                </a:lnTo>
                <a:lnTo>
                  <a:pt x="1445637" y="1444625"/>
                </a:lnTo>
                <a:close/>
                <a:moveTo>
                  <a:pt x="971098" y="1444625"/>
                </a:moveTo>
                <a:lnTo>
                  <a:pt x="1267674" y="1444625"/>
                </a:lnTo>
                <a:lnTo>
                  <a:pt x="1273224" y="1445021"/>
                </a:lnTo>
                <a:lnTo>
                  <a:pt x="1278775" y="1445812"/>
                </a:lnTo>
                <a:lnTo>
                  <a:pt x="1284326" y="1447000"/>
                </a:lnTo>
                <a:lnTo>
                  <a:pt x="1289481" y="1448978"/>
                </a:lnTo>
                <a:lnTo>
                  <a:pt x="1294635" y="1451748"/>
                </a:lnTo>
                <a:lnTo>
                  <a:pt x="1298996" y="1454123"/>
                </a:lnTo>
                <a:lnTo>
                  <a:pt x="1303358" y="1457289"/>
                </a:lnTo>
                <a:lnTo>
                  <a:pt x="1307719" y="1461246"/>
                </a:lnTo>
                <a:lnTo>
                  <a:pt x="1311288" y="1465204"/>
                </a:lnTo>
                <a:lnTo>
                  <a:pt x="1314459" y="1469557"/>
                </a:lnTo>
                <a:lnTo>
                  <a:pt x="1317235" y="1474306"/>
                </a:lnTo>
                <a:lnTo>
                  <a:pt x="1319614" y="1479451"/>
                </a:lnTo>
                <a:lnTo>
                  <a:pt x="1321596" y="1484200"/>
                </a:lnTo>
                <a:lnTo>
                  <a:pt x="1323182" y="1489740"/>
                </a:lnTo>
                <a:lnTo>
                  <a:pt x="1323975" y="1495280"/>
                </a:lnTo>
                <a:lnTo>
                  <a:pt x="1323975" y="1501217"/>
                </a:lnTo>
                <a:lnTo>
                  <a:pt x="1323975" y="1665451"/>
                </a:lnTo>
                <a:lnTo>
                  <a:pt x="1323975" y="1671387"/>
                </a:lnTo>
                <a:lnTo>
                  <a:pt x="1323182" y="1676927"/>
                </a:lnTo>
                <a:lnTo>
                  <a:pt x="1321596" y="1682468"/>
                </a:lnTo>
                <a:lnTo>
                  <a:pt x="1319614" y="1688008"/>
                </a:lnTo>
                <a:lnTo>
                  <a:pt x="1317235" y="1692361"/>
                </a:lnTo>
                <a:lnTo>
                  <a:pt x="1314459" y="1697110"/>
                </a:lnTo>
                <a:lnTo>
                  <a:pt x="1311288" y="1701859"/>
                </a:lnTo>
                <a:lnTo>
                  <a:pt x="1307719" y="1705421"/>
                </a:lnTo>
                <a:lnTo>
                  <a:pt x="1303358" y="1709378"/>
                </a:lnTo>
                <a:lnTo>
                  <a:pt x="1298996" y="1712544"/>
                </a:lnTo>
                <a:lnTo>
                  <a:pt x="1294635" y="1715315"/>
                </a:lnTo>
                <a:lnTo>
                  <a:pt x="1289481" y="1717689"/>
                </a:lnTo>
                <a:lnTo>
                  <a:pt x="1284326" y="1719668"/>
                </a:lnTo>
                <a:lnTo>
                  <a:pt x="1278775" y="1720855"/>
                </a:lnTo>
                <a:lnTo>
                  <a:pt x="1273224" y="1722042"/>
                </a:lnTo>
                <a:lnTo>
                  <a:pt x="1267674" y="1722438"/>
                </a:lnTo>
                <a:lnTo>
                  <a:pt x="971098" y="1722438"/>
                </a:lnTo>
                <a:lnTo>
                  <a:pt x="965151" y="1722042"/>
                </a:lnTo>
                <a:lnTo>
                  <a:pt x="959600" y="1720855"/>
                </a:lnTo>
                <a:lnTo>
                  <a:pt x="954049" y="1719668"/>
                </a:lnTo>
                <a:lnTo>
                  <a:pt x="949291" y="1717689"/>
                </a:lnTo>
                <a:lnTo>
                  <a:pt x="944137" y="1715315"/>
                </a:lnTo>
                <a:lnTo>
                  <a:pt x="939379" y="1712544"/>
                </a:lnTo>
                <a:lnTo>
                  <a:pt x="935414" y="1709378"/>
                </a:lnTo>
                <a:lnTo>
                  <a:pt x="931053" y="1705421"/>
                </a:lnTo>
                <a:lnTo>
                  <a:pt x="927088" y="1701859"/>
                </a:lnTo>
                <a:lnTo>
                  <a:pt x="924312" y="1697110"/>
                </a:lnTo>
                <a:lnTo>
                  <a:pt x="921140" y="1692361"/>
                </a:lnTo>
                <a:lnTo>
                  <a:pt x="918762" y="1688008"/>
                </a:lnTo>
                <a:lnTo>
                  <a:pt x="917176" y="1682468"/>
                </a:lnTo>
                <a:lnTo>
                  <a:pt x="915590" y="1676927"/>
                </a:lnTo>
                <a:lnTo>
                  <a:pt x="914400" y="1671387"/>
                </a:lnTo>
                <a:lnTo>
                  <a:pt x="914400" y="1665451"/>
                </a:lnTo>
                <a:lnTo>
                  <a:pt x="914400" y="1501217"/>
                </a:lnTo>
                <a:lnTo>
                  <a:pt x="914400" y="1495280"/>
                </a:lnTo>
                <a:lnTo>
                  <a:pt x="915590" y="1489740"/>
                </a:lnTo>
                <a:lnTo>
                  <a:pt x="917176" y="1484200"/>
                </a:lnTo>
                <a:lnTo>
                  <a:pt x="918762" y="1479451"/>
                </a:lnTo>
                <a:lnTo>
                  <a:pt x="921140" y="1474306"/>
                </a:lnTo>
                <a:lnTo>
                  <a:pt x="924312" y="1469557"/>
                </a:lnTo>
                <a:lnTo>
                  <a:pt x="927088" y="1465204"/>
                </a:lnTo>
                <a:lnTo>
                  <a:pt x="931053" y="1461246"/>
                </a:lnTo>
                <a:lnTo>
                  <a:pt x="935414" y="1457289"/>
                </a:lnTo>
                <a:lnTo>
                  <a:pt x="939379" y="1454123"/>
                </a:lnTo>
                <a:lnTo>
                  <a:pt x="944137" y="1451748"/>
                </a:lnTo>
                <a:lnTo>
                  <a:pt x="949291" y="1448978"/>
                </a:lnTo>
                <a:lnTo>
                  <a:pt x="954049" y="1447000"/>
                </a:lnTo>
                <a:lnTo>
                  <a:pt x="959600" y="1445812"/>
                </a:lnTo>
                <a:lnTo>
                  <a:pt x="965151" y="1445021"/>
                </a:lnTo>
                <a:lnTo>
                  <a:pt x="971098" y="1444625"/>
                </a:lnTo>
                <a:close/>
                <a:moveTo>
                  <a:pt x="1787045" y="1350963"/>
                </a:moveTo>
                <a:lnTo>
                  <a:pt x="1913358" y="1350963"/>
                </a:lnTo>
                <a:lnTo>
                  <a:pt x="1913358" y="1366815"/>
                </a:lnTo>
                <a:lnTo>
                  <a:pt x="1914148" y="1381479"/>
                </a:lnTo>
                <a:lnTo>
                  <a:pt x="1915332" y="1395746"/>
                </a:lnTo>
                <a:lnTo>
                  <a:pt x="1917700" y="1409617"/>
                </a:lnTo>
                <a:lnTo>
                  <a:pt x="1910200" y="1412391"/>
                </a:lnTo>
                <a:lnTo>
                  <a:pt x="1903095" y="1414769"/>
                </a:lnTo>
                <a:lnTo>
                  <a:pt x="1896385" y="1418732"/>
                </a:lnTo>
                <a:lnTo>
                  <a:pt x="1890069" y="1422299"/>
                </a:lnTo>
                <a:lnTo>
                  <a:pt x="1883753" y="1427055"/>
                </a:lnTo>
                <a:lnTo>
                  <a:pt x="1877833" y="1431810"/>
                </a:lnTo>
                <a:lnTo>
                  <a:pt x="1872306" y="1437359"/>
                </a:lnTo>
                <a:lnTo>
                  <a:pt x="1867570" y="1442907"/>
                </a:lnTo>
                <a:lnTo>
                  <a:pt x="1863228" y="1448852"/>
                </a:lnTo>
                <a:lnTo>
                  <a:pt x="1859280" y="1455589"/>
                </a:lnTo>
                <a:lnTo>
                  <a:pt x="1856122" y="1462326"/>
                </a:lnTo>
                <a:lnTo>
                  <a:pt x="1852965" y="1469460"/>
                </a:lnTo>
                <a:lnTo>
                  <a:pt x="1850596" y="1476990"/>
                </a:lnTo>
                <a:lnTo>
                  <a:pt x="1849017" y="1484916"/>
                </a:lnTo>
                <a:lnTo>
                  <a:pt x="1847833" y="1492842"/>
                </a:lnTo>
                <a:lnTo>
                  <a:pt x="1847438" y="1500768"/>
                </a:lnTo>
                <a:lnTo>
                  <a:pt x="1847438" y="1628776"/>
                </a:lnTo>
                <a:lnTo>
                  <a:pt x="1837570" y="1628776"/>
                </a:lnTo>
                <a:lnTo>
                  <a:pt x="1837570" y="1500768"/>
                </a:lnTo>
                <a:lnTo>
                  <a:pt x="1837175" y="1492842"/>
                </a:lnTo>
                <a:lnTo>
                  <a:pt x="1836386" y="1485312"/>
                </a:lnTo>
                <a:lnTo>
                  <a:pt x="1834412" y="1478178"/>
                </a:lnTo>
                <a:lnTo>
                  <a:pt x="1832439" y="1470252"/>
                </a:lnTo>
                <a:lnTo>
                  <a:pt x="1830070" y="1463515"/>
                </a:lnTo>
                <a:lnTo>
                  <a:pt x="1826518" y="1456778"/>
                </a:lnTo>
                <a:lnTo>
                  <a:pt x="1822965" y="1450833"/>
                </a:lnTo>
                <a:lnTo>
                  <a:pt x="1818623" y="1444888"/>
                </a:lnTo>
                <a:lnTo>
                  <a:pt x="1813886" y="1438944"/>
                </a:lnTo>
                <a:lnTo>
                  <a:pt x="1809150" y="1433792"/>
                </a:lnTo>
                <a:lnTo>
                  <a:pt x="1803623" y="1428640"/>
                </a:lnTo>
                <a:lnTo>
                  <a:pt x="1798097" y="1424280"/>
                </a:lnTo>
                <a:lnTo>
                  <a:pt x="1791781" y="1420317"/>
                </a:lnTo>
                <a:lnTo>
                  <a:pt x="1785466" y="1416354"/>
                </a:lnTo>
                <a:lnTo>
                  <a:pt x="1778755" y="1413580"/>
                </a:lnTo>
                <a:lnTo>
                  <a:pt x="1771650" y="1411202"/>
                </a:lnTo>
                <a:lnTo>
                  <a:pt x="1774808" y="1406446"/>
                </a:lnTo>
                <a:lnTo>
                  <a:pt x="1777571" y="1401294"/>
                </a:lnTo>
                <a:lnTo>
                  <a:pt x="1779940" y="1394953"/>
                </a:lnTo>
                <a:lnTo>
                  <a:pt x="1782308" y="1388216"/>
                </a:lnTo>
                <a:lnTo>
                  <a:pt x="1784282" y="1380290"/>
                </a:lnTo>
                <a:lnTo>
                  <a:pt x="1785466" y="1371571"/>
                </a:lnTo>
                <a:lnTo>
                  <a:pt x="1786650" y="1361663"/>
                </a:lnTo>
                <a:lnTo>
                  <a:pt x="1787045" y="1350963"/>
                </a:lnTo>
                <a:close/>
                <a:moveTo>
                  <a:pt x="1316831" y="1350963"/>
                </a:moveTo>
                <a:lnTo>
                  <a:pt x="1412875" y="1350963"/>
                </a:lnTo>
                <a:lnTo>
                  <a:pt x="1413272" y="1360950"/>
                </a:lnTo>
                <a:lnTo>
                  <a:pt x="1414066" y="1370138"/>
                </a:lnTo>
                <a:lnTo>
                  <a:pt x="1415653" y="1378527"/>
                </a:lnTo>
                <a:lnTo>
                  <a:pt x="1416844" y="1386116"/>
                </a:lnTo>
                <a:lnTo>
                  <a:pt x="1418828" y="1392907"/>
                </a:lnTo>
                <a:lnTo>
                  <a:pt x="1420813" y="1398900"/>
                </a:lnTo>
                <a:lnTo>
                  <a:pt x="1423194" y="1404492"/>
                </a:lnTo>
                <a:lnTo>
                  <a:pt x="1425575" y="1408886"/>
                </a:lnTo>
                <a:lnTo>
                  <a:pt x="1419622" y="1410884"/>
                </a:lnTo>
                <a:lnTo>
                  <a:pt x="1413272" y="1412881"/>
                </a:lnTo>
                <a:lnTo>
                  <a:pt x="1407716" y="1414878"/>
                </a:lnTo>
                <a:lnTo>
                  <a:pt x="1402556" y="1418074"/>
                </a:lnTo>
                <a:lnTo>
                  <a:pt x="1397000" y="1420870"/>
                </a:lnTo>
                <a:lnTo>
                  <a:pt x="1391841" y="1424466"/>
                </a:lnTo>
                <a:lnTo>
                  <a:pt x="1386681" y="1427661"/>
                </a:lnTo>
                <a:lnTo>
                  <a:pt x="1382316" y="1432056"/>
                </a:lnTo>
                <a:lnTo>
                  <a:pt x="1377950" y="1436050"/>
                </a:lnTo>
                <a:lnTo>
                  <a:pt x="1374378" y="1440844"/>
                </a:lnTo>
                <a:lnTo>
                  <a:pt x="1370410" y="1445638"/>
                </a:lnTo>
                <a:lnTo>
                  <a:pt x="1366441" y="1450431"/>
                </a:lnTo>
                <a:lnTo>
                  <a:pt x="1363663" y="1456024"/>
                </a:lnTo>
                <a:lnTo>
                  <a:pt x="1360885" y="1461616"/>
                </a:lnTo>
                <a:lnTo>
                  <a:pt x="1358106" y="1467209"/>
                </a:lnTo>
                <a:lnTo>
                  <a:pt x="1356519" y="1473201"/>
                </a:lnTo>
                <a:lnTo>
                  <a:pt x="1352947" y="1464413"/>
                </a:lnTo>
                <a:lnTo>
                  <a:pt x="1348978" y="1456423"/>
                </a:lnTo>
                <a:lnTo>
                  <a:pt x="1344216" y="1448833"/>
                </a:lnTo>
                <a:lnTo>
                  <a:pt x="1339056" y="1441643"/>
                </a:lnTo>
                <a:lnTo>
                  <a:pt x="1332706" y="1434852"/>
                </a:lnTo>
                <a:lnTo>
                  <a:pt x="1325960" y="1428860"/>
                </a:lnTo>
                <a:lnTo>
                  <a:pt x="1318816" y="1423267"/>
                </a:lnTo>
                <a:lnTo>
                  <a:pt x="1311275" y="1418873"/>
                </a:lnTo>
                <a:lnTo>
                  <a:pt x="1314053" y="1401696"/>
                </a:lnTo>
                <a:lnTo>
                  <a:pt x="1316038" y="1384918"/>
                </a:lnTo>
                <a:lnTo>
                  <a:pt x="1316435" y="1376130"/>
                </a:lnTo>
                <a:lnTo>
                  <a:pt x="1316831" y="1367741"/>
                </a:lnTo>
                <a:lnTo>
                  <a:pt x="1317228" y="1359352"/>
                </a:lnTo>
                <a:lnTo>
                  <a:pt x="1316831" y="1350963"/>
                </a:lnTo>
                <a:close/>
                <a:moveTo>
                  <a:pt x="692943" y="1350963"/>
                </a:moveTo>
                <a:lnTo>
                  <a:pt x="941785" y="1350963"/>
                </a:lnTo>
                <a:lnTo>
                  <a:pt x="941785" y="1366815"/>
                </a:lnTo>
                <a:lnTo>
                  <a:pt x="942578" y="1381479"/>
                </a:lnTo>
                <a:lnTo>
                  <a:pt x="944166" y="1395746"/>
                </a:lnTo>
                <a:lnTo>
                  <a:pt x="946150" y="1409617"/>
                </a:lnTo>
                <a:lnTo>
                  <a:pt x="938610" y="1412391"/>
                </a:lnTo>
                <a:lnTo>
                  <a:pt x="931466" y="1414769"/>
                </a:lnTo>
                <a:lnTo>
                  <a:pt x="924719" y="1418732"/>
                </a:lnTo>
                <a:lnTo>
                  <a:pt x="917972" y="1422299"/>
                </a:lnTo>
                <a:lnTo>
                  <a:pt x="912019" y="1427055"/>
                </a:lnTo>
                <a:lnTo>
                  <a:pt x="906066" y="1431810"/>
                </a:lnTo>
                <a:lnTo>
                  <a:pt x="900906" y="1437359"/>
                </a:lnTo>
                <a:lnTo>
                  <a:pt x="896144" y="1442907"/>
                </a:lnTo>
                <a:lnTo>
                  <a:pt x="891381" y="1448852"/>
                </a:lnTo>
                <a:lnTo>
                  <a:pt x="887809" y="1455589"/>
                </a:lnTo>
                <a:lnTo>
                  <a:pt x="883841" y="1462326"/>
                </a:lnTo>
                <a:lnTo>
                  <a:pt x="881459" y="1469460"/>
                </a:lnTo>
                <a:lnTo>
                  <a:pt x="878681" y="1476990"/>
                </a:lnTo>
                <a:lnTo>
                  <a:pt x="877094" y="1484916"/>
                </a:lnTo>
                <a:lnTo>
                  <a:pt x="876300" y="1492842"/>
                </a:lnTo>
                <a:lnTo>
                  <a:pt x="875903" y="1500768"/>
                </a:lnTo>
                <a:lnTo>
                  <a:pt x="875903" y="1628776"/>
                </a:lnTo>
                <a:lnTo>
                  <a:pt x="692943" y="1628776"/>
                </a:lnTo>
                <a:lnTo>
                  <a:pt x="686990" y="1628776"/>
                </a:lnTo>
                <a:lnTo>
                  <a:pt x="681434" y="1627983"/>
                </a:lnTo>
                <a:lnTo>
                  <a:pt x="675878" y="1626002"/>
                </a:lnTo>
                <a:lnTo>
                  <a:pt x="671115" y="1624417"/>
                </a:lnTo>
                <a:lnTo>
                  <a:pt x="665956" y="1622039"/>
                </a:lnTo>
                <a:lnTo>
                  <a:pt x="661193" y="1618868"/>
                </a:lnTo>
                <a:lnTo>
                  <a:pt x="657224" y="1616094"/>
                </a:lnTo>
                <a:lnTo>
                  <a:pt x="652859" y="1612131"/>
                </a:lnTo>
                <a:lnTo>
                  <a:pt x="648890" y="1608168"/>
                </a:lnTo>
                <a:lnTo>
                  <a:pt x="646112" y="1603809"/>
                </a:lnTo>
                <a:lnTo>
                  <a:pt x="643334" y="1599053"/>
                </a:lnTo>
                <a:lnTo>
                  <a:pt x="640556" y="1594297"/>
                </a:lnTo>
                <a:lnTo>
                  <a:pt x="638968" y="1589145"/>
                </a:lnTo>
                <a:lnTo>
                  <a:pt x="637381" y="1583597"/>
                </a:lnTo>
                <a:lnTo>
                  <a:pt x="636587" y="1578048"/>
                </a:lnTo>
                <a:lnTo>
                  <a:pt x="636587" y="1572104"/>
                </a:lnTo>
                <a:lnTo>
                  <a:pt x="636587" y="1407635"/>
                </a:lnTo>
                <a:lnTo>
                  <a:pt x="636587" y="1401691"/>
                </a:lnTo>
                <a:lnTo>
                  <a:pt x="637381" y="1396142"/>
                </a:lnTo>
                <a:lnTo>
                  <a:pt x="638968" y="1390990"/>
                </a:lnTo>
                <a:lnTo>
                  <a:pt x="640556" y="1385442"/>
                </a:lnTo>
                <a:lnTo>
                  <a:pt x="643334" y="1380686"/>
                </a:lnTo>
                <a:lnTo>
                  <a:pt x="646112" y="1375534"/>
                </a:lnTo>
                <a:lnTo>
                  <a:pt x="648890" y="1371571"/>
                </a:lnTo>
                <a:lnTo>
                  <a:pt x="652859" y="1367608"/>
                </a:lnTo>
                <a:lnTo>
                  <a:pt x="657224" y="1364041"/>
                </a:lnTo>
                <a:lnTo>
                  <a:pt x="661193" y="1360474"/>
                </a:lnTo>
                <a:lnTo>
                  <a:pt x="665956" y="1357700"/>
                </a:lnTo>
                <a:lnTo>
                  <a:pt x="671115" y="1355322"/>
                </a:lnTo>
                <a:lnTo>
                  <a:pt x="675878" y="1353341"/>
                </a:lnTo>
                <a:lnTo>
                  <a:pt x="681434" y="1352152"/>
                </a:lnTo>
                <a:lnTo>
                  <a:pt x="686990" y="1351359"/>
                </a:lnTo>
                <a:lnTo>
                  <a:pt x="692943" y="1350963"/>
                </a:lnTo>
                <a:close/>
                <a:moveTo>
                  <a:pt x="2082006" y="1166813"/>
                </a:moveTo>
                <a:lnTo>
                  <a:pt x="2083990" y="1169978"/>
                </a:lnTo>
                <a:lnTo>
                  <a:pt x="2086768" y="1172747"/>
                </a:lnTo>
                <a:lnTo>
                  <a:pt x="2089547" y="1175120"/>
                </a:lnTo>
                <a:lnTo>
                  <a:pt x="2093515" y="1176702"/>
                </a:lnTo>
                <a:lnTo>
                  <a:pt x="2096293" y="1177494"/>
                </a:lnTo>
                <a:lnTo>
                  <a:pt x="2100262" y="1177494"/>
                </a:lnTo>
                <a:lnTo>
                  <a:pt x="2107803" y="1177098"/>
                </a:lnTo>
                <a:lnTo>
                  <a:pt x="2116137" y="1176702"/>
                </a:lnTo>
                <a:lnTo>
                  <a:pt x="2125662" y="1177098"/>
                </a:lnTo>
                <a:lnTo>
                  <a:pt x="2135584" y="1177889"/>
                </a:lnTo>
                <a:lnTo>
                  <a:pt x="2144315" y="1179076"/>
                </a:lnTo>
                <a:lnTo>
                  <a:pt x="2152650" y="1180658"/>
                </a:lnTo>
                <a:lnTo>
                  <a:pt x="2161381" y="1183427"/>
                </a:lnTo>
                <a:lnTo>
                  <a:pt x="2169318" y="1186196"/>
                </a:lnTo>
                <a:lnTo>
                  <a:pt x="2176462" y="1189756"/>
                </a:lnTo>
                <a:lnTo>
                  <a:pt x="2183606" y="1193317"/>
                </a:lnTo>
                <a:lnTo>
                  <a:pt x="2190353" y="1197668"/>
                </a:lnTo>
                <a:lnTo>
                  <a:pt x="2196703" y="1202810"/>
                </a:lnTo>
                <a:lnTo>
                  <a:pt x="2202656" y="1208348"/>
                </a:lnTo>
                <a:lnTo>
                  <a:pt x="2207815" y="1213886"/>
                </a:lnTo>
                <a:lnTo>
                  <a:pt x="2212975" y="1220611"/>
                </a:lnTo>
                <a:lnTo>
                  <a:pt x="2217737" y="1227731"/>
                </a:lnTo>
                <a:lnTo>
                  <a:pt x="2222500" y="1234852"/>
                </a:lnTo>
                <a:lnTo>
                  <a:pt x="2226072" y="1243554"/>
                </a:lnTo>
                <a:lnTo>
                  <a:pt x="2231628" y="1256213"/>
                </a:lnTo>
                <a:lnTo>
                  <a:pt x="2236787" y="1268476"/>
                </a:lnTo>
                <a:lnTo>
                  <a:pt x="2240756" y="1280343"/>
                </a:lnTo>
                <a:lnTo>
                  <a:pt x="2244725" y="1291814"/>
                </a:lnTo>
                <a:lnTo>
                  <a:pt x="2247503" y="1302890"/>
                </a:lnTo>
                <a:lnTo>
                  <a:pt x="2250281" y="1313175"/>
                </a:lnTo>
                <a:lnTo>
                  <a:pt x="2252265" y="1323460"/>
                </a:lnTo>
                <a:lnTo>
                  <a:pt x="2253853" y="1333350"/>
                </a:lnTo>
                <a:lnTo>
                  <a:pt x="2254647" y="1342843"/>
                </a:lnTo>
                <a:lnTo>
                  <a:pt x="2255043" y="1352337"/>
                </a:lnTo>
                <a:lnTo>
                  <a:pt x="2255837" y="1361831"/>
                </a:lnTo>
                <a:lnTo>
                  <a:pt x="2255043" y="1371325"/>
                </a:lnTo>
                <a:lnTo>
                  <a:pt x="2254647" y="1380027"/>
                </a:lnTo>
                <a:lnTo>
                  <a:pt x="2253853" y="1389126"/>
                </a:lnTo>
                <a:lnTo>
                  <a:pt x="2252662" y="1398619"/>
                </a:lnTo>
                <a:lnTo>
                  <a:pt x="2251075" y="1408113"/>
                </a:lnTo>
                <a:lnTo>
                  <a:pt x="2245122" y="1407322"/>
                </a:lnTo>
                <a:lnTo>
                  <a:pt x="2239168" y="1406926"/>
                </a:lnTo>
                <a:lnTo>
                  <a:pt x="2220118" y="1406926"/>
                </a:lnTo>
                <a:lnTo>
                  <a:pt x="2219722" y="1396246"/>
                </a:lnTo>
                <a:lnTo>
                  <a:pt x="2219325" y="1385961"/>
                </a:lnTo>
                <a:lnTo>
                  <a:pt x="2218928" y="1382401"/>
                </a:lnTo>
                <a:lnTo>
                  <a:pt x="2218134" y="1379632"/>
                </a:lnTo>
                <a:lnTo>
                  <a:pt x="2216547" y="1377258"/>
                </a:lnTo>
                <a:lnTo>
                  <a:pt x="2214165" y="1374489"/>
                </a:lnTo>
                <a:lnTo>
                  <a:pt x="2212181" y="1372907"/>
                </a:lnTo>
                <a:lnTo>
                  <a:pt x="2209403" y="1371325"/>
                </a:lnTo>
                <a:lnTo>
                  <a:pt x="2206228" y="1370534"/>
                </a:lnTo>
                <a:lnTo>
                  <a:pt x="2203053" y="1369742"/>
                </a:lnTo>
                <a:lnTo>
                  <a:pt x="2199878" y="1369742"/>
                </a:lnTo>
                <a:lnTo>
                  <a:pt x="2196703" y="1370929"/>
                </a:lnTo>
                <a:lnTo>
                  <a:pt x="2193925" y="1372116"/>
                </a:lnTo>
                <a:lnTo>
                  <a:pt x="2191543" y="1373698"/>
                </a:lnTo>
                <a:lnTo>
                  <a:pt x="2189559" y="1376072"/>
                </a:lnTo>
                <a:lnTo>
                  <a:pt x="2187178" y="1378841"/>
                </a:lnTo>
                <a:lnTo>
                  <a:pt x="2185987" y="1381214"/>
                </a:lnTo>
                <a:lnTo>
                  <a:pt x="2185590" y="1384774"/>
                </a:lnTo>
                <a:lnTo>
                  <a:pt x="2184003" y="1395455"/>
                </a:lnTo>
                <a:lnTo>
                  <a:pt x="2182018" y="1406926"/>
                </a:lnTo>
                <a:lnTo>
                  <a:pt x="2013743" y="1406926"/>
                </a:lnTo>
                <a:lnTo>
                  <a:pt x="2010965" y="1399015"/>
                </a:lnTo>
                <a:lnTo>
                  <a:pt x="2009775" y="1395850"/>
                </a:lnTo>
                <a:lnTo>
                  <a:pt x="2008584" y="1393477"/>
                </a:lnTo>
                <a:lnTo>
                  <a:pt x="2006600" y="1391499"/>
                </a:lnTo>
                <a:lnTo>
                  <a:pt x="2003822" y="1389126"/>
                </a:lnTo>
                <a:lnTo>
                  <a:pt x="2001440" y="1387939"/>
                </a:lnTo>
                <a:lnTo>
                  <a:pt x="1998662" y="1387148"/>
                </a:lnTo>
                <a:lnTo>
                  <a:pt x="1995090" y="1386752"/>
                </a:lnTo>
                <a:lnTo>
                  <a:pt x="1992312" y="1386752"/>
                </a:lnTo>
                <a:lnTo>
                  <a:pt x="1988740" y="1387543"/>
                </a:lnTo>
                <a:lnTo>
                  <a:pt x="1986359" y="1388730"/>
                </a:lnTo>
                <a:lnTo>
                  <a:pt x="1983581" y="1390708"/>
                </a:lnTo>
                <a:lnTo>
                  <a:pt x="1981597" y="1393081"/>
                </a:lnTo>
                <a:lnTo>
                  <a:pt x="1980009" y="1395455"/>
                </a:lnTo>
                <a:lnTo>
                  <a:pt x="1978818" y="1398224"/>
                </a:lnTo>
                <a:lnTo>
                  <a:pt x="1978025" y="1400993"/>
                </a:lnTo>
                <a:lnTo>
                  <a:pt x="1978025" y="1404553"/>
                </a:lnTo>
                <a:lnTo>
                  <a:pt x="1978025" y="1406926"/>
                </a:lnTo>
                <a:lnTo>
                  <a:pt x="1952625" y="1406926"/>
                </a:lnTo>
                <a:lnTo>
                  <a:pt x="1949847" y="1390708"/>
                </a:lnTo>
                <a:lnTo>
                  <a:pt x="1949053" y="1382005"/>
                </a:lnTo>
                <a:lnTo>
                  <a:pt x="1948259" y="1373698"/>
                </a:lnTo>
                <a:lnTo>
                  <a:pt x="1947862" y="1364996"/>
                </a:lnTo>
                <a:lnTo>
                  <a:pt x="1947862" y="1355897"/>
                </a:lnTo>
                <a:lnTo>
                  <a:pt x="1948259" y="1346404"/>
                </a:lnTo>
                <a:lnTo>
                  <a:pt x="1949053" y="1337305"/>
                </a:lnTo>
                <a:lnTo>
                  <a:pt x="1950243" y="1327020"/>
                </a:lnTo>
                <a:lnTo>
                  <a:pt x="1952228" y="1316736"/>
                </a:lnTo>
                <a:lnTo>
                  <a:pt x="1954609" y="1305659"/>
                </a:lnTo>
                <a:lnTo>
                  <a:pt x="1958181" y="1294188"/>
                </a:lnTo>
                <a:lnTo>
                  <a:pt x="1961356" y="1282716"/>
                </a:lnTo>
                <a:lnTo>
                  <a:pt x="1966118" y="1270453"/>
                </a:lnTo>
                <a:lnTo>
                  <a:pt x="1971675" y="1257399"/>
                </a:lnTo>
                <a:lnTo>
                  <a:pt x="1977231" y="1243554"/>
                </a:lnTo>
                <a:lnTo>
                  <a:pt x="1980803" y="1237225"/>
                </a:lnTo>
                <a:lnTo>
                  <a:pt x="1984772" y="1230896"/>
                </a:lnTo>
                <a:lnTo>
                  <a:pt x="1988740" y="1224567"/>
                </a:lnTo>
                <a:lnTo>
                  <a:pt x="1993106" y="1218238"/>
                </a:lnTo>
                <a:lnTo>
                  <a:pt x="1994693" y="1215864"/>
                </a:lnTo>
                <a:lnTo>
                  <a:pt x="1996281" y="1213491"/>
                </a:lnTo>
                <a:lnTo>
                  <a:pt x="2001440" y="1208744"/>
                </a:lnTo>
                <a:lnTo>
                  <a:pt x="2006600" y="1203601"/>
                </a:lnTo>
                <a:lnTo>
                  <a:pt x="2011362" y="1198855"/>
                </a:lnTo>
                <a:lnTo>
                  <a:pt x="2016522" y="1194899"/>
                </a:lnTo>
                <a:lnTo>
                  <a:pt x="2022078" y="1190943"/>
                </a:lnTo>
                <a:lnTo>
                  <a:pt x="2027634" y="1186987"/>
                </a:lnTo>
                <a:lnTo>
                  <a:pt x="2033190" y="1184218"/>
                </a:lnTo>
                <a:lnTo>
                  <a:pt x="2038350" y="1181449"/>
                </a:lnTo>
                <a:lnTo>
                  <a:pt x="2043906" y="1178285"/>
                </a:lnTo>
                <a:lnTo>
                  <a:pt x="2049859" y="1176307"/>
                </a:lnTo>
                <a:lnTo>
                  <a:pt x="2060972" y="1171956"/>
                </a:lnTo>
                <a:lnTo>
                  <a:pt x="2071290" y="1169187"/>
                </a:lnTo>
                <a:lnTo>
                  <a:pt x="2082006" y="1166813"/>
                </a:lnTo>
                <a:close/>
                <a:moveTo>
                  <a:pt x="1110232" y="1166813"/>
                </a:moveTo>
                <a:lnTo>
                  <a:pt x="1112219" y="1169978"/>
                </a:lnTo>
                <a:lnTo>
                  <a:pt x="1115000" y="1172747"/>
                </a:lnTo>
                <a:lnTo>
                  <a:pt x="1118179" y="1175120"/>
                </a:lnTo>
                <a:lnTo>
                  <a:pt x="1121359" y="1176702"/>
                </a:lnTo>
                <a:lnTo>
                  <a:pt x="1124935" y="1177494"/>
                </a:lnTo>
                <a:lnTo>
                  <a:pt x="1128114" y="1177494"/>
                </a:lnTo>
                <a:lnTo>
                  <a:pt x="1136062" y="1177098"/>
                </a:lnTo>
                <a:lnTo>
                  <a:pt x="1144407" y="1176702"/>
                </a:lnTo>
                <a:lnTo>
                  <a:pt x="1154342" y="1177098"/>
                </a:lnTo>
                <a:lnTo>
                  <a:pt x="1163879" y="1177889"/>
                </a:lnTo>
                <a:lnTo>
                  <a:pt x="1173019" y="1179076"/>
                </a:lnTo>
                <a:lnTo>
                  <a:pt x="1181364" y="1180658"/>
                </a:lnTo>
                <a:lnTo>
                  <a:pt x="1189709" y="1183427"/>
                </a:lnTo>
                <a:lnTo>
                  <a:pt x="1197259" y="1186196"/>
                </a:lnTo>
                <a:lnTo>
                  <a:pt x="1204810" y="1189756"/>
                </a:lnTo>
                <a:lnTo>
                  <a:pt x="1211963" y="1193317"/>
                </a:lnTo>
                <a:lnTo>
                  <a:pt x="1218718" y="1197668"/>
                </a:lnTo>
                <a:lnTo>
                  <a:pt x="1225077" y="1202810"/>
                </a:lnTo>
                <a:lnTo>
                  <a:pt x="1231037" y="1208348"/>
                </a:lnTo>
                <a:lnTo>
                  <a:pt x="1236601" y="1213886"/>
                </a:lnTo>
                <a:lnTo>
                  <a:pt x="1241767" y="1220611"/>
                </a:lnTo>
                <a:lnTo>
                  <a:pt x="1246138" y="1227731"/>
                </a:lnTo>
                <a:lnTo>
                  <a:pt x="1250907" y="1234852"/>
                </a:lnTo>
                <a:lnTo>
                  <a:pt x="1254881" y="1243554"/>
                </a:lnTo>
                <a:lnTo>
                  <a:pt x="1260444" y="1256213"/>
                </a:lnTo>
                <a:lnTo>
                  <a:pt x="1265213" y="1268476"/>
                </a:lnTo>
                <a:lnTo>
                  <a:pt x="1269584" y="1280343"/>
                </a:lnTo>
                <a:lnTo>
                  <a:pt x="1273160" y="1291814"/>
                </a:lnTo>
                <a:lnTo>
                  <a:pt x="1276339" y="1302890"/>
                </a:lnTo>
                <a:lnTo>
                  <a:pt x="1278724" y="1313175"/>
                </a:lnTo>
                <a:lnTo>
                  <a:pt x="1281108" y="1323460"/>
                </a:lnTo>
                <a:lnTo>
                  <a:pt x="1282300" y="1333350"/>
                </a:lnTo>
                <a:lnTo>
                  <a:pt x="1283492" y="1342843"/>
                </a:lnTo>
                <a:lnTo>
                  <a:pt x="1283890" y="1352337"/>
                </a:lnTo>
                <a:lnTo>
                  <a:pt x="1284287" y="1361831"/>
                </a:lnTo>
                <a:lnTo>
                  <a:pt x="1283890" y="1371325"/>
                </a:lnTo>
                <a:lnTo>
                  <a:pt x="1283492" y="1380027"/>
                </a:lnTo>
                <a:lnTo>
                  <a:pt x="1282300" y="1389126"/>
                </a:lnTo>
                <a:lnTo>
                  <a:pt x="1281506" y="1398619"/>
                </a:lnTo>
                <a:lnTo>
                  <a:pt x="1279519" y="1408113"/>
                </a:lnTo>
                <a:lnTo>
                  <a:pt x="1273558" y="1407322"/>
                </a:lnTo>
                <a:lnTo>
                  <a:pt x="1267994" y="1406926"/>
                </a:lnTo>
                <a:lnTo>
                  <a:pt x="1248920" y="1406926"/>
                </a:lnTo>
                <a:lnTo>
                  <a:pt x="1248125" y="1385961"/>
                </a:lnTo>
                <a:lnTo>
                  <a:pt x="1247728" y="1382401"/>
                </a:lnTo>
                <a:lnTo>
                  <a:pt x="1246138" y="1379632"/>
                </a:lnTo>
                <a:lnTo>
                  <a:pt x="1244946" y="1377258"/>
                </a:lnTo>
                <a:lnTo>
                  <a:pt x="1242959" y="1374489"/>
                </a:lnTo>
                <a:lnTo>
                  <a:pt x="1240575" y="1372907"/>
                </a:lnTo>
                <a:lnTo>
                  <a:pt x="1237793" y="1371325"/>
                </a:lnTo>
                <a:lnTo>
                  <a:pt x="1235011" y="1370534"/>
                </a:lnTo>
                <a:lnTo>
                  <a:pt x="1231435" y="1369742"/>
                </a:lnTo>
                <a:lnTo>
                  <a:pt x="1228653" y="1369742"/>
                </a:lnTo>
                <a:lnTo>
                  <a:pt x="1225077" y="1370929"/>
                </a:lnTo>
                <a:lnTo>
                  <a:pt x="1222692" y="1372116"/>
                </a:lnTo>
                <a:lnTo>
                  <a:pt x="1220308" y="1373698"/>
                </a:lnTo>
                <a:lnTo>
                  <a:pt x="1217526" y="1376072"/>
                </a:lnTo>
                <a:lnTo>
                  <a:pt x="1215937" y="1378841"/>
                </a:lnTo>
                <a:lnTo>
                  <a:pt x="1214745" y="1381214"/>
                </a:lnTo>
                <a:lnTo>
                  <a:pt x="1214347" y="1384774"/>
                </a:lnTo>
                <a:lnTo>
                  <a:pt x="1211963" y="1395455"/>
                </a:lnTo>
                <a:lnTo>
                  <a:pt x="1209976" y="1406926"/>
                </a:lnTo>
                <a:lnTo>
                  <a:pt x="1041881" y="1406926"/>
                </a:lnTo>
                <a:lnTo>
                  <a:pt x="1039497" y="1399015"/>
                </a:lnTo>
                <a:lnTo>
                  <a:pt x="1038305" y="1395850"/>
                </a:lnTo>
                <a:lnTo>
                  <a:pt x="1036715" y="1393477"/>
                </a:lnTo>
                <a:lnTo>
                  <a:pt x="1034728" y="1391499"/>
                </a:lnTo>
                <a:lnTo>
                  <a:pt x="1032344" y="1389126"/>
                </a:lnTo>
                <a:lnTo>
                  <a:pt x="1029960" y="1387939"/>
                </a:lnTo>
                <a:lnTo>
                  <a:pt x="1026780" y="1387148"/>
                </a:lnTo>
                <a:lnTo>
                  <a:pt x="1023601" y="1386752"/>
                </a:lnTo>
                <a:lnTo>
                  <a:pt x="1020422" y="1386752"/>
                </a:lnTo>
                <a:lnTo>
                  <a:pt x="1017243" y="1387543"/>
                </a:lnTo>
                <a:lnTo>
                  <a:pt x="1014461" y="1388730"/>
                </a:lnTo>
                <a:lnTo>
                  <a:pt x="1012077" y="1390708"/>
                </a:lnTo>
                <a:lnTo>
                  <a:pt x="1010090" y="1393081"/>
                </a:lnTo>
                <a:lnTo>
                  <a:pt x="1008103" y="1395455"/>
                </a:lnTo>
                <a:lnTo>
                  <a:pt x="1006911" y="1398224"/>
                </a:lnTo>
                <a:lnTo>
                  <a:pt x="1006116" y="1400993"/>
                </a:lnTo>
                <a:lnTo>
                  <a:pt x="1006116" y="1404553"/>
                </a:lnTo>
                <a:lnTo>
                  <a:pt x="1006116" y="1406926"/>
                </a:lnTo>
                <a:lnTo>
                  <a:pt x="980684" y="1406926"/>
                </a:lnTo>
                <a:lnTo>
                  <a:pt x="978299" y="1390708"/>
                </a:lnTo>
                <a:lnTo>
                  <a:pt x="977107" y="1382005"/>
                </a:lnTo>
                <a:lnTo>
                  <a:pt x="976710" y="1373698"/>
                </a:lnTo>
                <a:lnTo>
                  <a:pt x="976312" y="1364996"/>
                </a:lnTo>
                <a:lnTo>
                  <a:pt x="976312" y="1355897"/>
                </a:lnTo>
                <a:lnTo>
                  <a:pt x="976710" y="1346404"/>
                </a:lnTo>
                <a:lnTo>
                  <a:pt x="977504" y="1337305"/>
                </a:lnTo>
                <a:lnTo>
                  <a:pt x="978697" y="1327020"/>
                </a:lnTo>
                <a:lnTo>
                  <a:pt x="980286" y="1316736"/>
                </a:lnTo>
                <a:lnTo>
                  <a:pt x="983068" y="1305659"/>
                </a:lnTo>
                <a:lnTo>
                  <a:pt x="985850" y="1294188"/>
                </a:lnTo>
                <a:lnTo>
                  <a:pt x="989823" y="1282716"/>
                </a:lnTo>
                <a:lnTo>
                  <a:pt x="994195" y="1270453"/>
                </a:lnTo>
                <a:lnTo>
                  <a:pt x="999758" y="1257399"/>
                </a:lnTo>
                <a:lnTo>
                  <a:pt x="1005719" y="1243554"/>
                </a:lnTo>
                <a:lnTo>
                  <a:pt x="1008898" y="1237225"/>
                </a:lnTo>
                <a:lnTo>
                  <a:pt x="1012872" y="1230500"/>
                </a:lnTo>
                <a:lnTo>
                  <a:pt x="1016846" y="1224567"/>
                </a:lnTo>
                <a:lnTo>
                  <a:pt x="1021217" y="1218238"/>
                </a:lnTo>
                <a:lnTo>
                  <a:pt x="1023204" y="1215864"/>
                </a:lnTo>
                <a:lnTo>
                  <a:pt x="1024793" y="1213491"/>
                </a:lnTo>
                <a:lnTo>
                  <a:pt x="1029960" y="1208744"/>
                </a:lnTo>
                <a:lnTo>
                  <a:pt x="1034331" y="1203601"/>
                </a:lnTo>
                <a:lnTo>
                  <a:pt x="1039894" y="1198855"/>
                </a:lnTo>
                <a:lnTo>
                  <a:pt x="1045060" y="1194899"/>
                </a:lnTo>
                <a:lnTo>
                  <a:pt x="1050624" y="1190943"/>
                </a:lnTo>
                <a:lnTo>
                  <a:pt x="1055790" y="1186987"/>
                </a:lnTo>
                <a:lnTo>
                  <a:pt x="1061353" y="1184218"/>
                </a:lnTo>
                <a:lnTo>
                  <a:pt x="1066917" y="1181449"/>
                </a:lnTo>
                <a:lnTo>
                  <a:pt x="1072480" y="1178285"/>
                </a:lnTo>
                <a:lnTo>
                  <a:pt x="1078043" y="1176307"/>
                </a:lnTo>
                <a:lnTo>
                  <a:pt x="1089170" y="1171956"/>
                </a:lnTo>
                <a:lnTo>
                  <a:pt x="1099900" y="1169187"/>
                </a:lnTo>
                <a:lnTo>
                  <a:pt x="1110232" y="1166813"/>
                </a:lnTo>
                <a:close/>
                <a:moveTo>
                  <a:pt x="1601784" y="1141413"/>
                </a:moveTo>
                <a:lnTo>
                  <a:pt x="1608513" y="1141413"/>
                </a:lnTo>
                <a:lnTo>
                  <a:pt x="1616826" y="1141413"/>
                </a:lnTo>
                <a:lnTo>
                  <a:pt x="1628701" y="1141809"/>
                </a:lnTo>
                <a:lnTo>
                  <a:pt x="1639785" y="1142996"/>
                </a:lnTo>
                <a:lnTo>
                  <a:pt x="1644139" y="1143392"/>
                </a:lnTo>
                <a:lnTo>
                  <a:pt x="1656410" y="1145766"/>
                </a:lnTo>
                <a:lnTo>
                  <a:pt x="1668285" y="1149327"/>
                </a:lnTo>
                <a:lnTo>
                  <a:pt x="1673431" y="1150910"/>
                </a:lnTo>
                <a:lnTo>
                  <a:pt x="1682140" y="1154075"/>
                </a:lnTo>
                <a:lnTo>
                  <a:pt x="1690453" y="1157241"/>
                </a:lnTo>
                <a:lnTo>
                  <a:pt x="1694807" y="1158823"/>
                </a:lnTo>
                <a:lnTo>
                  <a:pt x="1703516" y="1163572"/>
                </a:lnTo>
                <a:lnTo>
                  <a:pt x="1711828" y="1167924"/>
                </a:lnTo>
                <a:lnTo>
                  <a:pt x="1714995" y="1169903"/>
                </a:lnTo>
                <a:lnTo>
                  <a:pt x="1726079" y="1177421"/>
                </a:lnTo>
                <a:lnTo>
                  <a:pt x="1729245" y="1179399"/>
                </a:lnTo>
                <a:lnTo>
                  <a:pt x="1739142" y="1186918"/>
                </a:lnTo>
                <a:lnTo>
                  <a:pt x="1740329" y="1188105"/>
                </a:lnTo>
                <a:lnTo>
                  <a:pt x="1745475" y="1192853"/>
                </a:lnTo>
                <a:lnTo>
                  <a:pt x="1747058" y="1194436"/>
                </a:lnTo>
                <a:lnTo>
                  <a:pt x="1748642" y="1196018"/>
                </a:lnTo>
                <a:lnTo>
                  <a:pt x="1743100" y="1240732"/>
                </a:lnTo>
                <a:lnTo>
                  <a:pt x="1739142" y="1274761"/>
                </a:lnTo>
                <a:lnTo>
                  <a:pt x="1736766" y="1296128"/>
                </a:lnTo>
                <a:lnTo>
                  <a:pt x="1738746" y="1294150"/>
                </a:lnTo>
                <a:lnTo>
                  <a:pt x="1739537" y="1293358"/>
                </a:lnTo>
                <a:lnTo>
                  <a:pt x="1740725" y="1293358"/>
                </a:lnTo>
                <a:lnTo>
                  <a:pt x="1741912" y="1293754"/>
                </a:lnTo>
                <a:lnTo>
                  <a:pt x="1743100" y="1294150"/>
                </a:lnTo>
                <a:lnTo>
                  <a:pt x="1744288" y="1295733"/>
                </a:lnTo>
                <a:lnTo>
                  <a:pt x="1745079" y="1297315"/>
                </a:lnTo>
                <a:lnTo>
                  <a:pt x="1747454" y="1301668"/>
                </a:lnTo>
                <a:lnTo>
                  <a:pt x="1749038" y="1307603"/>
                </a:lnTo>
                <a:lnTo>
                  <a:pt x="1750621" y="1315121"/>
                </a:lnTo>
                <a:lnTo>
                  <a:pt x="1751809" y="1323827"/>
                </a:lnTo>
                <a:lnTo>
                  <a:pt x="1752204" y="1332928"/>
                </a:lnTo>
                <a:lnTo>
                  <a:pt x="1752600" y="1343216"/>
                </a:lnTo>
                <a:lnTo>
                  <a:pt x="1752204" y="1352712"/>
                </a:lnTo>
                <a:lnTo>
                  <a:pt x="1751809" y="1361813"/>
                </a:lnTo>
                <a:lnTo>
                  <a:pt x="1750621" y="1370518"/>
                </a:lnTo>
                <a:lnTo>
                  <a:pt x="1749038" y="1378036"/>
                </a:lnTo>
                <a:lnTo>
                  <a:pt x="1747454" y="1383972"/>
                </a:lnTo>
                <a:lnTo>
                  <a:pt x="1745079" y="1388324"/>
                </a:lnTo>
                <a:lnTo>
                  <a:pt x="1744288" y="1390303"/>
                </a:lnTo>
                <a:lnTo>
                  <a:pt x="1743100" y="1391490"/>
                </a:lnTo>
                <a:lnTo>
                  <a:pt x="1741912" y="1391886"/>
                </a:lnTo>
                <a:lnTo>
                  <a:pt x="1740725" y="1392281"/>
                </a:lnTo>
                <a:lnTo>
                  <a:pt x="1739142" y="1391886"/>
                </a:lnTo>
                <a:lnTo>
                  <a:pt x="1737954" y="1391094"/>
                </a:lnTo>
                <a:lnTo>
                  <a:pt x="1736766" y="1389511"/>
                </a:lnTo>
                <a:lnTo>
                  <a:pt x="1735975" y="1387929"/>
                </a:lnTo>
                <a:lnTo>
                  <a:pt x="1733996" y="1382785"/>
                </a:lnTo>
                <a:lnTo>
                  <a:pt x="1731620" y="1376849"/>
                </a:lnTo>
                <a:lnTo>
                  <a:pt x="1730829" y="1384367"/>
                </a:lnTo>
                <a:lnTo>
                  <a:pt x="1729641" y="1391886"/>
                </a:lnTo>
                <a:lnTo>
                  <a:pt x="1725683" y="1406526"/>
                </a:lnTo>
                <a:lnTo>
                  <a:pt x="1475905" y="1406526"/>
                </a:lnTo>
                <a:lnTo>
                  <a:pt x="1471551" y="1394260"/>
                </a:lnTo>
                <a:lnTo>
                  <a:pt x="1469968" y="1388324"/>
                </a:lnTo>
                <a:lnTo>
                  <a:pt x="1467592" y="1381993"/>
                </a:lnTo>
                <a:lnTo>
                  <a:pt x="1466009" y="1387137"/>
                </a:lnTo>
                <a:lnTo>
                  <a:pt x="1464426" y="1391490"/>
                </a:lnTo>
                <a:lnTo>
                  <a:pt x="1463238" y="1392677"/>
                </a:lnTo>
                <a:lnTo>
                  <a:pt x="1462051" y="1393864"/>
                </a:lnTo>
                <a:lnTo>
                  <a:pt x="1460863" y="1394260"/>
                </a:lnTo>
                <a:lnTo>
                  <a:pt x="1459676" y="1394655"/>
                </a:lnTo>
                <a:lnTo>
                  <a:pt x="1458884" y="1394260"/>
                </a:lnTo>
                <a:lnTo>
                  <a:pt x="1457696" y="1393468"/>
                </a:lnTo>
                <a:lnTo>
                  <a:pt x="1456509" y="1392281"/>
                </a:lnTo>
                <a:lnTo>
                  <a:pt x="1454925" y="1391094"/>
                </a:lnTo>
                <a:lnTo>
                  <a:pt x="1452946" y="1386346"/>
                </a:lnTo>
                <a:lnTo>
                  <a:pt x="1451363" y="1380015"/>
                </a:lnTo>
                <a:lnTo>
                  <a:pt x="1450175" y="1372892"/>
                </a:lnTo>
                <a:lnTo>
                  <a:pt x="1448592" y="1364583"/>
                </a:lnTo>
                <a:lnTo>
                  <a:pt x="1447800" y="1355086"/>
                </a:lnTo>
                <a:lnTo>
                  <a:pt x="1447800" y="1345194"/>
                </a:lnTo>
                <a:lnTo>
                  <a:pt x="1447800" y="1334906"/>
                </a:lnTo>
                <a:lnTo>
                  <a:pt x="1448592" y="1325805"/>
                </a:lnTo>
                <a:lnTo>
                  <a:pt x="1450175" y="1317496"/>
                </a:lnTo>
                <a:lnTo>
                  <a:pt x="1451363" y="1310373"/>
                </a:lnTo>
                <a:lnTo>
                  <a:pt x="1452946" y="1304438"/>
                </a:lnTo>
                <a:lnTo>
                  <a:pt x="1454925" y="1299689"/>
                </a:lnTo>
                <a:lnTo>
                  <a:pt x="1456509" y="1298107"/>
                </a:lnTo>
                <a:lnTo>
                  <a:pt x="1457696" y="1296920"/>
                </a:lnTo>
                <a:lnTo>
                  <a:pt x="1458884" y="1296128"/>
                </a:lnTo>
                <a:lnTo>
                  <a:pt x="1459676" y="1296128"/>
                </a:lnTo>
                <a:lnTo>
                  <a:pt x="1460467" y="1296128"/>
                </a:lnTo>
                <a:lnTo>
                  <a:pt x="1461259" y="1296524"/>
                </a:lnTo>
                <a:lnTo>
                  <a:pt x="1462051" y="1283466"/>
                </a:lnTo>
                <a:lnTo>
                  <a:pt x="1462446" y="1277531"/>
                </a:lnTo>
                <a:lnTo>
                  <a:pt x="1464030" y="1271991"/>
                </a:lnTo>
                <a:lnTo>
                  <a:pt x="1462051" y="1258142"/>
                </a:lnTo>
                <a:lnTo>
                  <a:pt x="1460071" y="1245480"/>
                </a:lnTo>
                <a:lnTo>
                  <a:pt x="1456905" y="1223717"/>
                </a:lnTo>
                <a:lnTo>
                  <a:pt x="1453738" y="1208681"/>
                </a:lnTo>
                <a:lnTo>
                  <a:pt x="1452550" y="1203537"/>
                </a:lnTo>
                <a:lnTo>
                  <a:pt x="1458488" y="1199975"/>
                </a:lnTo>
                <a:lnTo>
                  <a:pt x="1465217" y="1196018"/>
                </a:lnTo>
                <a:lnTo>
                  <a:pt x="1471551" y="1191270"/>
                </a:lnTo>
                <a:lnTo>
                  <a:pt x="1477884" y="1186522"/>
                </a:lnTo>
                <a:lnTo>
                  <a:pt x="1489760" y="1177421"/>
                </a:lnTo>
                <a:lnTo>
                  <a:pt x="1495302" y="1173464"/>
                </a:lnTo>
                <a:lnTo>
                  <a:pt x="1500843" y="1170299"/>
                </a:lnTo>
                <a:lnTo>
                  <a:pt x="1515490" y="1163176"/>
                </a:lnTo>
                <a:lnTo>
                  <a:pt x="1530136" y="1157241"/>
                </a:lnTo>
                <a:lnTo>
                  <a:pt x="1539636" y="1154075"/>
                </a:lnTo>
                <a:lnTo>
                  <a:pt x="1548741" y="1150910"/>
                </a:lnTo>
                <a:lnTo>
                  <a:pt x="1558241" y="1148536"/>
                </a:lnTo>
                <a:lnTo>
                  <a:pt x="1568533" y="1145766"/>
                </a:lnTo>
                <a:lnTo>
                  <a:pt x="1576450" y="1144183"/>
                </a:lnTo>
                <a:lnTo>
                  <a:pt x="1583971" y="1142996"/>
                </a:lnTo>
                <a:lnTo>
                  <a:pt x="1594658" y="1142204"/>
                </a:lnTo>
                <a:lnTo>
                  <a:pt x="1601784" y="1141413"/>
                </a:lnTo>
                <a:close/>
                <a:moveTo>
                  <a:pt x="1832358" y="1052513"/>
                </a:moveTo>
                <a:lnTo>
                  <a:pt x="1843104" y="1052513"/>
                </a:lnTo>
                <a:lnTo>
                  <a:pt x="1847083" y="1052911"/>
                </a:lnTo>
                <a:lnTo>
                  <a:pt x="1839522" y="1055300"/>
                </a:lnTo>
                <a:lnTo>
                  <a:pt x="1831960" y="1058882"/>
                </a:lnTo>
                <a:lnTo>
                  <a:pt x="1825194" y="1062067"/>
                </a:lnTo>
                <a:lnTo>
                  <a:pt x="1818428" y="1065650"/>
                </a:lnTo>
                <a:lnTo>
                  <a:pt x="1820418" y="1066446"/>
                </a:lnTo>
                <a:lnTo>
                  <a:pt x="1828776" y="1066048"/>
                </a:lnTo>
                <a:lnTo>
                  <a:pt x="1837532" y="1065650"/>
                </a:lnTo>
                <a:lnTo>
                  <a:pt x="1846685" y="1066048"/>
                </a:lnTo>
                <a:lnTo>
                  <a:pt x="1856237" y="1066446"/>
                </a:lnTo>
                <a:lnTo>
                  <a:pt x="1865789" y="1067640"/>
                </a:lnTo>
                <a:lnTo>
                  <a:pt x="1876137" y="1069631"/>
                </a:lnTo>
                <a:lnTo>
                  <a:pt x="1885688" y="1072417"/>
                </a:lnTo>
                <a:lnTo>
                  <a:pt x="1895638" y="1075602"/>
                </a:lnTo>
                <a:lnTo>
                  <a:pt x="1905588" y="1079981"/>
                </a:lnTo>
                <a:lnTo>
                  <a:pt x="1910761" y="1082369"/>
                </a:lnTo>
                <a:lnTo>
                  <a:pt x="1915139" y="1085156"/>
                </a:lnTo>
                <a:lnTo>
                  <a:pt x="1919915" y="1088340"/>
                </a:lnTo>
                <a:lnTo>
                  <a:pt x="1924691" y="1091525"/>
                </a:lnTo>
                <a:lnTo>
                  <a:pt x="1929069" y="1095506"/>
                </a:lnTo>
                <a:lnTo>
                  <a:pt x="1933845" y="1099487"/>
                </a:lnTo>
                <a:lnTo>
                  <a:pt x="1938223" y="1103468"/>
                </a:lnTo>
                <a:lnTo>
                  <a:pt x="1942202" y="1108245"/>
                </a:lnTo>
                <a:lnTo>
                  <a:pt x="1946580" y="1112623"/>
                </a:lnTo>
                <a:lnTo>
                  <a:pt x="1950162" y="1118197"/>
                </a:lnTo>
                <a:lnTo>
                  <a:pt x="1954142" y="1123770"/>
                </a:lnTo>
                <a:lnTo>
                  <a:pt x="1957724" y="1129741"/>
                </a:lnTo>
                <a:lnTo>
                  <a:pt x="1960908" y="1136110"/>
                </a:lnTo>
                <a:lnTo>
                  <a:pt x="1964490" y="1142878"/>
                </a:lnTo>
                <a:lnTo>
                  <a:pt x="1968868" y="1152830"/>
                </a:lnTo>
                <a:lnTo>
                  <a:pt x="1972847" y="1163180"/>
                </a:lnTo>
                <a:lnTo>
                  <a:pt x="1979613" y="1182288"/>
                </a:lnTo>
                <a:lnTo>
                  <a:pt x="1975633" y="1185871"/>
                </a:lnTo>
                <a:lnTo>
                  <a:pt x="1972051" y="1190249"/>
                </a:lnTo>
                <a:lnTo>
                  <a:pt x="1967674" y="1192638"/>
                </a:lnTo>
                <a:lnTo>
                  <a:pt x="1965684" y="1193832"/>
                </a:lnTo>
                <a:lnTo>
                  <a:pt x="1963694" y="1195823"/>
                </a:lnTo>
                <a:lnTo>
                  <a:pt x="1962102" y="1197415"/>
                </a:lnTo>
                <a:lnTo>
                  <a:pt x="1961306" y="1199007"/>
                </a:lnTo>
                <a:lnTo>
                  <a:pt x="1960112" y="1201396"/>
                </a:lnTo>
                <a:lnTo>
                  <a:pt x="1959316" y="1202988"/>
                </a:lnTo>
                <a:lnTo>
                  <a:pt x="1958918" y="1205377"/>
                </a:lnTo>
                <a:lnTo>
                  <a:pt x="1958918" y="1207367"/>
                </a:lnTo>
                <a:lnTo>
                  <a:pt x="1952152" y="1218115"/>
                </a:lnTo>
                <a:lnTo>
                  <a:pt x="1946580" y="1229262"/>
                </a:lnTo>
                <a:lnTo>
                  <a:pt x="1941008" y="1240806"/>
                </a:lnTo>
                <a:lnTo>
                  <a:pt x="1936233" y="1252350"/>
                </a:lnTo>
                <a:lnTo>
                  <a:pt x="1932253" y="1263895"/>
                </a:lnTo>
                <a:lnTo>
                  <a:pt x="1928273" y="1274245"/>
                </a:lnTo>
                <a:lnTo>
                  <a:pt x="1925089" y="1284993"/>
                </a:lnTo>
                <a:lnTo>
                  <a:pt x="1921905" y="1294945"/>
                </a:lnTo>
                <a:lnTo>
                  <a:pt x="1919915" y="1304897"/>
                </a:lnTo>
                <a:lnTo>
                  <a:pt x="1917925" y="1314451"/>
                </a:lnTo>
                <a:lnTo>
                  <a:pt x="1784997" y="1314451"/>
                </a:lnTo>
                <a:lnTo>
                  <a:pt x="1783007" y="1303305"/>
                </a:lnTo>
                <a:lnTo>
                  <a:pt x="1780222" y="1293353"/>
                </a:lnTo>
                <a:lnTo>
                  <a:pt x="1778630" y="1288974"/>
                </a:lnTo>
                <a:lnTo>
                  <a:pt x="1777038" y="1284993"/>
                </a:lnTo>
                <a:lnTo>
                  <a:pt x="1775446" y="1281410"/>
                </a:lnTo>
                <a:lnTo>
                  <a:pt x="1773058" y="1278226"/>
                </a:lnTo>
                <a:lnTo>
                  <a:pt x="1782609" y="1200202"/>
                </a:lnTo>
                <a:lnTo>
                  <a:pt x="1783007" y="1196619"/>
                </a:lnTo>
                <a:lnTo>
                  <a:pt x="1783007" y="1192638"/>
                </a:lnTo>
                <a:lnTo>
                  <a:pt x="1782211" y="1189453"/>
                </a:lnTo>
                <a:lnTo>
                  <a:pt x="1781416" y="1185472"/>
                </a:lnTo>
                <a:lnTo>
                  <a:pt x="1779824" y="1182288"/>
                </a:lnTo>
                <a:lnTo>
                  <a:pt x="1778232" y="1178705"/>
                </a:lnTo>
                <a:lnTo>
                  <a:pt x="1776242" y="1175919"/>
                </a:lnTo>
                <a:lnTo>
                  <a:pt x="1774252" y="1172734"/>
                </a:lnTo>
                <a:lnTo>
                  <a:pt x="1767884" y="1166763"/>
                </a:lnTo>
                <a:lnTo>
                  <a:pt x="1761516" y="1161588"/>
                </a:lnTo>
                <a:lnTo>
                  <a:pt x="1752362" y="1154422"/>
                </a:lnTo>
                <a:lnTo>
                  <a:pt x="1741219" y="1146460"/>
                </a:lnTo>
                <a:lnTo>
                  <a:pt x="1734851" y="1142480"/>
                </a:lnTo>
                <a:lnTo>
                  <a:pt x="1728085" y="1138101"/>
                </a:lnTo>
                <a:lnTo>
                  <a:pt x="1720921" y="1134518"/>
                </a:lnTo>
                <a:lnTo>
                  <a:pt x="1712564" y="1130139"/>
                </a:lnTo>
                <a:lnTo>
                  <a:pt x="1704206" y="1126158"/>
                </a:lnTo>
                <a:lnTo>
                  <a:pt x="1695450" y="1122576"/>
                </a:lnTo>
                <a:lnTo>
                  <a:pt x="1698236" y="1118197"/>
                </a:lnTo>
                <a:lnTo>
                  <a:pt x="1701420" y="1114216"/>
                </a:lnTo>
                <a:lnTo>
                  <a:pt x="1697440" y="1114614"/>
                </a:lnTo>
                <a:lnTo>
                  <a:pt x="1701420" y="1111827"/>
                </a:lnTo>
                <a:lnTo>
                  <a:pt x="1705002" y="1109041"/>
                </a:lnTo>
                <a:lnTo>
                  <a:pt x="1710176" y="1103069"/>
                </a:lnTo>
                <a:lnTo>
                  <a:pt x="1715748" y="1097894"/>
                </a:lnTo>
                <a:lnTo>
                  <a:pt x="1721319" y="1093117"/>
                </a:lnTo>
                <a:lnTo>
                  <a:pt x="1726891" y="1088340"/>
                </a:lnTo>
                <a:lnTo>
                  <a:pt x="1732463" y="1083962"/>
                </a:lnTo>
                <a:lnTo>
                  <a:pt x="1738035" y="1080379"/>
                </a:lnTo>
                <a:lnTo>
                  <a:pt x="1744005" y="1076398"/>
                </a:lnTo>
                <a:lnTo>
                  <a:pt x="1749975" y="1073611"/>
                </a:lnTo>
                <a:lnTo>
                  <a:pt x="1755944" y="1070427"/>
                </a:lnTo>
                <a:lnTo>
                  <a:pt x="1761914" y="1067640"/>
                </a:lnTo>
                <a:lnTo>
                  <a:pt x="1773456" y="1063261"/>
                </a:lnTo>
                <a:lnTo>
                  <a:pt x="1784997" y="1059679"/>
                </a:lnTo>
                <a:lnTo>
                  <a:pt x="1796539" y="1056892"/>
                </a:lnTo>
                <a:lnTo>
                  <a:pt x="1806489" y="1054902"/>
                </a:lnTo>
                <a:lnTo>
                  <a:pt x="1816438" y="1053707"/>
                </a:lnTo>
                <a:lnTo>
                  <a:pt x="1824796" y="1052911"/>
                </a:lnTo>
                <a:lnTo>
                  <a:pt x="1832358" y="1052513"/>
                </a:lnTo>
                <a:close/>
                <a:moveTo>
                  <a:pt x="861259" y="1052513"/>
                </a:moveTo>
                <a:lnTo>
                  <a:pt x="871603" y="1052513"/>
                </a:lnTo>
                <a:lnTo>
                  <a:pt x="875581" y="1052911"/>
                </a:lnTo>
                <a:lnTo>
                  <a:pt x="868022" y="1055295"/>
                </a:lnTo>
                <a:lnTo>
                  <a:pt x="860861" y="1058873"/>
                </a:lnTo>
                <a:lnTo>
                  <a:pt x="854098" y="1062053"/>
                </a:lnTo>
                <a:lnTo>
                  <a:pt x="847335" y="1065630"/>
                </a:lnTo>
                <a:lnTo>
                  <a:pt x="849324" y="1066425"/>
                </a:lnTo>
                <a:lnTo>
                  <a:pt x="857281" y="1066027"/>
                </a:lnTo>
                <a:lnTo>
                  <a:pt x="866033" y="1065630"/>
                </a:lnTo>
                <a:lnTo>
                  <a:pt x="875183" y="1066027"/>
                </a:lnTo>
                <a:lnTo>
                  <a:pt x="884732" y="1066425"/>
                </a:lnTo>
                <a:lnTo>
                  <a:pt x="894678" y="1067617"/>
                </a:lnTo>
                <a:lnTo>
                  <a:pt x="904624" y="1069605"/>
                </a:lnTo>
                <a:lnTo>
                  <a:pt x="914172" y="1072387"/>
                </a:lnTo>
                <a:lnTo>
                  <a:pt x="924516" y="1075567"/>
                </a:lnTo>
                <a:lnTo>
                  <a:pt x="934064" y="1079939"/>
                </a:lnTo>
                <a:lnTo>
                  <a:pt x="939236" y="1082324"/>
                </a:lnTo>
                <a:lnTo>
                  <a:pt x="944010" y="1085106"/>
                </a:lnTo>
                <a:lnTo>
                  <a:pt x="948784" y="1088286"/>
                </a:lnTo>
                <a:lnTo>
                  <a:pt x="953160" y="1091466"/>
                </a:lnTo>
                <a:lnTo>
                  <a:pt x="957934" y="1095441"/>
                </a:lnTo>
                <a:lnTo>
                  <a:pt x="962708" y="1099415"/>
                </a:lnTo>
                <a:lnTo>
                  <a:pt x="966687" y="1103390"/>
                </a:lnTo>
                <a:lnTo>
                  <a:pt x="971063" y="1108160"/>
                </a:lnTo>
                <a:lnTo>
                  <a:pt x="974644" y="1112532"/>
                </a:lnTo>
                <a:lnTo>
                  <a:pt x="979020" y="1118097"/>
                </a:lnTo>
                <a:lnTo>
                  <a:pt x="982998" y="1123662"/>
                </a:lnTo>
                <a:lnTo>
                  <a:pt x="986181" y="1129624"/>
                </a:lnTo>
                <a:lnTo>
                  <a:pt x="989762" y="1135983"/>
                </a:lnTo>
                <a:lnTo>
                  <a:pt x="992944" y="1142741"/>
                </a:lnTo>
                <a:lnTo>
                  <a:pt x="997321" y="1152678"/>
                </a:lnTo>
                <a:lnTo>
                  <a:pt x="1001299" y="1163012"/>
                </a:lnTo>
                <a:lnTo>
                  <a:pt x="1008062" y="1182091"/>
                </a:lnTo>
                <a:lnTo>
                  <a:pt x="1004482" y="1185668"/>
                </a:lnTo>
                <a:lnTo>
                  <a:pt x="1000105" y="1190040"/>
                </a:lnTo>
                <a:lnTo>
                  <a:pt x="996525" y="1192425"/>
                </a:lnTo>
                <a:lnTo>
                  <a:pt x="994138" y="1193618"/>
                </a:lnTo>
                <a:lnTo>
                  <a:pt x="992546" y="1195605"/>
                </a:lnTo>
                <a:lnTo>
                  <a:pt x="990955" y="1197195"/>
                </a:lnTo>
                <a:lnTo>
                  <a:pt x="989762" y="1198785"/>
                </a:lnTo>
                <a:lnTo>
                  <a:pt x="988568" y="1201170"/>
                </a:lnTo>
                <a:lnTo>
                  <a:pt x="987772" y="1202760"/>
                </a:lnTo>
                <a:lnTo>
                  <a:pt x="987375" y="1205145"/>
                </a:lnTo>
                <a:lnTo>
                  <a:pt x="987375" y="1207132"/>
                </a:lnTo>
                <a:lnTo>
                  <a:pt x="980611" y="1217864"/>
                </a:lnTo>
                <a:lnTo>
                  <a:pt x="975041" y="1228993"/>
                </a:lnTo>
                <a:lnTo>
                  <a:pt x="969870" y="1240520"/>
                </a:lnTo>
                <a:lnTo>
                  <a:pt x="965095" y="1252047"/>
                </a:lnTo>
                <a:lnTo>
                  <a:pt x="960321" y="1263574"/>
                </a:lnTo>
                <a:lnTo>
                  <a:pt x="956741" y="1273908"/>
                </a:lnTo>
                <a:lnTo>
                  <a:pt x="953558" y="1284640"/>
                </a:lnTo>
                <a:lnTo>
                  <a:pt x="950773" y="1294577"/>
                </a:lnTo>
                <a:lnTo>
                  <a:pt x="948784" y="1304514"/>
                </a:lnTo>
                <a:lnTo>
                  <a:pt x="946397" y="1314054"/>
                </a:lnTo>
                <a:lnTo>
                  <a:pt x="746283" y="1314054"/>
                </a:lnTo>
                <a:lnTo>
                  <a:pt x="745487" y="1310874"/>
                </a:lnTo>
                <a:lnTo>
                  <a:pt x="745487" y="1314054"/>
                </a:lnTo>
                <a:lnTo>
                  <a:pt x="692972" y="1314054"/>
                </a:lnTo>
                <a:lnTo>
                  <a:pt x="688994" y="1314054"/>
                </a:lnTo>
                <a:lnTo>
                  <a:pt x="685811" y="1314451"/>
                </a:lnTo>
                <a:lnTo>
                  <a:pt x="683026" y="1296565"/>
                </a:lnTo>
                <a:lnTo>
                  <a:pt x="681833" y="1287423"/>
                </a:lnTo>
                <a:lnTo>
                  <a:pt x="681435" y="1278281"/>
                </a:lnTo>
                <a:lnTo>
                  <a:pt x="681037" y="1268344"/>
                </a:lnTo>
                <a:lnTo>
                  <a:pt x="681435" y="1258804"/>
                </a:lnTo>
                <a:lnTo>
                  <a:pt x="681833" y="1249265"/>
                </a:lnTo>
                <a:lnTo>
                  <a:pt x="682628" y="1238930"/>
                </a:lnTo>
                <a:lnTo>
                  <a:pt x="684617" y="1228596"/>
                </a:lnTo>
                <a:lnTo>
                  <a:pt x="686607" y="1217466"/>
                </a:lnTo>
                <a:lnTo>
                  <a:pt x="688994" y="1205940"/>
                </a:lnTo>
                <a:lnTo>
                  <a:pt x="692176" y="1194810"/>
                </a:lnTo>
                <a:lnTo>
                  <a:pt x="696155" y="1182488"/>
                </a:lnTo>
                <a:lnTo>
                  <a:pt x="700929" y="1169769"/>
                </a:lnTo>
                <a:lnTo>
                  <a:pt x="706499" y="1156255"/>
                </a:lnTo>
                <a:lnTo>
                  <a:pt x="712466" y="1142741"/>
                </a:lnTo>
                <a:lnTo>
                  <a:pt x="716445" y="1134791"/>
                </a:lnTo>
                <a:lnTo>
                  <a:pt x="720821" y="1127636"/>
                </a:lnTo>
                <a:lnTo>
                  <a:pt x="725595" y="1120482"/>
                </a:lnTo>
                <a:lnTo>
                  <a:pt x="729971" y="1114122"/>
                </a:lnTo>
                <a:lnTo>
                  <a:pt x="726391" y="1114520"/>
                </a:lnTo>
                <a:lnTo>
                  <a:pt x="729971" y="1111737"/>
                </a:lnTo>
                <a:lnTo>
                  <a:pt x="733950" y="1108955"/>
                </a:lnTo>
                <a:lnTo>
                  <a:pt x="739122" y="1102993"/>
                </a:lnTo>
                <a:lnTo>
                  <a:pt x="744294" y="1097826"/>
                </a:lnTo>
                <a:lnTo>
                  <a:pt x="749863" y="1093056"/>
                </a:lnTo>
                <a:lnTo>
                  <a:pt x="755433" y="1088286"/>
                </a:lnTo>
                <a:lnTo>
                  <a:pt x="761401" y="1083914"/>
                </a:lnTo>
                <a:lnTo>
                  <a:pt x="766970" y="1080337"/>
                </a:lnTo>
                <a:lnTo>
                  <a:pt x="772938" y="1076362"/>
                </a:lnTo>
                <a:lnTo>
                  <a:pt x="778508" y="1073579"/>
                </a:lnTo>
                <a:lnTo>
                  <a:pt x="784475" y="1070400"/>
                </a:lnTo>
                <a:lnTo>
                  <a:pt x="790443" y="1067617"/>
                </a:lnTo>
                <a:lnTo>
                  <a:pt x="802378" y="1063245"/>
                </a:lnTo>
                <a:lnTo>
                  <a:pt x="813916" y="1059668"/>
                </a:lnTo>
                <a:lnTo>
                  <a:pt x="824658" y="1056885"/>
                </a:lnTo>
                <a:lnTo>
                  <a:pt x="835399" y="1054898"/>
                </a:lnTo>
                <a:lnTo>
                  <a:pt x="844947" y="1053705"/>
                </a:lnTo>
                <a:lnTo>
                  <a:pt x="853700" y="1052911"/>
                </a:lnTo>
                <a:lnTo>
                  <a:pt x="861259" y="1052513"/>
                </a:lnTo>
                <a:close/>
                <a:moveTo>
                  <a:pt x="1326357" y="1047750"/>
                </a:moveTo>
                <a:lnTo>
                  <a:pt x="1337469" y="1047750"/>
                </a:lnTo>
                <a:lnTo>
                  <a:pt x="1348582" y="1048148"/>
                </a:lnTo>
                <a:lnTo>
                  <a:pt x="1358901" y="1048942"/>
                </a:lnTo>
                <a:lnTo>
                  <a:pt x="1368822" y="1050532"/>
                </a:lnTo>
                <a:lnTo>
                  <a:pt x="1378347" y="1052520"/>
                </a:lnTo>
                <a:lnTo>
                  <a:pt x="1387476" y="1054904"/>
                </a:lnTo>
                <a:lnTo>
                  <a:pt x="1396604" y="1057289"/>
                </a:lnTo>
                <a:lnTo>
                  <a:pt x="1404541" y="1060469"/>
                </a:lnTo>
                <a:lnTo>
                  <a:pt x="1412479" y="1063251"/>
                </a:lnTo>
                <a:lnTo>
                  <a:pt x="1419623" y="1066828"/>
                </a:lnTo>
                <a:lnTo>
                  <a:pt x="1426766" y="1070008"/>
                </a:lnTo>
                <a:lnTo>
                  <a:pt x="1433116" y="1073983"/>
                </a:lnTo>
                <a:lnTo>
                  <a:pt x="1444626" y="1081137"/>
                </a:lnTo>
                <a:lnTo>
                  <a:pt x="1454151" y="1087894"/>
                </a:lnTo>
                <a:lnTo>
                  <a:pt x="1461691" y="1093856"/>
                </a:lnTo>
                <a:lnTo>
                  <a:pt x="1466851" y="1098228"/>
                </a:lnTo>
                <a:lnTo>
                  <a:pt x="1471613" y="1102600"/>
                </a:lnTo>
                <a:lnTo>
                  <a:pt x="1465660" y="1153079"/>
                </a:lnTo>
                <a:lnTo>
                  <a:pt x="1458913" y="1157848"/>
                </a:lnTo>
                <a:lnTo>
                  <a:pt x="1447404" y="1166195"/>
                </a:lnTo>
                <a:lnTo>
                  <a:pt x="1441848" y="1170170"/>
                </a:lnTo>
                <a:lnTo>
                  <a:pt x="1437482" y="1172555"/>
                </a:lnTo>
                <a:lnTo>
                  <a:pt x="1434704" y="1174542"/>
                </a:lnTo>
                <a:lnTo>
                  <a:pt x="1432323" y="1175734"/>
                </a:lnTo>
                <a:lnTo>
                  <a:pt x="1427560" y="1179311"/>
                </a:lnTo>
                <a:lnTo>
                  <a:pt x="1424385" y="1184081"/>
                </a:lnTo>
                <a:lnTo>
                  <a:pt x="1421210" y="1188851"/>
                </a:lnTo>
                <a:lnTo>
                  <a:pt x="1419226" y="1194018"/>
                </a:lnTo>
                <a:lnTo>
                  <a:pt x="1418035" y="1199582"/>
                </a:lnTo>
                <a:lnTo>
                  <a:pt x="1418035" y="1205544"/>
                </a:lnTo>
                <a:lnTo>
                  <a:pt x="1418432" y="1208724"/>
                </a:lnTo>
                <a:lnTo>
                  <a:pt x="1418829" y="1211506"/>
                </a:lnTo>
                <a:lnTo>
                  <a:pt x="1419623" y="1216673"/>
                </a:lnTo>
                <a:lnTo>
                  <a:pt x="1422401" y="1229392"/>
                </a:lnTo>
                <a:lnTo>
                  <a:pt x="1425576" y="1248073"/>
                </a:lnTo>
                <a:lnTo>
                  <a:pt x="1427163" y="1259202"/>
                </a:lnTo>
                <a:lnTo>
                  <a:pt x="1429148" y="1271524"/>
                </a:lnTo>
                <a:lnTo>
                  <a:pt x="1427560" y="1279076"/>
                </a:lnTo>
                <a:lnTo>
                  <a:pt x="1425973" y="1282255"/>
                </a:lnTo>
                <a:lnTo>
                  <a:pt x="1423988" y="1285832"/>
                </a:lnTo>
                <a:lnTo>
                  <a:pt x="1422401" y="1289807"/>
                </a:lnTo>
                <a:lnTo>
                  <a:pt x="1420416" y="1293782"/>
                </a:lnTo>
                <a:lnTo>
                  <a:pt x="1418035" y="1303718"/>
                </a:lnTo>
                <a:lnTo>
                  <a:pt x="1416051" y="1314450"/>
                </a:lnTo>
                <a:lnTo>
                  <a:pt x="1312863" y="1314450"/>
                </a:lnTo>
                <a:lnTo>
                  <a:pt x="1310879" y="1304911"/>
                </a:lnTo>
                <a:lnTo>
                  <a:pt x="1308894" y="1294974"/>
                </a:lnTo>
                <a:lnTo>
                  <a:pt x="1305719" y="1285038"/>
                </a:lnTo>
                <a:lnTo>
                  <a:pt x="1302544" y="1274306"/>
                </a:lnTo>
                <a:lnTo>
                  <a:pt x="1298972" y="1263972"/>
                </a:lnTo>
                <a:lnTo>
                  <a:pt x="1295004" y="1252843"/>
                </a:lnTo>
                <a:lnTo>
                  <a:pt x="1290241" y="1240919"/>
                </a:lnTo>
                <a:lnTo>
                  <a:pt x="1285082" y="1229392"/>
                </a:lnTo>
                <a:lnTo>
                  <a:pt x="1280319" y="1219456"/>
                </a:lnTo>
                <a:lnTo>
                  <a:pt x="1275160" y="1210711"/>
                </a:lnTo>
                <a:lnTo>
                  <a:pt x="1270000" y="1202365"/>
                </a:lnTo>
                <a:lnTo>
                  <a:pt x="1264047" y="1194813"/>
                </a:lnTo>
                <a:lnTo>
                  <a:pt x="1258094" y="1188056"/>
                </a:lnTo>
                <a:lnTo>
                  <a:pt x="1251744" y="1181696"/>
                </a:lnTo>
                <a:lnTo>
                  <a:pt x="1244997" y="1175734"/>
                </a:lnTo>
                <a:lnTo>
                  <a:pt x="1238250" y="1170567"/>
                </a:lnTo>
                <a:lnTo>
                  <a:pt x="1231503" y="1165400"/>
                </a:lnTo>
                <a:lnTo>
                  <a:pt x="1224757" y="1161823"/>
                </a:lnTo>
                <a:lnTo>
                  <a:pt x="1217613" y="1157848"/>
                </a:lnTo>
                <a:lnTo>
                  <a:pt x="1210469" y="1154669"/>
                </a:lnTo>
                <a:lnTo>
                  <a:pt x="1202928" y="1151886"/>
                </a:lnTo>
                <a:lnTo>
                  <a:pt x="1195785" y="1149501"/>
                </a:lnTo>
                <a:lnTo>
                  <a:pt x="1188641" y="1147912"/>
                </a:lnTo>
                <a:lnTo>
                  <a:pt x="1181497" y="1145924"/>
                </a:lnTo>
                <a:lnTo>
                  <a:pt x="1179116" y="1131218"/>
                </a:lnTo>
                <a:lnTo>
                  <a:pt x="1176735" y="1120486"/>
                </a:lnTo>
                <a:lnTo>
                  <a:pt x="1174750" y="1110152"/>
                </a:lnTo>
                <a:lnTo>
                  <a:pt x="1180703" y="1106973"/>
                </a:lnTo>
                <a:lnTo>
                  <a:pt x="1187053" y="1102998"/>
                </a:lnTo>
                <a:lnTo>
                  <a:pt x="1193800" y="1098228"/>
                </a:lnTo>
                <a:lnTo>
                  <a:pt x="1200150" y="1093856"/>
                </a:lnTo>
                <a:lnTo>
                  <a:pt x="1212453" y="1084317"/>
                </a:lnTo>
                <a:lnTo>
                  <a:pt x="1217613" y="1080342"/>
                </a:lnTo>
                <a:lnTo>
                  <a:pt x="1223169" y="1077163"/>
                </a:lnTo>
                <a:lnTo>
                  <a:pt x="1237060" y="1070406"/>
                </a:lnTo>
                <a:lnTo>
                  <a:pt x="1250950" y="1064444"/>
                </a:lnTo>
                <a:lnTo>
                  <a:pt x="1264444" y="1059674"/>
                </a:lnTo>
                <a:lnTo>
                  <a:pt x="1277541" y="1055699"/>
                </a:lnTo>
                <a:lnTo>
                  <a:pt x="1290241" y="1052520"/>
                </a:lnTo>
                <a:lnTo>
                  <a:pt x="1302941" y="1050135"/>
                </a:lnTo>
                <a:lnTo>
                  <a:pt x="1314847" y="1048545"/>
                </a:lnTo>
                <a:lnTo>
                  <a:pt x="1326357" y="1047750"/>
                </a:lnTo>
                <a:close/>
                <a:moveTo>
                  <a:pt x="525022" y="1035050"/>
                </a:moveTo>
                <a:lnTo>
                  <a:pt x="554037" y="1036676"/>
                </a:lnTo>
                <a:lnTo>
                  <a:pt x="512762" y="1068388"/>
                </a:lnTo>
                <a:lnTo>
                  <a:pt x="525022" y="1035050"/>
                </a:lnTo>
                <a:close/>
                <a:moveTo>
                  <a:pt x="174832" y="915044"/>
                </a:moveTo>
                <a:lnTo>
                  <a:pt x="50860" y="916631"/>
                </a:lnTo>
                <a:lnTo>
                  <a:pt x="57218" y="934484"/>
                </a:lnTo>
                <a:lnTo>
                  <a:pt x="174832" y="915044"/>
                </a:lnTo>
                <a:close/>
                <a:moveTo>
                  <a:pt x="403703" y="711119"/>
                </a:moveTo>
                <a:lnTo>
                  <a:pt x="403703" y="723418"/>
                </a:lnTo>
                <a:lnTo>
                  <a:pt x="512179" y="715086"/>
                </a:lnTo>
                <a:lnTo>
                  <a:pt x="403703" y="711119"/>
                </a:lnTo>
                <a:close/>
                <a:moveTo>
                  <a:pt x="773852" y="677863"/>
                </a:moveTo>
                <a:lnTo>
                  <a:pt x="777038" y="678259"/>
                </a:lnTo>
                <a:lnTo>
                  <a:pt x="778632" y="678259"/>
                </a:lnTo>
                <a:lnTo>
                  <a:pt x="779428" y="679050"/>
                </a:lnTo>
                <a:lnTo>
                  <a:pt x="780225" y="679446"/>
                </a:lnTo>
                <a:lnTo>
                  <a:pt x="780623" y="680632"/>
                </a:lnTo>
                <a:lnTo>
                  <a:pt x="780623" y="681423"/>
                </a:lnTo>
                <a:lnTo>
                  <a:pt x="780225" y="682215"/>
                </a:lnTo>
                <a:lnTo>
                  <a:pt x="779428" y="684588"/>
                </a:lnTo>
                <a:lnTo>
                  <a:pt x="777038" y="687357"/>
                </a:lnTo>
                <a:lnTo>
                  <a:pt x="774648" y="689731"/>
                </a:lnTo>
                <a:lnTo>
                  <a:pt x="771860" y="692500"/>
                </a:lnTo>
                <a:lnTo>
                  <a:pt x="767877" y="695665"/>
                </a:lnTo>
                <a:lnTo>
                  <a:pt x="763894" y="698038"/>
                </a:lnTo>
                <a:lnTo>
                  <a:pt x="760309" y="700808"/>
                </a:lnTo>
                <a:lnTo>
                  <a:pt x="755927" y="702785"/>
                </a:lnTo>
                <a:lnTo>
                  <a:pt x="752342" y="704368"/>
                </a:lnTo>
                <a:lnTo>
                  <a:pt x="748758" y="705555"/>
                </a:lnTo>
                <a:lnTo>
                  <a:pt x="745969" y="705950"/>
                </a:lnTo>
                <a:lnTo>
                  <a:pt x="742783" y="706346"/>
                </a:lnTo>
                <a:lnTo>
                  <a:pt x="740791" y="706741"/>
                </a:lnTo>
                <a:lnTo>
                  <a:pt x="738800" y="707928"/>
                </a:lnTo>
                <a:lnTo>
                  <a:pt x="737605" y="708719"/>
                </a:lnTo>
                <a:lnTo>
                  <a:pt x="736011" y="709906"/>
                </a:lnTo>
                <a:lnTo>
                  <a:pt x="735215" y="711093"/>
                </a:lnTo>
                <a:lnTo>
                  <a:pt x="734816" y="712280"/>
                </a:lnTo>
                <a:lnTo>
                  <a:pt x="734816" y="713467"/>
                </a:lnTo>
                <a:lnTo>
                  <a:pt x="735215" y="715049"/>
                </a:lnTo>
                <a:lnTo>
                  <a:pt x="736011" y="716236"/>
                </a:lnTo>
                <a:lnTo>
                  <a:pt x="738003" y="717027"/>
                </a:lnTo>
                <a:lnTo>
                  <a:pt x="739596" y="717818"/>
                </a:lnTo>
                <a:lnTo>
                  <a:pt x="741986" y="718609"/>
                </a:lnTo>
                <a:lnTo>
                  <a:pt x="745173" y="719005"/>
                </a:lnTo>
                <a:lnTo>
                  <a:pt x="748359" y="719400"/>
                </a:lnTo>
                <a:lnTo>
                  <a:pt x="752342" y="719005"/>
                </a:lnTo>
                <a:lnTo>
                  <a:pt x="760707" y="719005"/>
                </a:lnTo>
                <a:lnTo>
                  <a:pt x="763894" y="719400"/>
                </a:lnTo>
                <a:lnTo>
                  <a:pt x="767877" y="719796"/>
                </a:lnTo>
                <a:lnTo>
                  <a:pt x="770665" y="720983"/>
                </a:lnTo>
                <a:lnTo>
                  <a:pt x="773852" y="722169"/>
                </a:lnTo>
                <a:lnTo>
                  <a:pt x="776640" y="723356"/>
                </a:lnTo>
                <a:lnTo>
                  <a:pt x="779428" y="724939"/>
                </a:lnTo>
                <a:lnTo>
                  <a:pt x="781420" y="726917"/>
                </a:lnTo>
                <a:lnTo>
                  <a:pt x="783411" y="729686"/>
                </a:lnTo>
                <a:lnTo>
                  <a:pt x="785403" y="732455"/>
                </a:lnTo>
                <a:lnTo>
                  <a:pt x="786598" y="736015"/>
                </a:lnTo>
                <a:lnTo>
                  <a:pt x="787793" y="739180"/>
                </a:lnTo>
                <a:lnTo>
                  <a:pt x="788191" y="743531"/>
                </a:lnTo>
                <a:lnTo>
                  <a:pt x="788988" y="747883"/>
                </a:lnTo>
                <a:lnTo>
                  <a:pt x="788988" y="752630"/>
                </a:lnTo>
                <a:lnTo>
                  <a:pt x="788590" y="756982"/>
                </a:lnTo>
                <a:lnTo>
                  <a:pt x="787793" y="760542"/>
                </a:lnTo>
                <a:lnTo>
                  <a:pt x="786200" y="764102"/>
                </a:lnTo>
                <a:lnTo>
                  <a:pt x="783810" y="767267"/>
                </a:lnTo>
                <a:lnTo>
                  <a:pt x="781420" y="770827"/>
                </a:lnTo>
                <a:lnTo>
                  <a:pt x="778632" y="773596"/>
                </a:lnTo>
                <a:lnTo>
                  <a:pt x="775445" y="776761"/>
                </a:lnTo>
                <a:lnTo>
                  <a:pt x="771860" y="779135"/>
                </a:lnTo>
                <a:lnTo>
                  <a:pt x="767479" y="781113"/>
                </a:lnTo>
                <a:lnTo>
                  <a:pt x="763097" y="783486"/>
                </a:lnTo>
                <a:lnTo>
                  <a:pt x="753936" y="787442"/>
                </a:lnTo>
                <a:lnTo>
                  <a:pt x="744376" y="790607"/>
                </a:lnTo>
                <a:lnTo>
                  <a:pt x="734020" y="792980"/>
                </a:lnTo>
                <a:lnTo>
                  <a:pt x="724062" y="795354"/>
                </a:lnTo>
                <a:lnTo>
                  <a:pt x="714104" y="796936"/>
                </a:lnTo>
                <a:lnTo>
                  <a:pt x="704942" y="798123"/>
                </a:lnTo>
                <a:lnTo>
                  <a:pt x="696179" y="798914"/>
                </a:lnTo>
                <a:lnTo>
                  <a:pt x="684230" y="799705"/>
                </a:lnTo>
                <a:lnTo>
                  <a:pt x="679450" y="800101"/>
                </a:lnTo>
                <a:lnTo>
                  <a:pt x="682636" y="698830"/>
                </a:lnTo>
                <a:lnTo>
                  <a:pt x="683433" y="697247"/>
                </a:lnTo>
                <a:lnTo>
                  <a:pt x="683831" y="695665"/>
                </a:lnTo>
                <a:lnTo>
                  <a:pt x="684628" y="694478"/>
                </a:lnTo>
                <a:lnTo>
                  <a:pt x="685425" y="692896"/>
                </a:lnTo>
                <a:lnTo>
                  <a:pt x="688213" y="690522"/>
                </a:lnTo>
                <a:lnTo>
                  <a:pt x="692196" y="688940"/>
                </a:lnTo>
                <a:lnTo>
                  <a:pt x="696976" y="687357"/>
                </a:lnTo>
                <a:lnTo>
                  <a:pt x="701756" y="685775"/>
                </a:lnTo>
                <a:lnTo>
                  <a:pt x="707731" y="684588"/>
                </a:lnTo>
                <a:lnTo>
                  <a:pt x="714104" y="683797"/>
                </a:lnTo>
                <a:lnTo>
                  <a:pt x="727647" y="682610"/>
                </a:lnTo>
                <a:lnTo>
                  <a:pt x="741588" y="681819"/>
                </a:lnTo>
                <a:lnTo>
                  <a:pt x="755529" y="680632"/>
                </a:lnTo>
                <a:lnTo>
                  <a:pt x="762300" y="679446"/>
                </a:lnTo>
                <a:lnTo>
                  <a:pt x="768275" y="678654"/>
                </a:lnTo>
                <a:lnTo>
                  <a:pt x="773852" y="677863"/>
                </a:lnTo>
                <a:close/>
                <a:moveTo>
                  <a:pt x="425557" y="466725"/>
                </a:moveTo>
                <a:lnTo>
                  <a:pt x="429928" y="467122"/>
                </a:lnTo>
                <a:lnTo>
                  <a:pt x="434299" y="467519"/>
                </a:lnTo>
                <a:lnTo>
                  <a:pt x="438272" y="467915"/>
                </a:lnTo>
                <a:lnTo>
                  <a:pt x="442643" y="468709"/>
                </a:lnTo>
                <a:lnTo>
                  <a:pt x="446219" y="470296"/>
                </a:lnTo>
                <a:lnTo>
                  <a:pt x="453769" y="473073"/>
                </a:lnTo>
                <a:lnTo>
                  <a:pt x="461716" y="477040"/>
                </a:lnTo>
                <a:lnTo>
                  <a:pt x="468471" y="481801"/>
                </a:lnTo>
                <a:lnTo>
                  <a:pt x="475225" y="487356"/>
                </a:lnTo>
                <a:lnTo>
                  <a:pt x="481980" y="493307"/>
                </a:lnTo>
                <a:lnTo>
                  <a:pt x="487543" y="500052"/>
                </a:lnTo>
                <a:lnTo>
                  <a:pt x="493503" y="507590"/>
                </a:lnTo>
                <a:lnTo>
                  <a:pt x="499066" y="515524"/>
                </a:lnTo>
                <a:lnTo>
                  <a:pt x="504629" y="524253"/>
                </a:lnTo>
                <a:lnTo>
                  <a:pt x="509795" y="532981"/>
                </a:lnTo>
                <a:lnTo>
                  <a:pt x="514165" y="542106"/>
                </a:lnTo>
                <a:lnTo>
                  <a:pt x="518933" y="552025"/>
                </a:lnTo>
                <a:lnTo>
                  <a:pt x="523304" y="561943"/>
                </a:lnTo>
                <a:lnTo>
                  <a:pt x="526880" y="572259"/>
                </a:lnTo>
                <a:lnTo>
                  <a:pt x="530854" y="582177"/>
                </a:lnTo>
                <a:lnTo>
                  <a:pt x="534033" y="592889"/>
                </a:lnTo>
                <a:lnTo>
                  <a:pt x="540390" y="613520"/>
                </a:lnTo>
                <a:lnTo>
                  <a:pt x="545953" y="634150"/>
                </a:lnTo>
                <a:lnTo>
                  <a:pt x="550721" y="653988"/>
                </a:lnTo>
                <a:lnTo>
                  <a:pt x="554297" y="673031"/>
                </a:lnTo>
                <a:lnTo>
                  <a:pt x="557873" y="690091"/>
                </a:lnTo>
                <a:lnTo>
                  <a:pt x="559860" y="705167"/>
                </a:lnTo>
                <a:lnTo>
                  <a:pt x="592045" y="701597"/>
                </a:lnTo>
                <a:lnTo>
                  <a:pt x="621449" y="697629"/>
                </a:lnTo>
                <a:lnTo>
                  <a:pt x="647673" y="694455"/>
                </a:lnTo>
                <a:lnTo>
                  <a:pt x="669925" y="690488"/>
                </a:lnTo>
                <a:lnTo>
                  <a:pt x="669527" y="696042"/>
                </a:lnTo>
                <a:lnTo>
                  <a:pt x="669130" y="702390"/>
                </a:lnTo>
                <a:lnTo>
                  <a:pt x="668733" y="716276"/>
                </a:lnTo>
                <a:lnTo>
                  <a:pt x="668733" y="750396"/>
                </a:lnTo>
                <a:lnTo>
                  <a:pt x="669130" y="768646"/>
                </a:lnTo>
                <a:lnTo>
                  <a:pt x="668733" y="786103"/>
                </a:lnTo>
                <a:lnTo>
                  <a:pt x="667938" y="803559"/>
                </a:lnTo>
                <a:lnTo>
                  <a:pt x="667143" y="811494"/>
                </a:lnTo>
                <a:lnTo>
                  <a:pt x="666349" y="819032"/>
                </a:lnTo>
                <a:lnTo>
                  <a:pt x="645289" y="825380"/>
                </a:lnTo>
                <a:lnTo>
                  <a:pt x="620654" y="831331"/>
                </a:lnTo>
                <a:lnTo>
                  <a:pt x="593237" y="837679"/>
                </a:lnTo>
                <a:lnTo>
                  <a:pt x="563436" y="844027"/>
                </a:lnTo>
                <a:lnTo>
                  <a:pt x="561052" y="872593"/>
                </a:lnTo>
                <a:lnTo>
                  <a:pt x="558668" y="896000"/>
                </a:lnTo>
                <a:lnTo>
                  <a:pt x="557873" y="905125"/>
                </a:lnTo>
                <a:lnTo>
                  <a:pt x="557079" y="916631"/>
                </a:lnTo>
                <a:lnTo>
                  <a:pt x="556681" y="928930"/>
                </a:lnTo>
                <a:lnTo>
                  <a:pt x="556284" y="942022"/>
                </a:lnTo>
                <a:lnTo>
                  <a:pt x="556284" y="955908"/>
                </a:lnTo>
                <a:lnTo>
                  <a:pt x="556284" y="970588"/>
                </a:lnTo>
                <a:lnTo>
                  <a:pt x="557079" y="984474"/>
                </a:lnTo>
                <a:lnTo>
                  <a:pt x="558271" y="997566"/>
                </a:lnTo>
                <a:lnTo>
                  <a:pt x="558668" y="1004311"/>
                </a:lnTo>
                <a:lnTo>
                  <a:pt x="558668" y="1009469"/>
                </a:lnTo>
                <a:lnTo>
                  <a:pt x="558271" y="1014626"/>
                </a:lnTo>
                <a:lnTo>
                  <a:pt x="557079" y="1018991"/>
                </a:lnTo>
                <a:lnTo>
                  <a:pt x="555489" y="1022164"/>
                </a:lnTo>
                <a:lnTo>
                  <a:pt x="553900" y="1024942"/>
                </a:lnTo>
                <a:lnTo>
                  <a:pt x="552310" y="1026925"/>
                </a:lnTo>
                <a:lnTo>
                  <a:pt x="549926" y="1028512"/>
                </a:lnTo>
                <a:lnTo>
                  <a:pt x="547145" y="1029306"/>
                </a:lnTo>
                <a:lnTo>
                  <a:pt x="544761" y="1030099"/>
                </a:lnTo>
                <a:lnTo>
                  <a:pt x="541582" y="1030496"/>
                </a:lnTo>
                <a:lnTo>
                  <a:pt x="538801" y="1030496"/>
                </a:lnTo>
                <a:lnTo>
                  <a:pt x="532046" y="1030099"/>
                </a:lnTo>
                <a:lnTo>
                  <a:pt x="525688" y="1028909"/>
                </a:lnTo>
                <a:lnTo>
                  <a:pt x="524894" y="1028512"/>
                </a:lnTo>
                <a:lnTo>
                  <a:pt x="524099" y="1027719"/>
                </a:lnTo>
                <a:lnTo>
                  <a:pt x="522510" y="1023751"/>
                </a:lnTo>
                <a:lnTo>
                  <a:pt x="520920" y="1018594"/>
                </a:lnTo>
                <a:lnTo>
                  <a:pt x="520125" y="1011452"/>
                </a:lnTo>
                <a:lnTo>
                  <a:pt x="519331" y="1002327"/>
                </a:lnTo>
                <a:lnTo>
                  <a:pt x="518536" y="992409"/>
                </a:lnTo>
                <a:lnTo>
                  <a:pt x="517741" y="968207"/>
                </a:lnTo>
                <a:lnTo>
                  <a:pt x="517344" y="941229"/>
                </a:lnTo>
                <a:lnTo>
                  <a:pt x="516947" y="911870"/>
                </a:lnTo>
                <a:lnTo>
                  <a:pt x="516549" y="853152"/>
                </a:lnTo>
                <a:lnTo>
                  <a:pt x="513768" y="853549"/>
                </a:lnTo>
                <a:lnTo>
                  <a:pt x="513768" y="976142"/>
                </a:lnTo>
                <a:lnTo>
                  <a:pt x="508602" y="1036050"/>
                </a:lnTo>
                <a:lnTo>
                  <a:pt x="504232" y="1082469"/>
                </a:lnTo>
                <a:lnTo>
                  <a:pt x="500258" y="1124127"/>
                </a:lnTo>
                <a:lnTo>
                  <a:pt x="499861" y="1128095"/>
                </a:lnTo>
                <a:lnTo>
                  <a:pt x="497874" y="1134443"/>
                </a:lnTo>
                <a:lnTo>
                  <a:pt x="495490" y="1141187"/>
                </a:lnTo>
                <a:lnTo>
                  <a:pt x="492311" y="1147535"/>
                </a:lnTo>
                <a:lnTo>
                  <a:pt x="489530" y="1153883"/>
                </a:lnTo>
                <a:lnTo>
                  <a:pt x="485954" y="1160231"/>
                </a:lnTo>
                <a:lnTo>
                  <a:pt x="482378" y="1166579"/>
                </a:lnTo>
                <a:lnTo>
                  <a:pt x="474828" y="1178481"/>
                </a:lnTo>
                <a:lnTo>
                  <a:pt x="438670" y="1654175"/>
                </a:lnTo>
                <a:lnTo>
                  <a:pt x="342512" y="1654175"/>
                </a:lnTo>
                <a:lnTo>
                  <a:pt x="294433" y="1276080"/>
                </a:lnTo>
                <a:lnTo>
                  <a:pt x="288473" y="1276873"/>
                </a:lnTo>
                <a:lnTo>
                  <a:pt x="282115" y="1277270"/>
                </a:lnTo>
                <a:lnTo>
                  <a:pt x="281718" y="1276873"/>
                </a:lnTo>
                <a:lnTo>
                  <a:pt x="281321" y="1276873"/>
                </a:lnTo>
                <a:lnTo>
                  <a:pt x="282115" y="1275683"/>
                </a:lnTo>
                <a:lnTo>
                  <a:pt x="282115" y="1275286"/>
                </a:lnTo>
                <a:lnTo>
                  <a:pt x="281321" y="1275286"/>
                </a:lnTo>
                <a:lnTo>
                  <a:pt x="281321" y="1276873"/>
                </a:lnTo>
                <a:lnTo>
                  <a:pt x="282910" y="1650208"/>
                </a:lnTo>
                <a:lnTo>
                  <a:pt x="170859" y="1653778"/>
                </a:lnTo>
                <a:lnTo>
                  <a:pt x="119998" y="1254655"/>
                </a:lnTo>
                <a:lnTo>
                  <a:pt x="116422" y="1253069"/>
                </a:lnTo>
                <a:lnTo>
                  <a:pt x="112846" y="1251482"/>
                </a:lnTo>
                <a:lnTo>
                  <a:pt x="109667" y="1249498"/>
                </a:lnTo>
                <a:lnTo>
                  <a:pt x="106489" y="1246721"/>
                </a:lnTo>
                <a:lnTo>
                  <a:pt x="103707" y="1243943"/>
                </a:lnTo>
                <a:lnTo>
                  <a:pt x="100528" y="1240373"/>
                </a:lnTo>
                <a:lnTo>
                  <a:pt x="98144" y="1236802"/>
                </a:lnTo>
                <a:lnTo>
                  <a:pt x="96158" y="1232438"/>
                </a:lnTo>
                <a:lnTo>
                  <a:pt x="91389" y="1223710"/>
                </a:lnTo>
                <a:lnTo>
                  <a:pt x="87416" y="1214188"/>
                </a:lnTo>
                <a:lnTo>
                  <a:pt x="84237" y="1203872"/>
                </a:lnTo>
                <a:lnTo>
                  <a:pt x="81853" y="1193557"/>
                </a:lnTo>
                <a:lnTo>
                  <a:pt x="79072" y="1182845"/>
                </a:lnTo>
                <a:lnTo>
                  <a:pt x="77085" y="1172133"/>
                </a:lnTo>
                <a:lnTo>
                  <a:pt x="73906" y="1153486"/>
                </a:lnTo>
                <a:lnTo>
                  <a:pt x="71522" y="1137616"/>
                </a:lnTo>
                <a:lnTo>
                  <a:pt x="70330" y="1132062"/>
                </a:lnTo>
                <a:lnTo>
                  <a:pt x="69535" y="1128491"/>
                </a:lnTo>
                <a:lnTo>
                  <a:pt x="69138" y="1124127"/>
                </a:lnTo>
                <a:lnTo>
                  <a:pt x="63178" y="1061839"/>
                </a:lnTo>
                <a:lnTo>
                  <a:pt x="56820" y="994392"/>
                </a:lnTo>
                <a:lnTo>
                  <a:pt x="50065" y="909490"/>
                </a:lnTo>
                <a:lnTo>
                  <a:pt x="42119" y="909490"/>
                </a:lnTo>
                <a:lnTo>
                  <a:pt x="35364" y="908299"/>
                </a:lnTo>
                <a:lnTo>
                  <a:pt x="29403" y="907506"/>
                </a:lnTo>
                <a:lnTo>
                  <a:pt x="24238" y="906316"/>
                </a:lnTo>
                <a:lnTo>
                  <a:pt x="20662" y="905125"/>
                </a:lnTo>
                <a:lnTo>
                  <a:pt x="17880" y="903935"/>
                </a:lnTo>
                <a:lnTo>
                  <a:pt x="17086" y="902745"/>
                </a:lnTo>
                <a:lnTo>
                  <a:pt x="16688" y="901555"/>
                </a:lnTo>
                <a:lnTo>
                  <a:pt x="16291" y="900761"/>
                </a:lnTo>
                <a:lnTo>
                  <a:pt x="16291" y="899571"/>
                </a:lnTo>
                <a:lnTo>
                  <a:pt x="14702" y="894413"/>
                </a:lnTo>
                <a:lnTo>
                  <a:pt x="12318" y="887669"/>
                </a:lnTo>
                <a:lnTo>
                  <a:pt x="10331" y="879734"/>
                </a:lnTo>
                <a:lnTo>
                  <a:pt x="8344" y="870212"/>
                </a:lnTo>
                <a:lnTo>
                  <a:pt x="6755" y="859103"/>
                </a:lnTo>
                <a:lnTo>
                  <a:pt x="4768" y="847201"/>
                </a:lnTo>
                <a:lnTo>
                  <a:pt x="3179" y="834109"/>
                </a:lnTo>
                <a:lnTo>
                  <a:pt x="1987" y="819826"/>
                </a:lnTo>
                <a:lnTo>
                  <a:pt x="795" y="805146"/>
                </a:lnTo>
                <a:lnTo>
                  <a:pt x="397" y="789277"/>
                </a:lnTo>
                <a:lnTo>
                  <a:pt x="0" y="773010"/>
                </a:lnTo>
                <a:lnTo>
                  <a:pt x="0" y="756347"/>
                </a:lnTo>
                <a:lnTo>
                  <a:pt x="795" y="738494"/>
                </a:lnTo>
                <a:lnTo>
                  <a:pt x="1987" y="721434"/>
                </a:lnTo>
                <a:lnTo>
                  <a:pt x="3576" y="703184"/>
                </a:lnTo>
                <a:lnTo>
                  <a:pt x="5563" y="684934"/>
                </a:lnTo>
                <a:lnTo>
                  <a:pt x="9139" y="667477"/>
                </a:lnTo>
                <a:lnTo>
                  <a:pt x="12715" y="649227"/>
                </a:lnTo>
                <a:lnTo>
                  <a:pt x="17483" y="631770"/>
                </a:lnTo>
                <a:lnTo>
                  <a:pt x="22649" y="614313"/>
                </a:lnTo>
                <a:lnTo>
                  <a:pt x="25430" y="605982"/>
                </a:lnTo>
                <a:lnTo>
                  <a:pt x="29006" y="597253"/>
                </a:lnTo>
                <a:lnTo>
                  <a:pt x="32185" y="588922"/>
                </a:lnTo>
                <a:lnTo>
                  <a:pt x="36158" y="580987"/>
                </a:lnTo>
                <a:lnTo>
                  <a:pt x="40132" y="573052"/>
                </a:lnTo>
                <a:lnTo>
                  <a:pt x="44503" y="565117"/>
                </a:lnTo>
                <a:lnTo>
                  <a:pt x="48873" y="557579"/>
                </a:lnTo>
                <a:lnTo>
                  <a:pt x="53244" y="549644"/>
                </a:lnTo>
                <a:lnTo>
                  <a:pt x="58410" y="542503"/>
                </a:lnTo>
                <a:lnTo>
                  <a:pt x="63973" y="535362"/>
                </a:lnTo>
                <a:lnTo>
                  <a:pt x="69535" y="528617"/>
                </a:lnTo>
                <a:lnTo>
                  <a:pt x="75496" y="522269"/>
                </a:lnTo>
                <a:lnTo>
                  <a:pt x="81456" y="515921"/>
                </a:lnTo>
                <a:lnTo>
                  <a:pt x="87416" y="509970"/>
                </a:lnTo>
                <a:lnTo>
                  <a:pt x="94171" y="504416"/>
                </a:lnTo>
                <a:lnTo>
                  <a:pt x="101720" y="498861"/>
                </a:lnTo>
                <a:lnTo>
                  <a:pt x="108873" y="493704"/>
                </a:lnTo>
                <a:lnTo>
                  <a:pt x="116422" y="488943"/>
                </a:lnTo>
                <a:lnTo>
                  <a:pt x="124369" y="484579"/>
                </a:lnTo>
                <a:lnTo>
                  <a:pt x="132713" y="480611"/>
                </a:lnTo>
                <a:lnTo>
                  <a:pt x="141455" y="477040"/>
                </a:lnTo>
                <a:lnTo>
                  <a:pt x="150594" y="473470"/>
                </a:lnTo>
                <a:lnTo>
                  <a:pt x="159733" y="470693"/>
                </a:lnTo>
                <a:lnTo>
                  <a:pt x="169667" y="467915"/>
                </a:lnTo>
                <a:lnTo>
                  <a:pt x="172845" y="467915"/>
                </a:lnTo>
                <a:lnTo>
                  <a:pt x="179998" y="468312"/>
                </a:lnTo>
                <a:lnTo>
                  <a:pt x="200262" y="469502"/>
                </a:lnTo>
                <a:lnTo>
                  <a:pt x="231652" y="471883"/>
                </a:lnTo>
                <a:lnTo>
                  <a:pt x="312711" y="730162"/>
                </a:lnTo>
                <a:lnTo>
                  <a:pt x="329400" y="728575"/>
                </a:lnTo>
                <a:lnTo>
                  <a:pt x="327413" y="709135"/>
                </a:lnTo>
                <a:lnTo>
                  <a:pt x="322247" y="527427"/>
                </a:lnTo>
                <a:lnTo>
                  <a:pt x="315492" y="509970"/>
                </a:lnTo>
                <a:lnTo>
                  <a:pt x="329002" y="486959"/>
                </a:lnTo>
                <a:lnTo>
                  <a:pt x="359598" y="486562"/>
                </a:lnTo>
                <a:lnTo>
                  <a:pt x="371916" y="509970"/>
                </a:lnTo>
                <a:lnTo>
                  <a:pt x="366353" y="530601"/>
                </a:lnTo>
                <a:lnTo>
                  <a:pt x="393372" y="722624"/>
                </a:lnTo>
                <a:lnTo>
                  <a:pt x="402114" y="721831"/>
                </a:lnTo>
                <a:lnTo>
                  <a:pt x="397346" y="476247"/>
                </a:lnTo>
                <a:lnTo>
                  <a:pt x="403703" y="473073"/>
                </a:lnTo>
                <a:lnTo>
                  <a:pt x="408869" y="470693"/>
                </a:lnTo>
                <a:lnTo>
                  <a:pt x="411253" y="468709"/>
                </a:lnTo>
                <a:lnTo>
                  <a:pt x="412047" y="467915"/>
                </a:lnTo>
                <a:lnTo>
                  <a:pt x="416816" y="467122"/>
                </a:lnTo>
                <a:lnTo>
                  <a:pt x="421584" y="467122"/>
                </a:lnTo>
                <a:lnTo>
                  <a:pt x="425557" y="466725"/>
                </a:lnTo>
                <a:close/>
                <a:moveTo>
                  <a:pt x="2003425" y="196850"/>
                </a:moveTo>
                <a:lnTo>
                  <a:pt x="2003425" y="720725"/>
                </a:lnTo>
                <a:lnTo>
                  <a:pt x="1071562" y="720328"/>
                </a:lnTo>
                <a:lnTo>
                  <a:pt x="1251744" y="585391"/>
                </a:lnTo>
                <a:lnTo>
                  <a:pt x="1404144" y="665163"/>
                </a:lnTo>
                <a:lnTo>
                  <a:pt x="1657350" y="399256"/>
                </a:lnTo>
                <a:lnTo>
                  <a:pt x="1796653" y="458788"/>
                </a:lnTo>
                <a:lnTo>
                  <a:pt x="2003425" y="196850"/>
                </a:lnTo>
                <a:close/>
                <a:moveTo>
                  <a:pt x="140097" y="182563"/>
                </a:moveTo>
                <a:lnTo>
                  <a:pt x="138509" y="201216"/>
                </a:lnTo>
                <a:lnTo>
                  <a:pt x="137319" y="215107"/>
                </a:lnTo>
                <a:lnTo>
                  <a:pt x="137716" y="215504"/>
                </a:lnTo>
                <a:lnTo>
                  <a:pt x="138509" y="201216"/>
                </a:lnTo>
                <a:lnTo>
                  <a:pt x="139303" y="194469"/>
                </a:lnTo>
                <a:lnTo>
                  <a:pt x="140097" y="188516"/>
                </a:lnTo>
                <a:lnTo>
                  <a:pt x="140097" y="182563"/>
                </a:lnTo>
                <a:close/>
                <a:moveTo>
                  <a:pt x="164306" y="111125"/>
                </a:moveTo>
                <a:lnTo>
                  <a:pt x="162719" y="111522"/>
                </a:lnTo>
                <a:lnTo>
                  <a:pt x="161131" y="111919"/>
                </a:lnTo>
                <a:lnTo>
                  <a:pt x="159544" y="112713"/>
                </a:lnTo>
                <a:lnTo>
                  <a:pt x="158353" y="113507"/>
                </a:lnTo>
                <a:lnTo>
                  <a:pt x="155972" y="117078"/>
                </a:lnTo>
                <a:lnTo>
                  <a:pt x="153591" y="120650"/>
                </a:lnTo>
                <a:lnTo>
                  <a:pt x="158353" y="115491"/>
                </a:lnTo>
                <a:lnTo>
                  <a:pt x="161131" y="113110"/>
                </a:lnTo>
                <a:lnTo>
                  <a:pt x="164306" y="111125"/>
                </a:lnTo>
                <a:close/>
                <a:moveTo>
                  <a:pt x="988111" y="91679"/>
                </a:moveTo>
                <a:lnTo>
                  <a:pt x="984541" y="92075"/>
                </a:lnTo>
                <a:lnTo>
                  <a:pt x="980971" y="93266"/>
                </a:lnTo>
                <a:lnTo>
                  <a:pt x="977798" y="94853"/>
                </a:lnTo>
                <a:lnTo>
                  <a:pt x="975022" y="97632"/>
                </a:lnTo>
                <a:lnTo>
                  <a:pt x="972642" y="100013"/>
                </a:lnTo>
                <a:lnTo>
                  <a:pt x="971055" y="103188"/>
                </a:lnTo>
                <a:lnTo>
                  <a:pt x="970262" y="106760"/>
                </a:lnTo>
                <a:lnTo>
                  <a:pt x="969865" y="110332"/>
                </a:lnTo>
                <a:lnTo>
                  <a:pt x="969865" y="578644"/>
                </a:lnTo>
                <a:lnTo>
                  <a:pt x="1457734" y="287338"/>
                </a:lnTo>
                <a:lnTo>
                  <a:pt x="1494622" y="333375"/>
                </a:lnTo>
                <a:lnTo>
                  <a:pt x="969865" y="642938"/>
                </a:lnTo>
                <a:lnTo>
                  <a:pt x="969865" y="758032"/>
                </a:lnTo>
                <a:lnTo>
                  <a:pt x="970262" y="762001"/>
                </a:lnTo>
                <a:lnTo>
                  <a:pt x="971055" y="765176"/>
                </a:lnTo>
                <a:lnTo>
                  <a:pt x="972642" y="768747"/>
                </a:lnTo>
                <a:lnTo>
                  <a:pt x="975022" y="771129"/>
                </a:lnTo>
                <a:lnTo>
                  <a:pt x="977798" y="773510"/>
                </a:lnTo>
                <a:lnTo>
                  <a:pt x="980971" y="775494"/>
                </a:lnTo>
                <a:lnTo>
                  <a:pt x="984541" y="776685"/>
                </a:lnTo>
                <a:lnTo>
                  <a:pt x="988111" y="776685"/>
                </a:lnTo>
                <a:lnTo>
                  <a:pt x="2043178" y="776685"/>
                </a:lnTo>
                <a:lnTo>
                  <a:pt x="2047144" y="776685"/>
                </a:lnTo>
                <a:lnTo>
                  <a:pt x="2050714" y="775494"/>
                </a:lnTo>
                <a:lnTo>
                  <a:pt x="2053887" y="773510"/>
                </a:lnTo>
                <a:lnTo>
                  <a:pt x="2056663" y="771129"/>
                </a:lnTo>
                <a:lnTo>
                  <a:pt x="2059043" y="768747"/>
                </a:lnTo>
                <a:lnTo>
                  <a:pt x="2060630" y="765176"/>
                </a:lnTo>
                <a:lnTo>
                  <a:pt x="2061820" y="762001"/>
                </a:lnTo>
                <a:lnTo>
                  <a:pt x="2062216" y="758032"/>
                </a:lnTo>
                <a:lnTo>
                  <a:pt x="2062216" y="110332"/>
                </a:lnTo>
                <a:lnTo>
                  <a:pt x="2061820" y="106760"/>
                </a:lnTo>
                <a:lnTo>
                  <a:pt x="2060630" y="103188"/>
                </a:lnTo>
                <a:lnTo>
                  <a:pt x="2059043" y="100013"/>
                </a:lnTo>
                <a:lnTo>
                  <a:pt x="2056663" y="97632"/>
                </a:lnTo>
                <a:lnTo>
                  <a:pt x="2053887" y="94853"/>
                </a:lnTo>
                <a:lnTo>
                  <a:pt x="2050714" y="93266"/>
                </a:lnTo>
                <a:lnTo>
                  <a:pt x="2047144" y="92075"/>
                </a:lnTo>
                <a:lnTo>
                  <a:pt x="2043178" y="91679"/>
                </a:lnTo>
                <a:lnTo>
                  <a:pt x="988111" y="91679"/>
                </a:lnTo>
                <a:close/>
                <a:moveTo>
                  <a:pt x="273050" y="38100"/>
                </a:moveTo>
                <a:lnTo>
                  <a:pt x="286544" y="38497"/>
                </a:lnTo>
                <a:lnTo>
                  <a:pt x="299641" y="38894"/>
                </a:lnTo>
                <a:lnTo>
                  <a:pt x="312341" y="40085"/>
                </a:lnTo>
                <a:lnTo>
                  <a:pt x="323850" y="42466"/>
                </a:lnTo>
                <a:lnTo>
                  <a:pt x="335756" y="44847"/>
                </a:lnTo>
                <a:lnTo>
                  <a:pt x="347266" y="47229"/>
                </a:lnTo>
                <a:lnTo>
                  <a:pt x="357981" y="50800"/>
                </a:lnTo>
                <a:lnTo>
                  <a:pt x="368697" y="53975"/>
                </a:lnTo>
                <a:lnTo>
                  <a:pt x="378222" y="57944"/>
                </a:lnTo>
                <a:lnTo>
                  <a:pt x="387747" y="61516"/>
                </a:lnTo>
                <a:lnTo>
                  <a:pt x="396478" y="65881"/>
                </a:lnTo>
                <a:lnTo>
                  <a:pt x="404813" y="70247"/>
                </a:lnTo>
                <a:lnTo>
                  <a:pt x="412750" y="74216"/>
                </a:lnTo>
                <a:lnTo>
                  <a:pt x="419894" y="78582"/>
                </a:lnTo>
                <a:lnTo>
                  <a:pt x="432197" y="86519"/>
                </a:lnTo>
                <a:lnTo>
                  <a:pt x="442516" y="93266"/>
                </a:lnTo>
                <a:lnTo>
                  <a:pt x="449660" y="99219"/>
                </a:lnTo>
                <a:lnTo>
                  <a:pt x="455613" y="104378"/>
                </a:lnTo>
                <a:lnTo>
                  <a:pt x="454025" y="107553"/>
                </a:lnTo>
                <a:lnTo>
                  <a:pt x="451644" y="111522"/>
                </a:lnTo>
                <a:lnTo>
                  <a:pt x="448866" y="116285"/>
                </a:lnTo>
                <a:lnTo>
                  <a:pt x="444897" y="122238"/>
                </a:lnTo>
                <a:lnTo>
                  <a:pt x="440532" y="128588"/>
                </a:lnTo>
                <a:lnTo>
                  <a:pt x="434578" y="134938"/>
                </a:lnTo>
                <a:lnTo>
                  <a:pt x="427832" y="141288"/>
                </a:lnTo>
                <a:lnTo>
                  <a:pt x="423863" y="144066"/>
                </a:lnTo>
                <a:lnTo>
                  <a:pt x="420291" y="146844"/>
                </a:lnTo>
                <a:lnTo>
                  <a:pt x="415925" y="149225"/>
                </a:lnTo>
                <a:lnTo>
                  <a:pt x="411163" y="151607"/>
                </a:lnTo>
                <a:lnTo>
                  <a:pt x="406797" y="153591"/>
                </a:lnTo>
                <a:lnTo>
                  <a:pt x="401638" y="155179"/>
                </a:lnTo>
                <a:lnTo>
                  <a:pt x="396082" y="156369"/>
                </a:lnTo>
                <a:lnTo>
                  <a:pt x="390525" y="157560"/>
                </a:lnTo>
                <a:lnTo>
                  <a:pt x="384572" y="157957"/>
                </a:lnTo>
                <a:lnTo>
                  <a:pt x="379016" y="157957"/>
                </a:lnTo>
                <a:lnTo>
                  <a:pt x="372666" y="157560"/>
                </a:lnTo>
                <a:lnTo>
                  <a:pt x="365919" y="155973"/>
                </a:lnTo>
                <a:lnTo>
                  <a:pt x="358775" y="154385"/>
                </a:lnTo>
                <a:lnTo>
                  <a:pt x="351235" y="152003"/>
                </a:lnTo>
                <a:lnTo>
                  <a:pt x="343694" y="148828"/>
                </a:lnTo>
                <a:lnTo>
                  <a:pt x="335756" y="145257"/>
                </a:lnTo>
                <a:lnTo>
                  <a:pt x="327025" y="140891"/>
                </a:lnTo>
                <a:lnTo>
                  <a:pt x="317103" y="136525"/>
                </a:lnTo>
                <a:lnTo>
                  <a:pt x="355203" y="155179"/>
                </a:lnTo>
                <a:lnTo>
                  <a:pt x="373063" y="163116"/>
                </a:lnTo>
                <a:lnTo>
                  <a:pt x="381397" y="166688"/>
                </a:lnTo>
                <a:lnTo>
                  <a:pt x="389335" y="169466"/>
                </a:lnTo>
                <a:lnTo>
                  <a:pt x="397272" y="172244"/>
                </a:lnTo>
                <a:lnTo>
                  <a:pt x="404813" y="173832"/>
                </a:lnTo>
                <a:lnTo>
                  <a:pt x="411957" y="175023"/>
                </a:lnTo>
                <a:lnTo>
                  <a:pt x="418703" y="175419"/>
                </a:lnTo>
                <a:lnTo>
                  <a:pt x="425053" y="175023"/>
                </a:lnTo>
                <a:lnTo>
                  <a:pt x="428228" y="174625"/>
                </a:lnTo>
                <a:lnTo>
                  <a:pt x="431007" y="173832"/>
                </a:lnTo>
                <a:lnTo>
                  <a:pt x="434182" y="173038"/>
                </a:lnTo>
                <a:lnTo>
                  <a:pt x="436563" y="171847"/>
                </a:lnTo>
                <a:lnTo>
                  <a:pt x="438944" y="169863"/>
                </a:lnTo>
                <a:lnTo>
                  <a:pt x="441722" y="168276"/>
                </a:lnTo>
                <a:lnTo>
                  <a:pt x="442913" y="180976"/>
                </a:lnTo>
                <a:lnTo>
                  <a:pt x="443310" y="192882"/>
                </a:lnTo>
                <a:lnTo>
                  <a:pt x="443310" y="203994"/>
                </a:lnTo>
                <a:lnTo>
                  <a:pt x="442913" y="215107"/>
                </a:lnTo>
                <a:lnTo>
                  <a:pt x="444500" y="213122"/>
                </a:lnTo>
                <a:lnTo>
                  <a:pt x="445691" y="212328"/>
                </a:lnTo>
                <a:lnTo>
                  <a:pt x="446882" y="212328"/>
                </a:lnTo>
                <a:lnTo>
                  <a:pt x="447675" y="212726"/>
                </a:lnTo>
                <a:lnTo>
                  <a:pt x="448072" y="213519"/>
                </a:lnTo>
                <a:lnTo>
                  <a:pt x="448866" y="216297"/>
                </a:lnTo>
                <a:lnTo>
                  <a:pt x="448866" y="221457"/>
                </a:lnTo>
                <a:lnTo>
                  <a:pt x="448866" y="228204"/>
                </a:lnTo>
                <a:lnTo>
                  <a:pt x="447675" y="244079"/>
                </a:lnTo>
                <a:lnTo>
                  <a:pt x="445294" y="262335"/>
                </a:lnTo>
                <a:lnTo>
                  <a:pt x="443310" y="279797"/>
                </a:lnTo>
                <a:lnTo>
                  <a:pt x="440928" y="294482"/>
                </a:lnTo>
                <a:lnTo>
                  <a:pt x="439738" y="300038"/>
                </a:lnTo>
                <a:lnTo>
                  <a:pt x="438547" y="303213"/>
                </a:lnTo>
                <a:lnTo>
                  <a:pt x="437753" y="304800"/>
                </a:lnTo>
                <a:lnTo>
                  <a:pt x="437357" y="304800"/>
                </a:lnTo>
                <a:lnTo>
                  <a:pt x="436960" y="304007"/>
                </a:lnTo>
                <a:lnTo>
                  <a:pt x="435769" y="313929"/>
                </a:lnTo>
                <a:lnTo>
                  <a:pt x="434182" y="323057"/>
                </a:lnTo>
                <a:lnTo>
                  <a:pt x="432197" y="332185"/>
                </a:lnTo>
                <a:lnTo>
                  <a:pt x="429816" y="341313"/>
                </a:lnTo>
                <a:lnTo>
                  <a:pt x="427435" y="349647"/>
                </a:lnTo>
                <a:lnTo>
                  <a:pt x="424260" y="357982"/>
                </a:lnTo>
                <a:lnTo>
                  <a:pt x="421482" y="365919"/>
                </a:lnTo>
                <a:lnTo>
                  <a:pt x="417513" y="373460"/>
                </a:lnTo>
                <a:lnTo>
                  <a:pt x="413941" y="381397"/>
                </a:lnTo>
                <a:lnTo>
                  <a:pt x="409972" y="388938"/>
                </a:lnTo>
                <a:lnTo>
                  <a:pt x="406003" y="395685"/>
                </a:lnTo>
                <a:lnTo>
                  <a:pt x="401241" y="402432"/>
                </a:lnTo>
                <a:lnTo>
                  <a:pt x="396875" y="408782"/>
                </a:lnTo>
                <a:lnTo>
                  <a:pt x="391716" y="415132"/>
                </a:lnTo>
                <a:lnTo>
                  <a:pt x="386953" y="420688"/>
                </a:lnTo>
                <a:lnTo>
                  <a:pt x="381794" y="426244"/>
                </a:lnTo>
                <a:lnTo>
                  <a:pt x="376635" y="431801"/>
                </a:lnTo>
                <a:lnTo>
                  <a:pt x="371078" y="436563"/>
                </a:lnTo>
                <a:lnTo>
                  <a:pt x="365919" y="440929"/>
                </a:lnTo>
                <a:lnTo>
                  <a:pt x="360363" y="445691"/>
                </a:lnTo>
                <a:lnTo>
                  <a:pt x="354806" y="449660"/>
                </a:lnTo>
                <a:lnTo>
                  <a:pt x="349250" y="453232"/>
                </a:lnTo>
                <a:lnTo>
                  <a:pt x="343297" y="456804"/>
                </a:lnTo>
                <a:lnTo>
                  <a:pt x="337741" y="459582"/>
                </a:lnTo>
                <a:lnTo>
                  <a:pt x="332185" y="462757"/>
                </a:lnTo>
                <a:lnTo>
                  <a:pt x="326628" y="464741"/>
                </a:lnTo>
                <a:lnTo>
                  <a:pt x="320675" y="466726"/>
                </a:lnTo>
                <a:lnTo>
                  <a:pt x="315119" y="468313"/>
                </a:lnTo>
                <a:lnTo>
                  <a:pt x="309563" y="469901"/>
                </a:lnTo>
                <a:lnTo>
                  <a:pt x="304403" y="470694"/>
                </a:lnTo>
                <a:lnTo>
                  <a:pt x="298847" y="471091"/>
                </a:lnTo>
                <a:lnTo>
                  <a:pt x="293688" y="471488"/>
                </a:lnTo>
                <a:lnTo>
                  <a:pt x="288925" y="471091"/>
                </a:lnTo>
                <a:lnTo>
                  <a:pt x="284956" y="470694"/>
                </a:lnTo>
                <a:lnTo>
                  <a:pt x="280194" y="469901"/>
                </a:lnTo>
                <a:lnTo>
                  <a:pt x="275034" y="467916"/>
                </a:lnTo>
                <a:lnTo>
                  <a:pt x="270669" y="466329"/>
                </a:lnTo>
                <a:lnTo>
                  <a:pt x="265509" y="464344"/>
                </a:lnTo>
                <a:lnTo>
                  <a:pt x="259953" y="462360"/>
                </a:lnTo>
                <a:lnTo>
                  <a:pt x="254794" y="459185"/>
                </a:lnTo>
                <a:lnTo>
                  <a:pt x="244078" y="452438"/>
                </a:lnTo>
                <a:lnTo>
                  <a:pt x="232966" y="444898"/>
                </a:lnTo>
                <a:lnTo>
                  <a:pt x="221853" y="435769"/>
                </a:lnTo>
                <a:lnTo>
                  <a:pt x="211534" y="425450"/>
                </a:lnTo>
                <a:lnTo>
                  <a:pt x="200819" y="413941"/>
                </a:lnTo>
                <a:lnTo>
                  <a:pt x="190500" y="402035"/>
                </a:lnTo>
                <a:lnTo>
                  <a:pt x="185737" y="395685"/>
                </a:lnTo>
                <a:lnTo>
                  <a:pt x="180578" y="388938"/>
                </a:lnTo>
                <a:lnTo>
                  <a:pt x="176609" y="381794"/>
                </a:lnTo>
                <a:lnTo>
                  <a:pt x="171847" y="374651"/>
                </a:lnTo>
                <a:lnTo>
                  <a:pt x="167481" y="367507"/>
                </a:lnTo>
                <a:lnTo>
                  <a:pt x="163512" y="359569"/>
                </a:lnTo>
                <a:lnTo>
                  <a:pt x="159544" y="351632"/>
                </a:lnTo>
                <a:lnTo>
                  <a:pt x="156369" y="343694"/>
                </a:lnTo>
                <a:lnTo>
                  <a:pt x="152797" y="335757"/>
                </a:lnTo>
                <a:lnTo>
                  <a:pt x="150019" y="327422"/>
                </a:lnTo>
                <a:lnTo>
                  <a:pt x="147241" y="318691"/>
                </a:lnTo>
                <a:lnTo>
                  <a:pt x="144859" y="310357"/>
                </a:lnTo>
                <a:lnTo>
                  <a:pt x="142875" y="316310"/>
                </a:lnTo>
                <a:lnTo>
                  <a:pt x="140494" y="320676"/>
                </a:lnTo>
                <a:lnTo>
                  <a:pt x="139700" y="322263"/>
                </a:lnTo>
                <a:lnTo>
                  <a:pt x="138509" y="323057"/>
                </a:lnTo>
                <a:lnTo>
                  <a:pt x="137319" y="323851"/>
                </a:lnTo>
                <a:lnTo>
                  <a:pt x="136128" y="324247"/>
                </a:lnTo>
                <a:lnTo>
                  <a:pt x="134541" y="323851"/>
                </a:lnTo>
                <a:lnTo>
                  <a:pt x="133350" y="323057"/>
                </a:lnTo>
                <a:lnTo>
                  <a:pt x="132159" y="321866"/>
                </a:lnTo>
                <a:lnTo>
                  <a:pt x="130969" y="319485"/>
                </a:lnTo>
                <a:lnTo>
                  <a:pt x="128587" y="314722"/>
                </a:lnTo>
                <a:lnTo>
                  <a:pt x="126603" y="308372"/>
                </a:lnTo>
                <a:lnTo>
                  <a:pt x="125016" y="300038"/>
                </a:lnTo>
                <a:lnTo>
                  <a:pt x="123825" y="290513"/>
                </a:lnTo>
                <a:lnTo>
                  <a:pt x="123031" y="280591"/>
                </a:lnTo>
                <a:lnTo>
                  <a:pt x="122634" y="269478"/>
                </a:lnTo>
                <a:lnTo>
                  <a:pt x="123031" y="259557"/>
                </a:lnTo>
                <a:lnTo>
                  <a:pt x="123428" y="250032"/>
                </a:lnTo>
                <a:lnTo>
                  <a:pt x="124619" y="241300"/>
                </a:lnTo>
                <a:lnTo>
                  <a:pt x="125809" y="233760"/>
                </a:lnTo>
                <a:lnTo>
                  <a:pt x="127397" y="227013"/>
                </a:lnTo>
                <a:lnTo>
                  <a:pt x="129778" y="221854"/>
                </a:lnTo>
                <a:lnTo>
                  <a:pt x="131762" y="217488"/>
                </a:lnTo>
                <a:lnTo>
                  <a:pt x="132953" y="216297"/>
                </a:lnTo>
                <a:lnTo>
                  <a:pt x="134144" y="215504"/>
                </a:lnTo>
                <a:lnTo>
                  <a:pt x="130572" y="211138"/>
                </a:lnTo>
                <a:lnTo>
                  <a:pt x="127000" y="207169"/>
                </a:lnTo>
                <a:lnTo>
                  <a:pt x="124619" y="202407"/>
                </a:lnTo>
                <a:lnTo>
                  <a:pt x="122634" y="197247"/>
                </a:lnTo>
                <a:lnTo>
                  <a:pt x="120253" y="192485"/>
                </a:lnTo>
                <a:lnTo>
                  <a:pt x="119062" y="186928"/>
                </a:lnTo>
                <a:lnTo>
                  <a:pt x="118269" y="181372"/>
                </a:lnTo>
                <a:lnTo>
                  <a:pt x="117475" y="175816"/>
                </a:lnTo>
                <a:lnTo>
                  <a:pt x="117475" y="170260"/>
                </a:lnTo>
                <a:lnTo>
                  <a:pt x="117475" y="164704"/>
                </a:lnTo>
                <a:lnTo>
                  <a:pt x="117872" y="158751"/>
                </a:lnTo>
                <a:lnTo>
                  <a:pt x="118269" y="152797"/>
                </a:lnTo>
                <a:lnTo>
                  <a:pt x="120253" y="140891"/>
                </a:lnTo>
                <a:lnTo>
                  <a:pt x="123428" y="129381"/>
                </a:lnTo>
                <a:lnTo>
                  <a:pt x="126603" y="118666"/>
                </a:lnTo>
                <a:lnTo>
                  <a:pt x="130969" y="107951"/>
                </a:lnTo>
                <a:lnTo>
                  <a:pt x="135334" y="98426"/>
                </a:lnTo>
                <a:lnTo>
                  <a:pt x="139700" y="90091"/>
                </a:lnTo>
                <a:lnTo>
                  <a:pt x="144066" y="82154"/>
                </a:lnTo>
                <a:lnTo>
                  <a:pt x="148034" y="76597"/>
                </a:lnTo>
                <a:lnTo>
                  <a:pt x="152003" y="72231"/>
                </a:lnTo>
                <a:lnTo>
                  <a:pt x="153194" y="70644"/>
                </a:lnTo>
                <a:lnTo>
                  <a:pt x="154781" y="69850"/>
                </a:lnTo>
                <a:lnTo>
                  <a:pt x="170656" y="61913"/>
                </a:lnTo>
                <a:lnTo>
                  <a:pt x="186134" y="55960"/>
                </a:lnTo>
                <a:lnTo>
                  <a:pt x="201216" y="50403"/>
                </a:lnTo>
                <a:lnTo>
                  <a:pt x="216297" y="46038"/>
                </a:lnTo>
                <a:lnTo>
                  <a:pt x="230981" y="42863"/>
                </a:lnTo>
                <a:lnTo>
                  <a:pt x="245269" y="40482"/>
                </a:lnTo>
                <a:lnTo>
                  <a:pt x="259556" y="38894"/>
                </a:lnTo>
                <a:lnTo>
                  <a:pt x="273050" y="38100"/>
                </a:lnTo>
                <a:close/>
                <a:moveTo>
                  <a:pt x="982954" y="0"/>
                </a:moveTo>
                <a:lnTo>
                  <a:pt x="988111" y="0"/>
                </a:lnTo>
                <a:lnTo>
                  <a:pt x="2043178" y="0"/>
                </a:lnTo>
                <a:lnTo>
                  <a:pt x="2049127" y="0"/>
                </a:lnTo>
                <a:lnTo>
                  <a:pt x="2054680" y="397"/>
                </a:lnTo>
                <a:lnTo>
                  <a:pt x="2060233" y="1191"/>
                </a:lnTo>
                <a:lnTo>
                  <a:pt x="2065786" y="1985"/>
                </a:lnTo>
                <a:lnTo>
                  <a:pt x="2070942" y="3572"/>
                </a:lnTo>
                <a:lnTo>
                  <a:pt x="2076099" y="5160"/>
                </a:lnTo>
                <a:lnTo>
                  <a:pt x="2081255" y="6747"/>
                </a:lnTo>
                <a:lnTo>
                  <a:pt x="2086411" y="8732"/>
                </a:lnTo>
                <a:lnTo>
                  <a:pt x="2091171" y="11113"/>
                </a:lnTo>
                <a:lnTo>
                  <a:pt x="2095931" y="13494"/>
                </a:lnTo>
                <a:lnTo>
                  <a:pt x="2100691" y="16272"/>
                </a:lnTo>
                <a:lnTo>
                  <a:pt x="2105054" y="19050"/>
                </a:lnTo>
                <a:lnTo>
                  <a:pt x="2109417" y="21828"/>
                </a:lnTo>
                <a:lnTo>
                  <a:pt x="2113780" y="25401"/>
                </a:lnTo>
                <a:lnTo>
                  <a:pt x="2121713" y="32544"/>
                </a:lnTo>
                <a:lnTo>
                  <a:pt x="2128852" y="40085"/>
                </a:lnTo>
                <a:lnTo>
                  <a:pt x="2131629" y="44451"/>
                </a:lnTo>
                <a:lnTo>
                  <a:pt x="2135198" y="48816"/>
                </a:lnTo>
                <a:lnTo>
                  <a:pt x="2137578" y="53182"/>
                </a:lnTo>
                <a:lnTo>
                  <a:pt x="2140751" y="57944"/>
                </a:lnTo>
                <a:lnTo>
                  <a:pt x="2143131" y="62707"/>
                </a:lnTo>
                <a:lnTo>
                  <a:pt x="2145114" y="67469"/>
                </a:lnTo>
                <a:lnTo>
                  <a:pt x="2147494" y="72628"/>
                </a:lnTo>
                <a:lnTo>
                  <a:pt x="2149081" y="77788"/>
                </a:lnTo>
                <a:lnTo>
                  <a:pt x="2150271" y="82947"/>
                </a:lnTo>
                <a:lnTo>
                  <a:pt x="2151461" y="88107"/>
                </a:lnTo>
                <a:lnTo>
                  <a:pt x="2152254" y="93663"/>
                </a:lnTo>
                <a:lnTo>
                  <a:pt x="2153444" y="99219"/>
                </a:lnTo>
                <a:lnTo>
                  <a:pt x="2153841" y="105172"/>
                </a:lnTo>
                <a:lnTo>
                  <a:pt x="2154237" y="110332"/>
                </a:lnTo>
                <a:lnTo>
                  <a:pt x="2154237" y="758032"/>
                </a:lnTo>
                <a:lnTo>
                  <a:pt x="2153841" y="763588"/>
                </a:lnTo>
                <a:lnTo>
                  <a:pt x="2153444" y="769144"/>
                </a:lnTo>
                <a:lnTo>
                  <a:pt x="2152254" y="775097"/>
                </a:lnTo>
                <a:lnTo>
                  <a:pt x="2151461" y="779860"/>
                </a:lnTo>
                <a:lnTo>
                  <a:pt x="2150271" y="785416"/>
                </a:lnTo>
                <a:lnTo>
                  <a:pt x="2149081" y="790972"/>
                </a:lnTo>
                <a:lnTo>
                  <a:pt x="2147494" y="796132"/>
                </a:lnTo>
                <a:lnTo>
                  <a:pt x="2145114" y="800894"/>
                </a:lnTo>
                <a:lnTo>
                  <a:pt x="2143131" y="805657"/>
                </a:lnTo>
                <a:lnTo>
                  <a:pt x="2140751" y="810816"/>
                </a:lnTo>
                <a:lnTo>
                  <a:pt x="2137578" y="815579"/>
                </a:lnTo>
                <a:lnTo>
                  <a:pt x="2135198" y="819547"/>
                </a:lnTo>
                <a:lnTo>
                  <a:pt x="2131629" y="824310"/>
                </a:lnTo>
                <a:lnTo>
                  <a:pt x="2128852" y="827882"/>
                </a:lnTo>
                <a:lnTo>
                  <a:pt x="2124886" y="832247"/>
                </a:lnTo>
                <a:lnTo>
                  <a:pt x="2121713" y="836216"/>
                </a:lnTo>
                <a:lnTo>
                  <a:pt x="2117350" y="839788"/>
                </a:lnTo>
                <a:lnTo>
                  <a:pt x="2113780" y="843360"/>
                </a:lnTo>
                <a:lnTo>
                  <a:pt x="2109417" y="846535"/>
                </a:lnTo>
                <a:lnTo>
                  <a:pt x="2105054" y="849710"/>
                </a:lnTo>
                <a:lnTo>
                  <a:pt x="2100691" y="852488"/>
                </a:lnTo>
                <a:lnTo>
                  <a:pt x="2095931" y="854869"/>
                </a:lnTo>
                <a:lnTo>
                  <a:pt x="2091171" y="857647"/>
                </a:lnTo>
                <a:lnTo>
                  <a:pt x="2086411" y="859632"/>
                </a:lnTo>
                <a:lnTo>
                  <a:pt x="2081255" y="861616"/>
                </a:lnTo>
                <a:lnTo>
                  <a:pt x="2076099" y="863601"/>
                </a:lnTo>
                <a:lnTo>
                  <a:pt x="2070942" y="865188"/>
                </a:lnTo>
                <a:lnTo>
                  <a:pt x="2065786" y="866379"/>
                </a:lnTo>
                <a:lnTo>
                  <a:pt x="2060233" y="867172"/>
                </a:lnTo>
                <a:lnTo>
                  <a:pt x="2054680" y="867966"/>
                </a:lnTo>
                <a:lnTo>
                  <a:pt x="2049127" y="868363"/>
                </a:lnTo>
                <a:lnTo>
                  <a:pt x="2043178" y="868363"/>
                </a:lnTo>
                <a:lnTo>
                  <a:pt x="988111" y="868363"/>
                </a:lnTo>
                <a:lnTo>
                  <a:pt x="982954" y="868363"/>
                </a:lnTo>
                <a:lnTo>
                  <a:pt x="977401" y="867966"/>
                </a:lnTo>
                <a:lnTo>
                  <a:pt x="971452" y="867172"/>
                </a:lnTo>
                <a:lnTo>
                  <a:pt x="966295" y="866379"/>
                </a:lnTo>
                <a:lnTo>
                  <a:pt x="960742" y="865188"/>
                </a:lnTo>
                <a:lnTo>
                  <a:pt x="955586" y="863601"/>
                </a:lnTo>
                <a:lnTo>
                  <a:pt x="950430" y="861616"/>
                </a:lnTo>
                <a:lnTo>
                  <a:pt x="945273" y="859632"/>
                </a:lnTo>
                <a:lnTo>
                  <a:pt x="940514" y="857647"/>
                </a:lnTo>
                <a:lnTo>
                  <a:pt x="935754" y="854869"/>
                </a:lnTo>
                <a:lnTo>
                  <a:pt x="930994" y="852488"/>
                </a:lnTo>
                <a:lnTo>
                  <a:pt x="926631" y="849710"/>
                </a:lnTo>
                <a:lnTo>
                  <a:pt x="922268" y="846535"/>
                </a:lnTo>
                <a:lnTo>
                  <a:pt x="918302" y="843360"/>
                </a:lnTo>
                <a:lnTo>
                  <a:pt x="913939" y="839788"/>
                </a:lnTo>
                <a:lnTo>
                  <a:pt x="910369" y="836216"/>
                </a:lnTo>
                <a:lnTo>
                  <a:pt x="906402" y="832247"/>
                </a:lnTo>
                <a:lnTo>
                  <a:pt x="903229" y="827882"/>
                </a:lnTo>
                <a:lnTo>
                  <a:pt x="899659" y="824310"/>
                </a:lnTo>
                <a:lnTo>
                  <a:pt x="896883" y="819547"/>
                </a:lnTo>
                <a:lnTo>
                  <a:pt x="893710" y="815579"/>
                </a:lnTo>
                <a:lnTo>
                  <a:pt x="891330" y="810816"/>
                </a:lnTo>
                <a:lnTo>
                  <a:pt x="888950" y="805657"/>
                </a:lnTo>
                <a:lnTo>
                  <a:pt x="886570" y="800894"/>
                </a:lnTo>
                <a:lnTo>
                  <a:pt x="884587" y="796132"/>
                </a:lnTo>
                <a:lnTo>
                  <a:pt x="883001" y="790972"/>
                </a:lnTo>
                <a:lnTo>
                  <a:pt x="881414" y="785416"/>
                </a:lnTo>
                <a:lnTo>
                  <a:pt x="879827" y="779860"/>
                </a:lnTo>
                <a:lnTo>
                  <a:pt x="879034" y="775097"/>
                </a:lnTo>
                <a:lnTo>
                  <a:pt x="878241" y="769144"/>
                </a:lnTo>
                <a:lnTo>
                  <a:pt x="877844" y="763588"/>
                </a:lnTo>
                <a:lnTo>
                  <a:pt x="877844" y="758032"/>
                </a:lnTo>
                <a:lnTo>
                  <a:pt x="877844" y="696913"/>
                </a:lnTo>
                <a:lnTo>
                  <a:pt x="833420" y="723504"/>
                </a:lnTo>
                <a:lnTo>
                  <a:pt x="804862" y="676672"/>
                </a:lnTo>
                <a:lnTo>
                  <a:pt x="877844" y="633413"/>
                </a:lnTo>
                <a:lnTo>
                  <a:pt x="877844" y="110332"/>
                </a:lnTo>
                <a:lnTo>
                  <a:pt x="877844" y="105172"/>
                </a:lnTo>
                <a:lnTo>
                  <a:pt x="878241" y="99219"/>
                </a:lnTo>
                <a:lnTo>
                  <a:pt x="879034" y="93663"/>
                </a:lnTo>
                <a:lnTo>
                  <a:pt x="879827" y="88107"/>
                </a:lnTo>
                <a:lnTo>
                  <a:pt x="881414" y="82947"/>
                </a:lnTo>
                <a:lnTo>
                  <a:pt x="883001" y="77788"/>
                </a:lnTo>
                <a:lnTo>
                  <a:pt x="884587" y="72628"/>
                </a:lnTo>
                <a:lnTo>
                  <a:pt x="886570" y="67469"/>
                </a:lnTo>
                <a:lnTo>
                  <a:pt x="888950" y="62707"/>
                </a:lnTo>
                <a:lnTo>
                  <a:pt x="891330" y="57944"/>
                </a:lnTo>
                <a:lnTo>
                  <a:pt x="893710" y="53182"/>
                </a:lnTo>
                <a:lnTo>
                  <a:pt x="896883" y="48816"/>
                </a:lnTo>
                <a:lnTo>
                  <a:pt x="899659" y="44451"/>
                </a:lnTo>
                <a:lnTo>
                  <a:pt x="903229" y="40085"/>
                </a:lnTo>
                <a:lnTo>
                  <a:pt x="910369" y="32544"/>
                </a:lnTo>
                <a:lnTo>
                  <a:pt x="918302" y="25401"/>
                </a:lnTo>
                <a:lnTo>
                  <a:pt x="922268" y="21828"/>
                </a:lnTo>
                <a:lnTo>
                  <a:pt x="926631" y="19050"/>
                </a:lnTo>
                <a:lnTo>
                  <a:pt x="930994" y="16272"/>
                </a:lnTo>
                <a:lnTo>
                  <a:pt x="935754" y="13494"/>
                </a:lnTo>
                <a:lnTo>
                  <a:pt x="940514" y="11113"/>
                </a:lnTo>
                <a:lnTo>
                  <a:pt x="945273" y="8732"/>
                </a:lnTo>
                <a:lnTo>
                  <a:pt x="950430" y="6747"/>
                </a:lnTo>
                <a:lnTo>
                  <a:pt x="955586" y="5160"/>
                </a:lnTo>
                <a:lnTo>
                  <a:pt x="960742" y="3572"/>
                </a:lnTo>
                <a:lnTo>
                  <a:pt x="966295" y="1985"/>
                </a:lnTo>
                <a:lnTo>
                  <a:pt x="971452" y="1191"/>
                </a:lnTo>
                <a:lnTo>
                  <a:pt x="977401" y="397"/>
                </a:lnTo>
                <a:lnTo>
                  <a:pt x="98295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37795" y="846455"/>
            <a:ext cx="86480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14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目前云服务器支持单店、连锁，均可使用软锁进行使用；结合思迅云主机管理平台，可方便管理云服务器。</a:t>
            </a:r>
            <a:endParaRPr lang="zh-CN" altLang="en-US" sz="1400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9"/>
          <p:cNvSpPr txBox="1"/>
          <p:nvPr/>
        </p:nvSpPr>
        <p:spPr>
          <a:xfrm>
            <a:off x="2851151" y="2401195"/>
            <a:ext cx="3441700" cy="62230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36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02 </a:t>
            </a:r>
            <a:r>
              <a:rPr lang="zh-CN" altLang="en-US" sz="36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产品亮点</a:t>
            </a:r>
            <a:endParaRPr lang="zh-CN" altLang="en-US" sz="3600" b="1" spc="300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等腰三角形 45"/>
          <p:cNvSpPr/>
          <p:nvPr/>
        </p:nvSpPr>
        <p:spPr>
          <a:xfrm>
            <a:off x="1280133" y="2953982"/>
            <a:ext cx="1773057" cy="959867"/>
          </a:xfrm>
          <a:custGeom>
            <a:avLst/>
            <a:gdLst/>
            <a:ahLst/>
            <a:cxnLst/>
            <a:rect l="l" t="t" r="r" b="b"/>
            <a:pathLst>
              <a:path w="1773057" h="959867">
                <a:moveTo>
                  <a:pt x="886528" y="0"/>
                </a:moveTo>
                <a:lnTo>
                  <a:pt x="953045" y="84733"/>
                </a:lnTo>
                <a:lnTo>
                  <a:pt x="1627198" y="84733"/>
                </a:lnTo>
                <a:cubicBezTo>
                  <a:pt x="1707754" y="84733"/>
                  <a:pt x="1773057" y="150036"/>
                  <a:pt x="1773057" y="230592"/>
                </a:cubicBezTo>
                <a:lnTo>
                  <a:pt x="1773057" y="814008"/>
                </a:lnTo>
                <a:cubicBezTo>
                  <a:pt x="1773057" y="894564"/>
                  <a:pt x="1707754" y="959867"/>
                  <a:pt x="1627198" y="959867"/>
                </a:cubicBezTo>
                <a:lnTo>
                  <a:pt x="145859" y="959867"/>
                </a:lnTo>
                <a:cubicBezTo>
                  <a:pt x="65303" y="959867"/>
                  <a:pt x="0" y="894564"/>
                  <a:pt x="0" y="814008"/>
                </a:cubicBezTo>
                <a:lnTo>
                  <a:pt x="0" y="230592"/>
                </a:lnTo>
                <a:cubicBezTo>
                  <a:pt x="0" y="150036"/>
                  <a:pt x="65303" y="84733"/>
                  <a:pt x="145859" y="84733"/>
                </a:cubicBezTo>
                <a:lnTo>
                  <a:pt x="820011" y="84733"/>
                </a:lnTo>
                <a:close/>
              </a:path>
            </a:pathLst>
          </a:cu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产品亮点</a:t>
            </a:r>
            <a:endParaRPr lang="zh-CN" alt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280134" y="4155926"/>
            <a:ext cx="6460218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专注称重、收银、连锁、一体化，适用全触摸门店；满足行业特性需求，融合先进智能技术，实现全流程数字化管理，打造更具行业特性的智慧称重门店。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6581" y="3216676"/>
            <a:ext cx="1440160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全流程数字管理</a:t>
            </a:r>
            <a:endParaRPr lang="zh-CN" altLang="en-US" dirty="0"/>
          </a:p>
          <a:p>
            <a:r>
              <a:rPr lang="zh-CN" altLang="en-US" dirty="0"/>
              <a:t>精准化会员营销</a:t>
            </a:r>
            <a:endParaRPr lang="zh-CN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827626" y="3116555"/>
            <a:ext cx="1323376" cy="692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精细化商品管理</a:t>
            </a:r>
            <a:endParaRPr lang="zh-CN" altLang="en-US" dirty="0"/>
          </a:p>
          <a:p>
            <a:r>
              <a:rPr lang="zh-CN" altLang="en-US" dirty="0"/>
              <a:t>智能化零售管理</a:t>
            </a:r>
            <a:endParaRPr lang="zh-CN" altLang="en-US" dirty="0"/>
          </a:p>
          <a:p>
            <a:r>
              <a:rPr lang="zh-CN" altLang="en-US" dirty="0"/>
              <a:t>专业化农贸管理</a:t>
            </a:r>
            <a:endParaRPr lang="zh-CN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125340" y="3260065"/>
            <a:ext cx="1456961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数字运营</a:t>
            </a:r>
            <a:endParaRPr lang="zh-CN" altLang="en-US" dirty="0"/>
          </a:p>
          <a:p>
            <a:r>
              <a:rPr lang="zh-CN" altLang="en-US" dirty="0"/>
              <a:t>智能运用</a:t>
            </a:r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1302661" y="1037765"/>
            <a:ext cx="1728000" cy="1838115"/>
            <a:chOff x="1280133" y="1276560"/>
            <a:chExt cx="1728000" cy="1838115"/>
          </a:xfrm>
        </p:grpSpPr>
        <p:sp>
          <p:nvSpPr>
            <p:cNvPr id="28" name="椭圆 27"/>
            <p:cNvSpPr/>
            <p:nvPr/>
          </p:nvSpPr>
          <p:spPr>
            <a:xfrm>
              <a:off x="1280133" y="1276560"/>
              <a:ext cx="1728000" cy="172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等腰三角形 3"/>
            <p:cNvSpPr/>
            <p:nvPr/>
          </p:nvSpPr>
          <p:spPr>
            <a:xfrm flipV="1">
              <a:off x="2034816" y="2975421"/>
              <a:ext cx="218634" cy="13925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625314" y="1031486"/>
            <a:ext cx="1728000" cy="1844394"/>
            <a:chOff x="3616599" y="1270281"/>
            <a:chExt cx="1728000" cy="1844394"/>
          </a:xfrm>
        </p:grpSpPr>
        <p:sp>
          <p:nvSpPr>
            <p:cNvPr id="29" name="椭圆 28"/>
            <p:cNvSpPr/>
            <p:nvPr/>
          </p:nvSpPr>
          <p:spPr>
            <a:xfrm>
              <a:off x="3616599" y="1270281"/>
              <a:ext cx="1728000" cy="172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等腰三角形 41"/>
            <p:cNvSpPr/>
            <p:nvPr/>
          </p:nvSpPr>
          <p:spPr>
            <a:xfrm flipV="1">
              <a:off x="4379998" y="2975421"/>
              <a:ext cx="218634" cy="139254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989820" y="1038441"/>
            <a:ext cx="1728000" cy="1837439"/>
            <a:chOff x="5990153" y="1277236"/>
            <a:chExt cx="1728000" cy="1837439"/>
          </a:xfrm>
        </p:grpSpPr>
        <p:sp>
          <p:nvSpPr>
            <p:cNvPr id="30" name="椭圆 29"/>
            <p:cNvSpPr/>
            <p:nvPr/>
          </p:nvSpPr>
          <p:spPr>
            <a:xfrm>
              <a:off x="5990153" y="1277236"/>
              <a:ext cx="1728000" cy="1728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等腰三角形 42"/>
            <p:cNvSpPr/>
            <p:nvPr/>
          </p:nvSpPr>
          <p:spPr>
            <a:xfrm flipV="1">
              <a:off x="6744504" y="2975421"/>
              <a:ext cx="218634" cy="139254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等腰三角形 45"/>
          <p:cNvSpPr/>
          <p:nvPr/>
        </p:nvSpPr>
        <p:spPr>
          <a:xfrm>
            <a:off x="3602786" y="2953982"/>
            <a:ext cx="1773057" cy="959867"/>
          </a:xfrm>
          <a:custGeom>
            <a:avLst/>
            <a:gdLst/>
            <a:ahLst/>
            <a:cxnLst/>
            <a:rect l="l" t="t" r="r" b="b"/>
            <a:pathLst>
              <a:path w="1773057" h="959867">
                <a:moveTo>
                  <a:pt x="886528" y="0"/>
                </a:moveTo>
                <a:lnTo>
                  <a:pt x="953045" y="84733"/>
                </a:lnTo>
                <a:lnTo>
                  <a:pt x="1627198" y="84733"/>
                </a:lnTo>
                <a:cubicBezTo>
                  <a:pt x="1707754" y="84733"/>
                  <a:pt x="1773057" y="150036"/>
                  <a:pt x="1773057" y="230592"/>
                </a:cubicBezTo>
                <a:lnTo>
                  <a:pt x="1773057" y="814008"/>
                </a:lnTo>
                <a:cubicBezTo>
                  <a:pt x="1773057" y="894564"/>
                  <a:pt x="1707754" y="959867"/>
                  <a:pt x="1627198" y="959867"/>
                </a:cubicBezTo>
                <a:lnTo>
                  <a:pt x="145859" y="959867"/>
                </a:lnTo>
                <a:cubicBezTo>
                  <a:pt x="65303" y="959867"/>
                  <a:pt x="0" y="894564"/>
                  <a:pt x="0" y="814008"/>
                </a:cubicBezTo>
                <a:lnTo>
                  <a:pt x="0" y="230592"/>
                </a:lnTo>
                <a:cubicBezTo>
                  <a:pt x="0" y="150036"/>
                  <a:pt x="65303" y="84733"/>
                  <a:pt x="145859" y="84733"/>
                </a:cubicBezTo>
                <a:lnTo>
                  <a:pt x="820011" y="84733"/>
                </a:lnTo>
                <a:close/>
              </a:path>
            </a:pathLst>
          </a:cu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等腰三角形 45"/>
          <p:cNvSpPr/>
          <p:nvPr/>
        </p:nvSpPr>
        <p:spPr>
          <a:xfrm>
            <a:off x="5967292" y="2953982"/>
            <a:ext cx="1773057" cy="959867"/>
          </a:xfrm>
          <a:custGeom>
            <a:avLst/>
            <a:gdLst/>
            <a:ahLst/>
            <a:cxnLst/>
            <a:rect l="l" t="t" r="r" b="b"/>
            <a:pathLst>
              <a:path w="1773057" h="959867">
                <a:moveTo>
                  <a:pt x="886528" y="0"/>
                </a:moveTo>
                <a:lnTo>
                  <a:pt x="953045" y="84733"/>
                </a:lnTo>
                <a:lnTo>
                  <a:pt x="1627198" y="84733"/>
                </a:lnTo>
                <a:cubicBezTo>
                  <a:pt x="1707754" y="84733"/>
                  <a:pt x="1773057" y="150036"/>
                  <a:pt x="1773057" y="230592"/>
                </a:cubicBezTo>
                <a:lnTo>
                  <a:pt x="1773057" y="814008"/>
                </a:lnTo>
                <a:cubicBezTo>
                  <a:pt x="1773057" y="894564"/>
                  <a:pt x="1707754" y="959867"/>
                  <a:pt x="1627198" y="959867"/>
                </a:cubicBezTo>
                <a:lnTo>
                  <a:pt x="145859" y="959867"/>
                </a:lnTo>
                <a:cubicBezTo>
                  <a:pt x="65303" y="959867"/>
                  <a:pt x="0" y="894564"/>
                  <a:pt x="0" y="814008"/>
                </a:cubicBezTo>
                <a:lnTo>
                  <a:pt x="0" y="230592"/>
                </a:lnTo>
                <a:cubicBezTo>
                  <a:pt x="0" y="150036"/>
                  <a:pt x="65303" y="84733"/>
                  <a:pt x="145859" y="84733"/>
                </a:cubicBezTo>
                <a:lnTo>
                  <a:pt x="820011" y="84733"/>
                </a:lnTo>
                <a:close/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63122" y="2015694"/>
            <a:ext cx="1036867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</a:t>
            </a:r>
            <a:endParaRPr lang="zh-CN" altLang="en-US" sz="2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3823370" y="2015694"/>
            <a:ext cx="1331318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</a:t>
            </a:r>
            <a:endParaRPr lang="zh-CN" altLang="en-US" sz="2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7"/>
          <p:cNvSpPr txBox="1"/>
          <p:nvPr/>
        </p:nvSpPr>
        <p:spPr>
          <a:xfrm>
            <a:off x="6270442" y="2015694"/>
            <a:ext cx="1166506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</a:t>
            </a:r>
            <a:endParaRPr lang="zh-CN" altLang="en-US" sz="2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KSO_Shape"/>
          <p:cNvSpPr/>
          <p:nvPr/>
        </p:nvSpPr>
        <p:spPr bwMode="auto">
          <a:xfrm>
            <a:off x="4133509" y="1242418"/>
            <a:ext cx="711040" cy="532094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bIns="36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13" name="KSO_Shape"/>
          <p:cNvSpPr/>
          <p:nvPr/>
        </p:nvSpPr>
        <p:spPr bwMode="auto">
          <a:xfrm>
            <a:off x="6578574" y="1267833"/>
            <a:ext cx="570670" cy="481264"/>
          </a:xfrm>
          <a:custGeom>
            <a:avLst/>
            <a:gdLst>
              <a:gd name="T0" fmla="*/ 332222 w 2301876"/>
              <a:gd name="T1" fmla="*/ 1410232 h 1941513"/>
              <a:gd name="T2" fmla="*/ 321717 w 2301876"/>
              <a:gd name="T3" fmla="*/ 1470415 h 1941513"/>
              <a:gd name="T4" fmla="*/ 382384 w 2301876"/>
              <a:gd name="T5" fmla="*/ 1525343 h 1941513"/>
              <a:gd name="T6" fmla="*/ 696485 w 2301876"/>
              <a:gd name="T7" fmla="*/ 1509573 h 1941513"/>
              <a:gd name="T8" fmla="*/ 723010 w 2301876"/>
              <a:gd name="T9" fmla="*/ 1444398 h 1941513"/>
              <a:gd name="T10" fmla="*/ 671273 w 2301876"/>
              <a:gd name="T11" fmla="*/ 1380797 h 1941513"/>
              <a:gd name="T12" fmla="*/ 1348867 w 2301876"/>
              <a:gd name="T13" fmla="*/ 1247408 h 1941513"/>
              <a:gd name="T14" fmla="*/ 1327043 w 2301876"/>
              <a:gd name="T15" fmla="*/ 1320445 h 1941513"/>
              <a:gd name="T16" fmla="*/ 1593934 w 2301876"/>
              <a:gd name="T17" fmla="*/ 1356438 h 1941513"/>
              <a:gd name="T18" fmla="*/ 1647838 w 2301876"/>
              <a:gd name="T19" fmla="*/ 1303105 h 1941513"/>
              <a:gd name="T20" fmla="*/ 1606030 w 2301876"/>
              <a:gd name="T21" fmla="*/ 1239789 h 1941513"/>
              <a:gd name="T22" fmla="*/ 1529191 w 2301876"/>
              <a:gd name="T23" fmla="*/ 516517 h 1941513"/>
              <a:gd name="T24" fmla="*/ 1584982 w 2301876"/>
              <a:gd name="T25" fmla="*/ 576970 h 1941513"/>
              <a:gd name="T26" fmla="*/ 1601035 w 2301876"/>
              <a:gd name="T27" fmla="*/ 667649 h 1941513"/>
              <a:gd name="T28" fmla="*/ 1640510 w 2301876"/>
              <a:gd name="T29" fmla="*/ 716799 h 1941513"/>
              <a:gd name="T30" fmla="*/ 1583140 w 2301876"/>
              <a:gd name="T31" fmla="*/ 840071 h 1941513"/>
              <a:gd name="T32" fmla="*/ 1691827 w 2301876"/>
              <a:gd name="T33" fmla="*/ 916820 h 1941513"/>
              <a:gd name="T34" fmla="*/ 1229710 w 2301876"/>
              <a:gd name="T35" fmla="*/ 1106063 h 1941513"/>
              <a:gd name="T36" fmla="*/ 1284448 w 2301876"/>
              <a:gd name="T37" fmla="*/ 909460 h 1941513"/>
              <a:gd name="T38" fmla="*/ 1396556 w 2301876"/>
              <a:gd name="T39" fmla="*/ 836654 h 1941513"/>
              <a:gd name="T40" fmla="*/ 1335239 w 2301876"/>
              <a:gd name="T41" fmla="*/ 712857 h 1941513"/>
              <a:gd name="T42" fmla="*/ 1370240 w 2301876"/>
              <a:gd name="T43" fmla="*/ 660815 h 1941513"/>
              <a:gd name="T44" fmla="*/ 1388398 w 2301876"/>
              <a:gd name="T45" fmla="*/ 571451 h 1941513"/>
              <a:gd name="T46" fmla="*/ 1446031 w 2301876"/>
              <a:gd name="T47" fmla="*/ 514152 h 1941513"/>
              <a:gd name="T48" fmla="*/ 570227 w 2301876"/>
              <a:gd name="T49" fmla="*/ 477627 h 1941513"/>
              <a:gd name="T50" fmla="*/ 641756 w 2301876"/>
              <a:gd name="T51" fmla="*/ 549062 h 1941513"/>
              <a:gd name="T52" fmla="*/ 661216 w 2301876"/>
              <a:gd name="T53" fmla="*/ 657005 h 1941513"/>
              <a:gd name="T54" fmla="*/ 633078 w 2301876"/>
              <a:gd name="T55" fmla="*/ 739471 h 1941513"/>
              <a:gd name="T56" fmla="*/ 574697 w 2301876"/>
              <a:gd name="T57" fmla="*/ 792786 h 1941513"/>
              <a:gd name="T58" fmla="*/ 708552 w 2301876"/>
              <a:gd name="T59" fmla="*/ 915697 h 1941513"/>
              <a:gd name="T60" fmla="*/ 815320 w 2301876"/>
              <a:gd name="T61" fmla="*/ 1036508 h 1941513"/>
              <a:gd name="T62" fmla="*/ 222836 w 2301876"/>
              <a:gd name="T63" fmla="*/ 1047276 h 1941513"/>
              <a:gd name="T64" fmla="*/ 324870 w 2301876"/>
              <a:gd name="T65" fmla="*/ 922526 h 1941513"/>
              <a:gd name="T66" fmla="*/ 473189 w 2301876"/>
              <a:gd name="T67" fmla="*/ 794886 h 1941513"/>
              <a:gd name="T68" fmla="*/ 413493 w 2301876"/>
              <a:gd name="T69" fmla="*/ 744461 h 1941513"/>
              <a:gd name="T70" fmla="*/ 382462 w 2301876"/>
              <a:gd name="T71" fmla="*/ 663570 h 1941513"/>
              <a:gd name="T72" fmla="*/ 397978 w 2301876"/>
              <a:gd name="T73" fmla="*/ 556154 h 1941513"/>
              <a:gd name="T74" fmla="*/ 466878 w 2301876"/>
              <a:gd name="T75" fmla="*/ 480778 h 1941513"/>
              <a:gd name="T76" fmla="*/ 140242 w 2301876"/>
              <a:gd name="T77" fmla="*/ 134558 h 1941513"/>
              <a:gd name="T78" fmla="*/ 133677 w 2301876"/>
              <a:gd name="T79" fmla="*/ 1210760 h 1941513"/>
              <a:gd name="T80" fmla="*/ 198545 w 2301876"/>
              <a:gd name="T81" fmla="*/ 1290654 h 1941513"/>
              <a:gd name="T82" fmla="*/ 905010 w 2301876"/>
              <a:gd name="T83" fmla="*/ 1223901 h 1941513"/>
              <a:gd name="T84" fmla="*/ 906061 w 2301876"/>
              <a:gd name="T85" fmla="*/ 137186 h 1941513"/>
              <a:gd name="T86" fmla="*/ 1795088 w 2301876"/>
              <a:gd name="T87" fmla="*/ 130835 h 1941513"/>
              <a:gd name="T88" fmla="*/ 1869239 w 2301876"/>
              <a:gd name="T89" fmla="*/ 166040 h 1941513"/>
              <a:gd name="T90" fmla="*/ 1904211 w 2301876"/>
              <a:gd name="T91" fmla="*/ 240391 h 1941513"/>
              <a:gd name="T92" fmla="*/ 1879757 w 2301876"/>
              <a:gd name="T93" fmla="*/ 1330166 h 1941513"/>
              <a:gd name="T94" fmla="*/ 1769057 w 2301876"/>
              <a:gd name="T95" fmla="*/ 1410033 h 1941513"/>
              <a:gd name="T96" fmla="*/ 1237904 w 2301876"/>
              <a:gd name="T97" fmla="*/ 1415550 h 1941513"/>
              <a:gd name="T98" fmla="*/ 1189785 w 2301876"/>
              <a:gd name="T99" fmla="*/ 1139429 h 1941513"/>
              <a:gd name="T100" fmla="*/ 1756435 w 2301876"/>
              <a:gd name="T101" fmla="*/ 1159921 h 1941513"/>
              <a:gd name="T102" fmla="*/ 1799821 w 2301876"/>
              <a:gd name="T103" fmla="*/ 1088198 h 1941513"/>
              <a:gd name="T104" fmla="*/ 898445 w 2301876"/>
              <a:gd name="T105" fmla="*/ 262 h 1941513"/>
              <a:gd name="T106" fmla="*/ 992990 w 2301876"/>
              <a:gd name="T107" fmla="*/ 39421 h 1941513"/>
              <a:gd name="T108" fmla="*/ 1041313 w 2301876"/>
              <a:gd name="T109" fmla="*/ 129302 h 1941513"/>
              <a:gd name="T110" fmla="*/ 1017414 w 2301876"/>
              <a:gd name="T111" fmla="*/ 1483030 h 1941513"/>
              <a:gd name="T112" fmla="*/ 887939 w 2301876"/>
              <a:gd name="T113" fmla="*/ 1588417 h 1941513"/>
              <a:gd name="T114" fmla="*/ 200909 w 2301876"/>
              <a:gd name="T115" fmla="*/ 1599454 h 1941513"/>
              <a:gd name="T116" fmla="*/ 45959 w 2301876"/>
              <a:gd name="T117" fmla="*/ 1513779 h 1941513"/>
              <a:gd name="T118" fmla="*/ 0 w 2301876"/>
              <a:gd name="T119" fmla="*/ 152429 h 1941513"/>
              <a:gd name="T120" fmla="*/ 34667 w 2301876"/>
              <a:gd name="T121" fmla="*/ 55452 h 1941513"/>
              <a:gd name="T122" fmla="*/ 121596 w 2301876"/>
              <a:gd name="T123" fmla="*/ 2891 h 194151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01876" h="1941513">
                <a:moveTo>
                  <a:pt x="475693" y="1664563"/>
                </a:moveTo>
                <a:lnTo>
                  <a:pt x="471250" y="1664880"/>
                </a:lnTo>
                <a:lnTo>
                  <a:pt x="466490" y="1665198"/>
                </a:lnTo>
                <a:lnTo>
                  <a:pt x="462047" y="1665515"/>
                </a:lnTo>
                <a:lnTo>
                  <a:pt x="457605" y="1666468"/>
                </a:lnTo>
                <a:lnTo>
                  <a:pt x="453162" y="1667421"/>
                </a:lnTo>
                <a:lnTo>
                  <a:pt x="449354" y="1668691"/>
                </a:lnTo>
                <a:lnTo>
                  <a:pt x="440786" y="1671550"/>
                </a:lnTo>
                <a:lnTo>
                  <a:pt x="433170" y="1675679"/>
                </a:lnTo>
                <a:lnTo>
                  <a:pt x="425553" y="1680125"/>
                </a:lnTo>
                <a:lnTo>
                  <a:pt x="418572" y="1685207"/>
                </a:lnTo>
                <a:lnTo>
                  <a:pt x="412542" y="1691241"/>
                </a:lnTo>
                <a:lnTo>
                  <a:pt x="406513" y="1697276"/>
                </a:lnTo>
                <a:lnTo>
                  <a:pt x="401435" y="1704263"/>
                </a:lnTo>
                <a:lnTo>
                  <a:pt x="396993" y="1711886"/>
                </a:lnTo>
                <a:lnTo>
                  <a:pt x="392867" y="1719508"/>
                </a:lnTo>
                <a:lnTo>
                  <a:pt x="390011" y="1728083"/>
                </a:lnTo>
                <a:lnTo>
                  <a:pt x="388742" y="1732212"/>
                </a:lnTo>
                <a:lnTo>
                  <a:pt x="387790" y="1736341"/>
                </a:lnTo>
                <a:lnTo>
                  <a:pt x="386838" y="1740787"/>
                </a:lnTo>
                <a:lnTo>
                  <a:pt x="386203" y="1745552"/>
                </a:lnTo>
                <a:lnTo>
                  <a:pt x="385886" y="1749998"/>
                </a:lnTo>
                <a:lnTo>
                  <a:pt x="385886" y="1754444"/>
                </a:lnTo>
                <a:lnTo>
                  <a:pt x="385886" y="1759209"/>
                </a:lnTo>
                <a:lnTo>
                  <a:pt x="386203" y="1763655"/>
                </a:lnTo>
                <a:lnTo>
                  <a:pt x="386838" y="1768419"/>
                </a:lnTo>
                <a:lnTo>
                  <a:pt x="387790" y="1772865"/>
                </a:lnTo>
                <a:lnTo>
                  <a:pt x="388742" y="1776994"/>
                </a:lnTo>
                <a:lnTo>
                  <a:pt x="390011" y="1781441"/>
                </a:lnTo>
                <a:lnTo>
                  <a:pt x="392867" y="1789698"/>
                </a:lnTo>
                <a:lnTo>
                  <a:pt x="396993" y="1797639"/>
                </a:lnTo>
                <a:lnTo>
                  <a:pt x="401435" y="1804943"/>
                </a:lnTo>
                <a:lnTo>
                  <a:pt x="406513" y="1812248"/>
                </a:lnTo>
                <a:lnTo>
                  <a:pt x="412542" y="1818283"/>
                </a:lnTo>
                <a:lnTo>
                  <a:pt x="418572" y="1824317"/>
                </a:lnTo>
                <a:lnTo>
                  <a:pt x="425553" y="1829399"/>
                </a:lnTo>
                <a:lnTo>
                  <a:pt x="433170" y="1833845"/>
                </a:lnTo>
                <a:lnTo>
                  <a:pt x="440786" y="1837657"/>
                </a:lnTo>
                <a:lnTo>
                  <a:pt x="449354" y="1840515"/>
                </a:lnTo>
                <a:lnTo>
                  <a:pt x="453162" y="1842103"/>
                </a:lnTo>
                <a:lnTo>
                  <a:pt x="457605" y="1842738"/>
                </a:lnTo>
                <a:lnTo>
                  <a:pt x="462047" y="1843374"/>
                </a:lnTo>
                <a:lnTo>
                  <a:pt x="466490" y="1844326"/>
                </a:lnTo>
                <a:lnTo>
                  <a:pt x="471250" y="1844644"/>
                </a:lnTo>
                <a:lnTo>
                  <a:pt x="475693" y="1844644"/>
                </a:lnTo>
                <a:lnTo>
                  <a:pt x="784465" y="1844644"/>
                </a:lnTo>
                <a:lnTo>
                  <a:pt x="788908" y="1844644"/>
                </a:lnTo>
                <a:lnTo>
                  <a:pt x="793668" y="1844326"/>
                </a:lnTo>
                <a:lnTo>
                  <a:pt x="798111" y="1843374"/>
                </a:lnTo>
                <a:lnTo>
                  <a:pt x="802553" y="1842738"/>
                </a:lnTo>
                <a:lnTo>
                  <a:pt x="806996" y="1842103"/>
                </a:lnTo>
                <a:lnTo>
                  <a:pt x="811122" y="1840515"/>
                </a:lnTo>
                <a:lnTo>
                  <a:pt x="819690" y="1837657"/>
                </a:lnTo>
                <a:lnTo>
                  <a:pt x="827306" y="1833845"/>
                </a:lnTo>
                <a:lnTo>
                  <a:pt x="834605" y="1829399"/>
                </a:lnTo>
                <a:lnTo>
                  <a:pt x="841586" y="1824317"/>
                </a:lnTo>
                <a:lnTo>
                  <a:pt x="847933" y="1818283"/>
                </a:lnTo>
                <a:lnTo>
                  <a:pt x="853963" y="1812248"/>
                </a:lnTo>
                <a:lnTo>
                  <a:pt x="859040" y="1804943"/>
                </a:lnTo>
                <a:lnTo>
                  <a:pt x="863483" y="1797639"/>
                </a:lnTo>
                <a:lnTo>
                  <a:pt x="867608" y="1789698"/>
                </a:lnTo>
                <a:lnTo>
                  <a:pt x="870464" y="1781441"/>
                </a:lnTo>
                <a:lnTo>
                  <a:pt x="871734" y="1776994"/>
                </a:lnTo>
                <a:lnTo>
                  <a:pt x="872686" y="1772865"/>
                </a:lnTo>
                <a:lnTo>
                  <a:pt x="873320" y="1768419"/>
                </a:lnTo>
                <a:lnTo>
                  <a:pt x="873638" y="1763655"/>
                </a:lnTo>
                <a:lnTo>
                  <a:pt x="874272" y="1759209"/>
                </a:lnTo>
                <a:lnTo>
                  <a:pt x="874590" y="1754444"/>
                </a:lnTo>
                <a:lnTo>
                  <a:pt x="874272" y="1749998"/>
                </a:lnTo>
                <a:lnTo>
                  <a:pt x="873638" y="1745552"/>
                </a:lnTo>
                <a:lnTo>
                  <a:pt x="873320" y="1740787"/>
                </a:lnTo>
                <a:lnTo>
                  <a:pt x="872686" y="1736341"/>
                </a:lnTo>
                <a:lnTo>
                  <a:pt x="871734" y="1732212"/>
                </a:lnTo>
                <a:lnTo>
                  <a:pt x="870464" y="1728083"/>
                </a:lnTo>
                <a:lnTo>
                  <a:pt x="867608" y="1719508"/>
                </a:lnTo>
                <a:lnTo>
                  <a:pt x="863483" y="1711886"/>
                </a:lnTo>
                <a:lnTo>
                  <a:pt x="859040" y="1704263"/>
                </a:lnTo>
                <a:lnTo>
                  <a:pt x="853963" y="1697276"/>
                </a:lnTo>
                <a:lnTo>
                  <a:pt x="847933" y="1691241"/>
                </a:lnTo>
                <a:lnTo>
                  <a:pt x="841586" y="1685207"/>
                </a:lnTo>
                <a:lnTo>
                  <a:pt x="834605" y="1680125"/>
                </a:lnTo>
                <a:lnTo>
                  <a:pt x="827306" y="1675679"/>
                </a:lnTo>
                <a:lnTo>
                  <a:pt x="819690" y="1671550"/>
                </a:lnTo>
                <a:lnTo>
                  <a:pt x="811122" y="1668691"/>
                </a:lnTo>
                <a:lnTo>
                  <a:pt x="806996" y="1667421"/>
                </a:lnTo>
                <a:lnTo>
                  <a:pt x="802553" y="1666468"/>
                </a:lnTo>
                <a:lnTo>
                  <a:pt x="798111" y="1665515"/>
                </a:lnTo>
                <a:lnTo>
                  <a:pt x="793668" y="1665198"/>
                </a:lnTo>
                <a:lnTo>
                  <a:pt x="788908" y="1664880"/>
                </a:lnTo>
                <a:lnTo>
                  <a:pt x="784465" y="1664563"/>
                </a:lnTo>
                <a:lnTo>
                  <a:pt x="475693" y="1664563"/>
                </a:lnTo>
                <a:close/>
                <a:moveTo>
                  <a:pt x="1670551" y="1495108"/>
                </a:moveTo>
                <a:lnTo>
                  <a:pt x="1662926" y="1495425"/>
                </a:lnTo>
                <a:lnTo>
                  <a:pt x="1655936" y="1496695"/>
                </a:lnTo>
                <a:lnTo>
                  <a:pt x="1648946" y="1498283"/>
                </a:lnTo>
                <a:lnTo>
                  <a:pt x="1642274" y="1500823"/>
                </a:lnTo>
                <a:lnTo>
                  <a:pt x="1636237" y="1503998"/>
                </a:lnTo>
                <a:lnTo>
                  <a:pt x="1629882" y="1507490"/>
                </a:lnTo>
                <a:lnTo>
                  <a:pt x="1624481" y="1511618"/>
                </a:lnTo>
                <a:lnTo>
                  <a:pt x="1619080" y="1516380"/>
                </a:lnTo>
                <a:lnTo>
                  <a:pt x="1614631" y="1521778"/>
                </a:lnTo>
                <a:lnTo>
                  <a:pt x="1610183" y="1527175"/>
                </a:lnTo>
                <a:lnTo>
                  <a:pt x="1606688" y="1533208"/>
                </a:lnTo>
                <a:lnTo>
                  <a:pt x="1603511" y="1539240"/>
                </a:lnTo>
                <a:lnTo>
                  <a:pt x="1601605" y="1545908"/>
                </a:lnTo>
                <a:lnTo>
                  <a:pt x="1599698" y="1552893"/>
                </a:lnTo>
                <a:lnTo>
                  <a:pt x="1598427" y="1559878"/>
                </a:lnTo>
                <a:lnTo>
                  <a:pt x="1598110" y="1567498"/>
                </a:lnTo>
                <a:lnTo>
                  <a:pt x="1598427" y="1574800"/>
                </a:lnTo>
                <a:lnTo>
                  <a:pt x="1599698" y="1582103"/>
                </a:lnTo>
                <a:lnTo>
                  <a:pt x="1601605" y="1589088"/>
                </a:lnTo>
                <a:lnTo>
                  <a:pt x="1603511" y="1595755"/>
                </a:lnTo>
                <a:lnTo>
                  <a:pt x="1606688" y="1602105"/>
                </a:lnTo>
                <a:lnTo>
                  <a:pt x="1610183" y="1607820"/>
                </a:lnTo>
                <a:lnTo>
                  <a:pt x="1614631" y="1613535"/>
                </a:lnTo>
                <a:lnTo>
                  <a:pt x="1619080" y="1618615"/>
                </a:lnTo>
                <a:lnTo>
                  <a:pt x="1624481" y="1623378"/>
                </a:lnTo>
                <a:lnTo>
                  <a:pt x="1629882" y="1627505"/>
                </a:lnTo>
                <a:lnTo>
                  <a:pt x="1636237" y="1630998"/>
                </a:lnTo>
                <a:lnTo>
                  <a:pt x="1642274" y="1634173"/>
                </a:lnTo>
                <a:lnTo>
                  <a:pt x="1648946" y="1636713"/>
                </a:lnTo>
                <a:lnTo>
                  <a:pt x="1655936" y="1638300"/>
                </a:lnTo>
                <a:lnTo>
                  <a:pt x="1662926" y="1639253"/>
                </a:lnTo>
                <a:lnTo>
                  <a:pt x="1670551" y="1639570"/>
                </a:lnTo>
                <a:lnTo>
                  <a:pt x="1918697" y="1639570"/>
                </a:lnTo>
                <a:lnTo>
                  <a:pt x="1926004" y="1639253"/>
                </a:lnTo>
                <a:lnTo>
                  <a:pt x="1933630" y="1638300"/>
                </a:lnTo>
                <a:lnTo>
                  <a:pt x="1940620" y="1636713"/>
                </a:lnTo>
                <a:lnTo>
                  <a:pt x="1947292" y="1634173"/>
                </a:lnTo>
                <a:lnTo>
                  <a:pt x="1953329" y="1630998"/>
                </a:lnTo>
                <a:lnTo>
                  <a:pt x="1959366" y="1627505"/>
                </a:lnTo>
                <a:lnTo>
                  <a:pt x="1964767" y="1623378"/>
                </a:lnTo>
                <a:lnTo>
                  <a:pt x="1970168" y="1618615"/>
                </a:lnTo>
                <a:lnTo>
                  <a:pt x="1974934" y="1613535"/>
                </a:lnTo>
                <a:lnTo>
                  <a:pt x="1979065" y="1607820"/>
                </a:lnTo>
                <a:lnTo>
                  <a:pt x="1982560" y="1602105"/>
                </a:lnTo>
                <a:lnTo>
                  <a:pt x="1985419" y="1595755"/>
                </a:lnTo>
                <a:lnTo>
                  <a:pt x="1988279" y="1589088"/>
                </a:lnTo>
                <a:lnTo>
                  <a:pt x="1989868" y="1582103"/>
                </a:lnTo>
                <a:lnTo>
                  <a:pt x="1991138" y="1574800"/>
                </a:lnTo>
                <a:lnTo>
                  <a:pt x="1991456" y="1567498"/>
                </a:lnTo>
                <a:lnTo>
                  <a:pt x="1991138" y="1559878"/>
                </a:lnTo>
                <a:lnTo>
                  <a:pt x="1989868" y="1552893"/>
                </a:lnTo>
                <a:lnTo>
                  <a:pt x="1988279" y="1545908"/>
                </a:lnTo>
                <a:lnTo>
                  <a:pt x="1985419" y="1539240"/>
                </a:lnTo>
                <a:lnTo>
                  <a:pt x="1982560" y="1533208"/>
                </a:lnTo>
                <a:lnTo>
                  <a:pt x="1979065" y="1527175"/>
                </a:lnTo>
                <a:lnTo>
                  <a:pt x="1974934" y="1521778"/>
                </a:lnTo>
                <a:lnTo>
                  <a:pt x="1970168" y="1516380"/>
                </a:lnTo>
                <a:lnTo>
                  <a:pt x="1964767" y="1511618"/>
                </a:lnTo>
                <a:lnTo>
                  <a:pt x="1959366" y="1507490"/>
                </a:lnTo>
                <a:lnTo>
                  <a:pt x="1953329" y="1503998"/>
                </a:lnTo>
                <a:lnTo>
                  <a:pt x="1947292" y="1500823"/>
                </a:lnTo>
                <a:lnTo>
                  <a:pt x="1940620" y="1498283"/>
                </a:lnTo>
                <a:lnTo>
                  <a:pt x="1933630" y="1496695"/>
                </a:lnTo>
                <a:lnTo>
                  <a:pt x="1926004" y="1495425"/>
                </a:lnTo>
                <a:lnTo>
                  <a:pt x="1918697" y="1495108"/>
                </a:lnTo>
                <a:lnTo>
                  <a:pt x="1670551" y="1495108"/>
                </a:lnTo>
                <a:close/>
                <a:moveTo>
                  <a:pt x="1787673" y="611187"/>
                </a:moveTo>
                <a:lnTo>
                  <a:pt x="1794669" y="611187"/>
                </a:lnTo>
                <a:lnTo>
                  <a:pt x="1801665" y="611187"/>
                </a:lnTo>
                <a:lnTo>
                  <a:pt x="1808661" y="612140"/>
                </a:lnTo>
                <a:lnTo>
                  <a:pt x="1815338" y="613093"/>
                </a:lnTo>
                <a:lnTo>
                  <a:pt x="1822016" y="614681"/>
                </a:lnTo>
                <a:lnTo>
                  <a:pt x="1828694" y="616587"/>
                </a:lnTo>
                <a:lnTo>
                  <a:pt x="1835372" y="618810"/>
                </a:lnTo>
                <a:lnTo>
                  <a:pt x="1841732" y="621352"/>
                </a:lnTo>
                <a:lnTo>
                  <a:pt x="1847773" y="624210"/>
                </a:lnTo>
                <a:lnTo>
                  <a:pt x="1853815" y="627387"/>
                </a:lnTo>
                <a:lnTo>
                  <a:pt x="1859539" y="631198"/>
                </a:lnTo>
                <a:lnTo>
                  <a:pt x="1865581" y="635010"/>
                </a:lnTo>
                <a:lnTo>
                  <a:pt x="1870987" y="639457"/>
                </a:lnTo>
                <a:lnTo>
                  <a:pt x="1876393" y="643904"/>
                </a:lnTo>
                <a:lnTo>
                  <a:pt x="1881480" y="648986"/>
                </a:lnTo>
                <a:lnTo>
                  <a:pt x="1886568" y="654068"/>
                </a:lnTo>
                <a:lnTo>
                  <a:pt x="1891338" y="659151"/>
                </a:lnTo>
                <a:lnTo>
                  <a:pt x="1895790" y="665186"/>
                </a:lnTo>
                <a:lnTo>
                  <a:pt x="1900242" y="670903"/>
                </a:lnTo>
                <a:lnTo>
                  <a:pt x="1904376" y="677256"/>
                </a:lnTo>
                <a:lnTo>
                  <a:pt x="1908192" y="683609"/>
                </a:lnTo>
                <a:lnTo>
                  <a:pt x="1911690" y="690597"/>
                </a:lnTo>
                <a:lnTo>
                  <a:pt x="1915188" y="697267"/>
                </a:lnTo>
                <a:lnTo>
                  <a:pt x="1918049" y="704255"/>
                </a:lnTo>
                <a:lnTo>
                  <a:pt x="1920593" y="711561"/>
                </a:lnTo>
                <a:lnTo>
                  <a:pt x="1923137" y="718867"/>
                </a:lnTo>
                <a:lnTo>
                  <a:pt x="1925363" y="726808"/>
                </a:lnTo>
                <a:lnTo>
                  <a:pt x="1927271" y="734431"/>
                </a:lnTo>
                <a:lnTo>
                  <a:pt x="1928861" y="742690"/>
                </a:lnTo>
                <a:lnTo>
                  <a:pt x="1929815" y="750631"/>
                </a:lnTo>
                <a:lnTo>
                  <a:pt x="1930451" y="758889"/>
                </a:lnTo>
                <a:lnTo>
                  <a:pt x="1931405" y="767466"/>
                </a:lnTo>
                <a:lnTo>
                  <a:pt x="1931405" y="775724"/>
                </a:lnTo>
                <a:lnTo>
                  <a:pt x="1931723" y="784301"/>
                </a:lnTo>
                <a:lnTo>
                  <a:pt x="1932359" y="791924"/>
                </a:lnTo>
                <a:lnTo>
                  <a:pt x="1933313" y="799865"/>
                </a:lnTo>
                <a:lnTo>
                  <a:pt x="1934585" y="806853"/>
                </a:lnTo>
                <a:lnTo>
                  <a:pt x="1936175" y="813206"/>
                </a:lnTo>
                <a:lnTo>
                  <a:pt x="1938401" y="819241"/>
                </a:lnTo>
                <a:lnTo>
                  <a:pt x="1940627" y="824958"/>
                </a:lnTo>
                <a:lnTo>
                  <a:pt x="1943171" y="830041"/>
                </a:lnTo>
                <a:lnTo>
                  <a:pt x="1945715" y="834805"/>
                </a:lnTo>
                <a:lnTo>
                  <a:pt x="1948576" y="839252"/>
                </a:lnTo>
                <a:lnTo>
                  <a:pt x="1951756" y="843381"/>
                </a:lnTo>
                <a:lnTo>
                  <a:pt x="1954936" y="846875"/>
                </a:lnTo>
                <a:lnTo>
                  <a:pt x="1958116" y="850687"/>
                </a:lnTo>
                <a:lnTo>
                  <a:pt x="1961614" y="853546"/>
                </a:lnTo>
                <a:lnTo>
                  <a:pt x="1965430" y="856087"/>
                </a:lnTo>
                <a:lnTo>
                  <a:pt x="1968610" y="858946"/>
                </a:lnTo>
                <a:lnTo>
                  <a:pt x="1975606" y="862757"/>
                </a:lnTo>
                <a:lnTo>
                  <a:pt x="1982284" y="866251"/>
                </a:lnTo>
                <a:lnTo>
                  <a:pt x="1988643" y="868475"/>
                </a:lnTo>
                <a:lnTo>
                  <a:pt x="1994049" y="869745"/>
                </a:lnTo>
                <a:lnTo>
                  <a:pt x="1998819" y="871016"/>
                </a:lnTo>
                <a:lnTo>
                  <a:pt x="2002635" y="871334"/>
                </a:lnTo>
                <a:lnTo>
                  <a:pt x="2005815" y="871651"/>
                </a:lnTo>
                <a:lnTo>
                  <a:pt x="2005815" y="932320"/>
                </a:lnTo>
                <a:lnTo>
                  <a:pt x="1841096" y="932320"/>
                </a:lnTo>
                <a:lnTo>
                  <a:pt x="1841096" y="997119"/>
                </a:lnTo>
                <a:lnTo>
                  <a:pt x="1853815" y="999025"/>
                </a:lnTo>
                <a:lnTo>
                  <a:pt x="1865899" y="1001566"/>
                </a:lnTo>
                <a:lnTo>
                  <a:pt x="1877983" y="1004107"/>
                </a:lnTo>
                <a:lnTo>
                  <a:pt x="1890066" y="1007601"/>
                </a:lnTo>
                <a:lnTo>
                  <a:pt x="1901514" y="1011095"/>
                </a:lnTo>
                <a:lnTo>
                  <a:pt x="1912962" y="1015224"/>
                </a:lnTo>
                <a:lnTo>
                  <a:pt x="1923773" y="1019354"/>
                </a:lnTo>
                <a:lnTo>
                  <a:pt x="1934903" y="1024118"/>
                </a:lnTo>
                <a:lnTo>
                  <a:pt x="1945715" y="1029200"/>
                </a:lnTo>
                <a:lnTo>
                  <a:pt x="1956208" y="1034918"/>
                </a:lnTo>
                <a:lnTo>
                  <a:pt x="1966384" y="1040635"/>
                </a:lnTo>
                <a:lnTo>
                  <a:pt x="1976242" y="1046988"/>
                </a:lnTo>
                <a:lnTo>
                  <a:pt x="1986099" y="1053659"/>
                </a:lnTo>
                <a:lnTo>
                  <a:pt x="1995321" y="1060329"/>
                </a:lnTo>
                <a:lnTo>
                  <a:pt x="2003907" y="1067635"/>
                </a:lnTo>
                <a:lnTo>
                  <a:pt x="2012811" y="1074940"/>
                </a:lnTo>
                <a:lnTo>
                  <a:pt x="2021396" y="1082881"/>
                </a:lnTo>
                <a:lnTo>
                  <a:pt x="2029028" y="1090822"/>
                </a:lnTo>
                <a:lnTo>
                  <a:pt x="2036978" y="1099081"/>
                </a:lnTo>
                <a:lnTo>
                  <a:pt x="2044292" y="1107975"/>
                </a:lnTo>
                <a:lnTo>
                  <a:pt x="2051288" y="1116551"/>
                </a:lnTo>
                <a:lnTo>
                  <a:pt x="2057965" y="1125445"/>
                </a:lnTo>
                <a:lnTo>
                  <a:pt x="2064325" y="1135292"/>
                </a:lnTo>
                <a:lnTo>
                  <a:pt x="2069731" y="1144821"/>
                </a:lnTo>
                <a:lnTo>
                  <a:pt x="2075455" y="1154350"/>
                </a:lnTo>
                <a:lnTo>
                  <a:pt x="2080225" y="1164515"/>
                </a:lnTo>
                <a:lnTo>
                  <a:pt x="2084995" y="1174679"/>
                </a:lnTo>
                <a:lnTo>
                  <a:pt x="2089128" y="1185161"/>
                </a:lnTo>
                <a:lnTo>
                  <a:pt x="2092626" y="1195643"/>
                </a:lnTo>
                <a:lnTo>
                  <a:pt x="2095488" y="1206761"/>
                </a:lnTo>
                <a:lnTo>
                  <a:pt x="2098668" y="1217560"/>
                </a:lnTo>
                <a:lnTo>
                  <a:pt x="2100894" y="1228995"/>
                </a:lnTo>
                <a:lnTo>
                  <a:pt x="2103438" y="1336675"/>
                </a:lnTo>
                <a:lnTo>
                  <a:pt x="1485900" y="1336675"/>
                </a:lnTo>
                <a:lnTo>
                  <a:pt x="1488444" y="1228995"/>
                </a:lnTo>
                <a:lnTo>
                  <a:pt x="1490670" y="1217560"/>
                </a:lnTo>
                <a:lnTo>
                  <a:pt x="1493214" y="1206761"/>
                </a:lnTo>
                <a:lnTo>
                  <a:pt x="1496712" y="1195643"/>
                </a:lnTo>
                <a:lnTo>
                  <a:pt x="1500210" y="1185161"/>
                </a:lnTo>
                <a:lnTo>
                  <a:pt x="1504343" y="1174679"/>
                </a:lnTo>
                <a:lnTo>
                  <a:pt x="1508795" y="1164515"/>
                </a:lnTo>
                <a:lnTo>
                  <a:pt x="1513565" y="1154350"/>
                </a:lnTo>
                <a:lnTo>
                  <a:pt x="1519289" y="1144821"/>
                </a:lnTo>
                <a:lnTo>
                  <a:pt x="1525013" y="1135292"/>
                </a:lnTo>
                <a:lnTo>
                  <a:pt x="1531055" y="1125763"/>
                </a:lnTo>
                <a:lnTo>
                  <a:pt x="1537732" y="1116551"/>
                </a:lnTo>
                <a:lnTo>
                  <a:pt x="1544728" y="1107975"/>
                </a:lnTo>
                <a:lnTo>
                  <a:pt x="1552042" y="1099081"/>
                </a:lnTo>
                <a:lnTo>
                  <a:pt x="1559674" y="1090822"/>
                </a:lnTo>
                <a:lnTo>
                  <a:pt x="1567942" y="1082881"/>
                </a:lnTo>
                <a:lnTo>
                  <a:pt x="1576209" y="1074940"/>
                </a:lnTo>
                <a:lnTo>
                  <a:pt x="1584795" y="1067635"/>
                </a:lnTo>
                <a:lnTo>
                  <a:pt x="1593699" y="1060329"/>
                </a:lnTo>
                <a:lnTo>
                  <a:pt x="1603239" y="1053659"/>
                </a:lnTo>
                <a:lnTo>
                  <a:pt x="1613096" y="1046988"/>
                </a:lnTo>
                <a:lnTo>
                  <a:pt x="1622954" y="1040635"/>
                </a:lnTo>
                <a:lnTo>
                  <a:pt x="1632812" y="1034918"/>
                </a:lnTo>
                <a:lnTo>
                  <a:pt x="1643305" y="1029200"/>
                </a:lnTo>
                <a:lnTo>
                  <a:pt x="1654117" y="1024118"/>
                </a:lnTo>
                <a:lnTo>
                  <a:pt x="1664929" y="1019671"/>
                </a:lnTo>
                <a:lnTo>
                  <a:pt x="1676058" y="1015224"/>
                </a:lnTo>
                <a:lnTo>
                  <a:pt x="1687506" y="1011095"/>
                </a:lnTo>
                <a:lnTo>
                  <a:pt x="1699272" y="1007601"/>
                </a:lnTo>
                <a:lnTo>
                  <a:pt x="1711355" y="1004107"/>
                </a:lnTo>
                <a:lnTo>
                  <a:pt x="1723439" y="1001566"/>
                </a:lnTo>
                <a:lnTo>
                  <a:pt x="1735523" y="999025"/>
                </a:lnTo>
                <a:lnTo>
                  <a:pt x="1747924" y="997119"/>
                </a:lnTo>
                <a:lnTo>
                  <a:pt x="1747924" y="932320"/>
                </a:lnTo>
                <a:lnTo>
                  <a:pt x="1583205" y="932320"/>
                </a:lnTo>
                <a:lnTo>
                  <a:pt x="1583205" y="871651"/>
                </a:lnTo>
                <a:lnTo>
                  <a:pt x="1586385" y="871334"/>
                </a:lnTo>
                <a:lnTo>
                  <a:pt x="1590201" y="870698"/>
                </a:lnTo>
                <a:lnTo>
                  <a:pt x="1594971" y="869110"/>
                </a:lnTo>
                <a:lnTo>
                  <a:pt x="1600377" y="867204"/>
                </a:lnTo>
                <a:lnTo>
                  <a:pt x="1606736" y="864663"/>
                </a:lnTo>
                <a:lnTo>
                  <a:pt x="1613414" y="861487"/>
                </a:lnTo>
                <a:lnTo>
                  <a:pt x="1620410" y="857358"/>
                </a:lnTo>
                <a:lnTo>
                  <a:pt x="1624226" y="854816"/>
                </a:lnTo>
                <a:lnTo>
                  <a:pt x="1627406" y="851958"/>
                </a:lnTo>
                <a:lnTo>
                  <a:pt x="1630586" y="848464"/>
                </a:lnTo>
                <a:lnTo>
                  <a:pt x="1634084" y="845287"/>
                </a:lnTo>
                <a:lnTo>
                  <a:pt x="1637264" y="841476"/>
                </a:lnTo>
                <a:lnTo>
                  <a:pt x="1640444" y="837346"/>
                </a:lnTo>
                <a:lnTo>
                  <a:pt x="1643305" y="832899"/>
                </a:lnTo>
                <a:lnTo>
                  <a:pt x="1646167" y="828135"/>
                </a:lnTo>
                <a:lnTo>
                  <a:pt x="1648393" y="823052"/>
                </a:lnTo>
                <a:lnTo>
                  <a:pt x="1650619" y="817653"/>
                </a:lnTo>
                <a:lnTo>
                  <a:pt x="1652845" y="811617"/>
                </a:lnTo>
                <a:lnTo>
                  <a:pt x="1654435" y="805265"/>
                </a:lnTo>
                <a:lnTo>
                  <a:pt x="1655707" y="798594"/>
                </a:lnTo>
                <a:lnTo>
                  <a:pt x="1656979" y="791289"/>
                </a:lnTo>
                <a:lnTo>
                  <a:pt x="1657297" y="783983"/>
                </a:lnTo>
                <a:lnTo>
                  <a:pt x="1657615" y="775724"/>
                </a:lnTo>
                <a:lnTo>
                  <a:pt x="1657933" y="767466"/>
                </a:lnTo>
                <a:lnTo>
                  <a:pt x="1658569" y="758889"/>
                </a:lnTo>
                <a:lnTo>
                  <a:pt x="1659205" y="750631"/>
                </a:lnTo>
                <a:lnTo>
                  <a:pt x="1660477" y="742690"/>
                </a:lnTo>
                <a:lnTo>
                  <a:pt x="1662067" y="734431"/>
                </a:lnTo>
                <a:lnTo>
                  <a:pt x="1663975" y="726808"/>
                </a:lnTo>
                <a:lnTo>
                  <a:pt x="1666201" y="718867"/>
                </a:lnTo>
                <a:lnTo>
                  <a:pt x="1668427" y="711561"/>
                </a:lnTo>
                <a:lnTo>
                  <a:pt x="1671289" y="704255"/>
                </a:lnTo>
                <a:lnTo>
                  <a:pt x="1674151" y="697267"/>
                </a:lnTo>
                <a:lnTo>
                  <a:pt x="1677648" y="690597"/>
                </a:lnTo>
                <a:lnTo>
                  <a:pt x="1680828" y="683609"/>
                </a:lnTo>
                <a:lnTo>
                  <a:pt x="1684962" y="677256"/>
                </a:lnTo>
                <a:lnTo>
                  <a:pt x="1689096" y="670903"/>
                </a:lnTo>
                <a:lnTo>
                  <a:pt x="1693230" y="665186"/>
                </a:lnTo>
                <a:lnTo>
                  <a:pt x="1698000" y="659151"/>
                </a:lnTo>
                <a:lnTo>
                  <a:pt x="1702770" y="654068"/>
                </a:lnTo>
                <a:lnTo>
                  <a:pt x="1707540" y="648986"/>
                </a:lnTo>
                <a:lnTo>
                  <a:pt x="1712627" y="643904"/>
                </a:lnTo>
                <a:lnTo>
                  <a:pt x="1718351" y="639457"/>
                </a:lnTo>
                <a:lnTo>
                  <a:pt x="1723757" y="635010"/>
                </a:lnTo>
                <a:lnTo>
                  <a:pt x="1729163" y="631198"/>
                </a:lnTo>
                <a:lnTo>
                  <a:pt x="1735205" y="627387"/>
                </a:lnTo>
                <a:lnTo>
                  <a:pt x="1741565" y="624210"/>
                </a:lnTo>
                <a:lnTo>
                  <a:pt x="1747288" y="621352"/>
                </a:lnTo>
                <a:lnTo>
                  <a:pt x="1753966" y="618810"/>
                </a:lnTo>
                <a:lnTo>
                  <a:pt x="1760326" y="616587"/>
                </a:lnTo>
                <a:lnTo>
                  <a:pt x="1767004" y="614681"/>
                </a:lnTo>
                <a:lnTo>
                  <a:pt x="1773682" y="613093"/>
                </a:lnTo>
                <a:lnTo>
                  <a:pt x="1780677" y="612140"/>
                </a:lnTo>
                <a:lnTo>
                  <a:pt x="1787673" y="611187"/>
                </a:lnTo>
                <a:close/>
                <a:moveTo>
                  <a:pt x="630238" y="565150"/>
                </a:moveTo>
                <a:lnTo>
                  <a:pt x="639136" y="565468"/>
                </a:lnTo>
                <a:lnTo>
                  <a:pt x="647397" y="566420"/>
                </a:lnTo>
                <a:lnTo>
                  <a:pt x="655977" y="567372"/>
                </a:lnTo>
                <a:lnTo>
                  <a:pt x="664557" y="569276"/>
                </a:lnTo>
                <a:lnTo>
                  <a:pt x="672501" y="571498"/>
                </a:lnTo>
                <a:lnTo>
                  <a:pt x="680762" y="574354"/>
                </a:lnTo>
                <a:lnTo>
                  <a:pt x="689024" y="577211"/>
                </a:lnTo>
                <a:lnTo>
                  <a:pt x="696333" y="581020"/>
                </a:lnTo>
                <a:lnTo>
                  <a:pt x="703959" y="585463"/>
                </a:lnTo>
                <a:lnTo>
                  <a:pt x="711268" y="589907"/>
                </a:lnTo>
                <a:lnTo>
                  <a:pt x="718258" y="594667"/>
                </a:lnTo>
                <a:lnTo>
                  <a:pt x="725249" y="600063"/>
                </a:lnTo>
                <a:lnTo>
                  <a:pt x="731922" y="605776"/>
                </a:lnTo>
                <a:lnTo>
                  <a:pt x="738278" y="611489"/>
                </a:lnTo>
                <a:lnTo>
                  <a:pt x="744633" y="618154"/>
                </a:lnTo>
                <a:lnTo>
                  <a:pt x="750353" y="624820"/>
                </a:lnTo>
                <a:lnTo>
                  <a:pt x="756072" y="632437"/>
                </a:lnTo>
                <a:lnTo>
                  <a:pt x="761474" y="639737"/>
                </a:lnTo>
                <a:lnTo>
                  <a:pt x="766241" y="647354"/>
                </a:lnTo>
                <a:lnTo>
                  <a:pt x="771007" y="655289"/>
                </a:lnTo>
                <a:lnTo>
                  <a:pt x="775456" y="663541"/>
                </a:lnTo>
                <a:lnTo>
                  <a:pt x="779587" y="672111"/>
                </a:lnTo>
                <a:lnTo>
                  <a:pt x="783400" y="680998"/>
                </a:lnTo>
                <a:lnTo>
                  <a:pt x="786895" y="690202"/>
                </a:lnTo>
                <a:lnTo>
                  <a:pt x="790073" y="699406"/>
                </a:lnTo>
                <a:lnTo>
                  <a:pt x="792615" y="708611"/>
                </a:lnTo>
                <a:lnTo>
                  <a:pt x="794839" y="718450"/>
                </a:lnTo>
                <a:lnTo>
                  <a:pt x="796746" y="728606"/>
                </a:lnTo>
                <a:lnTo>
                  <a:pt x="798017" y="738445"/>
                </a:lnTo>
                <a:lnTo>
                  <a:pt x="799288" y="748919"/>
                </a:lnTo>
                <a:lnTo>
                  <a:pt x="799923" y="759076"/>
                </a:lnTo>
                <a:lnTo>
                  <a:pt x="800241" y="769550"/>
                </a:lnTo>
                <a:lnTo>
                  <a:pt x="799923" y="777802"/>
                </a:lnTo>
                <a:lnTo>
                  <a:pt x="799606" y="786054"/>
                </a:lnTo>
                <a:lnTo>
                  <a:pt x="798970" y="793989"/>
                </a:lnTo>
                <a:lnTo>
                  <a:pt x="798017" y="801923"/>
                </a:lnTo>
                <a:lnTo>
                  <a:pt x="797064" y="809541"/>
                </a:lnTo>
                <a:lnTo>
                  <a:pt x="795475" y="817476"/>
                </a:lnTo>
                <a:lnTo>
                  <a:pt x="793568" y="825093"/>
                </a:lnTo>
                <a:lnTo>
                  <a:pt x="791979" y="832710"/>
                </a:lnTo>
                <a:lnTo>
                  <a:pt x="789755" y="840328"/>
                </a:lnTo>
                <a:lnTo>
                  <a:pt x="787531" y="847310"/>
                </a:lnTo>
                <a:lnTo>
                  <a:pt x="784671" y="854293"/>
                </a:lnTo>
                <a:lnTo>
                  <a:pt x="781811" y="861276"/>
                </a:lnTo>
                <a:lnTo>
                  <a:pt x="778951" y="868258"/>
                </a:lnTo>
                <a:lnTo>
                  <a:pt x="775456" y="874923"/>
                </a:lnTo>
                <a:lnTo>
                  <a:pt x="772278" y="880954"/>
                </a:lnTo>
                <a:lnTo>
                  <a:pt x="768465" y="887619"/>
                </a:lnTo>
                <a:lnTo>
                  <a:pt x="764970" y="893649"/>
                </a:lnTo>
                <a:lnTo>
                  <a:pt x="760839" y="899680"/>
                </a:lnTo>
                <a:lnTo>
                  <a:pt x="756708" y="905393"/>
                </a:lnTo>
                <a:lnTo>
                  <a:pt x="752259" y="911106"/>
                </a:lnTo>
                <a:lnTo>
                  <a:pt x="747810" y="916501"/>
                </a:lnTo>
                <a:lnTo>
                  <a:pt x="743044" y="921580"/>
                </a:lnTo>
                <a:lnTo>
                  <a:pt x="738278" y="926341"/>
                </a:lnTo>
                <a:lnTo>
                  <a:pt x="733193" y="931101"/>
                </a:lnTo>
                <a:lnTo>
                  <a:pt x="728109" y="936180"/>
                </a:lnTo>
                <a:lnTo>
                  <a:pt x="722707" y="939988"/>
                </a:lnTo>
                <a:lnTo>
                  <a:pt x="717305" y="944114"/>
                </a:lnTo>
                <a:lnTo>
                  <a:pt x="711903" y="948241"/>
                </a:lnTo>
                <a:lnTo>
                  <a:pt x="706183" y="951414"/>
                </a:lnTo>
                <a:lnTo>
                  <a:pt x="700464" y="954906"/>
                </a:lnTo>
                <a:lnTo>
                  <a:pt x="694426" y="958080"/>
                </a:lnTo>
                <a:lnTo>
                  <a:pt x="688071" y="960619"/>
                </a:lnTo>
                <a:lnTo>
                  <a:pt x="688071" y="1044727"/>
                </a:lnTo>
                <a:lnTo>
                  <a:pt x="703641" y="1047266"/>
                </a:lnTo>
                <a:lnTo>
                  <a:pt x="718894" y="1050440"/>
                </a:lnTo>
                <a:lnTo>
                  <a:pt x="733829" y="1053614"/>
                </a:lnTo>
                <a:lnTo>
                  <a:pt x="748764" y="1057740"/>
                </a:lnTo>
                <a:lnTo>
                  <a:pt x="763063" y="1062184"/>
                </a:lnTo>
                <a:lnTo>
                  <a:pt x="777045" y="1066945"/>
                </a:lnTo>
                <a:lnTo>
                  <a:pt x="791026" y="1072340"/>
                </a:lnTo>
                <a:lnTo>
                  <a:pt x="804690" y="1078371"/>
                </a:lnTo>
                <a:lnTo>
                  <a:pt x="818036" y="1085036"/>
                </a:lnTo>
                <a:lnTo>
                  <a:pt x="831064" y="1091701"/>
                </a:lnTo>
                <a:lnTo>
                  <a:pt x="843775" y="1099001"/>
                </a:lnTo>
                <a:lnTo>
                  <a:pt x="856167" y="1106618"/>
                </a:lnTo>
                <a:lnTo>
                  <a:pt x="867925" y="1114871"/>
                </a:lnTo>
                <a:lnTo>
                  <a:pt x="879682" y="1123440"/>
                </a:lnTo>
                <a:lnTo>
                  <a:pt x="890804" y="1132010"/>
                </a:lnTo>
                <a:lnTo>
                  <a:pt x="901925" y="1141214"/>
                </a:lnTo>
                <a:lnTo>
                  <a:pt x="912094" y="1151370"/>
                </a:lnTo>
                <a:lnTo>
                  <a:pt x="921944" y="1161210"/>
                </a:lnTo>
                <a:lnTo>
                  <a:pt x="931795" y="1171683"/>
                </a:lnTo>
                <a:lnTo>
                  <a:pt x="940692" y="1182157"/>
                </a:lnTo>
                <a:lnTo>
                  <a:pt x="949272" y="1193266"/>
                </a:lnTo>
                <a:lnTo>
                  <a:pt x="957534" y="1204692"/>
                </a:lnTo>
                <a:lnTo>
                  <a:pt x="965160" y="1216118"/>
                </a:lnTo>
                <a:lnTo>
                  <a:pt x="972151" y="1227862"/>
                </a:lnTo>
                <a:lnTo>
                  <a:pt x="979142" y="1240557"/>
                </a:lnTo>
                <a:lnTo>
                  <a:pt x="985179" y="1252618"/>
                </a:lnTo>
                <a:lnTo>
                  <a:pt x="991217" y="1265631"/>
                </a:lnTo>
                <a:lnTo>
                  <a:pt x="995983" y="1278327"/>
                </a:lnTo>
                <a:lnTo>
                  <a:pt x="1000749" y="1291657"/>
                </a:lnTo>
                <a:lnTo>
                  <a:pt x="1004880" y="1304988"/>
                </a:lnTo>
                <a:lnTo>
                  <a:pt x="1008058" y="1318635"/>
                </a:lnTo>
                <a:lnTo>
                  <a:pt x="1010600" y="1332600"/>
                </a:lnTo>
                <a:lnTo>
                  <a:pt x="1014413" y="1484313"/>
                </a:lnTo>
                <a:lnTo>
                  <a:pt x="246063" y="1484313"/>
                </a:lnTo>
                <a:lnTo>
                  <a:pt x="249876" y="1332600"/>
                </a:lnTo>
                <a:lnTo>
                  <a:pt x="252419" y="1318635"/>
                </a:lnTo>
                <a:lnTo>
                  <a:pt x="255596" y="1304988"/>
                </a:lnTo>
                <a:lnTo>
                  <a:pt x="259727" y="1291657"/>
                </a:lnTo>
                <a:lnTo>
                  <a:pt x="264176" y="1278327"/>
                </a:lnTo>
                <a:lnTo>
                  <a:pt x="269260" y="1265631"/>
                </a:lnTo>
                <a:lnTo>
                  <a:pt x="275297" y="1252618"/>
                </a:lnTo>
                <a:lnTo>
                  <a:pt x="281017" y="1240557"/>
                </a:lnTo>
                <a:lnTo>
                  <a:pt x="288008" y="1227862"/>
                </a:lnTo>
                <a:lnTo>
                  <a:pt x="294999" y="1216118"/>
                </a:lnTo>
                <a:lnTo>
                  <a:pt x="302943" y="1204692"/>
                </a:lnTo>
                <a:lnTo>
                  <a:pt x="310887" y="1193266"/>
                </a:lnTo>
                <a:lnTo>
                  <a:pt x="319784" y="1182157"/>
                </a:lnTo>
                <a:lnTo>
                  <a:pt x="328682" y="1171683"/>
                </a:lnTo>
                <a:lnTo>
                  <a:pt x="338214" y="1161210"/>
                </a:lnTo>
                <a:lnTo>
                  <a:pt x="348383" y="1151370"/>
                </a:lnTo>
                <a:lnTo>
                  <a:pt x="358869" y="1141214"/>
                </a:lnTo>
                <a:lnTo>
                  <a:pt x="369673" y="1132010"/>
                </a:lnTo>
                <a:lnTo>
                  <a:pt x="380795" y="1123440"/>
                </a:lnTo>
                <a:lnTo>
                  <a:pt x="392552" y="1114871"/>
                </a:lnTo>
                <a:lnTo>
                  <a:pt x="404309" y="1106618"/>
                </a:lnTo>
                <a:lnTo>
                  <a:pt x="417020" y="1099001"/>
                </a:lnTo>
                <a:lnTo>
                  <a:pt x="429412" y="1091701"/>
                </a:lnTo>
                <a:lnTo>
                  <a:pt x="442441" y="1085036"/>
                </a:lnTo>
                <a:lnTo>
                  <a:pt x="455787" y="1078371"/>
                </a:lnTo>
                <a:lnTo>
                  <a:pt x="469450" y="1072340"/>
                </a:lnTo>
                <a:lnTo>
                  <a:pt x="483432" y="1066945"/>
                </a:lnTo>
                <a:lnTo>
                  <a:pt x="497413" y="1062184"/>
                </a:lnTo>
                <a:lnTo>
                  <a:pt x="511713" y="1057740"/>
                </a:lnTo>
                <a:lnTo>
                  <a:pt x="526648" y="1053614"/>
                </a:lnTo>
                <a:lnTo>
                  <a:pt x="541582" y="1050440"/>
                </a:lnTo>
                <a:lnTo>
                  <a:pt x="556835" y="1047266"/>
                </a:lnTo>
                <a:lnTo>
                  <a:pt x="571770" y="1044727"/>
                </a:lnTo>
                <a:lnTo>
                  <a:pt x="571770" y="960619"/>
                </a:lnTo>
                <a:lnTo>
                  <a:pt x="566050" y="958080"/>
                </a:lnTo>
                <a:lnTo>
                  <a:pt x="560013" y="954906"/>
                </a:lnTo>
                <a:lnTo>
                  <a:pt x="554293" y="951414"/>
                </a:lnTo>
                <a:lnTo>
                  <a:pt x="548573" y="948241"/>
                </a:lnTo>
                <a:lnTo>
                  <a:pt x="543171" y="944114"/>
                </a:lnTo>
                <a:lnTo>
                  <a:pt x="537452" y="939988"/>
                </a:lnTo>
                <a:lnTo>
                  <a:pt x="532367" y="935545"/>
                </a:lnTo>
                <a:lnTo>
                  <a:pt x="527283" y="931101"/>
                </a:lnTo>
                <a:lnTo>
                  <a:pt x="522199" y="926341"/>
                </a:lnTo>
                <a:lnTo>
                  <a:pt x="517433" y="921580"/>
                </a:lnTo>
                <a:lnTo>
                  <a:pt x="512348" y="916501"/>
                </a:lnTo>
                <a:lnTo>
                  <a:pt x="507900" y="911106"/>
                </a:lnTo>
                <a:lnTo>
                  <a:pt x="503769" y="905393"/>
                </a:lnTo>
                <a:lnTo>
                  <a:pt x="499638" y="899680"/>
                </a:lnTo>
                <a:lnTo>
                  <a:pt x="495507" y="893649"/>
                </a:lnTo>
                <a:lnTo>
                  <a:pt x="491694" y="887302"/>
                </a:lnTo>
                <a:lnTo>
                  <a:pt x="488198" y="880954"/>
                </a:lnTo>
                <a:lnTo>
                  <a:pt x="484385" y="874923"/>
                </a:lnTo>
                <a:lnTo>
                  <a:pt x="481525" y="868258"/>
                </a:lnTo>
                <a:lnTo>
                  <a:pt x="478665" y="861276"/>
                </a:lnTo>
                <a:lnTo>
                  <a:pt x="475488" y="854293"/>
                </a:lnTo>
                <a:lnTo>
                  <a:pt x="472946" y="847310"/>
                </a:lnTo>
                <a:lnTo>
                  <a:pt x="470404" y="839693"/>
                </a:lnTo>
                <a:lnTo>
                  <a:pt x="468497" y="832393"/>
                </a:lnTo>
                <a:lnTo>
                  <a:pt x="466273" y="825093"/>
                </a:lnTo>
                <a:lnTo>
                  <a:pt x="465002" y="817476"/>
                </a:lnTo>
                <a:lnTo>
                  <a:pt x="463413" y="809541"/>
                </a:lnTo>
                <a:lnTo>
                  <a:pt x="462142" y="801923"/>
                </a:lnTo>
                <a:lnTo>
                  <a:pt x="461189" y="793989"/>
                </a:lnTo>
                <a:lnTo>
                  <a:pt x="460871" y="786054"/>
                </a:lnTo>
                <a:lnTo>
                  <a:pt x="460235" y="777802"/>
                </a:lnTo>
                <a:lnTo>
                  <a:pt x="460235" y="769550"/>
                </a:lnTo>
                <a:lnTo>
                  <a:pt x="460553" y="759076"/>
                </a:lnTo>
                <a:lnTo>
                  <a:pt x="460871" y="748919"/>
                </a:lnTo>
                <a:lnTo>
                  <a:pt x="461824" y="738445"/>
                </a:lnTo>
                <a:lnTo>
                  <a:pt x="463413" y="728606"/>
                </a:lnTo>
                <a:lnTo>
                  <a:pt x="465637" y="718450"/>
                </a:lnTo>
                <a:lnTo>
                  <a:pt x="467862" y="708611"/>
                </a:lnTo>
                <a:lnTo>
                  <a:pt x="470404" y="699406"/>
                </a:lnTo>
                <a:lnTo>
                  <a:pt x="473264" y="690202"/>
                </a:lnTo>
                <a:lnTo>
                  <a:pt x="477077" y="680998"/>
                </a:lnTo>
                <a:lnTo>
                  <a:pt x="480890" y="672111"/>
                </a:lnTo>
                <a:lnTo>
                  <a:pt x="484703" y="663541"/>
                </a:lnTo>
                <a:lnTo>
                  <a:pt x="489152" y="655289"/>
                </a:lnTo>
                <a:lnTo>
                  <a:pt x="493918" y="647354"/>
                </a:lnTo>
                <a:lnTo>
                  <a:pt x="498685" y="639737"/>
                </a:lnTo>
                <a:lnTo>
                  <a:pt x="504404" y="632437"/>
                </a:lnTo>
                <a:lnTo>
                  <a:pt x="509806" y="624820"/>
                </a:lnTo>
                <a:lnTo>
                  <a:pt x="515844" y="618154"/>
                </a:lnTo>
                <a:lnTo>
                  <a:pt x="522199" y="611489"/>
                </a:lnTo>
                <a:lnTo>
                  <a:pt x="528236" y="605776"/>
                </a:lnTo>
                <a:lnTo>
                  <a:pt x="534909" y="600063"/>
                </a:lnTo>
                <a:lnTo>
                  <a:pt x="541900" y="594667"/>
                </a:lnTo>
                <a:lnTo>
                  <a:pt x="548891" y="589907"/>
                </a:lnTo>
                <a:lnTo>
                  <a:pt x="556517" y="585463"/>
                </a:lnTo>
                <a:lnTo>
                  <a:pt x="564144" y="581020"/>
                </a:lnTo>
                <a:lnTo>
                  <a:pt x="571770" y="577211"/>
                </a:lnTo>
                <a:lnTo>
                  <a:pt x="579714" y="574354"/>
                </a:lnTo>
                <a:lnTo>
                  <a:pt x="587658" y="571498"/>
                </a:lnTo>
                <a:lnTo>
                  <a:pt x="595920" y="569276"/>
                </a:lnTo>
                <a:lnTo>
                  <a:pt x="604499" y="567372"/>
                </a:lnTo>
                <a:lnTo>
                  <a:pt x="612761" y="566420"/>
                </a:lnTo>
                <a:lnTo>
                  <a:pt x="621659" y="565468"/>
                </a:lnTo>
                <a:lnTo>
                  <a:pt x="630238" y="565150"/>
                </a:lnTo>
                <a:close/>
                <a:moveTo>
                  <a:pt x="181836" y="158167"/>
                </a:moveTo>
                <a:lnTo>
                  <a:pt x="178980" y="158484"/>
                </a:lnTo>
                <a:lnTo>
                  <a:pt x="176441" y="159119"/>
                </a:lnTo>
                <a:lnTo>
                  <a:pt x="173902" y="160390"/>
                </a:lnTo>
                <a:lnTo>
                  <a:pt x="171681" y="161343"/>
                </a:lnTo>
                <a:lnTo>
                  <a:pt x="169459" y="162613"/>
                </a:lnTo>
                <a:lnTo>
                  <a:pt x="167238" y="163884"/>
                </a:lnTo>
                <a:lnTo>
                  <a:pt x="165651" y="165789"/>
                </a:lnTo>
                <a:lnTo>
                  <a:pt x="164065" y="167695"/>
                </a:lnTo>
                <a:lnTo>
                  <a:pt x="162478" y="169918"/>
                </a:lnTo>
                <a:lnTo>
                  <a:pt x="161209" y="171824"/>
                </a:lnTo>
                <a:lnTo>
                  <a:pt x="159939" y="174364"/>
                </a:lnTo>
                <a:lnTo>
                  <a:pt x="159305" y="176588"/>
                </a:lnTo>
                <a:lnTo>
                  <a:pt x="158352" y="179128"/>
                </a:lnTo>
                <a:lnTo>
                  <a:pt x="158035" y="181669"/>
                </a:lnTo>
                <a:lnTo>
                  <a:pt x="157718" y="184210"/>
                </a:lnTo>
                <a:lnTo>
                  <a:pt x="157718" y="1440334"/>
                </a:lnTo>
                <a:lnTo>
                  <a:pt x="158352" y="1447639"/>
                </a:lnTo>
                <a:lnTo>
                  <a:pt x="159622" y="1454944"/>
                </a:lnTo>
                <a:lnTo>
                  <a:pt x="161526" y="1463202"/>
                </a:lnTo>
                <a:lnTo>
                  <a:pt x="164065" y="1471142"/>
                </a:lnTo>
                <a:lnTo>
                  <a:pt x="167238" y="1479717"/>
                </a:lnTo>
                <a:lnTo>
                  <a:pt x="171363" y="1488610"/>
                </a:lnTo>
                <a:lnTo>
                  <a:pt x="175806" y="1497185"/>
                </a:lnTo>
                <a:lnTo>
                  <a:pt x="181201" y="1506078"/>
                </a:lnTo>
                <a:lnTo>
                  <a:pt x="187230" y="1514336"/>
                </a:lnTo>
                <a:lnTo>
                  <a:pt x="193577" y="1522594"/>
                </a:lnTo>
                <a:lnTo>
                  <a:pt x="200876" y="1530534"/>
                </a:lnTo>
                <a:lnTo>
                  <a:pt x="208492" y="1538156"/>
                </a:lnTo>
                <a:lnTo>
                  <a:pt x="216743" y="1545143"/>
                </a:lnTo>
                <a:lnTo>
                  <a:pt x="225629" y="1551178"/>
                </a:lnTo>
                <a:lnTo>
                  <a:pt x="230389" y="1554354"/>
                </a:lnTo>
                <a:lnTo>
                  <a:pt x="235149" y="1557212"/>
                </a:lnTo>
                <a:lnTo>
                  <a:pt x="239909" y="1559753"/>
                </a:lnTo>
                <a:lnTo>
                  <a:pt x="244669" y="1561976"/>
                </a:lnTo>
                <a:lnTo>
                  <a:pt x="1018979" y="1561976"/>
                </a:lnTo>
                <a:lnTo>
                  <a:pt x="1018979" y="1559436"/>
                </a:lnTo>
                <a:lnTo>
                  <a:pt x="1028182" y="1554354"/>
                </a:lnTo>
                <a:lnTo>
                  <a:pt x="1037068" y="1548637"/>
                </a:lnTo>
                <a:lnTo>
                  <a:pt x="1045636" y="1542603"/>
                </a:lnTo>
                <a:lnTo>
                  <a:pt x="1053252" y="1535298"/>
                </a:lnTo>
                <a:lnTo>
                  <a:pt x="1060551" y="1527993"/>
                </a:lnTo>
                <a:lnTo>
                  <a:pt x="1067532" y="1520370"/>
                </a:lnTo>
                <a:lnTo>
                  <a:pt x="1073879" y="1512113"/>
                </a:lnTo>
                <a:lnTo>
                  <a:pt x="1079908" y="1504173"/>
                </a:lnTo>
                <a:lnTo>
                  <a:pt x="1084986" y="1495597"/>
                </a:lnTo>
                <a:lnTo>
                  <a:pt x="1089429" y="1487022"/>
                </a:lnTo>
                <a:lnTo>
                  <a:pt x="1093554" y="1479082"/>
                </a:lnTo>
                <a:lnTo>
                  <a:pt x="1096728" y="1470507"/>
                </a:lnTo>
                <a:lnTo>
                  <a:pt x="1099266" y="1462884"/>
                </a:lnTo>
                <a:lnTo>
                  <a:pt x="1101170" y="1454626"/>
                </a:lnTo>
                <a:lnTo>
                  <a:pt x="1102122" y="1447321"/>
                </a:lnTo>
                <a:lnTo>
                  <a:pt x="1102757" y="1440334"/>
                </a:lnTo>
                <a:lnTo>
                  <a:pt x="1102757" y="184210"/>
                </a:lnTo>
                <a:lnTo>
                  <a:pt x="1102122" y="181669"/>
                </a:lnTo>
                <a:lnTo>
                  <a:pt x="1101805" y="179128"/>
                </a:lnTo>
                <a:lnTo>
                  <a:pt x="1101170" y="176588"/>
                </a:lnTo>
                <a:lnTo>
                  <a:pt x="1100536" y="174364"/>
                </a:lnTo>
                <a:lnTo>
                  <a:pt x="1099266" y="171824"/>
                </a:lnTo>
                <a:lnTo>
                  <a:pt x="1097997" y="169918"/>
                </a:lnTo>
                <a:lnTo>
                  <a:pt x="1096410" y="167695"/>
                </a:lnTo>
                <a:lnTo>
                  <a:pt x="1094824" y="165789"/>
                </a:lnTo>
                <a:lnTo>
                  <a:pt x="1092919" y="163884"/>
                </a:lnTo>
                <a:lnTo>
                  <a:pt x="1090698" y="162613"/>
                </a:lnTo>
                <a:lnTo>
                  <a:pt x="1088794" y="161343"/>
                </a:lnTo>
                <a:lnTo>
                  <a:pt x="1086573" y="160390"/>
                </a:lnTo>
                <a:lnTo>
                  <a:pt x="1083716" y="159119"/>
                </a:lnTo>
                <a:lnTo>
                  <a:pt x="1081178" y="158484"/>
                </a:lnTo>
                <a:lnTo>
                  <a:pt x="1078639" y="158167"/>
                </a:lnTo>
                <a:lnTo>
                  <a:pt x="1076100" y="158167"/>
                </a:lnTo>
                <a:lnTo>
                  <a:pt x="184374" y="158167"/>
                </a:lnTo>
                <a:lnTo>
                  <a:pt x="181836" y="158167"/>
                </a:lnTo>
                <a:close/>
                <a:moveTo>
                  <a:pt x="1414463" y="157162"/>
                </a:moveTo>
                <a:lnTo>
                  <a:pt x="2153497" y="157162"/>
                </a:lnTo>
                <a:lnTo>
                  <a:pt x="2161123" y="157162"/>
                </a:lnTo>
                <a:lnTo>
                  <a:pt x="2169066" y="158114"/>
                </a:lnTo>
                <a:lnTo>
                  <a:pt x="2176374" y="158749"/>
                </a:lnTo>
                <a:lnTo>
                  <a:pt x="2183364" y="160337"/>
                </a:lnTo>
                <a:lnTo>
                  <a:pt x="2190671" y="161924"/>
                </a:lnTo>
                <a:lnTo>
                  <a:pt x="2197661" y="163829"/>
                </a:lnTo>
                <a:lnTo>
                  <a:pt x="2204651" y="166052"/>
                </a:lnTo>
                <a:lnTo>
                  <a:pt x="2211324" y="168909"/>
                </a:lnTo>
                <a:lnTo>
                  <a:pt x="2217996" y="172084"/>
                </a:lnTo>
                <a:lnTo>
                  <a:pt x="2224350" y="174942"/>
                </a:lnTo>
                <a:lnTo>
                  <a:pt x="2230387" y="178752"/>
                </a:lnTo>
                <a:lnTo>
                  <a:pt x="2236424" y="182562"/>
                </a:lnTo>
                <a:lnTo>
                  <a:pt x="2242461" y="186689"/>
                </a:lnTo>
                <a:lnTo>
                  <a:pt x="2247862" y="191134"/>
                </a:lnTo>
                <a:lnTo>
                  <a:pt x="2253264" y="195579"/>
                </a:lnTo>
                <a:lnTo>
                  <a:pt x="2258665" y="200659"/>
                </a:lnTo>
                <a:lnTo>
                  <a:pt x="2263431" y="206057"/>
                </a:lnTo>
                <a:lnTo>
                  <a:pt x="2268197" y="211137"/>
                </a:lnTo>
                <a:lnTo>
                  <a:pt x="2272645" y="216852"/>
                </a:lnTo>
                <a:lnTo>
                  <a:pt x="2276776" y="222567"/>
                </a:lnTo>
                <a:lnTo>
                  <a:pt x="2280270" y="228917"/>
                </a:lnTo>
                <a:lnTo>
                  <a:pt x="2284083" y="234949"/>
                </a:lnTo>
                <a:lnTo>
                  <a:pt x="2287261" y="241299"/>
                </a:lnTo>
                <a:lnTo>
                  <a:pt x="2290438" y="247967"/>
                </a:lnTo>
                <a:lnTo>
                  <a:pt x="2292980" y="254634"/>
                </a:lnTo>
                <a:lnTo>
                  <a:pt x="2295204" y="261619"/>
                </a:lnTo>
                <a:lnTo>
                  <a:pt x="2297428" y="268604"/>
                </a:lnTo>
                <a:lnTo>
                  <a:pt x="2298699" y="275589"/>
                </a:lnTo>
                <a:lnTo>
                  <a:pt x="2300287" y="282892"/>
                </a:lnTo>
                <a:lnTo>
                  <a:pt x="2300923" y="290512"/>
                </a:lnTo>
                <a:lnTo>
                  <a:pt x="2301876" y="297814"/>
                </a:lnTo>
                <a:lnTo>
                  <a:pt x="2301876" y="305434"/>
                </a:lnTo>
                <a:lnTo>
                  <a:pt x="2301876" y="1484630"/>
                </a:lnTo>
                <a:lnTo>
                  <a:pt x="2301876" y="1497013"/>
                </a:lnTo>
                <a:lnTo>
                  <a:pt x="2300923" y="1509078"/>
                </a:lnTo>
                <a:lnTo>
                  <a:pt x="2299652" y="1521143"/>
                </a:lnTo>
                <a:lnTo>
                  <a:pt x="2298063" y="1533208"/>
                </a:lnTo>
                <a:lnTo>
                  <a:pt x="2295839" y="1544638"/>
                </a:lnTo>
                <a:lnTo>
                  <a:pt x="2292980" y="1555433"/>
                </a:lnTo>
                <a:lnTo>
                  <a:pt x="2289802" y="1566545"/>
                </a:lnTo>
                <a:lnTo>
                  <a:pt x="2285990" y="1577340"/>
                </a:lnTo>
                <a:lnTo>
                  <a:pt x="2281859" y="1587500"/>
                </a:lnTo>
                <a:lnTo>
                  <a:pt x="2277093" y="1597660"/>
                </a:lnTo>
                <a:lnTo>
                  <a:pt x="2271374" y="1607503"/>
                </a:lnTo>
                <a:lnTo>
                  <a:pt x="2265655" y="1616710"/>
                </a:lnTo>
                <a:lnTo>
                  <a:pt x="2259300" y="1625918"/>
                </a:lnTo>
                <a:lnTo>
                  <a:pt x="2252310" y="1634808"/>
                </a:lnTo>
                <a:lnTo>
                  <a:pt x="2244685" y="1643063"/>
                </a:lnTo>
                <a:lnTo>
                  <a:pt x="2236424" y="1651000"/>
                </a:lnTo>
                <a:lnTo>
                  <a:pt x="2227846" y="1658938"/>
                </a:lnTo>
                <a:lnTo>
                  <a:pt x="2218631" y="1665923"/>
                </a:lnTo>
                <a:lnTo>
                  <a:pt x="2208782" y="1672908"/>
                </a:lnTo>
                <a:lnTo>
                  <a:pt x="2198297" y="1678940"/>
                </a:lnTo>
                <a:lnTo>
                  <a:pt x="2187494" y="1684973"/>
                </a:lnTo>
                <a:lnTo>
                  <a:pt x="2176056" y="1690370"/>
                </a:lnTo>
                <a:lnTo>
                  <a:pt x="2163664" y="1695450"/>
                </a:lnTo>
                <a:lnTo>
                  <a:pt x="2150955" y="1700213"/>
                </a:lnTo>
                <a:lnTo>
                  <a:pt x="2137611" y="1704023"/>
                </a:lnTo>
                <a:lnTo>
                  <a:pt x="2123631" y="1707515"/>
                </a:lnTo>
                <a:lnTo>
                  <a:pt x="2108698" y="1710373"/>
                </a:lnTo>
                <a:lnTo>
                  <a:pt x="2093764" y="1712913"/>
                </a:lnTo>
                <a:lnTo>
                  <a:pt x="2077878" y="1715135"/>
                </a:lnTo>
                <a:lnTo>
                  <a:pt x="2061038" y="1716405"/>
                </a:lnTo>
                <a:lnTo>
                  <a:pt x="2044199" y="1717358"/>
                </a:lnTo>
                <a:lnTo>
                  <a:pt x="2026406" y="1717675"/>
                </a:lnTo>
                <a:lnTo>
                  <a:pt x="1563159" y="1717675"/>
                </a:lnTo>
                <a:lnTo>
                  <a:pt x="1551721" y="1717358"/>
                </a:lnTo>
                <a:lnTo>
                  <a:pt x="1540601" y="1716723"/>
                </a:lnTo>
                <a:lnTo>
                  <a:pt x="1529163" y="1715453"/>
                </a:lnTo>
                <a:lnTo>
                  <a:pt x="1518042" y="1714500"/>
                </a:lnTo>
                <a:lnTo>
                  <a:pt x="1506922" y="1712913"/>
                </a:lnTo>
                <a:lnTo>
                  <a:pt x="1495801" y="1710690"/>
                </a:lnTo>
                <a:lnTo>
                  <a:pt x="1485634" y="1709103"/>
                </a:lnTo>
                <a:lnTo>
                  <a:pt x="1475149" y="1706880"/>
                </a:lnTo>
                <a:lnTo>
                  <a:pt x="1456085" y="1701800"/>
                </a:lnTo>
                <a:lnTo>
                  <a:pt x="1439246" y="1697038"/>
                </a:lnTo>
                <a:lnTo>
                  <a:pt x="1424948" y="1692593"/>
                </a:lnTo>
                <a:lnTo>
                  <a:pt x="1414463" y="1688783"/>
                </a:lnTo>
                <a:lnTo>
                  <a:pt x="1414463" y="1342708"/>
                </a:lnTo>
                <a:lnTo>
                  <a:pt x="1416687" y="1347470"/>
                </a:lnTo>
                <a:lnTo>
                  <a:pt x="1419229" y="1352233"/>
                </a:lnTo>
                <a:lnTo>
                  <a:pt x="1422088" y="1357630"/>
                </a:lnTo>
                <a:lnTo>
                  <a:pt x="1425583" y="1362393"/>
                </a:lnTo>
                <a:lnTo>
                  <a:pt x="1429078" y="1367473"/>
                </a:lnTo>
                <a:lnTo>
                  <a:pt x="1433209" y="1372235"/>
                </a:lnTo>
                <a:lnTo>
                  <a:pt x="1437657" y="1376998"/>
                </a:lnTo>
                <a:lnTo>
                  <a:pt x="1442105" y="1381760"/>
                </a:lnTo>
                <a:lnTo>
                  <a:pt x="1446871" y="1386523"/>
                </a:lnTo>
                <a:lnTo>
                  <a:pt x="1451637" y="1390968"/>
                </a:lnTo>
                <a:lnTo>
                  <a:pt x="1456721" y="1395413"/>
                </a:lnTo>
                <a:lnTo>
                  <a:pt x="1462440" y="1399540"/>
                </a:lnTo>
                <a:lnTo>
                  <a:pt x="1467523" y="1403350"/>
                </a:lnTo>
                <a:lnTo>
                  <a:pt x="1472925" y="1406525"/>
                </a:lnTo>
                <a:lnTo>
                  <a:pt x="1478644" y="1410018"/>
                </a:lnTo>
                <a:lnTo>
                  <a:pt x="1484045" y="1412558"/>
                </a:lnTo>
                <a:lnTo>
                  <a:pt x="1484045" y="1413510"/>
                </a:lnTo>
                <a:lnTo>
                  <a:pt x="2108062" y="1413510"/>
                </a:lnTo>
                <a:lnTo>
                  <a:pt x="2108062" y="1410335"/>
                </a:lnTo>
                <a:lnTo>
                  <a:pt x="2115370" y="1406208"/>
                </a:lnTo>
                <a:lnTo>
                  <a:pt x="2122360" y="1401763"/>
                </a:lnTo>
                <a:lnTo>
                  <a:pt x="2129032" y="1396683"/>
                </a:lnTo>
                <a:lnTo>
                  <a:pt x="2135387" y="1390968"/>
                </a:lnTo>
                <a:lnTo>
                  <a:pt x="2141106" y="1385253"/>
                </a:lnTo>
                <a:lnTo>
                  <a:pt x="2146825" y="1378903"/>
                </a:lnTo>
                <a:lnTo>
                  <a:pt x="2151909" y="1372235"/>
                </a:lnTo>
                <a:lnTo>
                  <a:pt x="2156357" y="1365568"/>
                </a:lnTo>
                <a:lnTo>
                  <a:pt x="2160805" y="1358900"/>
                </a:lnTo>
                <a:lnTo>
                  <a:pt x="2163982" y="1352233"/>
                </a:lnTo>
                <a:lnTo>
                  <a:pt x="2167477" y="1345883"/>
                </a:lnTo>
                <a:lnTo>
                  <a:pt x="2170019" y="1339215"/>
                </a:lnTo>
                <a:lnTo>
                  <a:pt x="2172243" y="1332865"/>
                </a:lnTo>
                <a:lnTo>
                  <a:pt x="2173832" y="1326515"/>
                </a:lnTo>
                <a:lnTo>
                  <a:pt x="2174467" y="1320800"/>
                </a:lnTo>
                <a:lnTo>
                  <a:pt x="2174785" y="1315085"/>
                </a:lnTo>
                <a:lnTo>
                  <a:pt x="2174785" y="305434"/>
                </a:lnTo>
                <a:lnTo>
                  <a:pt x="2174467" y="301307"/>
                </a:lnTo>
                <a:lnTo>
                  <a:pt x="2172879" y="297497"/>
                </a:lnTo>
                <a:lnTo>
                  <a:pt x="2171290" y="293687"/>
                </a:lnTo>
                <a:lnTo>
                  <a:pt x="2168430" y="290829"/>
                </a:lnTo>
                <a:lnTo>
                  <a:pt x="2165571" y="288289"/>
                </a:lnTo>
                <a:lnTo>
                  <a:pt x="2162076" y="286067"/>
                </a:lnTo>
                <a:lnTo>
                  <a:pt x="2157945" y="284797"/>
                </a:lnTo>
                <a:lnTo>
                  <a:pt x="2153497" y="284479"/>
                </a:lnTo>
                <a:lnTo>
                  <a:pt x="1414463" y="284479"/>
                </a:lnTo>
                <a:lnTo>
                  <a:pt x="1414463" y="157162"/>
                </a:lnTo>
                <a:close/>
                <a:moveTo>
                  <a:pt x="184374" y="0"/>
                </a:moveTo>
                <a:lnTo>
                  <a:pt x="1076100" y="0"/>
                </a:lnTo>
                <a:lnTo>
                  <a:pt x="1085621" y="317"/>
                </a:lnTo>
                <a:lnTo>
                  <a:pt x="1094824" y="953"/>
                </a:lnTo>
                <a:lnTo>
                  <a:pt x="1104026" y="1905"/>
                </a:lnTo>
                <a:lnTo>
                  <a:pt x="1113229" y="3494"/>
                </a:lnTo>
                <a:lnTo>
                  <a:pt x="1122115" y="5717"/>
                </a:lnTo>
                <a:lnTo>
                  <a:pt x="1131000" y="8258"/>
                </a:lnTo>
                <a:lnTo>
                  <a:pt x="1139568" y="11434"/>
                </a:lnTo>
                <a:lnTo>
                  <a:pt x="1147502" y="14610"/>
                </a:lnTo>
                <a:lnTo>
                  <a:pt x="1156070" y="18421"/>
                </a:lnTo>
                <a:lnTo>
                  <a:pt x="1163686" y="22232"/>
                </a:lnTo>
                <a:lnTo>
                  <a:pt x="1171620" y="26679"/>
                </a:lnTo>
                <a:lnTo>
                  <a:pt x="1178919" y="31443"/>
                </a:lnTo>
                <a:lnTo>
                  <a:pt x="1186217" y="36842"/>
                </a:lnTo>
                <a:lnTo>
                  <a:pt x="1193199" y="42241"/>
                </a:lnTo>
                <a:lnTo>
                  <a:pt x="1199863" y="47640"/>
                </a:lnTo>
                <a:lnTo>
                  <a:pt x="1206210" y="53993"/>
                </a:lnTo>
                <a:lnTo>
                  <a:pt x="1212557" y="60345"/>
                </a:lnTo>
                <a:lnTo>
                  <a:pt x="1218269" y="67014"/>
                </a:lnTo>
                <a:lnTo>
                  <a:pt x="1223981" y="74002"/>
                </a:lnTo>
                <a:lnTo>
                  <a:pt x="1229058" y="81306"/>
                </a:lnTo>
                <a:lnTo>
                  <a:pt x="1233818" y="88611"/>
                </a:lnTo>
                <a:lnTo>
                  <a:pt x="1238261" y="96551"/>
                </a:lnTo>
                <a:lnTo>
                  <a:pt x="1242387" y="104492"/>
                </a:lnTo>
                <a:lnTo>
                  <a:pt x="1245877" y="112749"/>
                </a:lnTo>
                <a:lnTo>
                  <a:pt x="1249368" y="121325"/>
                </a:lnTo>
                <a:lnTo>
                  <a:pt x="1252224" y="129582"/>
                </a:lnTo>
                <a:lnTo>
                  <a:pt x="1254446" y="138475"/>
                </a:lnTo>
                <a:lnTo>
                  <a:pt x="1256667" y="147368"/>
                </a:lnTo>
                <a:lnTo>
                  <a:pt x="1258254" y="156261"/>
                </a:lnTo>
                <a:lnTo>
                  <a:pt x="1259523" y="165472"/>
                </a:lnTo>
                <a:lnTo>
                  <a:pt x="1259840" y="175000"/>
                </a:lnTo>
                <a:lnTo>
                  <a:pt x="1260475" y="184210"/>
                </a:lnTo>
                <a:lnTo>
                  <a:pt x="1260475" y="1651541"/>
                </a:lnTo>
                <a:lnTo>
                  <a:pt x="1259840" y="1667103"/>
                </a:lnTo>
                <a:lnTo>
                  <a:pt x="1259206" y="1682348"/>
                </a:lnTo>
                <a:lnTo>
                  <a:pt x="1257936" y="1696958"/>
                </a:lnTo>
                <a:lnTo>
                  <a:pt x="1255715" y="1711886"/>
                </a:lnTo>
                <a:lnTo>
                  <a:pt x="1252542" y="1725860"/>
                </a:lnTo>
                <a:lnTo>
                  <a:pt x="1249368" y="1739835"/>
                </a:lnTo>
                <a:lnTo>
                  <a:pt x="1245243" y="1753492"/>
                </a:lnTo>
                <a:lnTo>
                  <a:pt x="1240483" y="1766831"/>
                </a:lnTo>
                <a:lnTo>
                  <a:pt x="1235405" y="1779535"/>
                </a:lnTo>
                <a:lnTo>
                  <a:pt x="1229376" y="1792239"/>
                </a:lnTo>
                <a:lnTo>
                  <a:pt x="1222712" y="1804308"/>
                </a:lnTo>
                <a:lnTo>
                  <a:pt x="1215413" y="1816060"/>
                </a:lnTo>
                <a:lnTo>
                  <a:pt x="1207162" y="1827493"/>
                </a:lnTo>
                <a:lnTo>
                  <a:pt x="1198594" y="1838292"/>
                </a:lnTo>
                <a:lnTo>
                  <a:pt x="1189391" y="1848773"/>
                </a:lnTo>
                <a:lnTo>
                  <a:pt x="1179236" y="1858619"/>
                </a:lnTo>
                <a:lnTo>
                  <a:pt x="1168129" y="1868147"/>
                </a:lnTo>
                <a:lnTo>
                  <a:pt x="1156705" y="1877040"/>
                </a:lnTo>
                <a:lnTo>
                  <a:pt x="1144646" y="1885615"/>
                </a:lnTo>
                <a:lnTo>
                  <a:pt x="1131635" y="1893555"/>
                </a:lnTo>
                <a:lnTo>
                  <a:pt x="1117989" y="1900860"/>
                </a:lnTo>
                <a:lnTo>
                  <a:pt x="1103709" y="1907530"/>
                </a:lnTo>
                <a:lnTo>
                  <a:pt x="1088794" y="1913882"/>
                </a:lnTo>
                <a:lnTo>
                  <a:pt x="1072927" y="1919599"/>
                </a:lnTo>
                <a:lnTo>
                  <a:pt x="1056108" y="1924680"/>
                </a:lnTo>
                <a:lnTo>
                  <a:pt x="1038654" y="1929127"/>
                </a:lnTo>
                <a:lnTo>
                  <a:pt x="1020566" y="1932620"/>
                </a:lnTo>
                <a:lnTo>
                  <a:pt x="1001526" y="1936114"/>
                </a:lnTo>
                <a:lnTo>
                  <a:pt x="981851" y="1938337"/>
                </a:lnTo>
                <a:lnTo>
                  <a:pt x="961541" y="1940243"/>
                </a:lnTo>
                <a:lnTo>
                  <a:pt x="940279" y="1941196"/>
                </a:lnTo>
                <a:lnTo>
                  <a:pt x="918065" y="1941513"/>
                </a:lnTo>
                <a:lnTo>
                  <a:pt x="342410" y="1941513"/>
                </a:lnTo>
                <a:lnTo>
                  <a:pt x="321148" y="1941196"/>
                </a:lnTo>
                <a:lnTo>
                  <a:pt x="300839" y="1940243"/>
                </a:lnTo>
                <a:lnTo>
                  <a:pt x="280846" y="1938337"/>
                </a:lnTo>
                <a:lnTo>
                  <a:pt x="261806" y="1936114"/>
                </a:lnTo>
                <a:lnTo>
                  <a:pt x="242765" y="1932938"/>
                </a:lnTo>
                <a:lnTo>
                  <a:pt x="225311" y="1929444"/>
                </a:lnTo>
                <a:lnTo>
                  <a:pt x="208175" y="1924998"/>
                </a:lnTo>
                <a:lnTo>
                  <a:pt x="191673" y="1920234"/>
                </a:lnTo>
                <a:lnTo>
                  <a:pt x="175806" y="1914517"/>
                </a:lnTo>
                <a:lnTo>
                  <a:pt x="160574" y="1908800"/>
                </a:lnTo>
                <a:lnTo>
                  <a:pt x="146294" y="1902130"/>
                </a:lnTo>
                <a:lnTo>
                  <a:pt x="132648" y="1894825"/>
                </a:lnTo>
                <a:lnTo>
                  <a:pt x="119954" y="1886885"/>
                </a:lnTo>
                <a:lnTo>
                  <a:pt x="107261" y="1878628"/>
                </a:lnTo>
                <a:lnTo>
                  <a:pt x="95836" y="1869735"/>
                </a:lnTo>
                <a:lnTo>
                  <a:pt x="84730" y="1860524"/>
                </a:lnTo>
                <a:lnTo>
                  <a:pt x="74575" y="1850361"/>
                </a:lnTo>
                <a:lnTo>
                  <a:pt x="64737" y="1840198"/>
                </a:lnTo>
                <a:lnTo>
                  <a:pt x="55534" y="1829399"/>
                </a:lnTo>
                <a:lnTo>
                  <a:pt x="47601" y="1817965"/>
                </a:lnTo>
                <a:lnTo>
                  <a:pt x="39985" y="1806532"/>
                </a:lnTo>
                <a:lnTo>
                  <a:pt x="32686" y="1794463"/>
                </a:lnTo>
                <a:lnTo>
                  <a:pt x="26656" y="1781758"/>
                </a:lnTo>
                <a:lnTo>
                  <a:pt x="20944" y="1768419"/>
                </a:lnTo>
                <a:lnTo>
                  <a:pt x="16184" y="1755397"/>
                </a:lnTo>
                <a:lnTo>
                  <a:pt x="11741" y="1741740"/>
                </a:lnTo>
                <a:lnTo>
                  <a:pt x="8251" y="1727131"/>
                </a:lnTo>
                <a:lnTo>
                  <a:pt x="5077" y="1712838"/>
                </a:lnTo>
                <a:lnTo>
                  <a:pt x="2856" y="1698229"/>
                </a:lnTo>
                <a:lnTo>
                  <a:pt x="1269" y="1682984"/>
                </a:lnTo>
                <a:lnTo>
                  <a:pt x="317" y="1667421"/>
                </a:lnTo>
                <a:lnTo>
                  <a:pt x="0" y="1651541"/>
                </a:lnTo>
                <a:lnTo>
                  <a:pt x="0" y="184210"/>
                </a:lnTo>
                <a:lnTo>
                  <a:pt x="0" y="175000"/>
                </a:lnTo>
                <a:lnTo>
                  <a:pt x="634" y="165472"/>
                </a:lnTo>
                <a:lnTo>
                  <a:pt x="1904" y="156261"/>
                </a:lnTo>
                <a:lnTo>
                  <a:pt x="3808" y="147368"/>
                </a:lnTo>
                <a:lnTo>
                  <a:pt x="6029" y="138475"/>
                </a:lnTo>
                <a:lnTo>
                  <a:pt x="8251" y="129582"/>
                </a:lnTo>
                <a:lnTo>
                  <a:pt x="11107" y="121325"/>
                </a:lnTo>
                <a:lnTo>
                  <a:pt x="14280" y="112749"/>
                </a:lnTo>
                <a:lnTo>
                  <a:pt x="18088" y="104492"/>
                </a:lnTo>
                <a:lnTo>
                  <a:pt x="22214" y="96551"/>
                </a:lnTo>
                <a:lnTo>
                  <a:pt x="26656" y="88611"/>
                </a:lnTo>
                <a:lnTo>
                  <a:pt x="31416" y="81306"/>
                </a:lnTo>
                <a:lnTo>
                  <a:pt x="36494" y="74002"/>
                </a:lnTo>
                <a:lnTo>
                  <a:pt x="41889" y="67014"/>
                </a:lnTo>
                <a:lnTo>
                  <a:pt x="47918" y="60345"/>
                </a:lnTo>
                <a:lnTo>
                  <a:pt x="53948" y="53993"/>
                </a:lnTo>
                <a:lnTo>
                  <a:pt x="60612" y="47640"/>
                </a:lnTo>
                <a:lnTo>
                  <a:pt x="66959" y="42241"/>
                </a:lnTo>
                <a:lnTo>
                  <a:pt x="74257" y="36842"/>
                </a:lnTo>
                <a:lnTo>
                  <a:pt x="81556" y="31443"/>
                </a:lnTo>
                <a:lnTo>
                  <a:pt x="88855" y="26679"/>
                </a:lnTo>
                <a:lnTo>
                  <a:pt x="96471" y="22232"/>
                </a:lnTo>
                <a:lnTo>
                  <a:pt x="104405" y="18421"/>
                </a:lnTo>
                <a:lnTo>
                  <a:pt x="112338" y="14610"/>
                </a:lnTo>
                <a:lnTo>
                  <a:pt x="120906" y="11434"/>
                </a:lnTo>
                <a:lnTo>
                  <a:pt x="129475" y="8258"/>
                </a:lnTo>
                <a:lnTo>
                  <a:pt x="138360" y="5717"/>
                </a:lnTo>
                <a:lnTo>
                  <a:pt x="146928" y="3494"/>
                </a:lnTo>
                <a:lnTo>
                  <a:pt x="156131" y="1905"/>
                </a:lnTo>
                <a:lnTo>
                  <a:pt x="165651" y="953"/>
                </a:lnTo>
                <a:lnTo>
                  <a:pt x="174854" y="317"/>
                </a:lnTo>
                <a:lnTo>
                  <a:pt x="184374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14" name="KSO_Shape"/>
          <p:cNvSpPr/>
          <p:nvPr/>
        </p:nvSpPr>
        <p:spPr bwMode="auto">
          <a:xfrm>
            <a:off x="1897715" y="1196741"/>
            <a:ext cx="536164" cy="623448"/>
          </a:xfrm>
          <a:custGeom>
            <a:avLst/>
            <a:gdLst>
              <a:gd name="T0" fmla="*/ 2147483646 w 5822"/>
              <a:gd name="T1" fmla="*/ 2147483646 h 6759"/>
              <a:gd name="T2" fmla="*/ 2147483646 w 5822"/>
              <a:gd name="T3" fmla="*/ 2147483646 h 6759"/>
              <a:gd name="T4" fmla="*/ 2147483646 w 5822"/>
              <a:gd name="T5" fmla="*/ 2147483646 h 6759"/>
              <a:gd name="T6" fmla="*/ 2147483646 w 5822"/>
              <a:gd name="T7" fmla="*/ 2147483646 h 6759"/>
              <a:gd name="T8" fmla="*/ 2147483646 w 5822"/>
              <a:gd name="T9" fmla="*/ 2147483646 h 6759"/>
              <a:gd name="T10" fmla="*/ 2147483646 w 5822"/>
              <a:gd name="T11" fmla="*/ 1253760573 h 6759"/>
              <a:gd name="T12" fmla="*/ 2147483646 w 5822"/>
              <a:gd name="T13" fmla="*/ 2147483646 h 6759"/>
              <a:gd name="T14" fmla="*/ 2147483646 w 5822"/>
              <a:gd name="T15" fmla="*/ 2147483646 h 6759"/>
              <a:gd name="T16" fmla="*/ 2147483646 w 5822"/>
              <a:gd name="T17" fmla="*/ 2147483646 h 6759"/>
              <a:gd name="T18" fmla="*/ 2147483646 w 5822"/>
              <a:gd name="T19" fmla="*/ 2147483646 h 6759"/>
              <a:gd name="T20" fmla="*/ 2147483646 w 5822"/>
              <a:gd name="T21" fmla="*/ 2147483646 h 6759"/>
              <a:gd name="T22" fmla="*/ 2147483646 w 5822"/>
              <a:gd name="T23" fmla="*/ 2147483646 h 6759"/>
              <a:gd name="T24" fmla="*/ 2147483646 w 5822"/>
              <a:gd name="T25" fmla="*/ 2147483646 h 6759"/>
              <a:gd name="T26" fmla="*/ 2147483646 w 5822"/>
              <a:gd name="T27" fmla="*/ 2147483646 h 6759"/>
              <a:gd name="T28" fmla="*/ 2147483646 w 5822"/>
              <a:gd name="T29" fmla="*/ 2147483646 h 6759"/>
              <a:gd name="T30" fmla="*/ 2147483646 w 5822"/>
              <a:gd name="T31" fmla="*/ 2147483646 h 6759"/>
              <a:gd name="T32" fmla="*/ 2147483646 w 5822"/>
              <a:gd name="T33" fmla="*/ 2147483646 h 6759"/>
              <a:gd name="T34" fmla="*/ 2147483646 w 5822"/>
              <a:gd name="T35" fmla="*/ 2147483646 h 6759"/>
              <a:gd name="T36" fmla="*/ 2147483646 w 5822"/>
              <a:gd name="T37" fmla="*/ 2147483646 h 6759"/>
              <a:gd name="T38" fmla="*/ 2147483646 w 5822"/>
              <a:gd name="T39" fmla="*/ 2147483646 h 6759"/>
              <a:gd name="T40" fmla="*/ 0 w 5822"/>
              <a:gd name="T41" fmla="*/ 2147483646 h 6759"/>
              <a:gd name="T42" fmla="*/ 2147483646 w 5822"/>
              <a:gd name="T43" fmla="*/ 2147483646 h 6759"/>
              <a:gd name="T44" fmla="*/ 2147483646 w 5822"/>
              <a:gd name="T45" fmla="*/ 2147483646 h 6759"/>
              <a:gd name="T46" fmla="*/ 2147483646 w 5822"/>
              <a:gd name="T47" fmla="*/ 2147483646 h 6759"/>
              <a:gd name="T48" fmla="*/ 2147483646 w 5822"/>
              <a:gd name="T49" fmla="*/ 2147483646 h 6759"/>
              <a:gd name="T50" fmla="*/ 2147483646 w 5822"/>
              <a:gd name="T51" fmla="*/ 2147483646 h 6759"/>
              <a:gd name="T52" fmla="*/ 2147483646 w 5822"/>
              <a:gd name="T53" fmla="*/ 2147483646 h 6759"/>
              <a:gd name="T54" fmla="*/ 2147483646 w 5822"/>
              <a:gd name="T55" fmla="*/ 2147483646 h 6759"/>
              <a:gd name="T56" fmla="*/ 2147483646 w 5822"/>
              <a:gd name="T57" fmla="*/ 2147483646 h 6759"/>
              <a:gd name="T58" fmla="*/ 2147483646 w 5822"/>
              <a:gd name="T59" fmla="*/ 2147483646 h 6759"/>
              <a:gd name="T60" fmla="*/ 2147483646 w 5822"/>
              <a:gd name="T61" fmla="*/ 2147483646 h 6759"/>
              <a:gd name="T62" fmla="*/ 2147483646 w 5822"/>
              <a:gd name="T63" fmla="*/ 2147483646 h 6759"/>
              <a:gd name="T64" fmla="*/ 2147483646 w 5822"/>
              <a:gd name="T65" fmla="*/ 2147483646 h 6759"/>
              <a:gd name="T66" fmla="*/ 2147483646 w 5822"/>
              <a:gd name="T67" fmla="*/ 2147483646 h 6759"/>
              <a:gd name="T68" fmla="*/ 2147483646 w 5822"/>
              <a:gd name="T69" fmla="*/ 2147483646 h 6759"/>
              <a:gd name="T70" fmla="*/ 2147483646 w 5822"/>
              <a:gd name="T71" fmla="*/ 2147483646 h 6759"/>
              <a:gd name="T72" fmla="*/ 2147483646 w 5822"/>
              <a:gd name="T73" fmla="*/ 2147483646 h 6759"/>
              <a:gd name="T74" fmla="*/ 2147483646 w 5822"/>
              <a:gd name="T75" fmla="*/ 2147483646 h 6759"/>
              <a:gd name="T76" fmla="*/ 2147483646 w 5822"/>
              <a:gd name="T77" fmla="*/ 2147483646 h 6759"/>
              <a:gd name="T78" fmla="*/ 2147483646 w 5822"/>
              <a:gd name="T79" fmla="*/ 2147483646 h 6759"/>
              <a:gd name="T80" fmla="*/ 2147483646 w 5822"/>
              <a:gd name="T81" fmla="*/ 2147483646 h 6759"/>
              <a:gd name="T82" fmla="*/ 2147483646 w 5822"/>
              <a:gd name="T83" fmla="*/ 2147483646 h 6759"/>
              <a:gd name="T84" fmla="*/ 2147483646 w 5822"/>
              <a:gd name="T85" fmla="*/ 2147483646 h 6759"/>
              <a:gd name="T86" fmla="*/ 2147483646 w 5822"/>
              <a:gd name="T87" fmla="*/ 2147483646 h 6759"/>
              <a:gd name="T88" fmla="*/ 2147483646 w 5822"/>
              <a:gd name="T89" fmla="*/ 2147483646 h 6759"/>
              <a:gd name="T90" fmla="*/ 2147483646 w 5822"/>
              <a:gd name="T91" fmla="*/ 2147483646 h 6759"/>
              <a:gd name="T92" fmla="*/ 2147483646 w 5822"/>
              <a:gd name="T93" fmla="*/ 2147483646 h 6759"/>
              <a:gd name="T94" fmla="*/ 2147483646 w 5822"/>
              <a:gd name="T95" fmla="*/ 2147483646 h 6759"/>
              <a:gd name="T96" fmla="*/ 2147483646 w 5822"/>
              <a:gd name="T97" fmla="*/ 2147483646 h 675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822" h="6759">
                <a:moveTo>
                  <a:pt x="0" y="6351"/>
                </a:moveTo>
                <a:lnTo>
                  <a:pt x="129" y="6351"/>
                </a:lnTo>
                <a:lnTo>
                  <a:pt x="129" y="3057"/>
                </a:lnTo>
                <a:lnTo>
                  <a:pt x="129" y="2914"/>
                </a:lnTo>
                <a:lnTo>
                  <a:pt x="266" y="2865"/>
                </a:lnTo>
                <a:lnTo>
                  <a:pt x="1775" y="2337"/>
                </a:lnTo>
                <a:lnTo>
                  <a:pt x="1775" y="1515"/>
                </a:lnTo>
                <a:lnTo>
                  <a:pt x="1775" y="1386"/>
                </a:lnTo>
                <a:lnTo>
                  <a:pt x="1892" y="1331"/>
                </a:lnTo>
                <a:lnTo>
                  <a:pt x="4422" y="137"/>
                </a:lnTo>
                <a:lnTo>
                  <a:pt x="4714" y="0"/>
                </a:lnTo>
                <a:lnTo>
                  <a:pt x="4714" y="56"/>
                </a:lnTo>
                <a:lnTo>
                  <a:pt x="5511" y="532"/>
                </a:lnTo>
                <a:lnTo>
                  <a:pt x="5511" y="6326"/>
                </a:lnTo>
                <a:lnTo>
                  <a:pt x="5822" y="6326"/>
                </a:lnTo>
                <a:lnTo>
                  <a:pt x="5822" y="6734"/>
                </a:lnTo>
                <a:lnTo>
                  <a:pt x="4510" y="6734"/>
                </a:lnTo>
                <a:lnTo>
                  <a:pt x="4305" y="6734"/>
                </a:lnTo>
                <a:lnTo>
                  <a:pt x="4305" y="6529"/>
                </a:lnTo>
                <a:lnTo>
                  <a:pt x="4305" y="643"/>
                </a:lnTo>
                <a:lnTo>
                  <a:pt x="2183" y="1644"/>
                </a:lnTo>
                <a:lnTo>
                  <a:pt x="2183" y="2194"/>
                </a:lnTo>
                <a:lnTo>
                  <a:pt x="2798" y="1979"/>
                </a:lnTo>
                <a:lnTo>
                  <a:pt x="3035" y="1895"/>
                </a:lnTo>
                <a:lnTo>
                  <a:pt x="3035" y="1889"/>
                </a:lnTo>
                <a:lnTo>
                  <a:pt x="3042" y="1892"/>
                </a:lnTo>
                <a:lnTo>
                  <a:pt x="3068" y="1884"/>
                </a:lnTo>
                <a:lnTo>
                  <a:pt x="3068" y="1909"/>
                </a:lnTo>
                <a:lnTo>
                  <a:pt x="3862" y="2381"/>
                </a:lnTo>
                <a:lnTo>
                  <a:pt x="3862" y="6313"/>
                </a:lnTo>
                <a:lnTo>
                  <a:pt x="4177" y="6313"/>
                </a:lnTo>
                <a:lnTo>
                  <a:pt x="4177" y="6722"/>
                </a:lnTo>
                <a:lnTo>
                  <a:pt x="2865" y="6722"/>
                </a:lnTo>
                <a:lnTo>
                  <a:pt x="2661" y="6722"/>
                </a:lnTo>
                <a:lnTo>
                  <a:pt x="2661" y="6517"/>
                </a:lnTo>
                <a:lnTo>
                  <a:pt x="2661" y="2458"/>
                </a:lnTo>
                <a:lnTo>
                  <a:pt x="538" y="3202"/>
                </a:lnTo>
                <a:lnTo>
                  <a:pt x="538" y="6556"/>
                </a:lnTo>
                <a:lnTo>
                  <a:pt x="538" y="6759"/>
                </a:lnTo>
                <a:lnTo>
                  <a:pt x="334" y="6759"/>
                </a:lnTo>
                <a:lnTo>
                  <a:pt x="0" y="6759"/>
                </a:lnTo>
                <a:lnTo>
                  <a:pt x="0" y="6351"/>
                </a:lnTo>
                <a:close/>
                <a:moveTo>
                  <a:pt x="776" y="6707"/>
                </a:moveTo>
                <a:lnTo>
                  <a:pt x="776" y="6707"/>
                </a:lnTo>
                <a:lnTo>
                  <a:pt x="1501" y="6707"/>
                </a:lnTo>
                <a:lnTo>
                  <a:pt x="2348" y="6707"/>
                </a:lnTo>
                <a:lnTo>
                  <a:pt x="2348" y="5989"/>
                </a:lnTo>
                <a:lnTo>
                  <a:pt x="1501" y="6044"/>
                </a:lnTo>
                <a:lnTo>
                  <a:pt x="776" y="6092"/>
                </a:lnTo>
                <a:lnTo>
                  <a:pt x="776" y="6707"/>
                </a:lnTo>
                <a:close/>
                <a:moveTo>
                  <a:pt x="776" y="4048"/>
                </a:moveTo>
                <a:lnTo>
                  <a:pt x="776" y="4048"/>
                </a:lnTo>
                <a:lnTo>
                  <a:pt x="1501" y="3842"/>
                </a:lnTo>
                <a:lnTo>
                  <a:pt x="2348" y="3604"/>
                </a:lnTo>
                <a:lnTo>
                  <a:pt x="2348" y="2883"/>
                </a:lnTo>
                <a:lnTo>
                  <a:pt x="1501" y="3178"/>
                </a:lnTo>
                <a:lnTo>
                  <a:pt x="776" y="3431"/>
                </a:lnTo>
                <a:lnTo>
                  <a:pt x="776" y="4048"/>
                </a:lnTo>
                <a:close/>
                <a:moveTo>
                  <a:pt x="776" y="4926"/>
                </a:moveTo>
                <a:lnTo>
                  <a:pt x="776" y="4926"/>
                </a:lnTo>
                <a:lnTo>
                  <a:pt x="1501" y="4788"/>
                </a:lnTo>
                <a:lnTo>
                  <a:pt x="2348" y="4628"/>
                </a:lnTo>
                <a:lnTo>
                  <a:pt x="2348" y="3909"/>
                </a:lnTo>
                <a:lnTo>
                  <a:pt x="1501" y="4124"/>
                </a:lnTo>
                <a:lnTo>
                  <a:pt x="776" y="4310"/>
                </a:lnTo>
                <a:lnTo>
                  <a:pt x="776" y="4926"/>
                </a:lnTo>
                <a:close/>
                <a:moveTo>
                  <a:pt x="776" y="5811"/>
                </a:moveTo>
                <a:lnTo>
                  <a:pt x="776" y="5811"/>
                </a:lnTo>
                <a:lnTo>
                  <a:pt x="1501" y="5741"/>
                </a:lnTo>
                <a:lnTo>
                  <a:pt x="2348" y="5661"/>
                </a:lnTo>
                <a:lnTo>
                  <a:pt x="2348" y="4942"/>
                </a:lnTo>
                <a:lnTo>
                  <a:pt x="1501" y="5078"/>
                </a:lnTo>
                <a:lnTo>
                  <a:pt x="776" y="5194"/>
                </a:lnTo>
                <a:lnTo>
                  <a:pt x="776" y="581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15" name="TextBox 31"/>
          <p:cNvSpPr txBox="1"/>
          <p:nvPr/>
        </p:nvSpPr>
        <p:spPr>
          <a:xfrm>
            <a:off x="1663122" y="2346107"/>
            <a:ext cx="1036867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数字创能</a:t>
            </a:r>
            <a:endParaRPr lang="zh-CN" altLang="en-US" sz="1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32"/>
          <p:cNvSpPr txBox="1"/>
          <p:nvPr/>
        </p:nvSpPr>
        <p:spPr>
          <a:xfrm>
            <a:off x="3905776" y="2346107"/>
            <a:ext cx="1166506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专注行业</a:t>
            </a:r>
            <a:endParaRPr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70442" y="2346107"/>
            <a:ext cx="1166506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智能应用</a:t>
            </a:r>
            <a:endParaRPr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172448" y="1740153"/>
            <a:ext cx="310406" cy="310406"/>
            <a:chOff x="3264324" y="1749600"/>
            <a:chExt cx="348156" cy="348156"/>
          </a:xfrm>
        </p:grpSpPr>
        <p:sp>
          <p:nvSpPr>
            <p:cNvPr id="19" name="矩形 18"/>
            <p:cNvSpPr/>
            <p:nvPr/>
          </p:nvSpPr>
          <p:spPr>
            <a:xfrm>
              <a:off x="3264324" y="1900818"/>
              <a:ext cx="348156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 rot="5400000">
              <a:off x="3264324" y="1900818"/>
              <a:ext cx="348156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516794" y="1705228"/>
            <a:ext cx="310406" cy="310406"/>
            <a:chOff x="3264324" y="1749600"/>
            <a:chExt cx="348156" cy="348156"/>
          </a:xfrm>
        </p:grpSpPr>
        <p:sp>
          <p:nvSpPr>
            <p:cNvPr id="25" name="矩形 24"/>
            <p:cNvSpPr/>
            <p:nvPr/>
          </p:nvSpPr>
          <p:spPr>
            <a:xfrm>
              <a:off x="3264324" y="1900818"/>
              <a:ext cx="348156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5400000">
              <a:off x="3264324" y="1900818"/>
              <a:ext cx="348156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全流程数字管理</a:t>
            </a:r>
            <a:endParaRPr lang="zh-CN" altLang="en-US" dirty="0" smtClean="0"/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pic>
        <p:nvPicPr>
          <p:cNvPr id="27" name="图片 26" descr="秤心管家彩页-转曲-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60" y="789940"/>
            <a:ext cx="7701280" cy="3276600"/>
          </a:xfrm>
          <a:prstGeom prst="rect">
            <a:avLst/>
          </a:prstGeom>
        </p:spPr>
      </p:pic>
      <p:sp>
        <p:nvSpPr>
          <p:cNvPr id="31" name="TextBox 19"/>
          <p:cNvSpPr txBox="1"/>
          <p:nvPr/>
        </p:nvSpPr>
        <p:spPr>
          <a:xfrm>
            <a:off x="969645" y="4135120"/>
            <a:ext cx="7204710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科技与门店管理的完美融合，从客流管控到会员一对一专享服务，从自助购物再到店内营销，全面提升顾客消费体验，实现全流程的数字化管理，助力更多商家转型升级。</a:t>
            </a:r>
            <a:endParaRPr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超捷操作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pic>
        <p:nvPicPr>
          <p:cNvPr id="5" name="图片 4" descr="00秤心8-后台-门店管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825" y="933450"/>
            <a:ext cx="5272405" cy="39547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91490" y="2172335"/>
            <a:ext cx="2540000" cy="147701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marL="171450" indent="-171450"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模块大，抛掉鼠标键盘，手指触屏更流畅；</a:t>
            </a: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Clr>
                <a:srgbClr val="0E647C"/>
              </a:buClr>
              <a:buFont typeface="Wingdings" panose="05000000000000000000" charset="0"/>
              <a:buChar char="Ø"/>
            </a:pP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权限大，前台布局总部化，门店管理更便捷；</a:t>
            </a: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Clr>
                <a:srgbClr val="0E647C"/>
              </a:buClr>
              <a:buFont typeface="Wingdings" panose="05000000000000000000" charset="0"/>
              <a:buChar char="Ø"/>
            </a:pP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单据优，建档、保存、修改，业务操作更智能；</a:t>
            </a: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全触屏单据操作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494030" y="714375"/>
            <a:ext cx="8286750" cy="4300855"/>
            <a:chOff x="778" y="1125"/>
            <a:chExt cx="13050" cy="6773"/>
          </a:xfrm>
        </p:grpSpPr>
        <p:pic>
          <p:nvPicPr>
            <p:cNvPr id="3" name="图片 2" descr="08秤心管家-主界面收银弹框-采购收货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8" y="1125"/>
              <a:ext cx="7626" cy="5720"/>
            </a:xfrm>
            <a:prstGeom prst="rect">
              <a:avLst/>
            </a:prstGeom>
          </p:spPr>
        </p:pic>
        <p:pic>
          <p:nvPicPr>
            <p:cNvPr id="5" name="图片 4" descr="09秤心8-主界面-商品调价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0" y="1659"/>
              <a:ext cx="7626" cy="5720"/>
            </a:xfrm>
            <a:prstGeom prst="rect">
              <a:avLst/>
            </a:prstGeom>
          </p:spPr>
        </p:pic>
        <p:pic>
          <p:nvPicPr>
            <p:cNvPr id="4" name="图片 3" descr="12秤心管家-主界面收银弹框-店间直调申请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2" y="2178"/>
              <a:ext cx="7626" cy="572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行业特性管理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38785" y="1617980"/>
            <a:ext cx="2832735" cy="25850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marL="0" indent="0"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en-US" altLang="zh-CN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鲜切损耗：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鲜果的切皮、报损、转换库存，提供准确的鲜切转换率，实现精细化管理</a:t>
            </a: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Clr>
                <a:srgbClr val="0E647C"/>
              </a:buClr>
              <a:buFont typeface="Wingdings" panose="05000000000000000000" charset="0"/>
              <a:buChar char="Ø"/>
            </a:pP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快速报损：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收银界面就能完成报损，操作更简单便捷</a:t>
            </a: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Clr>
                <a:srgbClr val="0E647C"/>
              </a:buClr>
              <a:buFont typeface="Wingdings" panose="05000000000000000000" charset="0"/>
              <a:buChar char="Ø"/>
            </a:pP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试吃损耗：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试吃商品的直接称重，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快速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生成损耗处理</a:t>
            </a: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Clr>
                <a:srgbClr val="0E647C"/>
              </a:buClr>
              <a:buFont typeface="Wingdings" panose="05000000000000000000" charset="0"/>
              <a:buChar char="Ø"/>
            </a:pP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损耗报表：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将试吃、鲜切、快速报损产生的金额损耗率和重量损耗率做区分，企业能迅速定位损耗高点，严控企业损耗，降低企业成本</a:t>
            </a: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226" y="932407"/>
            <a:ext cx="5272052" cy="3956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行业特性管理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493395" y="713105"/>
            <a:ext cx="8256905" cy="4288790"/>
            <a:chOff x="777" y="1123"/>
            <a:chExt cx="13003" cy="6754"/>
          </a:xfrm>
        </p:grpSpPr>
        <p:pic>
          <p:nvPicPr>
            <p:cNvPr id="3" name="图片 2" descr="17秤心管家-主界面收银弹框-鲜切损耗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7" y="1123"/>
              <a:ext cx="7578" cy="5683"/>
            </a:xfrm>
            <a:prstGeom prst="rect">
              <a:avLst/>
            </a:prstGeom>
          </p:spPr>
        </p:pic>
        <p:pic>
          <p:nvPicPr>
            <p:cNvPr id="4" name="图片 3" descr="15秤心管家-主界面收银弹框-快速报损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2" y="1699"/>
              <a:ext cx="7578" cy="5683"/>
            </a:xfrm>
            <a:prstGeom prst="rect">
              <a:avLst/>
            </a:prstGeom>
          </p:spPr>
        </p:pic>
        <p:pic>
          <p:nvPicPr>
            <p:cNvPr id="5" name="图片 4" descr="16秤心管家-主界面收银弹框-试吃损耗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2" y="2195"/>
              <a:ext cx="7578" cy="568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>
            <a:spLocks noGrp="1"/>
          </p:cNvSpPr>
          <p:nvPr/>
        </p:nvSpPr>
        <p:spPr>
          <a:xfrm>
            <a:off x="606008" y="123478"/>
            <a:ext cx="2741856" cy="2771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600" b="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ym typeface="+mn-ea"/>
              </a:rPr>
              <a:t>会员适用范围管理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73050" y="1740535"/>
            <a:ext cx="3422015" cy="24003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marL="285750" indent="-285750" algn="l"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多会员价体系：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不同会员等级，可拥有不同会员价或折扣。</a:t>
            </a: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buClr>
                <a:srgbClr val="0E647C"/>
              </a:buClr>
              <a:buFont typeface="Wingdings" panose="05000000000000000000" charset="0"/>
              <a:buChar char="Ø"/>
            </a:pP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会员自动升级体系：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当会员消费或积分达到一定额度时，可自动升级更高的会员等级。</a:t>
            </a: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buClr>
                <a:srgbClr val="0E647C"/>
              </a:buClr>
              <a:buFont typeface="Wingdings" panose="05000000000000000000" charset="0"/>
              <a:buChar char="Ø"/>
            </a:pPr>
            <a:endParaRPr lang="zh-CN" altLang="en-US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区域会员体系：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不同会员等级可按区域或者门店控制，可指定在不同的门店进行消费，以满足不同客户需求。</a:t>
            </a: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buClr>
                <a:srgbClr val="0E647C"/>
              </a:buClr>
              <a:buFont typeface="Wingdings" panose="05000000000000000000" charset="0"/>
              <a:buChar char="Ø"/>
            </a:pP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充值优惠方案：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针对每个门店或者区域，可提前设置不同充值优惠方案并设置期限，以满足不同阶段的促销要求。</a:t>
            </a: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8" name="图片 7" descr="QQ截图201811211022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815" y="781685"/>
            <a:ext cx="4163695" cy="3271520"/>
          </a:xfrm>
          <a:prstGeom prst="rect">
            <a:avLst/>
          </a:prstGeom>
        </p:spPr>
      </p:pic>
      <p:pic>
        <p:nvPicPr>
          <p:cNvPr id="5" name="图片 4" descr="Q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205" y="1622425"/>
            <a:ext cx="4026535" cy="3300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>
            <a:spLocks noGrp="1"/>
          </p:cNvSpPr>
          <p:nvPr/>
        </p:nvSpPr>
        <p:spPr>
          <a:xfrm>
            <a:off x="606008" y="123478"/>
            <a:ext cx="2741856" cy="2771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600" b="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ym typeface="+mn-ea"/>
              </a:rPr>
              <a:t>前台销售可视类别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73050" y="1740535"/>
            <a:ext cx="3422015" cy="110744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marL="285750" indent="-285750" algn="l"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可视类别：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针对季节性商品，后台按品类进行分组，前台可按照季节，设置对应季节刚需的商品类别进行显示，适宜的季节售卖合适的商品；每个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POS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可单独进行设置。</a:t>
            </a: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buClr>
                <a:srgbClr val="0E647C"/>
              </a:buClr>
              <a:buFont typeface="Wingdings" panose="05000000000000000000" charset="0"/>
              <a:buChar char="Ø"/>
            </a:pP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buClr>
                <a:srgbClr val="0E647C"/>
              </a:buClr>
              <a:buFont typeface="Wingdings" panose="05000000000000000000" charset="0"/>
              <a:buChar char="Ø"/>
            </a:pP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 descr="KS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865" y="665480"/>
            <a:ext cx="5278120" cy="3376295"/>
          </a:xfrm>
          <a:prstGeom prst="rect">
            <a:avLst/>
          </a:prstGeom>
        </p:spPr>
      </p:pic>
      <p:pic>
        <p:nvPicPr>
          <p:cNvPr id="9" name="图片 8" descr="ke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865" y="2135505"/>
            <a:ext cx="5278120" cy="2992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l="20833" r="17313"/>
          <a:stretch>
            <a:fillRect/>
          </a:stretch>
        </p:blipFill>
        <p:spPr>
          <a:xfrm>
            <a:off x="154940" y="1671320"/>
            <a:ext cx="4147561" cy="2514600"/>
          </a:xfrm>
          <a:prstGeom prst="rect">
            <a:avLst/>
          </a:prstGeom>
        </p:spPr>
      </p:pic>
      <p:sp>
        <p:nvSpPr>
          <p:cNvPr id="21" name="标题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公司简介</a:t>
            </a:r>
            <a:endParaRPr lang="zh-CN" altLang="en-US" dirty="0"/>
          </a:p>
        </p:txBody>
      </p:sp>
      <p:sp>
        <p:nvSpPr>
          <p:cNvPr id="6" name="KSO_Shape"/>
          <p:cNvSpPr/>
          <p:nvPr/>
        </p:nvSpPr>
        <p:spPr bwMode="auto">
          <a:xfrm>
            <a:off x="264319" y="199473"/>
            <a:ext cx="279778" cy="192112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578350" y="1736725"/>
            <a:ext cx="4104640" cy="1873885"/>
            <a:chOff x="7210" y="2735"/>
            <a:chExt cx="6464" cy="2951"/>
          </a:xfrm>
        </p:grpSpPr>
        <p:sp>
          <p:nvSpPr>
            <p:cNvPr id="20" name="TextBox 19"/>
            <p:cNvSpPr txBox="1"/>
            <p:nvPr/>
          </p:nvSpPr>
          <p:spPr>
            <a:xfrm>
              <a:off x="7210" y="4232"/>
              <a:ext cx="6464" cy="14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fontAlgn="auto">
                <a:lnSpc>
                  <a:spcPct val="150000"/>
                </a:lnSpc>
              </a:pPr>
              <a:r>
                <a:rPr kumimoji="1" lang="en-US" altLang="zh-CN" sz="10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        </a:t>
              </a:r>
              <a:r>
                <a:rPr kumimoji="1" lang="zh-CN" altLang="en-US" sz="10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深圳市思迅软件股份有限公司，</a:t>
              </a:r>
              <a:r>
                <a:rPr kumimoji="1" lang="en-US" altLang="zh-CN" sz="10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(</a:t>
              </a:r>
              <a:r>
                <a:rPr kumimoji="1" lang="zh-CN" altLang="en-US" sz="10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股票代码：838758），是第一批“国家级高新技术企业”。长期致力于零售流通业、商业自动化与餐饮娱乐行业信息化技术研究开发与推广应用，拥有成熟的市场销售渠道及完善的技术服务网络，产品远销亚洲、欧洲、南非等国家和地区。</a:t>
              </a:r>
              <a:endParaRPr kumimoji="1"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 rot="0">
              <a:off x="7948" y="3481"/>
              <a:ext cx="4992" cy="374"/>
              <a:chOff x="1225" y="3649"/>
              <a:chExt cx="4992" cy="374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1225" y="3649"/>
                <a:ext cx="4993" cy="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zh-CN" sz="950" spc="300">
                    <a:solidFill>
                      <a:schemeClr val="tx1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选择思迅  你将获得更大的价值</a:t>
                </a:r>
                <a:endParaRPr lang="zh-CN" altLang="zh-CN" sz="950" spc="30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7" name="Picture 3" descr="C:\Users\zhangyh\Desktop\logo\思迅logo-02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652" y="3704"/>
                <a:ext cx="227" cy="268"/>
              </a:xfrm>
              <a:prstGeom prst="rect">
                <a:avLst/>
              </a:prstGeom>
              <a:noFill/>
            </p:spPr>
          </p:pic>
        </p:grpSp>
        <p:pic>
          <p:nvPicPr>
            <p:cNvPr id="8" name="图片 7" descr="sixun-0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7" y="2735"/>
              <a:ext cx="3539" cy="475"/>
            </a:xfrm>
            <a:prstGeom prst="rect">
              <a:avLst/>
            </a:prstGeom>
          </p:spPr>
        </p:pic>
      </p:grpSp>
      <p:pic>
        <p:nvPicPr>
          <p:cNvPr id="10" name="图片 9" descr="sixun-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>
            <a:spLocks noGrp="1"/>
          </p:cNvSpPr>
          <p:nvPr/>
        </p:nvSpPr>
        <p:spPr>
          <a:xfrm>
            <a:off x="606008" y="123478"/>
            <a:ext cx="2741856" cy="2771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600" b="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ym typeface="+mn-ea"/>
              </a:rPr>
              <a:t>前台销售可售商品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446395" y="1669415"/>
            <a:ext cx="3422015" cy="110744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marL="171450" indent="-171450" algn="l"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可售商品：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针对一些档口或者专柜商品，可设置只显示对应档口可售商品，以便于收银员更快捷方便的找到商品。</a:t>
            </a: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buClr>
                <a:srgbClr val="0E647C"/>
              </a:buClr>
              <a:buFont typeface="Wingdings" panose="05000000000000000000" charset="0"/>
              <a:buChar char="Ø"/>
            </a:pP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buClr>
                <a:srgbClr val="0E647C"/>
              </a:buClr>
              <a:buFont typeface="Wingdings" panose="05000000000000000000" charset="0"/>
              <a:buChar char="Ø"/>
            </a:pP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buClr>
                <a:srgbClr val="0E647C"/>
              </a:buClr>
              <a:buFont typeface="Wingdings" panose="05000000000000000000" charset="0"/>
              <a:buChar char="Ø"/>
            </a:pP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 descr="987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" y="665480"/>
            <a:ext cx="5010150" cy="3583305"/>
          </a:xfrm>
          <a:prstGeom prst="rect">
            <a:avLst/>
          </a:prstGeom>
        </p:spPr>
      </p:pic>
      <p:pic>
        <p:nvPicPr>
          <p:cNvPr id="9" name="图片 8" descr="QQ截图201811211113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0" y="2377440"/>
            <a:ext cx="5010150" cy="2734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商品溯源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605790" y="1267460"/>
            <a:ext cx="2137410" cy="225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商品溯源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en-US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    </a:t>
            </a:r>
            <a:endParaRPr lang="en-US" altLang="zh-CN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zh-CN" altLang="en-US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   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基于国家对商品追溯的要求与规定，软件制定溯源标准系统，让购买者能方便的通过手机扫码、大屏自助查询等方式，方便清晰的查询到商品产地、生产日期等关键溯源信息；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pic>
        <p:nvPicPr>
          <p:cNvPr id="9" name="图片 8" descr="微信图片_201811201443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050" y="583565"/>
            <a:ext cx="5455285" cy="4439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智慧会员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65430" y="1925955"/>
            <a:ext cx="3422015" cy="16617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marL="285750" indent="-285750" algn="l"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结合会员的标签特性，对会员进行针对性的微信/短信内容营销，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实现精准营销</a:t>
            </a: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buClr>
                <a:srgbClr val="0E647C"/>
              </a:buClr>
              <a:buFont typeface="Wingdings" panose="05000000000000000000" charset="0"/>
              <a:buChar char="Ø"/>
            </a:pP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根据会员行为情况，用数字模型计算、图形脉络展现，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快速扩大会员基数</a:t>
            </a: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buClr>
                <a:srgbClr val="0E647C"/>
              </a:buClr>
              <a:buFont typeface="Wingdings" panose="05000000000000000000" charset="0"/>
              <a:buChar char="Ø"/>
            </a:pP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通过多种策略营销，提升会员存活率、复购率、客单价、会员粘性等，同步保障会员权益和会员资讯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实现会员价值的最大化</a:t>
            </a: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 descr="精准化会员营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445" y="1165225"/>
            <a:ext cx="5281295" cy="3182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精细化商品管理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3482354" y="987574"/>
            <a:ext cx="2201679" cy="3616312"/>
          </a:xfrm>
          <a:prstGeom prst="roundRect">
            <a:avLst>
              <a:gd name="adj" fmla="val 888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右箭头 2"/>
          <p:cNvSpPr/>
          <p:nvPr/>
        </p:nvSpPr>
        <p:spPr>
          <a:xfrm>
            <a:off x="5570586" y="1181785"/>
            <a:ext cx="1008112" cy="576064"/>
          </a:xfrm>
          <a:prstGeom prst="rightArrow">
            <a:avLst>
              <a:gd name="adj1" fmla="val 72792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655060" y="1362095"/>
            <a:ext cx="708234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方式六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右箭头 11"/>
          <p:cNvSpPr/>
          <p:nvPr/>
        </p:nvSpPr>
        <p:spPr>
          <a:xfrm>
            <a:off x="5570586" y="1858060"/>
            <a:ext cx="1008112" cy="576064"/>
          </a:xfrm>
          <a:prstGeom prst="rightArrow">
            <a:avLst>
              <a:gd name="adj1" fmla="val 72792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/>
        </p:nvSpPr>
        <p:spPr>
          <a:xfrm>
            <a:off x="5570586" y="2534335"/>
            <a:ext cx="1008112" cy="576064"/>
          </a:xfrm>
          <a:prstGeom prst="rightArrow">
            <a:avLst>
              <a:gd name="adj1" fmla="val 72792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/>
        </p:nvSpPr>
        <p:spPr>
          <a:xfrm>
            <a:off x="5570586" y="3210610"/>
            <a:ext cx="1008112" cy="576064"/>
          </a:xfrm>
          <a:prstGeom prst="rightArrow">
            <a:avLst>
              <a:gd name="adj1" fmla="val 72792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右箭头 17"/>
          <p:cNvSpPr/>
          <p:nvPr/>
        </p:nvSpPr>
        <p:spPr>
          <a:xfrm>
            <a:off x="5570586" y="3886885"/>
            <a:ext cx="1008112" cy="576064"/>
          </a:xfrm>
          <a:prstGeom prst="rightArrow">
            <a:avLst>
              <a:gd name="adj1" fmla="val 72792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19"/>
          <p:cNvSpPr txBox="1"/>
          <p:nvPr/>
        </p:nvSpPr>
        <p:spPr>
          <a:xfrm>
            <a:off x="6650707" y="1373637"/>
            <a:ext cx="1656184" cy="191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ts val="15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果汁鲜榨管理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58785" y="1547562"/>
            <a:ext cx="1251761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精细化管理</a:t>
            </a:r>
            <a:endParaRPr lang="zh-CN" altLang="en-US" sz="2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21"/>
          <p:cNvSpPr txBox="1"/>
          <p:nvPr/>
        </p:nvSpPr>
        <p:spPr>
          <a:xfrm>
            <a:off x="3916045" y="2726055"/>
            <a:ext cx="1337310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针对各个行业定制的商品精细化管理</a:t>
            </a:r>
            <a:endParaRPr lang="zh-CN" altLang="en-US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55060" y="2038370"/>
            <a:ext cx="708234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方式七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55060" y="2714645"/>
            <a:ext cx="708234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方式八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55060" y="3390920"/>
            <a:ext cx="708234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方式九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55060" y="4067195"/>
            <a:ext cx="708234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方式十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右箭头 26"/>
          <p:cNvSpPr/>
          <p:nvPr/>
        </p:nvSpPr>
        <p:spPr>
          <a:xfrm flipH="1">
            <a:off x="2596556" y="1181785"/>
            <a:ext cx="1008112" cy="576064"/>
          </a:xfrm>
          <a:prstGeom prst="rightArrow">
            <a:avLst>
              <a:gd name="adj1" fmla="val 72792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27"/>
          <p:cNvSpPr txBox="1"/>
          <p:nvPr/>
        </p:nvSpPr>
        <p:spPr>
          <a:xfrm flipH="1">
            <a:off x="2817554" y="1362095"/>
            <a:ext cx="708234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方式一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右箭头 28"/>
          <p:cNvSpPr/>
          <p:nvPr/>
        </p:nvSpPr>
        <p:spPr>
          <a:xfrm flipH="1">
            <a:off x="2596556" y="1858060"/>
            <a:ext cx="1008112" cy="576064"/>
          </a:xfrm>
          <a:prstGeom prst="rightArrow">
            <a:avLst>
              <a:gd name="adj1" fmla="val 72792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右箭头 29"/>
          <p:cNvSpPr/>
          <p:nvPr/>
        </p:nvSpPr>
        <p:spPr>
          <a:xfrm flipH="1">
            <a:off x="2596556" y="2534335"/>
            <a:ext cx="1008112" cy="576064"/>
          </a:xfrm>
          <a:prstGeom prst="rightArrow">
            <a:avLst>
              <a:gd name="adj1" fmla="val 72792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右箭头 30"/>
          <p:cNvSpPr/>
          <p:nvPr/>
        </p:nvSpPr>
        <p:spPr>
          <a:xfrm flipH="1">
            <a:off x="2596556" y="3210610"/>
            <a:ext cx="1008112" cy="576064"/>
          </a:xfrm>
          <a:prstGeom prst="rightArrow">
            <a:avLst>
              <a:gd name="adj1" fmla="val 72792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右箭头 31"/>
          <p:cNvSpPr/>
          <p:nvPr/>
        </p:nvSpPr>
        <p:spPr>
          <a:xfrm flipH="1">
            <a:off x="2596556" y="3886885"/>
            <a:ext cx="1008112" cy="576064"/>
          </a:xfrm>
          <a:prstGeom prst="rightArrow">
            <a:avLst>
              <a:gd name="adj1" fmla="val 72792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TextBox 32"/>
          <p:cNvSpPr txBox="1"/>
          <p:nvPr/>
        </p:nvSpPr>
        <p:spPr>
          <a:xfrm flipH="1">
            <a:off x="2817554" y="2038370"/>
            <a:ext cx="708234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方式二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 flipH="1">
            <a:off x="2817554" y="2714645"/>
            <a:ext cx="708234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方式三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 flipH="1">
            <a:off x="2817554" y="3390920"/>
            <a:ext cx="708234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方式四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 flipH="1">
            <a:off x="2817554" y="4067195"/>
            <a:ext cx="708234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方式五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650707" y="2049912"/>
            <a:ext cx="1656184" cy="191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ts val="15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预包装管理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650707" y="2726187"/>
            <a:ext cx="1656184" cy="191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ts val="15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特价牌管理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650707" y="3402462"/>
            <a:ext cx="1656184" cy="191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ts val="15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快速盘点、出清管理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50707" y="4078737"/>
            <a:ext cx="1656184" cy="191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ts val="15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鲜切商品管理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90067" y="1373637"/>
            <a:ext cx="1656184" cy="191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ts val="15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水果分级、猪肉分割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90067" y="2049912"/>
            <a:ext cx="1656184" cy="191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ts val="15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多包装多规格多单位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90067" y="2726187"/>
            <a:ext cx="1656184" cy="191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ts val="15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多级保质期批次管理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90067" y="3402462"/>
            <a:ext cx="1656184" cy="191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ts val="15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混售商品管理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90067" y="4078737"/>
            <a:ext cx="1656184" cy="191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ts val="15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组合拆分管理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智能化零售管理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sp>
        <p:nvSpPr>
          <p:cNvPr id="25" name="椭圆 24"/>
          <p:cNvSpPr/>
          <p:nvPr/>
        </p:nvSpPr>
        <p:spPr>
          <a:xfrm>
            <a:off x="2123275" y="1107218"/>
            <a:ext cx="687266" cy="6872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快速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调价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2123275" y="3721284"/>
            <a:ext cx="687266" cy="6872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损耗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3430308" y="2414251"/>
            <a:ext cx="687266" cy="6872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业务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查询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816242" y="2414251"/>
            <a:ext cx="687266" cy="6872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要货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申请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椭圆 38"/>
          <p:cNvSpPr/>
          <p:nvPr/>
        </p:nvSpPr>
        <p:spPr>
          <a:xfrm rot="2700000">
            <a:off x="3051286" y="1490039"/>
            <a:ext cx="687266" cy="6872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新增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会员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椭圆 39"/>
          <p:cNvSpPr/>
          <p:nvPr/>
        </p:nvSpPr>
        <p:spPr>
          <a:xfrm rot="2700000">
            <a:off x="1202862" y="3338463"/>
            <a:ext cx="687266" cy="6872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收货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入库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椭圆 41"/>
          <p:cNvSpPr/>
          <p:nvPr/>
        </p:nvSpPr>
        <p:spPr>
          <a:xfrm rot="-2700000">
            <a:off x="3051286" y="3338463"/>
            <a:ext cx="687266" cy="6872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电子秤下传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椭圆 42"/>
          <p:cNvSpPr/>
          <p:nvPr/>
        </p:nvSpPr>
        <p:spPr>
          <a:xfrm rot="-2700000">
            <a:off x="1202862" y="1490039"/>
            <a:ext cx="687266" cy="6872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快速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报损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等腰三角形 10"/>
          <p:cNvSpPr/>
          <p:nvPr/>
        </p:nvSpPr>
        <p:spPr>
          <a:xfrm>
            <a:off x="2389564" y="1821314"/>
            <a:ext cx="154688" cy="15430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等腰三角形 44"/>
          <p:cNvSpPr/>
          <p:nvPr/>
        </p:nvSpPr>
        <p:spPr>
          <a:xfrm flipV="1">
            <a:off x="2389564" y="3540150"/>
            <a:ext cx="154688" cy="15430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等腰三角形 46"/>
          <p:cNvSpPr/>
          <p:nvPr/>
        </p:nvSpPr>
        <p:spPr>
          <a:xfrm rot="5400000">
            <a:off x="3248982" y="2680732"/>
            <a:ext cx="154688" cy="15430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等腰三角形 47"/>
          <p:cNvSpPr/>
          <p:nvPr/>
        </p:nvSpPr>
        <p:spPr>
          <a:xfrm rot="5400000" flipV="1">
            <a:off x="1530146" y="2680732"/>
            <a:ext cx="154688" cy="15430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等腰三角形 49"/>
          <p:cNvSpPr/>
          <p:nvPr/>
        </p:nvSpPr>
        <p:spPr>
          <a:xfrm rot="2700000">
            <a:off x="2997263" y="2073032"/>
            <a:ext cx="154688" cy="15430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等腰三角形 50"/>
          <p:cNvSpPr/>
          <p:nvPr/>
        </p:nvSpPr>
        <p:spPr>
          <a:xfrm rot="2700000" flipV="1">
            <a:off x="1781863" y="3288432"/>
            <a:ext cx="154688" cy="15430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等腰三角形 52"/>
          <p:cNvSpPr/>
          <p:nvPr/>
        </p:nvSpPr>
        <p:spPr>
          <a:xfrm rot="8100000">
            <a:off x="2997263" y="3288432"/>
            <a:ext cx="154688" cy="15430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等腰三角形 53"/>
          <p:cNvSpPr/>
          <p:nvPr/>
        </p:nvSpPr>
        <p:spPr>
          <a:xfrm rot="8100000" flipV="1">
            <a:off x="1781863" y="2073032"/>
            <a:ext cx="154688" cy="15430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1723826" y="2014802"/>
            <a:ext cx="1486164" cy="14861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2025556" y="2326997"/>
            <a:ext cx="882704" cy="861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</a:rPr>
              <a:t>零售管理</a:t>
            </a:r>
            <a:endParaRPr lang="zh-CN" alt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66" name="圆角矩形 65"/>
          <p:cNvSpPr/>
          <p:nvPr/>
        </p:nvSpPr>
        <p:spPr>
          <a:xfrm>
            <a:off x="4917105" y="1343473"/>
            <a:ext cx="3437649" cy="864096"/>
          </a:xfrm>
          <a:prstGeom prst="roundRect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圆角矩形 66"/>
          <p:cNvSpPr/>
          <p:nvPr/>
        </p:nvSpPr>
        <p:spPr>
          <a:xfrm>
            <a:off x="4917105" y="2387712"/>
            <a:ext cx="3437649" cy="864096"/>
          </a:xfrm>
          <a:prstGeom prst="roundRect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圆角矩形 67"/>
          <p:cNvSpPr/>
          <p:nvPr/>
        </p:nvSpPr>
        <p:spPr>
          <a:xfrm>
            <a:off x="4917105" y="3431952"/>
            <a:ext cx="3437649" cy="864096"/>
          </a:xfrm>
          <a:prstGeom prst="roundRect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9" name="组合 68"/>
          <p:cNvGrpSpPr/>
          <p:nvPr/>
        </p:nvGrpSpPr>
        <p:grpSpPr>
          <a:xfrm>
            <a:off x="4742695" y="1599998"/>
            <a:ext cx="351046" cy="351046"/>
            <a:chOff x="3683368" y="2342383"/>
            <a:chExt cx="351046" cy="351046"/>
          </a:xfrm>
        </p:grpSpPr>
        <p:sp>
          <p:nvSpPr>
            <p:cNvPr id="70" name="椭圆 69"/>
            <p:cNvSpPr/>
            <p:nvPr/>
          </p:nvSpPr>
          <p:spPr>
            <a:xfrm>
              <a:off x="3683368" y="2342383"/>
              <a:ext cx="351046" cy="35104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786883" y="2348629"/>
              <a:ext cx="144016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4742695" y="2644237"/>
            <a:ext cx="351046" cy="351046"/>
            <a:chOff x="3683368" y="2342383"/>
            <a:chExt cx="351046" cy="351046"/>
          </a:xfrm>
        </p:grpSpPr>
        <p:sp>
          <p:nvSpPr>
            <p:cNvPr id="73" name="椭圆 72"/>
            <p:cNvSpPr/>
            <p:nvPr/>
          </p:nvSpPr>
          <p:spPr>
            <a:xfrm>
              <a:off x="3683368" y="2342383"/>
              <a:ext cx="351046" cy="35104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786883" y="2348629"/>
              <a:ext cx="144016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4742695" y="3688477"/>
            <a:ext cx="351046" cy="351046"/>
            <a:chOff x="3683368" y="2342383"/>
            <a:chExt cx="351046" cy="351046"/>
          </a:xfrm>
        </p:grpSpPr>
        <p:sp>
          <p:nvSpPr>
            <p:cNvPr id="76" name="椭圆 75"/>
            <p:cNvSpPr/>
            <p:nvPr/>
          </p:nvSpPr>
          <p:spPr>
            <a:xfrm>
              <a:off x="3683368" y="2342383"/>
              <a:ext cx="351046" cy="35104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786883" y="2348629"/>
              <a:ext cx="144016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5207301" y="1525453"/>
            <a:ext cx="2941847" cy="4997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b="1" dirty="0" smtClean="0"/>
              <a:t>零售功能一</a:t>
            </a:r>
            <a:r>
              <a:rPr lang="en-US" altLang="zh-CN" dirty="0" smtClean="0"/>
              <a:t>……</a:t>
            </a:r>
            <a:r>
              <a:rPr lang="zh-CN" altLang="en-US" dirty="0" smtClean="0"/>
              <a:t>快速报损、调价、会员管理等</a:t>
            </a:r>
            <a:r>
              <a:rPr lang="zh-CN" altLang="en-US" dirty="0">
                <a:sym typeface="+mn-ea"/>
              </a:rPr>
              <a:t>多种快速零售功能操作，简化业务流程，简单高效直接生效数据</a:t>
            </a:r>
            <a:endParaRPr lang="en-US" altLang="zh-CN" dirty="0"/>
          </a:p>
        </p:txBody>
      </p:sp>
      <p:sp>
        <p:nvSpPr>
          <p:cNvPr id="79" name="TextBox 78"/>
          <p:cNvSpPr txBox="1"/>
          <p:nvPr/>
        </p:nvSpPr>
        <p:spPr>
          <a:xfrm>
            <a:off x="5207301" y="2569692"/>
            <a:ext cx="2941847" cy="4000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None/>
            </a:pPr>
            <a:r>
              <a:rPr lang="zh-CN" altLang="en-US" b="1" dirty="0"/>
              <a:t>门店业务二</a:t>
            </a:r>
            <a:r>
              <a:rPr lang="en-US" altLang="zh-CN" dirty="0" smtClean="0"/>
              <a:t>……</a:t>
            </a:r>
            <a:r>
              <a:rPr lang="zh-CN" altLang="en-US" dirty="0" smtClean="0"/>
              <a:t>门店要货、收货、订货、外送等同一零售</a:t>
            </a:r>
            <a:r>
              <a:rPr lang="zh-CN" altLang="en-US" dirty="0">
                <a:sym typeface="+mn-ea"/>
              </a:rPr>
              <a:t>界面，简单快捷处理前后台业务，灵活门店运营</a:t>
            </a:r>
            <a:endParaRPr lang="en-US" altLang="zh-CN" dirty="0"/>
          </a:p>
        </p:txBody>
      </p:sp>
      <p:sp>
        <p:nvSpPr>
          <p:cNvPr id="80" name="TextBox 79"/>
          <p:cNvSpPr txBox="1"/>
          <p:nvPr/>
        </p:nvSpPr>
        <p:spPr>
          <a:xfrm>
            <a:off x="5207301" y="3613932"/>
            <a:ext cx="2941847" cy="3333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b="1" dirty="0"/>
              <a:t>日常管理三</a:t>
            </a:r>
            <a:r>
              <a:rPr lang="en-US" altLang="zh-CN" dirty="0" smtClean="0"/>
              <a:t>……</a:t>
            </a:r>
            <a:r>
              <a:rPr lang="zh-CN" altLang="en-US" dirty="0" smtClean="0"/>
              <a:t>电子秤下传、特价牌、预包装、锁屏、改密码等</a:t>
            </a:r>
            <a:r>
              <a:rPr lang="zh-CN" altLang="en-US" dirty="0">
                <a:sym typeface="+mn-ea"/>
              </a:rPr>
              <a:t>多种功能和设置快速操作</a:t>
            </a:r>
            <a:endParaRPr lang="zh-CN" altLang="en-US" dirty="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628015"/>
            <a:ext cx="9144000" cy="4530090"/>
          </a:xfrm>
          <a:prstGeom prst="rect">
            <a:avLst/>
          </a:prstGeom>
          <a:solidFill>
            <a:schemeClr val="accent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专业化农贸管理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4043045"/>
            <a:ext cx="9143365" cy="734060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en-US" altLang="zh-CN" sz="14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9947" name="组合 18"/>
          <p:cNvGrpSpPr/>
          <p:nvPr/>
        </p:nvGrpSpPr>
        <p:grpSpPr>
          <a:xfrm rot="0">
            <a:off x="1434465" y="4162425"/>
            <a:ext cx="6275070" cy="521970"/>
            <a:chOff x="3313" y="9046"/>
            <a:chExt cx="13761" cy="1150"/>
          </a:xfrm>
        </p:grpSpPr>
        <p:sp>
          <p:nvSpPr>
            <p:cNvPr id="39948" name="文本框 2"/>
            <p:cNvSpPr txBox="1"/>
            <p:nvPr/>
          </p:nvSpPr>
          <p:spPr>
            <a:xfrm>
              <a:off x="3313" y="9046"/>
              <a:ext cx="1661" cy="11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dist"/>
              <a:r>
                <a:rPr lang="en-US" altLang="zh-CN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PC</a:t>
              </a:r>
              <a:r>
                <a:rPr lang="zh-CN" altLang="zh-CN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秤</a:t>
              </a:r>
              <a:endParaRPr lang="zh-CN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dist"/>
              <a:r>
                <a:rPr lang="zh-CN" altLang="zh-CN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收银秤</a:t>
              </a:r>
              <a:endParaRPr lang="zh-CN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9949" name="文本框 3"/>
            <p:cNvSpPr txBox="1"/>
            <p:nvPr/>
          </p:nvSpPr>
          <p:spPr>
            <a:xfrm>
              <a:off x="4711" y="9082"/>
              <a:ext cx="1340" cy="67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dist"/>
              <a:r>
                <a:rPr lang="en-US" altLang="zh-CN" sz="140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endParaRPr lang="en-US" altLang="zh-CN" sz="140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950" name="文本框 6"/>
            <p:cNvSpPr txBox="1"/>
            <p:nvPr/>
          </p:nvSpPr>
          <p:spPr>
            <a:xfrm>
              <a:off x="8900" y="9236"/>
              <a:ext cx="2618" cy="67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dist"/>
              <a:r>
                <a:rPr lang="zh-CN" altLang="zh-CN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会员一卡通</a:t>
              </a:r>
              <a:endParaRPr lang="zh-CN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951" name="文本框 8"/>
            <p:cNvSpPr txBox="1"/>
            <p:nvPr/>
          </p:nvSpPr>
          <p:spPr>
            <a:xfrm>
              <a:off x="12332" y="9236"/>
              <a:ext cx="1964" cy="67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dist"/>
              <a:r>
                <a:rPr lang="zh-CN" altLang="zh-CN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移动支付</a:t>
              </a:r>
              <a:endParaRPr lang="zh-CN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952" name="文本框 9"/>
            <p:cNvSpPr txBox="1"/>
            <p:nvPr/>
          </p:nvSpPr>
          <p:spPr>
            <a:xfrm>
              <a:off x="11255" y="9082"/>
              <a:ext cx="1340" cy="67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dist"/>
              <a:r>
                <a:rPr lang="en-US" altLang="zh-CN" sz="140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endParaRPr lang="en-US" altLang="zh-CN" sz="140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953" name="文本框 11"/>
            <p:cNvSpPr txBox="1"/>
            <p:nvPr/>
          </p:nvSpPr>
          <p:spPr>
            <a:xfrm>
              <a:off x="15110" y="9236"/>
              <a:ext cx="1964" cy="67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dist"/>
              <a:r>
                <a:rPr lang="zh-CN" altLang="zh-CN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微信商城</a:t>
              </a:r>
              <a:endParaRPr lang="zh-CN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954" name="文本框 12"/>
            <p:cNvSpPr txBox="1"/>
            <p:nvPr/>
          </p:nvSpPr>
          <p:spPr>
            <a:xfrm>
              <a:off x="14033" y="9082"/>
              <a:ext cx="1340" cy="67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dist"/>
              <a:r>
                <a:rPr lang="en-US" altLang="zh-CN" sz="140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endParaRPr lang="en-US" altLang="zh-CN" sz="140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955" name="文本框 13"/>
            <p:cNvSpPr txBox="1"/>
            <p:nvPr/>
          </p:nvSpPr>
          <p:spPr>
            <a:xfrm>
              <a:off x="5788" y="9236"/>
              <a:ext cx="2298" cy="67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dist"/>
              <a:r>
                <a:rPr lang="zh-CN" altLang="zh-CN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商户摊位</a:t>
              </a:r>
              <a:endParaRPr lang="zh-CN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956" name="文本框 14"/>
            <p:cNvSpPr txBox="1"/>
            <p:nvPr/>
          </p:nvSpPr>
          <p:spPr>
            <a:xfrm>
              <a:off x="7823" y="9082"/>
              <a:ext cx="1340" cy="5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dist"/>
              <a:r>
                <a:rPr lang="en-US" altLang="zh-CN" sz="140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endParaRPr lang="en-US" altLang="zh-CN" sz="140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文本框 39"/>
          <p:cNvSpPr txBox="1"/>
          <p:nvPr/>
        </p:nvSpPr>
        <p:spPr>
          <a:xfrm>
            <a:off x="1035685" y="1598930"/>
            <a:ext cx="1444625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商户管理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41"/>
          <p:cNvSpPr txBox="1"/>
          <p:nvPr/>
        </p:nvSpPr>
        <p:spPr>
          <a:xfrm>
            <a:off x="2993390" y="1598930"/>
            <a:ext cx="1360170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合同结算</a:t>
            </a:r>
            <a:endParaRPr lang="zh-CN" altLang="zh-CN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42"/>
          <p:cNvSpPr txBox="1"/>
          <p:nvPr/>
        </p:nvSpPr>
        <p:spPr>
          <a:xfrm>
            <a:off x="4761230" y="1598930"/>
            <a:ext cx="1615440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会员一卡通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43"/>
          <p:cNvSpPr txBox="1"/>
          <p:nvPr/>
        </p:nvSpPr>
        <p:spPr>
          <a:xfrm>
            <a:off x="6784340" y="1598930"/>
            <a:ext cx="1360170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溯源管理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44"/>
          <p:cNvSpPr txBox="1"/>
          <p:nvPr/>
        </p:nvSpPr>
        <p:spPr>
          <a:xfrm>
            <a:off x="889635" y="3564255"/>
            <a:ext cx="1736090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PC</a:t>
            </a:r>
            <a:r>
              <a:rPr lang="zh-CN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秤解决方案</a:t>
            </a:r>
            <a:endParaRPr lang="zh-CN" altLang="zh-CN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45"/>
          <p:cNvSpPr txBox="1"/>
          <p:nvPr/>
        </p:nvSpPr>
        <p:spPr>
          <a:xfrm>
            <a:off x="4889500" y="3564255"/>
            <a:ext cx="1369060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销售查询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46"/>
          <p:cNvSpPr txBox="1"/>
          <p:nvPr/>
        </p:nvSpPr>
        <p:spPr>
          <a:xfrm>
            <a:off x="6605270" y="3564255"/>
            <a:ext cx="1717675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微信商城</a:t>
            </a:r>
            <a:r>
              <a:rPr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O2O</a:t>
            </a:r>
            <a:endParaRPr lang="en-US" altLang="zh-CN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7"/>
          <p:cNvSpPr txBox="1"/>
          <p:nvPr/>
        </p:nvSpPr>
        <p:spPr>
          <a:xfrm>
            <a:off x="2610485" y="3564255"/>
            <a:ext cx="2043430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收银秤解决方案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22" descr="1-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140" y="1160780"/>
            <a:ext cx="307975" cy="335280"/>
          </a:xfrm>
          <a:prstGeom prst="rect">
            <a:avLst/>
          </a:prstGeom>
        </p:spPr>
      </p:pic>
      <p:pic>
        <p:nvPicPr>
          <p:cNvPr id="24" name="图片 23" descr="1-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670" y="1170305"/>
            <a:ext cx="422275" cy="383540"/>
          </a:xfrm>
          <a:prstGeom prst="rect">
            <a:avLst/>
          </a:prstGeom>
        </p:spPr>
      </p:pic>
      <p:pic>
        <p:nvPicPr>
          <p:cNvPr id="25" name="图片 24" descr="1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160" y="2111375"/>
            <a:ext cx="401320" cy="363855"/>
          </a:xfrm>
          <a:prstGeom prst="rect">
            <a:avLst/>
          </a:prstGeom>
        </p:spPr>
      </p:pic>
      <p:pic>
        <p:nvPicPr>
          <p:cNvPr id="26" name="图片 25" descr="1-0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910" y="1209040"/>
            <a:ext cx="407035" cy="306705"/>
          </a:xfrm>
          <a:prstGeom prst="rect">
            <a:avLst/>
          </a:prstGeom>
        </p:spPr>
      </p:pic>
      <p:pic>
        <p:nvPicPr>
          <p:cNvPr id="27" name="图片 26" descr="1-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8535" y="2094865"/>
            <a:ext cx="252730" cy="397510"/>
          </a:xfrm>
          <a:prstGeom prst="rect">
            <a:avLst/>
          </a:prstGeom>
        </p:spPr>
      </p:pic>
      <p:pic>
        <p:nvPicPr>
          <p:cNvPr id="28" name="图片 27" descr="1-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0905" y="3133725"/>
            <a:ext cx="410210" cy="334645"/>
          </a:xfrm>
          <a:prstGeom prst="rect">
            <a:avLst/>
          </a:prstGeom>
        </p:spPr>
      </p:pic>
      <p:pic>
        <p:nvPicPr>
          <p:cNvPr id="29" name="图片 28" descr="1-0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5275" y="3121025"/>
            <a:ext cx="375920" cy="359410"/>
          </a:xfrm>
          <a:prstGeom prst="rect">
            <a:avLst/>
          </a:prstGeom>
        </p:spPr>
      </p:pic>
      <p:pic>
        <p:nvPicPr>
          <p:cNvPr id="30" name="图片 29" descr="1-0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3845" y="3157855"/>
            <a:ext cx="292100" cy="287655"/>
          </a:xfrm>
          <a:prstGeom prst="rect">
            <a:avLst/>
          </a:prstGeom>
        </p:spPr>
      </p:pic>
      <p:sp>
        <p:nvSpPr>
          <p:cNvPr id="31" name="文本框 39"/>
          <p:cNvSpPr txBox="1"/>
          <p:nvPr/>
        </p:nvSpPr>
        <p:spPr>
          <a:xfrm>
            <a:off x="1029970" y="2572385"/>
            <a:ext cx="1444625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摊位出租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41"/>
          <p:cNvSpPr txBox="1"/>
          <p:nvPr/>
        </p:nvSpPr>
        <p:spPr>
          <a:xfrm>
            <a:off x="2987675" y="2572385"/>
            <a:ext cx="1360170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移动支付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42"/>
          <p:cNvSpPr txBox="1"/>
          <p:nvPr/>
        </p:nvSpPr>
        <p:spPr>
          <a:xfrm>
            <a:off x="4756150" y="2572385"/>
            <a:ext cx="1615440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触摸自动系统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43"/>
          <p:cNvSpPr txBox="1"/>
          <p:nvPr/>
        </p:nvSpPr>
        <p:spPr>
          <a:xfrm>
            <a:off x="6778625" y="2572385"/>
            <a:ext cx="1360170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投屏公示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5" name="图片 34" descr="1-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1385" y="1177925"/>
            <a:ext cx="405130" cy="372745"/>
          </a:xfrm>
          <a:prstGeom prst="rect">
            <a:avLst/>
          </a:prstGeom>
        </p:spPr>
      </p:pic>
      <p:pic>
        <p:nvPicPr>
          <p:cNvPr id="36" name="图片 35" descr="1-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1620" y="2102485"/>
            <a:ext cx="408305" cy="381635"/>
          </a:xfrm>
          <a:prstGeom prst="rect">
            <a:avLst/>
          </a:prstGeom>
        </p:spPr>
      </p:pic>
      <p:pic>
        <p:nvPicPr>
          <p:cNvPr id="37" name="图片 36" descr="1-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12965" y="3073400"/>
            <a:ext cx="537210" cy="448310"/>
          </a:xfrm>
          <a:prstGeom prst="rect">
            <a:avLst/>
          </a:prstGeom>
        </p:spPr>
      </p:pic>
      <p:pic>
        <p:nvPicPr>
          <p:cNvPr id="38" name="图片 37" descr="1-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73925" y="2110740"/>
            <a:ext cx="368300" cy="365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628015"/>
            <a:ext cx="9144000" cy="4530090"/>
          </a:xfrm>
          <a:prstGeom prst="rect">
            <a:avLst/>
          </a:prstGeom>
          <a:solidFill>
            <a:schemeClr val="accent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农贸管理方案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sp>
        <p:nvSpPr>
          <p:cNvPr id="19" name="文本框 44"/>
          <p:cNvSpPr txBox="1"/>
          <p:nvPr/>
        </p:nvSpPr>
        <p:spPr>
          <a:xfrm>
            <a:off x="1279525" y="1404620"/>
            <a:ext cx="1736090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PC</a:t>
            </a:r>
            <a:r>
              <a:rPr lang="zh-CN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秤解决方案</a:t>
            </a:r>
            <a:endParaRPr lang="zh-CN" altLang="zh-CN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7"/>
          <p:cNvSpPr txBox="1"/>
          <p:nvPr/>
        </p:nvSpPr>
        <p:spPr>
          <a:xfrm>
            <a:off x="5361305" y="1404620"/>
            <a:ext cx="2043430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收银秤解决方案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8" name="图片 27" descr="1-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725" y="974090"/>
            <a:ext cx="410210" cy="334645"/>
          </a:xfrm>
          <a:prstGeom prst="rect">
            <a:avLst/>
          </a:prstGeom>
        </p:spPr>
      </p:pic>
      <p:pic>
        <p:nvPicPr>
          <p:cNvPr id="29" name="图片 28" descr="1-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165" y="961390"/>
            <a:ext cx="375920" cy="35941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08556" y="1960245"/>
            <a:ext cx="3865432" cy="2164080"/>
            <a:chOff x="756" y="4789"/>
            <a:chExt cx="7528" cy="3408"/>
          </a:xfrm>
        </p:grpSpPr>
        <p:sp>
          <p:nvSpPr>
            <p:cNvPr id="7173" name="矩形 2"/>
            <p:cNvSpPr/>
            <p:nvPr/>
          </p:nvSpPr>
          <p:spPr>
            <a:xfrm>
              <a:off x="1035" y="4789"/>
              <a:ext cx="6306" cy="4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lvl="0" algn="ctr">
                <a:lnSpc>
                  <a:spcPct val="100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高档大气省钱省人省空间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174" name="矩形 3"/>
            <p:cNvSpPr/>
            <p:nvPr/>
          </p:nvSpPr>
          <p:spPr>
            <a:xfrm>
              <a:off x="756" y="5228"/>
              <a:ext cx="6866" cy="2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lvl="0" algn="ctr">
                <a:lnSpc>
                  <a:spcPts val="22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收银和称重高度融合，周边硬件一体化集成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lvl="0" algn="ctr">
                <a:lnSpc>
                  <a:spcPts val="22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触屏操作简单易用，降低员工培训成本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lvl="0" algn="ctr">
                <a:lnSpc>
                  <a:spcPts val="22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减少称重用工，降低排队提升收银效率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lvl="0" algn="ctr">
                <a:lnSpc>
                  <a:spcPts val="22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减少称重条码耗材，又减少摆放空间省钱最实惠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lvl="0" algn="ctr">
                <a:lnSpc>
                  <a:spcPts val="2200"/>
                </a:lnSpc>
              </a:pP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175" name="矩形 4"/>
            <p:cNvSpPr/>
            <p:nvPr/>
          </p:nvSpPr>
          <p:spPr>
            <a:xfrm>
              <a:off x="2025" y="7407"/>
              <a:ext cx="6259" cy="7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lvl="0">
                <a:lnSpc>
                  <a:spcPts val="1600"/>
                </a:lnSpc>
              </a:pPr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称重收银一体、可触摸操作、双屏展示、自带小票打印、读卡器，支持会员、储值卡、移动支付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176" name="圆角矩形 5"/>
            <p:cNvSpPr/>
            <p:nvPr/>
          </p:nvSpPr>
          <p:spPr>
            <a:xfrm>
              <a:off x="1270" y="7484"/>
              <a:ext cx="733" cy="310"/>
            </a:xfrm>
            <a:prstGeom prst="roundRect">
              <a:avLst>
                <a:gd name="adj" fmla="val 35343"/>
              </a:avLst>
            </a:prstGeom>
            <a:solidFill>
              <a:srgbClr val="2BA67A"/>
            </a:solidFill>
            <a:ln w="12700">
              <a:noFill/>
            </a:ln>
          </p:spPr>
          <p:txBody>
            <a:bodyPr anchor="ctr"/>
            <a:p>
              <a:pPr lvl="0" algn="ctr">
                <a:lnSpc>
                  <a:spcPct val="100000"/>
                </a:lnSpc>
              </a:pPr>
              <a:endParaRPr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7177" name="文本框 6"/>
            <p:cNvSpPr/>
            <p:nvPr/>
          </p:nvSpPr>
          <p:spPr>
            <a:xfrm>
              <a:off x="1250" y="7422"/>
              <a:ext cx="916" cy="43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lvl="0" algn="ctr">
                <a:lnSpc>
                  <a:spcPct val="100000"/>
                </a:lnSpc>
              </a:pPr>
              <a:r>
                <a:rPr lang="en-US" altLang="x-none" sz="1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sym typeface="Calibri" panose="020F0502020204030204" pitchFamily="34" charset="0"/>
                </a:rPr>
                <a:t>Tips</a:t>
              </a:r>
              <a:endParaRPr lang="en-US" altLang="x-none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78" name="直接连接符 7"/>
            <p:cNvSpPr/>
            <p:nvPr/>
          </p:nvSpPr>
          <p:spPr>
            <a:xfrm>
              <a:off x="1210" y="7278"/>
              <a:ext cx="6690" cy="0"/>
            </a:xfrm>
            <a:prstGeom prst="line">
              <a:avLst/>
            </a:prstGeom>
            <a:ln w="6350" cap="flat" cmpd="sng">
              <a:solidFill>
                <a:srgbClr val="AFB9B9"/>
              </a:solidFill>
              <a:prstDash val="solid"/>
              <a:bevel/>
              <a:headEnd type="none" w="med" len="med"/>
              <a:tailEnd type="none" w="med" len="med"/>
            </a:ln>
          </p:spPr>
        </p:sp>
      </p:grpSp>
      <p:grpSp>
        <p:nvGrpSpPr>
          <p:cNvPr id="3" name="组合 2"/>
          <p:cNvGrpSpPr/>
          <p:nvPr/>
        </p:nvGrpSpPr>
        <p:grpSpPr>
          <a:xfrm>
            <a:off x="5148405" y="1960245"/>
            <a:ext cx="3472712" cy="1955165"/>
            <a:chOff x="11589" y="4869"/>
            <a:chExt cx="6061" cy="3079"/>
          </a:xfrm>
        </p:grpSpPr>
        <p:sp>
          <p:nvSpPr>
            <p:cNvPr id="10243" name="矩形 2"/>
            <p:cNvSpPr/>
            <p:nvPr/>
          </p:nvSpPr>
          <p:spPr>
            <a:xfrm>
              <a:off x="11883" y="4869"/>
              <a:ext cx="3816" cy="4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lvl="0" algn="ctr">
                <a:lnSpc>
                  <a:spcPct val="100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皮实防水实用性强</a:t>
              </a:r>
              <a:endParaRPr lang="zh-CN" altLang="en-US" sz="14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0244" name="矩形 3"/>
            <p:cNvSpPr/>
            <p:nvPr/>
          </p:nvSpPr>
          <p:spPr>
            <a:xfrm>
              <a:off x="11589" y="5207"/>
              <a:ext cx="5157" cy="246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lvl="0" algn="ctr">
                <a:lnSpc>
                  <a:spcPts val="23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与收银系统的直接下传商品上传销售流水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lvl="0" algn="ctr">
                <a:lnSpc>
                  <a:spcPts val="23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按摊位自由分配，商品经营分配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lvl="0" algn="ctr">
                <a:lnSpc>
                  <a:spcPts val="23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宋体" panose="02010600030101010101" pitchFamily="2" charset="-122"/>
                </a:rPr>
                <a:t>分散收银、分散客流，无需排长队交易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宋体" panose="02010600030101010101" pitchFamily="2" charset="-122"/>
              </a:endParaRPr>
            </a:p>
            <a:p>
              <a:pPr lvl="0" algn="ctr">
                <a:lnSpc>
                  <a:spcPts val="23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宋体" panose="02010600030101010101" pitchFamily="2" charset="-122"/>
                </a:rPr>
                <a:t>自选现称现买，避免前台弃购</a:t>
              </a:r>
              <a:endPara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  <a:p>
              <a:pPr lvl="0" algn="ctr">
                <a:lnSpc>
                  <a:spcPts val="2300"/>
                </a:lnSpc>
              </a:pPr>
              <a:endPara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0245" name="矩形 4"/>
            <p:cNvSpPr/>
            <p:nvPr/>
          </p:nvSpPr>
          <p:spPr>
            <a:xfrm>
              <a:off x="12760" y="7514"/>
              <a:ext cx="4890" cy="3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lvl="0">
                <a:lnSpc>
                  <a:spcPct val="100000"/>
                </a:lnSpc>
              </a:pPr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支持会员、储值卡、移动支付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0246" name="圆角矩形 5"/>
            <p:cNvSpPr/>
            <p:nvPr/>
          </p:nvSpPr>
          <p:spPr>
            <a:xfrm>
              <a:off x="11985" y="7579"/>
              <a:ext cx="730" cy="308"/>
            </a:xfrm>
            <a:prstGeom prst="roundRect">
              <a:avLst>
                <a:gd name="adj" fmla="val 35343"/>
              </a:avLst>
            </a:prstGeom>
            <a:solidFill>
              <a:srgbClr val="2BA67A"/>
            </a:solidFill>
            <a:ln w="12700">
              <a:noFill/>
            </a:ln>
          </p:spPr>
          <p:txBody>
            <a:bodyPr anchor="ctr"/>
            <a:p>
              <a:pPr lvl="0" algn="ctr">
                <a:lnSpc>
                  <a:spcPct val="100000"/>
                </a:lnSpc>
              </a:pPr>
              <a:endParaRPr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0247" name="文本框 6"/>
            <p:cNvSpPr/>
            <p:nvPr/>
          </p:nvSpPr>
          <p:spPr>
            <a:xfrm>
              <a:off x="11963" y="7514"/>
              <a:ext cx="775" cy="43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lvl="0" algn="ctr">
                <a:lnSpc>
                  <a:spcPct val="100000"/>
                </a:lnSpc>
              </a:pPr>
              <a:r>
                <a:rPr lang="en-US" altLang="x-none" sz="1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sym typeface="Calibri" panose="020F0502020204030204" pitchFamily="34" charset="0"/>
                </a:rPr>
                <a:t>Tips</a:t>
              </a:r>
              <a:endParaRPr lang="en-US" altLang="x-none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0248" name="直接连接符 7"/>
            <p:cNvSpPr/>
            <p:nvPr/>
          </p:nvSpPr>
          <p:spPr>
            <a:xfrm>
              <a:off x="11923" y="7370"/>
              <a:ext cx="5727" cy="0"/>
            </a:xfrm>
            <a:prstGeom prst="line">
              <a:avLst/>
            </a:prstGeom>
            <a:ln w="6350" cap="flat" cmpd="sng">
              <a:solidFill>
                <a:srgbClr val="AFB9B9"/>
              </a:solidFill>
              <a:prstDash val="solid"/>
              <a:bevel/>
              <a:headEnd type="none" w="med" len="med"/>
              <a:tailEnd type="none" w="med" len="med"/>
            </a:ln>
          </p:spPr>
        </p:sp>
      </p:grpSp>
      <p:sp>
        <p:nvSpPr>
          <p:cNvPr id="13" name="直接连接符 12"/>
          <p:cNvSpPr/>
          <p:nvPr/>
        </p:nvSpPr>
        <p:spPr>
          <a:xfrm rot="16200000">
            <a:off x="2593975" y="2892425"/>
            <a:ext cx="3956050" cy="1270"/>
          </a:xfrm>
          <a:prstGeom prst="line">
            <a:avLst/>
          </a:prstGeom>
          <a:ln w="6350" cap="flat" cmpd="sng">
            <a:solidFill>
              <a:srgbClr val="AFB9B9"/>
            </a:solidFill>
            <a:prstDash val="dash"/>
            <a:bevel/>
            <a:headEnd type="none" w="med" len="med"/>
            <a:tailEnd type="none" w="med" len="med"/>
          </a:ln>
        </p:spPr>
      </p:sp>
      <p:sp>
        <p:nvSpPr>
          <p:cNvPr id="6" name="矩形 4"/>
          <p:cNvSpPr/>
          <p:nvPr/>
        </p:nvSpPr>
        <p:spPr>
          <a:xfrm>
            <a:off x="1049020" y="4361180"/>
            <a:ext cx="2670810" cy="29654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prstDash val="sysDot"/>
          </a:ln>
        </p:spPr>
        <p:txBody>
          <a:bodyPr wrap="square">
            <a:spAutoFit/>
          </a:bodyPr>
          <a:p>
            <a:pPr lvl="0" algn="dist">
              <a:lnSpc>
                <a:spcPts val="16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最适合生鲜超市市场，集中式收银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矩形 4"/>
          <p:cNvSpPr/>
          <p:nvPr/>
        </p:nvSpPr>
        <p:spPr>
          <a:xfrm>
            <a:off x="5374958" y="4361180"/>
            <a:ext cx="2501265" cy="29654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prstDash val="sysDot"/>
          </a:ln>
        </p:spPr>
        <p:txBody>
          <a:bodyPr wrap="square">
            <a:spAutoFit/>
          </a:bodyPr>
          <a:p>
            <a:pPr lvl="0" algn="dist">
              <a:lnSpc>
                <a:spcPts val="16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最适合农贸市场，非集中式收银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智能应用整体方案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89865" y="1256030"/>
            <a:ext cx="2331720" cy="73850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algn="ctr"/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秤心管家支持微商店、老板助手2.0、微POS、自助收银、思迅支付等多种先进智能应用，助力商家科学管理</a:t>
            </a: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82180" y="3929380"/>
            <a:ext cx="1330325" cy="36893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algn="ctr"/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支持主流外卖平台满足行业发展需要</a:t>
            </a: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2993390" y="1291590"/>
            <a:ext cx="2781935" cy="2944495"/>
            <a:chOff x="4846" y="2139"/>
            <a:chExt cx="3609" cy="3820"/>
          </a:xfrm>
        </p:grpSpPr>
        <p:sp>
          <p:nvSpPr>
            <p:cNvPr id="15" name="Freeform 5"/>
            <p:cNvSpPr/>
            <p:nvPr/>
          </p:nvSpPr>
          <p:spPr bwMode="auto">
            <a:xfrm rot="13500000">
              <a:off x="6246" y="2137"/>
              <a:ext cx="1076" cy="1080"/>
            </a:xfrm>
            <a:custGeom>
              <a:avLst/>
              <a:gdLst>
                <a:gd name="T0" fmla="*/ 3898 w 3898"/>
                <a:gd name="T1" fmla="*/ 944 h 3904"/>
                <a:gd name="T2" fmla="*/ 934 w 3898"/>
                <a:gd name="T3" fmla="*/ 3904 h 3904"/>
                <a:gd name="T4" fmla="*/ 0 w 3898"/>
                <a:gd name="T5" fmla="*/ 1642 h 3904"/>
                <a:gd name="T6" fmla="*/ 1624 w 3898"/>
                <a:gd name="T7" fmla="*/ 0 h 3904"/>
                <a:gd name="T8" fmla="*/ 3898 w 3898"/>
                <a:gd name="T9" fmla="*/ 944 h 3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98" h="3904">
                  <a:moveTo>
                    <a:pt x="3898" y="944"/>
                  </a:moveTo>
                  <a:cubicBezTo>
                    <a:pt x="3316" y="2213"/>
                    <a:pt x="2294" y="3284"/>
                    <a:pt x="934" y="3904"/>
                  </a:cubicBezTo>
                  <a:lnTo>
                    <a:pt x="0" y="1642"/>
                  </a:lnTo>
                  <a:cubicBezTo>
                    <a:pt x="734" y="1284"/>
                    <a:pt x="1292" y="696"/>
                    <a:pt x="1624" y="0"/>
                  </a:cubicBezTo>
                  <a:lnTo>
                    <a:pt x="3898" y="944"/>
                  </a:lnTo>
                  <a:close/>
                </a:path>
              </a:pathLst>
            </a:custGeom>
            <a:solidFill>
              <a:schemeClr val="accent3"/>
            </a:solidFill>
            <a:ln w="4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sz="1200"/>
            </a:p>
          </p:txBody>
        </p:sp>
        <p:sp>
          <p:nvSpPr>
            <p:cNvPr id="17" name="Freeform 5"/>
            <p:cNvSpPr/>
            <p:nvPr/>
          </p:nvSpPr>
          <p:spPr bwMode="auto">
            <a:xfrm>
              <a:off x="7186" y="4481"/>
              <a:ext cx="1076" cy="1080"/>
            </a:xfrm>
            <a:custGeom>
              <a:avLst/>
              <a:gdLst>
                <a:gd name="T0" fmla="*/ 3898 w 3898"/>
                <a:gd name="T1" fmla="*/ 944 h 3904"/>
                <a:gd name="T2" fmla="*/ 934 w 3898"/>
                <a:gd name="T3" fmla="*/ 3904 h 3904"/>
                <a:gd name="T4" fmla="*/ 0 w 3898"/>
                <a:gd name="T5" fmla="*/ 1642 h 3904"/>
                <a:gd name="T6" fmla="*/ 1624 w 3898"/>
                <a:gd name="T7" fmla="*/ 0 h 3904"/>
                <a:gd name="T8" fmla="*/ 3898 w 3898"/>
                <a:gd name="T9" fmla="*/ 944 h 3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98" h="3904">
                  <a:moveTo>
                    <a:pt x="3898" y="944"/>
                  </a:moveTo>
                  <a:cubicBezTo>
                    <a:pt x="3316" y="2213"/>
                    <a:pt x="2294" y="3284"/>
                    <a:pt x="934" y="3904"/>
                  </a:cubicBezTo>
                  <a:lnTo>
                    <a:pt x="0" y="1642"/>
                  </a:lnTo>
                  <a:cubicBezTo>
                    <a:pt x="734" y="1284"/>
                    <a:pt x="1292" y="696"/>
                    <a:pt x="1624" y="0"/>
                  </a:cubicBezTo>
                  <a:lnTo>
                    <a:pt x="3898" y="944"/>
                  </a:lnTo>
                  <a:close/>
                </a:path>
              </a:pathLst>
            </a:custGeom>
            <a:solidFill>
              <a:schemeClr val="accent3"/>
            </a:solidFill>
            <a:ln w="4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sz="1200"/>
            </a:p>
          </p:txBody>
        </p:sp>
        <p:sp>
          <p:nvSpPr>
            <p:cNvPr id="18" name="Freeform 6"/>
            <p:cNvSpPr/>
            <p:nvPr/>
          </p:nvSpPr>
          <p:spPr bwMode="auto">
            <a:xfrm>
              <a:off x="7677" y="3471"/>
              <a:ext cx="778" cy="1159"/>
            </a:xfrm>
            <a:custGeom>
              <a:avLst/>
              <a:gdLst>
                <a:gd name="T0" fmla="*/ 2294 w 2814"/>
                <a:gd name="T1" fmla="*/ 0 h 4189"/>
                <a:gd name="T2" fmla="*/ 2290 w 2814"/>
                <a:gd name="T3" fmla="*/ 4189 h 4189"/>
                <a:gd name="T4" fmla="*/ 12 w 2814"/>
                <a:gd name="T5" fmla="*/ 3244 h 4189"/>
                <a:gd name="T6" fmla="*/ 0 w 2814"/>
                <a:gd name="T7" fmla="*/ 948 h 4189"/>
                <a:gd name="T8" fmla="*/ 2294 w 2814"/>
                <a:gd name="T9" fmla="*/ 0 h 4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4" h="4189">
                  <a:moveTo>
                    <a:pt x="2294" y="0"/>
                  </a:moveTo>
                  <a:cubicBezTo>
                    <a:pt x="2814" y="1401"/>
                    <a:pt x="2778" y="2881"/>
                    <a:pt x="2290" y="4189"/>
                  </a:cubicBezTo>
                  <a:lnTo>
                    <a:pt x="12" y="3244"/>
                  </a:lnTo>
                  <a:cubicBezTo>
                    <a:pt x="253" y="2522"/>
                    <a:pt x="265" y="1717"/>
                    <a:pt x="0" y="948"/>
                  </a:cubicBezTo>
                  <a:lnTo>
                    <a:pt x="2294" y="0"/>
                  </a:lnTo>
                  <a:close/>
                </a:path>
              </a:pathLst>
            </a:custGeom>
            <a:solidFill>
              <a:schemeClr val="accent6"/>
            </a:solidFill>
            <a:ln w="4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sz="1200"/>
            </a:p>
          </p:txBody>
        </p:sp>
        <p:sp>
          <p:nvSpPr>
            <p:cNvPr id="19" name="Freeform 7"/>
            <p:cNvSpPr/>
            <p:nvPr/>
          </p:nvSpPr>
          <p:spPr bwMode="auto">
            <a:xfrm>
              <a:off x="7186" y="2537"/>
              <a:ext cx="1077" cy="1083"/>
            </a:xfrm>
            <a:custGeom>
              <a:avLst/>
              <a:gdLst>
                <a:gd name="T0" fmla="*/ 946 w 3906"/>
                <a:gd name="T1" fmla="*/ 0 h 3912"/>
                <a:gd name="T2" fmla="*/ 3906 w 3906"/>
                <a:gd name="T3" fmla="*/ 2964 h 3912"/>
                <a:gd name="T4" fmla="*/ 1613 w 3906"/>
                <a:gd name="T5" fmla="*/ 3912 h 3912"/>
                <a:gd name="T6" fmla="*/ 0 w 3906"/>
                <a:gd name="T7" fmla="*/ 2278 h 3912"/>
                <a:gd name="T8" fmla="*/ 946 w 3906"/>
                <a:gd name="T9" fmla="*/ 0 h 3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06" h="3912">
                  <a:moveTo>
                    <a:pt x="946" y="0"/>
                  </a:moveTo>
                  <a:cubicBezTo>
                    <a:pt x="2215" y="582"/>
                    <a:pt x="3286" y="1605"/>
                    <a:pt x="3906" y="2964"/>
                  </a:cubicBezTo>
                  <a:lnTo>
                    <a:pt x="1613" y="3912"/>
                  </a:lnTo>
                  <a:cubicBezTo>
                    <a:pt x="1257" y="3181"/>
                    <a:pt x="681" y="2620"/>
                    <a:pt x="0" y="2278"/>
                  </a:cubicBezTo>
                  <a:lnTo>
                    <a:pt x="946" y="0"/>
                  </a:lnTo>
                  <a:close/>
                </a:path>
              </a:pathLst>
            </a:custGeom>
            <a:solidFill>
              <a:schemeClr val="accent2"/>
            </a:solidFill>
            <a:ln w="4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sz="1200"/>
            </a:p>
          </p:txBody>
        </p:sp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912" y="3203"/>
              <a:ext cx="1687" cy="1691"/>
            </a:xfrm>
            <a:prstGeom prst="ellipse">
              <a:avLst/>
            </a:prstGeom>
            <a:solidFill>
              <a:schemeClr val="accent1"/>
            </a:solidFill>
            <a:ln w="4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sz="120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064" y="3830"/>
              <a:ext cx="1335" cy="4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秤心管家</a:t>
              </a:r>
              <a:endPara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455" y="2961"/>
              <a:ext cx="538" cy="47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美团</a:t>
              </a:r>
              <a:endPara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外卖</a:t>
              </a:r>
              <a:endPara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797" y="3839"/>
              <a:ext cx="538" cy="47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饿了么</a:t>
              </a:r>
              <a:endPara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400" y="4762"/>
              <a:ext cx="538" cy="47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百度</a:t>
              </a:r>
              <a:endPara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外卖</a:t>
              </a:r>
              <a:endPara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6"/>
            <p:cNvSpPr/>
            <p:nvPr/>
          </p:nvSpPr>
          <p:spPr bwMode="auto">
            <a:xfrm rot="13500000">
              <a:off x="5451" y="2540"/>
              <a:ext cx="778" cy="1159"/>
            </a:xfrm>
            <a:custGeom>
              <a:avLst/>
              <a:gdLst>
                <a:gd name="T0" fmla="*/ 2294 w 2814"/>
                <a:gd name="T1" fmla="*/ 0 h 4189"/>
                <a:gd name="T2" fmla="*/ 2290 w 2814"/>
                <a:gd name="T3" fmla="*/ 4189 h 4189"/>
                <a:gd name="T4" fmla="*/ 12 w 2814"/>
                <a:gd name="T5" fmla="*/ 3244 h 4189"/>
                <a:gd name="T6" fmla="*/ 0 w 2814"/>
                <a:gd name="T7" fmla="*/ 948 h 4189"/>
                <a:gd name="T8" fmla="*/ 2294 w 2814"/>
                <a:gd name="T9" fmla="*/ 0 h 4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4" h="4189">
                  <a:moveTo>
                    <a:pt x="2294" y="0"/>
                  </a:moveTo>
                  <a:cubicBezTo>
                    <a:pt x="2814" y="1401"/>
                    <a:pt x="2778" y="2881"/>
                    <a:pt x="2290" y="4189"/>
                  </a:cubicBezTo>
                  <a:lnTo>
                    <a:pt x="12" y="3244"/>
                  </a:lnTo>
                  <a:cubicBezTo>
                    <a:pt x="253" y="2522"/>
                    <a:pt x="265" y="1717"/>
                    <a:pt x="0" y="948"/>
                  </a:cubicBezTo>
                  <a:lnTo>
                    <a:pt x="2294" y="0"/>
                  </a:lnTo>
                  <a:close/>
                </a:path>
              </a:pathLst>
            </a:custGeom>
            <a:solidFill>
              <a:schemeClr val="accent6"/>
            </a:solidFill>
            <a:ln w="4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sz="1200"/>
            </a:p>
          </p:txBody>
        </p:sp>
        <p:sp>
          <p:nvSpPr>
            <p:cNvPr id="23" name="Freeform 7"/>
            <p:cNvSpPr/>
            <p:nvPr/>
          </p:nvSpPr>
          <p:spPr bwMode="auto">
            <a:xfrm rot="13500000">
              <a:off x="4855" y="3507"/>
              <a:ext cx="1077" cy="1083"/>
            </a:xfrm>
            <a:custGeom>
              <a:avLst/>
              <a:gdLst>
                <a:gd name="T0" fmla="*/ 946 w 3906"/>
                <a:gd name="T1" fmla="*/ 0 h 3912"/>
                <a:gd name="T2" fmla="*/ 3906 w 3906"/>
                <a:gd name="T3" fmla="*/ 2964 h 3912"/>
                <a:gd name="T4" fmla="*/ 1613 w 3906"/>
                <a:gd name="T5" fmla="*/ 3912 h 3912"/>
                <a:gd name="T6" fmla="*/ 0 w 3906"/>
                <a:gd name="T7" fmla="*/ 2278 h 3912"/>
                <a:gd name="T8" fmla="*/ 946 w 3906"/>
                <a:gd name="T9" fmla="*/ 0 h 3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06" h="3912">
                  <a:moveTo>
                    <a:pt x="946" y="0"/>
                  </a:moveTo>
                  <a:cubicBezTo>
                    <a:pt x="2215" y="582"/>
                    <a:pt x="3286" y="1605"/>
                    <a:pt x="3906" y="2964"/>
                  </a:cubicBezTo>
                  <a:lnTo>
                    <a:pt x="1613" y="3912"/>
                  </a:lnTo>
                  <a:cubicBezTo>
                    <a:pt x="1257" y="3181"/>
                    <a:pt x="681" y="2620"/>
                    <a:pt x="0" y="2278"/>
                  </a:cubicBezTo>
                  <a:lnTo>
                    <a:pt x="946" y="0"/>
                  </a:lnTo>
                  <a:close/>
                </a:path>
              </a:pathLst>
            </a:custGeom>
            <a:solidFill>
              <a:schemeClr val="accent2"/>
            </a:solidFill>
            <a:ln w="4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sz="1200"/>
            </a:p>
          </p:txBody>
        </p:sp>
        <p:sp>
          <p:nvSpPr>
            <p:cNvPr id="26" name="TextBox 38"/>
            <p:cNvSpPr txBox="1"/>
            <p:nvPr/>
          </p:nvSpPr>
          <p:spPr>
            <a:xfrm rot="13500000">
              <a:off x="5144" y="3963"/>
              <a:ext cx="538" cy="23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采购</a:t>
              </a:r>
              <a:endPara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Freeform 5"/>
            <p:cNvSpPr/>
            <p:nvPr/>
          </p:nvSpPr>
          <p:spPr bwMode="auto">
            <a:xfrm rot="8220000">
              <a:off x="4846" y="3457"/>
              <a:ext cx="1076" cy="1080"/>
            </a:xfrm>
            <a:custGeom>
              <a:avLst/>
              <a:gdLst>
                <a:gd name="T0" fmla="*/ 3898 w 3898"/>
                <a:gd name="T1" fmla="*/ 944 h 3904"/>
                <a:gd name="T2" fmla="*/ 934 w 3898"/>
                <a:gd name="T3" fmla="*/ 3904 h 3904"/>
                <a:gd name="T4" fmla="*/ 0 w 3898"/>
                <a:gd name="T5" fmla="*/ 1642 h 3904"/>
                <a:gd name="T6" fmla="*/ 1624 w 3898"/>
                <a:gd name="T7" fmla="*/ 0 h 3904"/>
                <a:gd name="T8" fmla="*/ 3898 w 3898"/>
                <a:gd name="T9" fmla="*/ 944 h 3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98" h="3904">
                  <a:moveTo>
                    <a:pt x="3898" y="944"/>
                  </a:moveTo>
                  <a:cubicBezTo>
                    <a:pt x="3316" y="2213"/>
                    <a:pt x="2294" y="3284"/>
                    <a:pt x="934" y="3904"/>
                  </a:cubicBezTo>
                  <a:lnTo>
                    <a:pt x="0" y="1642"/>
                  </a:lnTo>
                  <a:cubicBezTo>
                    <a:pt x="734" y="1284"/>
                    <a:pt x="1292" y="696"/>
                    <a:pt x="1624" y="0"/>
                  </a:cubicBezTo>
                  <a:lnTo>
                    <a:pt x="3898" y="944"/>
                  </a:lnTo>
                  <a:close/>
                </a:path>
              </a:pathLst>
            </a:custGeom>
            <a:solidFill>
              <a:schemeClr val="accent3"/>
            </a:solidFill>
            <a:ln w="4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sz="1200"/>
            </a:p>
          </p:txBody>
        </p:sp>
        <p:sp>
          <p:nvSpPr>
            <p:cNvPr id="31" name="Freeform 6"/>
            <p:cNvSpPr/>
            <p:nvPr/>
          </p:nvSpPr>
          <p:spPr bwMode="auto">
            <a:xfrm rot="8220000">
              <a:off x="5407" y="4360"/>
              <a:ext cx="778" cy="1159"/>
            </a:xfrm>
            <a:custGeom>
              <a:avLst/>
              <a:gdLst>
                <a:gd name="T0" fmla="*/ 2294 w 2814"/>
                <a:gd name="T1" fmla="*/ 0 h 4189"/>
                <a:gd name="T2" fmla="*/ 2290 w 2814"/>
                <a:gd name="T3" fmla="*/ 4189 h 4189"/>
                <a:gd name="T4" fmla="*/ 12 w 2814"/>
                <a:gd name="T5" fmla="*/ 3244 h 4189"/>
                <a:gd name="T6" fmla="*/ 0 w 2814"/>
                <a:gd name="T7" fmla="*/ 948 h 4189"/>
                <a:gd name="T8" fmla="*/ 2294 w 2814"/>
                <a:gd name="T9" fmla="*/ 0 h 4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4" h="4189">
                  <a:moveTo>
                    <a:pt x="2294" y="0"/>
                  </a:moveTo>
                  <a:cubicBezTo>
                    <a:pt x="2814" y="1401"/>
                    <a:pt x="2778" y="2881"/>
                    <a:pt x="2290" y="4189"/>
                  </a:cubicBezTo>
                  <a:lnTo>
                    <a:pt x="12" y="3244"/>
                  </a:lnTo>
                  <a:cubicBezTo>
                    <a:pt x="253" y="2522"/>
                    <a:pt x="265" y="1717"/>
                    <a:pt x="0" y="948"/>
                  </a:cubicBezTo>
                  <a:lnTo>
                    <a:pt x="2294" y="0"/>
                  </a:lnTo>
                  <a:close/>
                </a:path>
              </a:pathLst>
            </a:custGeom>
            <a:solidFill>
              <a:schemeClr val="accent6"/>
            </a:solidFill>
            <a:ln w="4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sz="1200"/>
            </a:p>
          </p:txBody>
        </p:sp>
        <p:sp>
          <p:nvSpPr>
            <p:cNvPr id="32" name="Freeform 7"/>
            <p:cNvSpPr/>
            <p:nvPr/>
          </p:nvSpPr>
          <p:spPr bwMode="auto">
            <a:xfrm rot="8220000">
              <a:off x="6170" y="4876"/>
              <a:ext cx="1077" cy="1083"/>
            </a:xfrm>
            <a:custGeom>
              <a:avLst/>
              <a:gdLst>
                <a:gd name="T0" fmla="*/ 946 w 3906"/>
                <a:gd name="T1" fmla="*/ 0 h 3912"/>
                <a:gd name="T2" fmla="*/ 3906 w 3906"/>
                <a:gd name="T3" fmla="*/ 2964 h 3912"/>
                <a:gd name="T4" fmla="*/ 1613 w 3906"/>
                <a:gd name="T5" fmla="*/ 3912 h 3912"/>
                <a:gd name="T6" fmla="*/ 0 w 3906"/>
                <a:gd name="T7" fmla="*/ 2278 h 3912"/>
                <a:gd name="T8" fmla="*/ 946 w 3906"/>
                <a:gd name="T9" fmla="*/ 0 h 3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06" h="3912">
                  <a:moveTo>
                    <a:pt x="946" y="0"/>
                  </a:moveTo>
                  <a:cubicBezTo>
                    <a:pt x="2215" y="582"/>
                    <a:pt x="3286" y="1605"/>
                    <a:pt x="3906" y="2964"/>
                  </a:cubicBezTo>
                  <a:lnTo>
                    <a:pt x="1613" y="3912"/>
                  </a:lnTo>
                  <a:cubicBezTo>
                    <a:pt x="1257" y="3181"/>
                    <a:pt x="681" y="2620"/>
                    <a:pt x="0" y="2278"/>
                  </a:cubicBezTo>
                  <a:lnTo>
                    <a:pt x="946" y="0"/>
                  </a:lnTo>
                  <a:close/>
                </a:path>
              </a:pathLst>
            </a:custGeom>
            <a:solidFill>
              <a:schemeClr val="accent2"/>
            </a:solidFill>
            <a:ln w="4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sz="1200"/>
            </a:p>
          </p:txBody>
        </p:sp>
        <p:sp>
          <p:nvSpPr>
            <p:cNvPr id="41" name="TextBox 39"/>
            <p:cNvSpPr txBox="1"/>
            <p:nvPr/>
          </p:nvSpPr>
          <p:spPr>
            <a:xfrm>
              <a:off x="6475" y="2484"/>
              <a:ext cx="608" cy="47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老板助手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2.0</a:t>
              </a:r>
              <a:endPara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TextBox 39"/>
            <p:cNvSpPr txBox="1"/>
            <p:nvPr/>
          </p:nvSpPr>
          <p:spPr>
            <a:xfrm>
              <a:off x="5525" y="2962"/>
              <a:ext cx="538" cy="47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微商店</a:t>
              </a:r>
              <a:endPara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TextBox 39"/>
            <p:cNvSpPr txBox="1"/>
            <p:nvPr/>
          </p:nvSpPr>
          <p:spPr>
            <a:xfrm>
              <a:off x="5167" y="3839"/>
              <a:ext cx="538" cy="47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自助</a:t>
              </a:r>
              <a:endPara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收银</a:t>
              </a:r>
              <a:endPara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TextBox 39"/>
            <p:cNvSpPr txBox="1"/>
            <p:nvPr/>
          </p:nvSpPr>
          <p:spPr>
            <a:xfrm>
              <a:off x="5525" y="4701"/>
              <a:ext cx="538" cy="47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微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POS</a:t>
              </a:r>
              <a:endPara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TextBox 39"/>
            <p:cNvSpPr txBox="1"/>
            <p:nvPr/>
          </p:nvSpPr>
          <p:spPr>
            <a:xfrm>
              <a:off x="6335" y="5150"/>
              <a:ext cx="747" cy="47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思迅</a:t>
              </a:r>
              <a:endPara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支付</a:t>
              </a:r>
              <a:endPara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50" name="图片 49" descr="图标-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425" y="4196080"/>
            <a:ext cx="554990" cy="554990"/>
          </a:xfrm>
          <a:prstGeom prst="rect">
            <a:avLst/>
          </a:prstGeom>
        </p:spPr>
      </p:pic>
      <p:pic>
        <p:nvPicPr>
          <p:cNvPr id="52" name="图片 51" descr="图标-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960" y="1323340"/>
            <a:ext cx="1005840" cy="603250"/>
          </a:xfrm>
          <a:prstGeom prst="rect">
            <a:avLst/>
          </a:prstGeom>
        </p:spPr>
      </p:pic>
      <p:pic>
        <p:nvPicPr>
          <p:cNvPr id="53" name="图片 52" descr="图标-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835" y="3816350"/>
            <a:ext cx="463550" cy="457200"/>
          </a:xfrm>
          <a:prstGeom prst="rect">
            <a:avLst/>
          </a:prstGeom>
        </p:spPr>
      </p:pic>
      <p:pic>
        <p:nvPicPr>
          <p:cNvPr id="54" name="图片 53" descr="图标-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9155" y="2578100"/>
            <a:ext cx="511810" cy="506095"/>
          </a:xfrm>
          <a:prstGeom prst="rect">
            <a:avLst/>
          </a:prstGeom>
        </p:spPr>
      </p:pic>
      <p:pic>
        <p:nvPicPr>
          <p:cNvPr id="55" name="图片 54" descr="图标-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5925" y="1276985"/>
            <a:ext cx="560705" cy="560705"/>
          </a:xfrm>
          <a:prstGeom prst="rect">
            <a:avLst/>
          </a:prstGeom>
        </p:spPr>
      </p:pic>
      <p:pic>
        <p:nvPicPr>
          <p:cNvPr id="56" name="图片 55" descr="图标-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5605" y="843915"/>
            <a:ext cx="554990" cy="560705"/>
          </a:xfrm>
          <a:prstGeom prst="rect">
            <a:avLst/>
          </a:prstGeom>
        </p:spPr>
      </p:pic>
      <p:pic>
        <p:nvPicPr>
          <p:cNvPr id="57" name="图片 56" descr="图标-0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7015" y="3635375"/>
            <a:ext cx="560705" cy="560705"/>
          </a:xfrm>
          <a:prstGeom prst="rect">
            <a:avLst/>
          </a:prstGeom>
        </p:spPr>
      </p:pic>
      <p:pic>
        <p:nvPicPr>
          <p:cNvPr id="58" name="图片 57" descr="图标-0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7285" y="2489200"/>
            <a:ext cx="548640" cy="548640"/>
          </a:xfrm>
          <a:prstGeom prst="rect">
            <a:avLst/>
          </a:prstGeom>
        </p:spPr>
      </p:pic>
      <p:grpSp>
        <p:nvGrpSpPr>
          <p:cNvPr id="61" name="组合 60"/>
          <p:cNvGrpSpPr/>
          <p:nvPr/>
        </p:nvGrpSpPr>
        <p:grpSpPr>
          <a:xfrm>
            <a:off x="7420610" y="2458720"/>
            <a:ext cx="683260" cy="903605"/>
            <a:chOff x="11794" y="3988"/>
            <a:chExt cx="1076" cy="1423"/>
          </a:xfrm>
        </p:grpSpPr>
        <p:pic>
          <p:nvPicPr>
            <p:cNvPr id="51" name="图片 50" descr="图标-0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794" y="3988"/>
              <a:ext cx="1018" cy="835"/>
            </a:xfrm>
            <a:prstGeom prst="rect">
              <a:avLst/>
            </a:prstGeom>
          </p:spPr>
        </p:pic>
        <p:sp>
          <p:nvSpPr>
            <p:cNvPr id="59" name="矩形标注 58"/>
            <p:cNvSpPr/>
            <p:nvPr/>
          </p:nvSpPr>
          <p:spPr>
            <a:xfrm rot="10800000">
              <a:off x="11850" y="5071"/>
              <a:ext cx="1020" cy="340"/>
            </a:xfrm>
            <a:prstGeom prst="wedgeRectCallou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1880" y="5087"/>
              <a:ext cx="960" cy="2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pPr algn="l"/>
              <a:r>
                <a:rPr lang="zh-CN" altLang="en-US" sz="1200" b="1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思迅外卖</a:t>
              </a:r>
              <a:endParaRPr lang="zh-CN" altLang="en-US" sz="12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62" name="Freeform 5"/>
          <p:cNvSpPr/>
          <p:nvPr/>
        </p:nvSpPr>
        <p:spPr bwMode="auto">
          <a:xfrm flipH="1">
            <a:off x="6450965" y="1601470"/>
            <a:ext cx="659765" cy="2379980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accent2">
              <a:alpha val="54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智能</a:t>
            </a:r>
            <a:r>
              <a:rPr lang="en-US" altLang="zh-CN" dirty="0">
                <a:sym typeface="+mn-ea"/>
              </a:rPr>
              <a:t>O2O</a:t>
            </a:r>
            <a:r>
              <a:rPr lang="zh-CN" altLang="en-US" dirty="0">
                <a:sym typeface="+mn-ea"/>
              </a:rPr>
              <a:t>应用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sp>
        <p:nvSpPr>
          <p:cNvPr id="11275" name="直接连接符 12"/>
          <p:cNvSpPr/>
          <p:nvPr/>
        </p:nvSpPr>
        <p:spPr>
          <a:xfrm rot="16200000">
            <a:off x="2482850" y="2934335"/>
            <a:ext cx="4178300" cy="1270"/>
          </a:xfrm>
          <a:prstGeom prst="line">
            <a:avLst/>
          </a:prstGeom>
          <a:ln w="6350" cap="flat" cmpd="sng">
            <a:solidFill>
              <a:srgbClr val="AFB9B9"/>
            </a:solidFill>
            <a:prstDash val="dash"/>
            <a:bevel/>
            <a:headEnd type="none" w="med" len="med"/>
            <a:tailEnd type="none" w="med" len="med"/>
          </a:ln>
        </p:spPr>
      </p:sp>
      <p:sp>
        <p:nvSpPr>
          <p:cNvPr id="13" name="矩形 6"/>
          <p:cNvSpPr/>
          <p:nvPr/>
        </p:nvSpPr>
        <p:spPr>
          <a:xfrm>
            <a:off x="1220470" y="3178810"/>
            <a:ext cx="2212975" cy="17018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微商城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lvl="0" algn="ctr">
              <a:lnSpc>
                <a:spcPts val="2300"/>
              </a:lnSpc>
              <a:spcBef>
                <a:spcPts val="120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线上订单实时推送到店</a:t>
            </a:r>
            <a:b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线上线下会员一体化</a:t>
            </a:r>
            <a:b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微信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\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支付宝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\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储值卡线上支付</a:t>
            </a:r>
            <a:b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线上订单，线下配送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" name="矩形 6"/>
          <p:cNvSpPr/>
          <p:nvPr/>
        </p:nvSpPr>
        <p:spPr>
          <a:xfrm>
            <a:off x="6217285" y="3178810"/>
            <a:ext cx="1799590" cy="17018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>
              <a:lnSpc>
                <a:spcPct val="100000"/>
              </a:lnSpc>
            </a:pPr>
            <a:r>
              <a:rPr lang="zh-CN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微会员</a:t>
            </a:r>
            <a:endParaRPr lang="zh-CN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lvl="0" algn="ctr">
              <a:lnSpc>
                <a:spcPts val="2300"/>
              </a:lnSpc>
              <a:spcBef>
                <a:spcPts val="120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注册-签到有礼</a:t>
            </a:r>
            <a:b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线上储值赠送</a:t>
            </a:r>
            <a:b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线上优惠券可线下使用</a:t>
            </a:r>
            <a:b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定向送券 精准营销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clrChange>
              <a:clrFrom>
                <a:srgbClr val="EEEEEE">
                  <a:alpha val="100000"/>
                </a:srgbClr>
              </a:clrFrom>
              <a:clrTo>
                <a:srgbClr val="EEEEE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5790" y="1024890"/>
            <a:ext cx="3441625" cy="202081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49165" y="1024890"/>
            <a:ext cx="4100749" cy="2037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智能移动应用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sp>
        <p:nvSpPr>
          <p:cNvPr id="28" name="矩形 6"/>
          <p:cNvSpPr/>
          <p:nvPr/>
        </p:nvSpPr>
        <p:spPr>
          <a:xfrm>
            <a:off x="1016000" y="3060065"/>
            <a:ext cx="2621915" cy="17018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微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pos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lvl="0" algn="ctr">
              <a:lnSpc>
                <a:spcPts val="2300"/>
              </a:lnSpc>
              <a:spcBef>
                <a:spcPts val="120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手机即可销售、收款</a:t>
            </a:r>
            <a:b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实现移动销售</a:t>
            </a:r>
            <a:b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微信支付、支付宝、会员支付</a:t>
            </a:r>
            <a:b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随时随地处理业务单据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9" name="矩形 6"/>
          <p:cNvSpPr/>
          <p:nvPr/>
        </p:nvSpPr>
        <p:spPr>
          <a:xfrm>
            <a:off x="5712460" y="3060065"/>
            <a:ext cx="2268220" cy="17018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>
              <a:lnSpc>
                <a:spcPct val="100000"/>
              </a:lnSpc>
            </a:pPr>
            <a:r>
              <a:rPr lang="zh-CN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老板助手</a:t>
            </a:r>
            <a:endParaRPr lang="zh-CN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lvl="0" algn="ctr">
              <a:lnSpc>
                <a:spcPts val="2300"/>
              </a:lnSpc>
              <a:spcBef>
                <a:spcPts val="120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实时数据查看</a:t>
            </a:r>
            <a:b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微信推送，提升运营效率</a:t>
            </a:r>
            <a:b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支持图形环比分析</a:t>
            </a:r>
            <a:b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门店销售，会员发展分析</a:t>
            </a:r>
            <a:endParaRPr lang="zh-CN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clrChange>
              <a:clrFrom>
                <a:srgbClr val="EEEEEE">
                  <a:alpha val="100000"/>
                </a:srgbClr>
              </a:clrFrom>
              <a:clrTo>
                <a:srgbClr val="EEEEE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5790" y="922020"/>
            <a:ext cx="3442970" cy="20383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>
                  <a:alpha val="100000"/>
                </a:srgbClr>
              </a:clrFrom>
              <a:clrTo>
                <a:srgbClr val="EEEEE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922020"/>
            <a:ext cx="3441625" cy="2024301"/>
          </a:xfrm>
          <a:prstGeom prst="rect">
            <a:avLst/>
          </a:prstGeom>
        </p:spPr>
      </p:pic>
      <p:sp>
        <p:nvSpPr>
          <p:cNvPr id="48" name="直接连接符 12"/>
          <p:cNvSpPr/>
          <p:nvPr/>
        </p:nvSpPr>
        <p:spPr>
          <a:xfrm rot="16200000">
            <a:off x="2482850" y="2934335"/>
            <a:ext cx="4178300" cy="1270"/>
          </a:xfrm>
          <a:prstGeom prst="line">
            <a:avLst/>
          </a:prstGeom>
          <a:ln w="6350" cap="flat" cmpd="sng">
            <a:solidFill>
              <a:srgbClr val="AFB9B9"/>
            </a:solidFill>
            <a:prstDash val="dash"/>
            <a:bevel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4413" y="143163"/>
            <a:ext cx="2741856" cy="277143"/>
          </a:xfrm>
        </p:spPr>
        <p:txBody>
          <a:bodyPr/>
          <a:lstStyle/>
          <a:p>
            <a:r>
              <a:rPr lang="zh-CN" altLang="en-US" dirty="0"/>
              <a:t>思迅历程</a:t>
            </a:r>
            <a:endParaRPr lang="zh-CN" altLang="en-US" dirty="0"/>
          </a:p>
        </p:txBody>
      </p:sp>
      <p:sp>
        <p:nvSpPr>
          <p:cNvPr id="38" name="KSO_Shape"/>
          <p:cNvSpPr/>
          <p:nvPr/>
        </p:nvSpPr>
        <p:spPr bwMode="auto">
          <a:xfrm>
            <a:off x="264319" y="199473"/>
            <a:ext cx="279778" cy="192112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02640" y="1057275"/>
            <a:ext cx="7682865" cy="3487420"/>
            <a:chOff x="1264" y="1552"/>
            <a:chExt cx="12099" cy="5492"/>
          </a:xfrm>
        </p:grpSpPr>
        <p:sp>
          <p:nvSpPr>
            <p:cNvPr id="7" name="Text Box 4"/>
            <p:cNvSpPr txBox="1"/>
            <p:nvPr/>
          </p:nvSpPr>
          <p:spPr>
            <a:xfrm>
              <a:off x="1264" y="2320"/>
              <a:ext cx="4706" cy="368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48773" tIns="25417" rIns="48773" bIns="25417" anchor="t">
              <a:spAutoFit/>
            </a:bodyPr>
            <a:p>
              <a:pPr>
                <a:lnSpc>
                  <a:spcPts val="1190"/>
                </a:lnSpc>
              </a:pPr>
              <a:endParaRPr lang="zh-CN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ts val="1190"/>
                </a:lnSpc>
              </a:pPr>
              <a:r>
                <a:rPr lang="zh-CN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新三板创新层企业</a:t>
              </a:r>
              <a:endParaRPr lang="zh-CN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ts val="1190"/>
                </a:lnSpc>
              </a:pPr>
              <a:endParaRPr lang="zh-CN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ts val="1190"/>
                </a:lnSpc>
              </a:pPr>
              <a:r>
                <a:rPr lang="zh-CN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新三板上市（股票代码：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838758</a:t>
              </a:r>
              <a:r>
                <a:rPr lang="zh-CN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zh-CN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ts val="1190"/>
                </a:lnSpc>
              </a:pPr>
              <a:endParaRPr lang="zh-CN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ts val="119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零售流通/餐饮娱乐管理软件供应商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ts val="1190"/>
                </a:lnSpc>
              </a:pP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ts val="119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国家级高新技术企业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ts val="1190"/>
                </a:lnSpc>
              </a:pP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ts val="119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石基信息控股成员企业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ts val="1190"/>
                </a:lnSpc>
              </a:pP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ts val="119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20年专注于流通行业信息化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ts val="1190"/>
                </a:lnSpc>
              </a:pP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ts val="119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赢得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50</a:t>
              </a: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万家客户信赖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ts val="1190"/>
                </a:lnSpc>
              </a:pP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Text Box 2"/>
            <p:cNvSpPr txBox="1"/>
            <p:nvPr/>
          </p:nvSpPr>
          <p:spPr>
            <a:xfrm>
              <a:off x="1272" y="1552"/>
              <a:ext cx="2672" cy="56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48773" tIns="25417" rIns="48773" bIns="25417" anchor="t">
              <a:spAutoFit/>
            </a:bodyPr>
            <a:p>
              <a:r>
                <a:rPr lang="zh-CN" altLang="en-US" sz="2000" dirty="0">
                  <a:solidFill>
                    <a:srgbClr val="F8B500"/>
                  </a:solidFill>
                  <a:uFillTx/>
                  <a:ea typeface="微软雅黑" panose="020B0503020204020204" pitchFamily="34" charset="-122"/>
                </a:rPr>
                <a:t>关于我们</a:t>
              </a:r>
              <a:endParaRPr lang="zh-CN" altLang="en-US" sz="2000" dirty="0">
                <a:solidFill>
                  <a:srgbClr val="F8B500"/>
                </a:solidFill>
                <a:uFillTx/>
                <a:ea typeface="微软雅黑" panose="020B0503020204020204" pitchFamily="34" charset="-122"/>
              </a:endParaRPr>
            </a:p>
          </p:txBody>
        </p:sp>
        <p:sp>
          <p:nvSpPr>
            <p:cNvPr id="40" name="Text Box 2"/>
            <p:cNvSpPr txBox="1"/>
            <p:nvPr/>
          </p:nvSpPr>
          <p:spPr>
            <a:xfrm>
              <a:off x="6537" y="1552"/>
              <a:ext cx="2672" cy="56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48773" tIns="25417" rIns="48773" bIns="25417" anchor="t">
              <a:spAutoFit/>
            </a:bodyPr>
            <a:p>
              <a:pPr algn="l"/>
              <a:r>
                <a:rPr lang="zh-CN" altLang="en-US" sz="2000" dirty="0">
                  <a:solidFill>
                    <a:srgbClr val="F8B500"/>
                  </a:solidFill>
                  <a:uFillTx/>
                  <a:ea typeface="微软雅黑" panose="020B0503020204020204" pitchFamily="34" charset="-122"/>
                </a:rPr>
                <a:t>发展历程</a:t>
              </a:r>
              <a:endParaRPr lang="zh-CN" altLang="en-US" sz="2000" dirty="0">
                <a:solidFill>
                  <a:srgbClr val="F8B500"/>
                </a:solidFill>
                <a:uFillTx/>
                <a:ea typeface="微软雅黑" panose="020B0503020204020204" pitchFamily="34" charset="-122"/>
              </a:endParaRPr>
            </a:p>
          </p:txBody>
        </p:sp>
        <p:sp>
          <p:nvSpPr>
            <p:cNvPr id="41" name="Text Box 4"/>
            <p:cNvSpPr txBox="1"/>
            <p:nvPr/>
          </p:nvSpPr>
          <p:spPr>
            <a:xfrm>
              <a:off x="6555" y="2320"/>
              <a:ext cx="6809" cy="4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48773" tIns="25417" rIns="48773" bIns="25417" anchor="t">
              <a:spAutoFit/>
            </a:bodyPr>
            <a:p>
              <a:pPr lvl="0" algn="l">
                <a:lnSpc>
                  <a:spcPct val="160000"/>
                </a:lnSpc>
              </a:pPr>
              <a:r>
                <a:rPr lang="zh-CN" altLang="zh-CN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2017年</a:t>
              </a:r>
              <a:r>
                <a:rPr lang="zh-CN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  成功进入新三板创新层，用户数突破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50</a:t>
              </a: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万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lvl="0" algn="l">
                <a:lnSpc>
                  <a:spcPct val="160000"/>
                </a:lnSpc>
              </a:pPr>
              <a:r>
                <a:rPr lang="zh-CN" altLang="zh-CN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2016年</a:t>
              </a:r>
              <a:r>
                <a:rPr lang="zh-CN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  更名为“深圳市思迅软件股份有限公司”</a:t>
              </a:r>
              <a:endParaRPr lang="zh-CN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lvl="0" algn="l">
                <a:lnSpc>
                  <a:spcPct val="160000"/>
                </a:lnSpc>
              </a:pPr>
              <a:r>
                <a:rPr lang="zh-CN" altLang="zh-CN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2015年</a:t>
              </a:r>
              <a:r>
                <a:rPr lang="zh-CN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  设立全资子公司——深圳市思迅网络科技有限公司</a:t>
              </a:r>
              <a:endParaRPr lang="zh-CN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lvl="0" algn="l">
                <a:lnSpc>
                  <a:spcPct val="160000"/>
                </a:lnSpc>
              </a:pPr>
              <a:r>
                <a:rPr lang="zh-CN" altLang="zh-CN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2014年 </a:t>
              </a:r>
              <a:r>
                <a:rPr lang="zh-CN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 成立“硬件事业部”</a:t>
              </a:r>
              <a:endParaRPr lang="zh-CN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lvl="0" algn="l">
                <a:lnSpc>
                  <a:spcPct val="160000"/>
                </a:lnSpc>
              </a:pPr>
              <a:r>
                <a:rPr lang="zh-CN" altLang="zh-CN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2013年 </a:t>
              </a:r>
              <a:r>
                <a:rPr lang="zh-CN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 引入战略投资者--石基信息（股票代码：002153）</a:t>
              </a:r>
              <a:endParaRPr lang="zh-CN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lvl="0" algn="l">
                <a:lnSpc>
                  <a:spcPct val="160000"/>
                </a:lnSpc>
              </a:pPr>
              <a:r>
                <a:rPr lang="zh-CN" altLang="zh-CN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2012年</a:t>
              </a:r>
              <a:r>
                <a:rPr lang="zh-CN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  被评为“深圳市重点软件企业”</a:t>
              </a:r>
              <a:endParaRPr lang="zh-CN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lvl="0" algn="l">
                <a:lnSpc>
                  <a:spcPct val="160000"/>
                </a:lnSpc>
              </a:pPr>
              <a:r>
                <a:rPr lang="zh-CN" altLang="zh-CN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2011年  </a:t>
              </a:r>
              <a:r>
                <a:rPr lang="zh-CN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推出B/S系列软件产品</a:t>
              </a:r>
              <a:endParaRPr lang="zh-CN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lvl="0" algn="l">
                <a:lnSpc>
                  <a:spcPct val="160000"/>
                </a:lnSpc>
              </a:pPr>
              <a:r>
                <a:rPr lang="zh-CN" altLang="zh-CN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2009年</a:t>
              </a:r>
              <a:r>
                <a:rPr lang="zh-CN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  荣获“国家级高新技术企业”资质</a:t>
              </a:r>
              <a:endParaRPr lang="zh-CN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lvl="0" algn="l">
                <a:lnSpc>
                  <a:spcPct val="160000"/>
                </a:lnSpc>
              </a:pPr>
              <a:r>
                <a:rPr lang="zh-CN" altLang="zh-CN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2008年 </a:t>
              </a:r>
              <a:r>
                <a:rPr lang="zh-CN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 成立昆明分公司、武汉、南宁分公司</a:t>
              </a:r>
              <a:endParaRPr lang="zh-CN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lvl="0" algn="l">
                <a:lnSpc>
                  <a:spcPct val="160000"/>
                </a:lnSpc>
              </a:pPr>
              <a:r>
                <a:rPr lang="zh-CN" altLang="zh-CN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2004年 </a:t>
              </a:r>
              <a:r>
                <a:rPr lang="zh-CN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 成立万国思迅软件公司，从事零售流通业研发与推广</a:t>
              </a:r>
              <a:endParaRPr lang="zh-CN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43" name="图片 42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智能硬件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689100" y="1464310"/>
            <a:ext cx="1468755" cy="563880"/>
            <a:chOff x="15224" y="3687"/>
            <a:chExt cx="2313" cy="88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722" y="3756"/>
              <a:ext cx="1815" cy="750"/>
            </a:xfrm>
            <a:prstGeom prst="rect">
              <a:avLst/>
            </a:prstGeom>
          </p:spPr>
        </p:pic>
        <p:pic>
          <p:nvPicPr>
            <p:cNvPr id="6" name="图片 5" descr="22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24" y="3687"/>
              <a:ext cx="498" cy="888"/>
            </a:xfrm>
            <a:prstGeom prst="rect">
              <a:avLst/>
            </a:prstGeom>
          </p:spPr>
        </p:pic>
      </p:grpSp>
      <p:sp>
        <p:nvSpPr>
          <p:cNvPr id="11273" name="矩形 9"/>
          <p:cNvSpPr/>
          <p:nvPr/>
        </p:nvSpPr>
        <p:spPr>
          <a:xfrm>
            <a:off x="1373505" y="2708593"/>
            <a:ext cx="2271713" cy="17018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盘点机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lvl="0" algn="ctr">
              <a:lnSpc>
                <a:spcPts val="2300"/>
              </a:lnSpc>
              <a:spcBef>
                <a:spcPts val="120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快速准确识别条码</a:t>
            </a:r>
            <a:b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收货、出库、盘点一步到位</a:t>
            </a:r>
            <a:b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商品信息无线实时查询</a:t>
            </a:r>
            <a:b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订单单据下传无纸化操作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8" name="直接连接符 12"/>
          <p:cNvSpPr/>
          <p:nvPr/>
        </p:nvSpPr>
        <p:spPr>
          <a:xfrm rot="16200000">
            <a:off x="2482850" y="2934335"/>
            <a:ext cx="4178300" cy="1270"/>
          </a:xfrm>
          <a:prstGeom prst="line">
            <a:avLst/>
          </a:prstGeom>
          <a:ln w="6350" cap="flat" cmpd="sng">
            <a:solidFill>
              <a:srgbClr val="AFB9B9"/>
            </a:solidFill>
            <a:prstDash val="dash"/>
            <a:bevel/>
            <a:headEnd type="none" w="med" len="med"/>
            <a:tailEnd type="none" w="med" len="med"/>
          </a:ln>
        </p:spPr>
      </p:sp>
      <p:grpSp>
        <p:nvGrpSpPr>
          <p:cNvPr id="8" name="组合 7"/>
          <p:cNvGrpSpPr/>
          <p:nvPr/>
        </p:nvGrpSpPr>
        <p:grpSpPr>
          <a:xfrm>
            <a:off x="5918835" y="1337310"/>
            <a:ext cx="1553210" cy="817880"/>
            <a:chOff x="8869" y="2106"/>
            <a:chExt cx="2446" cy="1288"/>
          </a:xfrm>
        </p:grpSpPr>
        <p:pic>
          <p:nvPicPr>
            <p:cNvPr id="56328" name="图片 6" descr="sx390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69" y="2106"/>
              <a:ext cx="846" cy="12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文本框 3"/>
            <p:cNvSpPr txBox="1"/>
            <p:nvPr/>
          </p:nvSpPr>
          <p:spPr>
            <a:xfrm>
              <a:off x="9715" y="2557"/>
              <a:ext cx="1600" cy="4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r>
                <a:rPr lang="zh-CN" altLang="en-US" sz="2000" b="1" dirty="0" smtClean="0">
                  <a:ln>
                    <a:solidFill>
                      <a:schemeClr val="bg1"/>
                    </a:solidFill>
                  </a:ln>
                  <a:solidFill>
                    <a:srgbClr val="038CD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门店助手</a:t>
              </a:r>
              <a:endParaRPr lang="zh-CN" altLang="en-US" sz="2000" b="1" dirty="0" smtClean="0">
                <a:ln>
                  <a:solidFill>
                    <a:schemeClr val="bg1"/>
                  </a:solidFill>
                </a:ln>
                <a:solidFill>
                  <a:srgbClr val="038CD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9"/>
          <p:cNvSpPr/>
          <p:nvPr/>
        </p:nvSpPr>
        <p:spPr>
          <a:xfrm>
            <a:off x="5504180" y="2708910"/>
            <a:ext cx="2813685" cy="17018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门店助手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lvl="0" algn="ctr">
              <a:lnSpc>
                <a:spcPts val="2300"/>
              </a:lnSpc>
              <a:spcBef>
                <a:spcPts val="120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数据采集速度快</a:t>
            </a:r>
            <a:b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收货、出库、盘点一步到位</a:t>
            </a:r>
            <a:b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集盘点、销售、开单、会员管理于一体</a:t>
            </a:r>
            <a:b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省时省力更省人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外卖应用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sp>
        <p:nvSpPr>
          <p:cNvPr id="37890" name="文本框 1"/>
          <p:cNvSpPr txBox="1"/>
          <p:nvPr/>
        </p:nvSpPr>
        <p:spPr>
          <a:xfrm>
            <a:off x="558800" y="2002790"/>
            <a:ext cx="3898265" cy="13582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秤心管家支持通过思迅外卖一键配置对接美团外卖、饿了么、百度外卖平台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门店信息、商品信息对应绑定线上，营业状态设定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订单实时同步到收银台，前台提取订单，送货上门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145405" y="1283970"/>
            <a:ext cx="3287170" cy="2706213"/>
            <a:chOff x="9608" y="2459"/>
            <a:chExt cx="8020" cy="5665"/>
          </a:xfrm>
        </p:grpSpPr>
        <p:pic>
          <p:nvPicPr>
            <p:cNvPr id="8" name="图片 7" descr="电商互联网logo-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37" y="2459"/>
              <a:ext cx="3376" cy="138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9" name="图片 8" descr="电商互联网logo-0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37" y="6961"/>
              <a:ext cx="3591" cy="116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1" name="图片 10" descr="电商互联网logo-0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37" y="4733"/>
              <a:ext cx="3377" cy="130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grpSp>
          <p:nvGrpSpPr>
            <p:cNvPr id="14" name="组合 13"/>
            <p:cNvGrpSpPr/>
            <p:nvPr/>
          </p:nvGrpSpPr>
          <p:grpSpPr>
            <a:xfrm>
              <a:off x="9740" y="4234"/>
              <a:ext cx="2628" cy="2815"/>
              <a:chOff x="9932" y="4335"/>
              <a:chExt cx="2628" cy="2815"/>
            </a:xfrm>
          </p:grpSpPr>
          <p:pic>
            <p:nvPicPr>
              <p:cNvPr id="6" name="图片 5" descr="电商互联网logo-02"/>
              <p:cNvPicPr>
                <a:picLocks noChangeAspect="1"/>
              </p:cNvPicPr>
              <p:nvPr/>
            </p:nvPicPr>
            <p:blipFill>
              <a:blip r:embed="rId5"/>
              <a:srcRect r="56804"/>
              <a:stretch>
                <a:fillRect/>
              </a:stretch>
            </p:blipFill>
            <p:spPr>
              <a:xfrm>
                <a:off x="10289" y="4335"/>
                <a:ext cx="1841" cy="1435"/>
              </a:xfrm>
              <a:prstGeom prst="roundRect">
                <a:avLst/>
              </a:prstGeom>
              <a:ln>
                <a:noFill/>
              </a:ln>
            </p:spPr>
          </p:pic>
          <p:sp>
            <p:nvSpPr>
              <p:cNvPr id="13" name="文本框 12"/>
              <p:cNvSpPr txBox="1"/>
              <p:nvPr/>
            </p:nvSpPr>
            <p:spPr>
              <a:xfrm>
                <a:off x="9932" y="5717"/>
                <a:ext cx="2628" cy="1433"/>
              </a:xfrm>
              <a:prstGeom prst="round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p>
                <a:pPr algn="l">
                  <a:lnSpc>
                    <a:spcPct val="130000"/>
                  </a:lnSpc>
                </a:pPr>
                <a:r>
                  <a:rPr lang="zh-CN" altLang="en-US" sz="16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  <a:sym typeface="+mn-ea"/>
                  </a:rPr>
                  <a:t>思迅外卖</a:t>
                </a:r>
                <a:endParaRPr lang="zh-CN" alt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+mn-ea"/>
                </a:endParaRPr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9608" y="4129"/>
              <a:ext cx="2818" cy="2642"/>
            </a:xfrm>
            <a:prstGeom prst="rect">
              <a:avLst/>
            </a:prstGeom>
            <a:noFill/>
            <a:ln w="12700" cmpd="sng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2" name="直接箭头连接符 11"/>
            <p:cNvCxnSpPr/>
            <p:nvPr/>
          </p:nvCxnSpPr>
          <p:spPr>
            <a:xfrm>
              <a:off x="12539" y="6037"/>
              <a:ext cx="1385" cy="1465"/>
            </a:xfrm>
            <a:prstGeom prst="straightConnector1">
              <a:avLst/>
            </a:prstGeom>
            <a:ln w="412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>
              <a:off x="12539" y="5451"/>
              <a:ext cx="1433" cy="9"/>
            </a:xfrm>
            <a:prstGeom prst="straightConnector1">
              <a:avLst/>
            </a:prstGeom>
            <a:ln w="412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箭头连接符 4"/>
            <p:cNvCxnSpPr/>
            <p:nvPr/>
          </p:nvCxnSpPr>
          <p:spPr>
            <a:xfrm flipV="1">
              <a:off x="12539" y="3532"/>
              <a:ext cx="1433" cy="1240"/>
            </a:xfrm>
            <a:prstGeom prst="straightConnector1">
              <a:avLst/>
            </a:prstGeom>
            <a:ln w="412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9"/>
          <p:cNvSpPr txBox="1"/>
          <p:nvPr/>
        </p:nvSpPr>
        <p:spPr>
          <a:xfrm>
            <a:off x="2851151" y="2401195"/>
            <a:ext cx="3441700" cy="62230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36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03 </a:t>
            </a:r>
            <a:r>
              <a:rPr lang="zh-CN" altLang="en-US" sz="36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功能介绍</a:t>
            </a:r>
            <a:endParaRPr lang="zh-CN" altLang="en-US" sz="3600" b="1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基础档案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sp>
        <p:nvSpPr>
          <p:cNvPr id="31" name="圆角矩形 30"/>
          <p:cNvSpPr/>
          <p:nvPr/>
        </p:nvSpPr>
        <p:spPr>
          <a:xfrm>
            <a:off x="1917700" y="3068955"/>
            <a:ext cx="931545" cy="382905"/>
          </a:xfrm>
          <a:prstGeom prst="roundRect">
            <a:avLst>
              <a:gd name="adj" fmla="val 9717"/>
            </a:avLst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lnSpc>
                <a:spcPct val="100000"/>
              </a:lnSpc>
            </a:pPr>
            <a:r>
              <a: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品牌</a:t>
            </a:r>
            <a:endParaRPr lang="zh-CN" altLang="en-US" sz="1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cxnSp>
        <p:nvCxnSpPr>
          <p:cNvPr id="36" name="直接连接符 35"/>
          <p:cNvCxnSpPr/>
          <p:nvPr/>
        </p:nvCxnSpPr>
        <p:spPr>
          <a:xfrm>
            <a:off x="3148965" y="2798445"/>
            <a:ext cx="852805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圆角矩形 6"/>
          <p:cNvSpPr/>
          <p:nvPr/>
        </p:nvSpPr>
        <p:spPr>
          <a:xfrm>
            <a:off x="1917700" y="1315085"/>
            <a:ext cx="931545" cy="382905"/>
          </a:xfrm>
          <a:prstGeom prst="roundRect">
            <a:avLst>
              <a:gd name="adj" fmla="val 9717"/>
            </a:avLst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lnSpc>
                <a:spcPct val="100000"/>
              </a:lnSpc>
            </a:pPr>
            <a:r>
              <a: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供应商</a:t>
            </a:r>
            <a:endParaRPr lang="zh-CN" altLang="en-US" sz="1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 rot="0">
            <a:off x="4021455" y="2313305"/>
            <a:ext cx="1100455" cy="899160"/>
            <a:chOff x="616" y="3310"/>
            <a:chExt cx="3305" cy="2893"/>
          </a:xfrm>
        </p:grpSpPr>
        <p:sp>
          <p:nvSpPr>
            <p:cNvPr id="19" name="Oval 8"/>
            <p:cNvSpPr>
              <a:spLocks noChangeArrowheads="1"/>
            </p:cNvSpPr>
            <p:nvPr/>
          </p:nvSpPr>
          <p:spPr bwMode="auto">
            <a:xfrm>
              <a:off x="827" y="3310"/>
              <a:ext cx="2885" cy="2893"/>
            </a:xfrm>
            <a:prstGeom prst="ellipse">
              <a:avLst/>
            </a:prstGeom>
            <a:solidFill>
              <a:srgbClr val="FFC000"/>
            </a:solidFill>
            <a:ln w="4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sz="1400"/>
            </a:p>
          </p:txBody>
        </p:sp>
        <p:sp>
          <p:nvSpPr>
            <p:cNvPr id="21" name="TextBox 37"/>
            <p:cNvSpPr txBox="1"/>
            <p:nvPr/>
          </p:nvSpPr>
          <p:spPr>
            <a:xfrm>
              <a:off x="616" y="4212"/>
              <a:ext cx="3305" cy="9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商品档案</a:t>
              </a: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圆角矩形 27"/>
          <p:cNvSpPr/>
          <p:nvPr/>
        </p:nvSpPr>
        <p:spPr>
          <a:xfrm>
            <a:off x="1918970" y="2166620"/>
            <a:ext cx="931545" cy="382905"/>
          </a:xfrm>
          <a:prstGeom prst="roundRect">
            <a:avLst>
              <a:gd name="adj" fmla="val 9717"/>
            </a:avLst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lnSpc>
                <a:spcPct val="100000"/>
              </a:lnSpc>
            </a:pPr>
            <a:r>
              <a: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品类</a:t>
            </a:r>
            <a:endParaRPr lang="zh-CN" altLang="en-US" sz="1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1917700" y="3839845"/>
            <a:ext cx="931545" cy="382905"/>
          </a:xfrm>
          <a:prstGeom prst="roundRect">
            <a:avLst>
              <a:gd name="adj" fmla="val 9717"/>
            </a:avLst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lnSpc>
                <a:spcPct val="100000"/>
              </a:lnSpc>
            </a:pPr>
            <a:r>
              <a: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商品设置</a:t>
            </a:r>
            <a:endParaRPr lang="zh-CN" altLang="en-US" sz="1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54" name="左中括号 53"/>
          <p:cNvSpPr/>
          <p:nvPr/>
        </p:nvSpPr>
        <p:spPr>
          <a:xfrm>
            <a:off x="6083300" y="2005965"/>
            <a:ext cx="154305" cy="1585595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5" name="右中括号 54"/>
          <p:cNvSpPr/>
          <p:nvPr/>
        </p:nvSpPr>
        <p:spPr>
          <a:xfrm>
            <a:off x="2942590" y="1522095"/>
            <a:ext cx="206375" cy="2486025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68" name="组合 67"/>
          <p:cNvGrpSpPr/>
          <p:nvPr/>
        </p:nvGrpSpPr>
        <p:grpSpPr>
          <a:xfrm>
            <a:off x="396875" y="1579880"/>
            <a:ext cx="1100455" cy="2427605"/>
            <a:chOff x="851" y="2488"/>
            <a:chExt cx="1733" cy="3823"/>
          </a:xfrm>
        </p:grpSpPr>
        <p:grpSp>
          <p:nvGrpSpPr>
            <p:cNvPr id="8" name="组合 7"/>
            <p:cNvGrpSpPr/>
            <p:nvPr/>
          </p:nvGrpSpPr>
          <p:grpSpPr>
            <a:xfrm rot="0">
              <a:off x="851" y="2488"/>
              <a:ext cx="1733" cy="1416"/>
              <a:chOff x="616" y="3310"/>
              <a:chExt cx="3305" cy="2893"/>
            </a:xfrm>
          </p:grpSpPr>
          <p:sp>
            <p:nvSpPr>
              <p:cNvPr id="4" name="Oval 8"/>
              <p:cNvSpPr>
                <a:spLocks noChangeArrowheads="1"/>
              </p:cNvSpPr>
              <p:nvPr/>
            </p:nvSpPr>
            <p:spPr bwMode="auto">
              <a:xfrm>
                <a:off x="827" y="3310"/>
                <a:ext cx="2885" cy="2893"/>
              </a:xfrm>
              <a:prstGeom prst="ellipse">
                <a:avLst/>
              </a:prstGeom>
              <a:solidFill>
                <a:srgbClr val="00B0F0"/>
              </a:solidFill>
              <a:ln w="4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1400"/>
              </a:p>
            </p:txBody>
          </p:sp>
          <p:sp>
            <p:nvSpPr>
              <p:cNvPr id="5" name="TextBox 37"/>
              <p:cNvSpPr txBox="1"/>
              <p:nvPr/>
            </p:nvSpPr>
            <p:spPr>
              <a:xfrm>
                <a:off x="616" y="4212"/>
                <a:ext cx="3305" cy="9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采购向导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 rot="0">
              <a:off x="851" y="2488"/>
              <a:ext cx="1733" cy="1416"/>
              <a:chOff x="616" y="3310"/>
              <a:chExt cx="3305" cy="2893"/>
            </a:xfrm>
          </p:grpSpPr>
          <p:sp>
            <p:nvSpPr>
              <p:cNvPr id="16" name="Oval 8"/>
              <p:cNvSpPr>
                <a:spLocks noChangeArrowheads="1"/>
              </p:cNvSpPr>
              <p:nvPr/>
            </p:nvSpPr>
            <p:spPr bwMode="auto">
              <a:xfrm>
                <a:off x="827" y="3310"/>
                <a:ext cx="2885" cy="2893"/>
              </a:xfrm>
              <a:prstGeom prst="ellipse">
                <a:avLst/>
              </a:prstGeom>
              <a:solidFill>
                <a:srgbClr val="00B0F0"/>
              </a:solidFill>
              <a:ln w="4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1400"/>
              </a:p>
            </p:txBody>
          </p:sp>
          <p:sp>
            <p:nvSpPr>
              <p:cNvPr id="17" name="TextBox 37"/>
              <p:cNvSpPr txBox="1"/>
              <p:nvPr/>
            </p:nvSpPr>
            <p:spPr>
              <a:xfrm>
                <a:off x="616" y="4212"/>
                <a:ext cx="3305" cy="9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分店区域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 rot="0">
              <a:off x="852" y="4895"/>
              <a:ext cx="1733" cy="1416"/>
              <a:chOff x="616" y="3310"/>
              <a:chExt cx="3305" cy="2893"/>
            </a:xfrm>
          </p:grpSpPr>
          <p:sp>
            <p:nvSpPr>
              <p:cNvPr id="24" name="Oval 8"/>
              <p:cNvSpPr>
                <a:spLocks noChangeArrowheads="1"/>
              </p:cNvSpPr>
              <p:nvPr/>
            </p:nvSpPr>
            <p:spPr bwMode="auto">
              <a:xfrm>
                <a:off x="827" y="3310"/>
                <a:ext cx="2885" cy="2893"/>
              </a:xfrm>
              <a:prstGeom prst="ellipse">
                <a:avLst/>
              </a:prstGeom>
              <a:solidFill>
                <a:srgbClr val="92D050"/>
              </a:solidFill>
              <a:ln w="4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1400"/>
              </a:p>
            </p:txBody>
          </p:sp>
          <p:sp>
            <p:nvSpPr>
              <p:cNvPr id="25" name="TextBox 37"/>
              <p:cNvSpPr txBox="1"/>
              <p:nvPr/>
            </p:nvSpPr>
            <p:spPr>
              <a:xfrm>
                <a:off x="616" y="4212"/>
                <a:ext cx="3305" cy="9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分店仓库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64" name="直接箭头连接符 63"/>
            <p:cNvCxnSpPr/>
            <p:nvPr/>
          </p:nvCxnSpPr>
          <p:spPr>
            <a:xfrm>
              <a:off x="1720" y="4063"/>
              <a:ext cx="0" cy="5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组合 66"/>
          <p:cNvGrpSpPr/>
          <p:nvPr/>
        </p:nvGrpSpPr>
        <p:grpSpPr>
          <a:xfrm>
            <a:off x="7578090" y="1579880"/>
            <a:ext cx="1100455" cy="2427605"/>
            <a:chOff x="12499" y="2488"/>
            <a:chExt cx="1733" cy="3823"/>
          </a:xfrm>
        </p:grpSpPr>
        <p:grpSp>
          <p:nvGrpSpPr>
            <p:cNvPr id="58" name="组合 57"/>
            <p:cNvGrpSpPr/>
            <p:nvPr/>
          </p:nvGrpSpPr>
          <p:grpSpPr>
            <a:xfrm rot="0">
              <a:off x="12499" y="2488"/>
              <a:ext cx="1733" cy="1416"/>
              <a:chOff x="616" y="3310"/>
              <a:chExt cx="3305" cy="2893"/>
            </a:xfrm>
          </p:grpSpPr>
          <p:sp>
            <p:nvSpPr>
              <p:cNvPr id="59" name="Oval 8"/>
              <p:cNvSpPr>
                <a:spLocks noChangeArrowheads="1"/>
              </p:cNvSpPr>
              <p:nvPr/>
            </p:nvSpPr>
            <p:spPr bwMode="auto">
              <a:xfrm>
                <a:off x="827" y="3310"/>
                <a:ext cx="2885" cy="2893"/>
              </a:xfrm>
              <a:prstGeom prst="ellipse">
                <a:avLst/>
              </a:prstGeom>
              <a:solidFill>
                <a:schemeClr val="accent3"/>
              </a:solidFill>
              <a:ln w="4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1400"/>
              </a:p>
            </p:txBody>
          </p:sp>
          <p:sp>
            <p:nvSpPr>
              <p:cNvPr id="60" name="TextBox 37"/>
              <p:cNvSpPr txBox="1"/>
              <p:nvPr/>
            </p:nvSpPr>
            <p:spPr>
              <a:xfrm>
                <a:off x="616" y="4212"/>
                <a:ext cx="3305" cy="9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商品调价单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rot="0">
              <a:off x="12500" y="4895"/>
              <a:ext cx="1733" cy="1416"/>
              <a:chOff x="616" y="3310"/>
              <a:chExt cx="3305" cy="2893"/>
            </a:xfrm>
          </p:grpSpPr>
          <p:sp>
            <p:nvSpPr>
              <p:cNvPr id="62" name="Oval 8"/>
              <p:cNvSpPr>
                <a:spLocks noChangeArrowheads="1"/>
              </p:cNvSpPr>
              <p:nvPr/>
            </p:nvSpPr>
            <p:spPr bwMode="auto">
              <a:xfrm>
                <a:off x="827" y="3310"/>
                <a:ext cx="2885" cy="2893"/>
              </a:xfrm>
              <a:prstGeom prst="ellipse">
                <a:avLst/>
              </a:prstGeom>
              <a:solidFill>
                <a:srgbClr val="92D050"/>
              </a:solidFill>
              <a:ln w="4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1400"/>
              </a:p>
            </p:txBody>
          </p:sp>
          <p:sp>
            <p:nvSpPr>
              <p:cNvPr id="63" name="TextBox 37"/>
              <p:cNvSpPr txBox="1"/>
              <p:nvPr/>
            </p:nvSpPr>
            <p:spPr>
              <a:xfrm>
                <a:off x="616" y="4212"/>
                <a:ext cx="3305" cy="9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调价查询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66" name="直接箭头连接符 65"/>
            <p:cNvCxnSpPr/>
            <p:nvPr/>
          </p:nvCxnSpPr>
          <p:spPr>
            <a:xfrm>
              <a:off x="13368" y="4119"/>
              <a:ext cx="0" cy="5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圆角矩形 68"/>
          <p:cNvSpPr/>
          <p:nvPr/>
        </p:nvSpPr>
        <p:spPr>
          <a:xfrm>
            <a:off x="6304915" y="2686050"/>
            <a:ext cx="931545" cy="382905"/>
          </a:xfrm>
          <a:prstGeom prst="roundRect">
            <a:avLst>
              <a:gd name="adj" fmla="val 9717"/>
            </a:avLst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lnSpc>
                <a:spcPct val="100000"/>
              </a:lnSpc>
            </a:pPr>
            <a:r>
              <a: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组合商品</a:t>
            </a:r>
            <a:endParaRPr lang="zh-CN" altLang="en-US" sz="1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70" name="圆角矩形 69"/>
          <p:cNvSpPr/>
          <p:nvPr/>
        </p:nvSpPr>
        <p:spPr>
          <a:xfrm>
            <a:off x="6306185" y="1783715"/>
            <a:ext cx="931545" cy="382905"/>
          </a:xfrm>
          <a:prstGeom prst="roundRect">
            <a:avLst>
              <a:gd name="adj" fmla="val 9717"/>
            </a:avLst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lnSpc>
                <a:spcPct val="100000"/>
              </a:lnSpc>
            </a:pPr>
            <a:r>
              <a: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混售商品</a:t>
            </a:r>
            <a:endParaRPr lang="zh-CN" altLang="en-US" sz="1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6304915" y="3456940"/>
            <a:ext cx="931545" cy="382905"/>
          </a:xfrm>
          <a:prstGeom prst="roundRect">
            <a:avLst>
              <a:gd name="adj" fmla="val 9717"/>
            </a:avLst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lnSpc>
                <a:spcPct val="100000"/>
              </a:lnSpc>
            </a:pPr>
            <a:r>
              <a: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商品淘汰</a:t>
            </a:r>
            <a:endParaRPr lang="zh-CN" altLang="en-US" sz="1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cxnSp>
        <p:nvCxnSpPr>
          <p:cNvPr id="73" name="直接连接符 72"/>
          <p:cNvCxnSpPr/>
          <p:nvPr/>
        </p:nvCxnSpPr>
        <p:spPr>
          <a:xfrm>
            <a:off x="5121910" y="2798445"/>
            <a:ext cx="852805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组合 76"/>
          <p:cNvGrpSpPr/>
          <p:nvPr/>
        </p:nvGrpSpPr>
        <p:grpSpPr>
          <a:xfrm>
            <a:off x="3707765" y="1859915"/>
            <a:ext cx="704215" cy="222250"/>
            <a:chOff x="6063" y="2810"/>
            <a:chExt cx="1109" cy="350"/>
          </a:xfrm>
        </p:grpSpPr>
        <p:sp>
          <p:nvSpPr>
            <p:cNvPr id="322" name="Rectangle 321"/>
            <p:cNvSpPr>
              <a:spLocks noChangeArrowheads="1"/>
            </p:cNvSpPr>
            <p:nvPr/>
          </p:nvSpPr>
          <p:spPr bwMode="auto">
            <a:xfrm>
              <a:off x="6063" y="2810"/>
              <a:ext cx="1109" cy="3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sz="1200"/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6138" y="2840"/>
              <a:ext cx="720" cy="2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pPr algn="l"/>
              <a:r>
                <a:rPr lang="zh-CN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多包装</a:t>
              </a:r>
              <a:endPara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4696460" y="1522095"/>
            <a:ext cx="704215" cy="222250"/>
            <a:chOff x="7396" y="2397"/>
            <a:chExt cx="1109" cy="350"/>
          </a:xfrm>
        </p:grpSpPr>
        <p:sp>
          <p:nvSpPr>
            <p:cNvPr id="75" name="Rectangle 321"/>
            <p:cNvSpPr>
              <a:spLocks noChangeArrowheads="1"/>
            </p:cNvSpPr>
            <p:nvPr/>
          </p:nvSpPr>
          <p:spPr bwMode="auto">
            <a:xfrm>
              <a:off x="7396" y="2397"/>
              <a:ext cx="1109" cy="3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sz="1200"/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7471" y="2427"/>
              <a:ext cx="720" cy="2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pPr algn="l"/>
              <a:r>
                <a:rPr lang="zh-CN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保质期</a:t>
              </a:r>
              <a:endPara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4895850" y="1859915"/>
            <a:ext cx="704215" cy="222250"/>
            <a:chOff x="6063" y="2810"/>
            <a:chExt cx="1109" cy="350"/>
          </a:xfrm>
        </p:grpSpPr>
        <p:sp>
          <p:nvSpPr>
            <p:cNvPr id="80" name="Rectangle 321"/>
            <p:cNvSpPr>
              <a:spLocks noChangeArrowheads="1"/>
            </p:cNvSpPr>
            <p:nvPr/>
          </p:nvSpPr>
          <p:spPr bwMode="auto">
            <a:xfrm>
              <a:off x="6063" y="2810"/>
              <a:ext cx="1109" cy="3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sz="1200"/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6138" y="2840"/>
              <a:ext cx="720" cy="2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pPr algn="l"/>
              <a:r>
                <a:rPr lang="zh-CN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多规格</a:t>
              </a:r>
              <a:endPara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3584575" y="2143125"/>
            <a:ext cx="704215" cy="222250"/>
            <a:chOff x="6063" y="2810"/>
            <a:chExt cx="1109" cy="350"/>
          </a:xfrm>
        </p:grpSpPr>
        <p:sp>
          <p:nvSpPr>
            <p:cNvPr id="83" name="Rectangle 321"/>
            <p:cNvSpPr>
              <a:spLocks noChangeArrowheads="1"/>
            </p:cNvSpPr>
            <p:nvPr/>
          </p:nvSpPr>
          <p:spPr bwMode="auto">
            <a:xfrm>
              <a:off x="6063" y="2810"/>
              <a:ext cx="1109" cy="3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sz="1200"/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6138" y="2840"/>
              <a:ext cx="960" cy="2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pPr algn="l"/>
              <a:r>
                <a:rPr lang="zh-CN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一品多码</a:t>
              </a:r>
              <a:endPara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4942840" y="2162175"/>
            <a:ext cx="704215" cy="222250"/>
            <a:chOff x="6063" y="2810"/>
            <a:chExt cx="1109" cy="350"/>
          </a:xfrm>
        </p:grpSpPr>
        <p:sp>
          <p:nvSpPr>
            <p:cNvPr id="86" name="Rectangle 321"/>
            <p:cNvSpPr>
              <a:spLocks noChangeArrowheads="1"/>
            </p:cNvSpPr>
            <p:nvPr/>
          </p:nvSpPr>
          <p:spPr bwMode="auto">
            <a:xfrm>
              <a:off x="6063" y="2810"/>
              <a:ext cx="1109" cy="3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sz="1200"/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6138" y="2840"/>
              <a:ext cx="960" cy="2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pPr algn="l"/>
              <a:r>
                <a:rPr lang="zh-CN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一品多商</a:t>
              </a:r>
              <a:endPara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5153660" y="2482850"/>
            <a:ext cx="704215" cy="222250"/>
            <a:chOff x="6063" y="2810"/>
            <a:chExt cx="1109" cy="350"/>
          </a:xfrm>
        </p:grpSpPr>
        <p:sp>
          <p:nvSpPr>
            <p:cNvPr id="89" name="Rectangle 321"/>
            <p:cNvSpPr>
              <a:spLocks noChangeArrowheads="1"/>
            </p:cNvSpPr>
            <p:nvPr/>
          </p:nvSpPr>
          <p:spPr bwMode="auto">
            <a:xfrm>
              <a:off x="6063" y="2810"/>
              <a:ext cx="1109" cy="3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sz="1200"/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6138" y="2840"/>
              <a:ext cx="960" cy="2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pPr algn="l"/>
              <a:r>
                <a:rPr lang="zh-CN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一品多价</a:t>
              </a:r>
              <a:endPara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3300095" y="2463800"/>
            <a:ext cx="704215" cy="222250"/>
            <a:chOff x="6063" y="2810"/>
            <a:chExt cx="1109" cy="350"/>
          </a:xfrm>
        </p:grpSpPr>
        <p:sp>
          <p:nvSpPr>
            <p:cNvPr id="92" name="Rectangle 321"/>
            <p:cNvSpPr>
              <a:spLocks noChangeArrowheads="1"/>
            </p:cNvSpPr>
            <p:nvPr/>
          </p:nvSpPr>
          <p:spPr bwMode="auto">
            <a:xfrm>
              <a:off x="6063" y="2810"/>
              <a:ext cx="1109" cy="3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sz="1200"/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6138" y="2840"/>
              <a:ext cx="960" cy="2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pPr algn="l"/>
              <a:r>
                <a:rPr lang="zh-CN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鲜榨商品</a:t>
              </a:r>
              <a:endPara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3818255" y="1522095"/>
            <a:ext cx="704215" cy="222250"/>
            <a:chOff x="6063" y="2810"/>
            <a:chExt cx="1109" cy="350"/>
          </a:xfrm>
        </p:grpSpPr>
        <p:sp>
          <p:nvSpPr>
            <p:cNvPr id="95" name="Rectangle 321"/>
            <p:cNvSpPr>
              <a:spLocks noChangeArrowheads="1"/>
            </p:cNvSpPr>
            <p:nvPr/>
          </p:nvSpPr>
          <p:spPr bwMode="auto">
            <a:xfrm>
              <a:off x="6063" y="2810"/>
              <a:ext cx="1109" cy="3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sz="1200"/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6138" y="2840"/>
              <a:ext cx="960" cy="2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pPr algn="l"/>
              <a:r>
                <a:rPr lang="zh-CN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出清商品</a:t>
              </a:r>
              <a:endPara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3300095" y="2926715"/>
            <a:ext cx="704215" cy="222250"/>
            <a:chOff x="6063" y="2810"/>
            <a:chExt cx="1109" cy="350"/>
          </a:xfrm>
        </p:grpSpPr>
        <p:sp>
          <p:nvSpPr>
            <p:cNvPr id="98" name="Rectangle 321"/>
            <p:cNvSpPr>
              <a:spLocks noChangeArrowheads="1"/>
            </p:cNvSpPr>
            <p:nvPr/>
          </p:nvSpPr>
          <p:spPr bwMode="auto">
            <a:xfrm>
              <a:off x="6063" y="2810"/>
              <a:ext cx="1109" cy="3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sz="1200"/>
            </a:p>
          </p:txBody>
        </p:sp>
        <p:sp>
          <p:nvSpPr>
            <p:cNvPr id="99" name="文本框 98"/>
            <p:cNvSpPr txBox="1"/>
            <p:nvPr/>
          </p:nvSpPr>
          <p:spPr>
            <a:xfrm>
              <a:off x="6138" y="2840"/>
              <a:ext cx="960" cy="2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pPr algn="l"/>
              <a:r>
                <a:rPr lang="zh-CN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新品审核</a:t>
              </a:r>
              <a:endPara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5153025" y="2926715"/>
            <a:ext cx="704215" cy="222250"/>
            <a:chOff x="6063" y="2810"/>
            <a:chExt cx="1109" cy="350"/>
          </a:xfrm>
        </p:grpSpPr>
        <p:sp>
          <p:nvSpPr>
            <p:cNvPr id="101" name="Rectangle 321"/>
            <p:cNvSpPr>
              <a:spLocks noChangeArrowheads="1"/>
            </p:cNvSpPr>
            <p:nvPr/>
          </p:nvSpPr>
          <p:spPr bwMode="auto">
            <a:xfrm>
              <a:off x="6063" y="2810"/>
              <a:ext cx="1109" cy="3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sz="1200"/>
            </a:p>
          </p:txBody>
        </p:sp>
        <p:sp>
          <p:nvSpPr>
            <p:cNvPr id="102" name="文本框 101"/>
            <p:cNvSpPr txBox="1"/>
            <p:nvPr/>
          </p:nvSpPr>
          <p:spPr>
            <a:xfrm>
              <a:off x="6138" y="2840"/>
              <a:ext cx="960" cy="2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pPr algn="l"/>
              <a:r>
                <a:rPr lang="zh-CN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科学定价</a:t>
              </a:r>
              <a:endPara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3483610" y="3248660"/>
            <a:ext cx="1304925" cy="222250"/>
            <a:chOff x="5599" y="5116"/>
            <a:chExt cx="2055" cy="350"/>
          </a:xfrm>
        </p:grpSpPr>
        <p:sp>
          <p:nvSpPr>
            <p:cNvPr id="105" name="Rectangle 321"/>
            <p:cNvSpPr>
              <a:spLocks noChangeArrowheads="1"/>
            </p:cNvSpPr>
            <p:nvPr/>
          </p:nvSpPr>
          <p:spPr bwMode="auto">
            <a:xfrm>
              <a:off x="5599" y="5116"/>
              <a:ext cx="1526" cy="3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sz="1200"/>
            </a:p>
          </p:txBody>
        </p:sp>
        <p:sp>
          <p:nvSpPr>
            <p:cNvPr id="106" name="文本框 105"/>
            <p:cNvSpPr txBox="1"/>
            <p:nvPr/>
          </p:nvSpPr>
          <p:spPr>
            <a:xfrm>
              <a:off x="5674" y="5146"/>
              <a:ext cx="1981" cy="2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pPr algn="l"/>
              <a:r>
                <a:rPr lang="zh-CN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商品存量指标</a:t>
              </a:r>
              <a:endPara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4858385" y="3229610"/>
            <a:ext cx="1305560" cy="222250"/>
            <a:chOff x="5599" y="5116"/>
            <a:chExt cx="2056" cy="350"/>
          </a:xfrm>
        </p:grpSpPr>
        <p:sp>
          <p:nvSpPr>
            <p:cNvPr id="109" name="Rectangle 321"/>
            <p:cNvSpPr>
              <a:spLocks noChangeArrowheads="1"/>
            </p:cNvSpPr>
            <p:nvPr/>
          </p:nvSpPr>
          <p:spPr bwMode="auto">
            <a:xfrm>
              <a:off x="5599" y="5116"/>
              <a:ext cx="1526" cy="3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sz="1200"/>
            </a:p>
          </p:txBody>
        </p:sp>
        <p:sp>
          <p:nvSpPr>
            <p:cNvPr id="110" name="文本框 109"/>
            <p:cNvSpPr txBox="1"/>
            <p:nvPr/>
          </p:nvSpPr>
          <p:spPr>
            <a:xfrm>
              <a:off x="5674" y="5146"/>
              <a:ext cx="1981" cy="2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pPr algn="l"/>
              <a:r>
                <a:rPr lang="zh-CN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商品异常查询</a:t>
              </a:r>
              <a:endPara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3649980" y="3536950"/>
            <a:ext cx="704215" cy="222250"/>
            <a:chOff x="6063" y="2810"/>
            <a:chExt cx="1109" cy="350"/>
          </a:xfrm>
        </p:grpSpPr>
        <p:sp>
          <p:nvSpPr>
            <p:cNvPr id="112" name="Rectangle 321"/>
            <p:cNvSpPr>
              <a:spLocks noChangeArrowheads="1"/>
            </p:cNvSpPr>
            <p:nvPr/>
          </p:nvSpPr>
          <p:spPr bwMode="auto">
            <a:xfrm>
              <a:off x="6063" y="2810"/>
              <a:ext cx="1109" cy="3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sz="1200"/>
            </a:p>
          </p:txBody>
        </p:sp>
        <p:sp>
          <p:nvSpPr>
            <p:cNvPr id="113" name="文本框 112"/>
            <p:cNvSpPr txBox="1"/>
            <p:nvPr/>
          </p:nvSpPr>
          <p:spPr>
            <a:xfrm>
              <a:off x="6138" y="2840"/>
              <a:ext cx="960" cy="2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pPr algn="l"/>
              <a:r>
                <a:rPr lang="zh-CN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商品淘汰</a:t>
              </a:r>
              <a:endPara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4930140" y="3556000"/>
            <a:ext cx="704215" cy="222250"/>
            <a:chOff x="6063" y="2810"/>
            <a:chExt cx="1109" cy="350"/>
          </a:xfrm>
        </p:grpSpPr>
        <p:sp>
          <p:nvSpPr>
            <p:cNvPr id="115" name="Rectangle 321"/>
            <p:cNvSpPr>
              <a:spLocks noChangeArrowheads="1"/>
            </p:cNvSpPr>
            <p:nvPr/>
          </p:nvSpPr>
          <p:spPr bwMode="auto">
            <a:xfrm>
              <a:off x="6063" y="2810"/>
              <a:ext cx="1109" cy="3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sz="1200"/>
            </a:p>
          </p:txBody>
        </p:sp>
        <p:sp>
          <p:nvSpPr>
            <p:cNvPr id="116" name="文本框 115"/>
            <p:cNvSpPr txBox="1"/>
            <p:nvPr/>
          </p:nvSpPr>
          <p:spPr>
            <a:xfrm>
              <a:off x="6138" y="2840"/>
              <a:ext cx="960" cy="2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pPr algn="l"/>
              <a:r>
                <a:rPr lang="zh-CN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停售停购</a:t>
              </a:r>
              <a:endPara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3818255" y="3804920"/>
            <a:ext cx="704215" cy="222250"/>
            <a:chOff x="6063" y="2810"/>
            <a:chExt cx="1109" cy="350"/>
          </a:xfrm>
        </p:grpSpPr>
        <p:sp>
          <p:nvSpPr>
            <p:cNvPr id="118" name="Rectangle 321"/>
            <p:cNvSpPr>
              <a:spLocks noChangeArrowheads="1"/>
            </p:cNvSpPr>
            <p:nvPr/>
          </p:nvSpPr>
          <p:spPr bwMode="auto">
            <a:xfrm>
              <a:off x="6063" y="2810"/>
              <a:ext cx="1109" cy="3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sz="1200"/>
            </a:p>
          </p:txBody>
        </p:sp>
        <p:sp>
          <p:nvSpPr>
            <p:cNvPr id="119" name="文本框 118"/>
            <p:cNvSpPr txBox="1"/>
            <p:nvPr/>
          </p:nvSpPr>
          <p:spPr>
            <a:xfrm>
              <a:off x="6138" y="2840"/>
              <a:ext cx="960" cy="2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pPr algn="l"/>
              <a:r>
                <a:rPr lang="zh-CN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多批发价</a:t>
              </a:r>
              <a:endPara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4743450" y="3823970"/>
            <a:ext cx="704215" cy="222250"/>
            <a:chOff x="6063" y="2810"/>
            <a:chExt cx="1109" cy="350"/>
          </a:xfrm>
        </p:grpSpPr>
        <p:sp>
          <p:nvSpPr>
            <p:cNvPr id="121" name="Rectangle 321"/>
            <p:cNvSpPr>
              <a:spLocks noChangeArrowheads="1"/>
            </p:cNvSpPr>
            <p:nvPr/>
          </p:nvSpPr>
          <p:spPr bwMode="auto">
            <a:xfrm>
              <a:off x="6063" y="2810"/>
              <a:ext cx="1109" cy="3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sz="1200"/>
            </a:p>
          </p:txBody>
        </p:sp>
        <p:sp>
          <p:nvSpPr>
            <p:cNvPr id="122" name="文本框 121"/>
            <p:cNvSpPr txBox="1"/>
            <p:nvPr/>
          </p:nvSpPr>
          <p:spPr>
            <a:xfrm>
              <a:off x="6138" y="2840"/>
              <a:ext cx="960" cy="2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pPr algn="l"/>
              <a:r>
                <a:rPr lang="zh-CN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多会员价</a:t>
              </a:r>
              <a:endPara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促销管理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775335" y="869950"/>
            <a:ext cx="7611745" cy="3896360"/>
            <a:chOff x="1108" y="1370"/>
            <a:chExt cx="11987" cy="6136"/>
          </a:xfrm>
        </p:grpSpPr>
        <p:sp>
          <p:nvSpPr>
            <p:cNvPr id="51" name="圆角矩形 50"/>
            <p:cNvSpPr/>
            <p:nvPr/>
          </p:nvSpPr>
          <p:spPr>
            <a:xfrm>
              <a:off x="1108" y="4749"/>
              <a:ext cx="2719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促销历史查询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 rot="0">
              <a:off x="1529" y="2601"/>
              <a:ext cx="1733" cy="1416"/>
              <a:chOff x="616" y="3310"/>
              <a:chExt cx="3305" cy="2893"/>
            </a:xfrm>
          </p:grpSpPr>
          <p:sp>
            <p:nvSpPr>
              <p:cNvPr id="3" name="Oval 8"/>
              <p:cNvSpPr>
                <a:spLocks noChangeArrowheads="1"/>
              </p:cNvSpPr>
              <p:nvPr/>
            </p:nvSpPr>
            <p:spPr bwMode="auto">
              <a:xfrm>
                <a:off x="827" y="3310"/>
                <a:ext cx="2885" cy="2893"/>
              </a:xfrm>
              <a:prstGeom prst="ellipse">
                <a:avLst/>
              </a:prstGeom>
              <a:solidFill>
                <a:schemeClr val="accent2"/>
              </a:solidFill>
              <a:ln w="4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1400"/>
              </a:p>
            </p:txBody>
          </p:sp>
          <p:sp>
            <p:nvSpPr>
              <p:cNvPr id="5" name="TextBox 37"/>
              <p:cNvSpPr txBox="1"/>
              <p:nvPr/>
            </p:nvSpPr>
            <p:spPr>
              <a:xfrm>
                <a:off x="616" y="4212"/>
                <a:ext cx="3305" cy="9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促销方案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 rot="0">
              <a:off x="6775" y="5784"/>
              <a:ext cx="1733" cy="1416"/>
              <a:chOff x="616" y="3310"/>
              <a:chExt cx="3305" cy="2893"/>
            </a:xfrm>
          </p:grpSpPr>
          <p:sp>
            <p:nvSpPr>
              <p:cNvPr id="14" name="Oval 8"/>
              <p:cNvSpPr>
                <a:spLocks noChangeArrowheads="1"/>
              </p:cNvSpPr>
              <p:nvPr/>
            </p:nvSpPr>
            <p:spPr bwMode="auto">
              <a:xfrm>
                <a:off x="827" y="3310"/>
                <a:ext cx="2885" cy="2893"/>
              </a:xfrm>
              <a:prstGeom prst="ellipse">
                <a:avLst/>
              </a:prstGeom>
              <a:solidFill>
                <a:srgbClr val="92D050"/>
              </a:solidFill>
              <a:ln w="4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1400"/>
              </a:p>
            </p:txBody>
          </p:sp>
          <p:sp>
            <p:nvSpPr>
              <p:cNvPr id="15" name="TextBox 37"/>
              <p:cNvSpPr txBox="1"/>
              <p:nvPr/>
            </p:nvSpPr>
            <p:spPr>
              <a:xfrm>
                <a:off x="616" y="4212"/>
                <a:ext cx="3305" cy="9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礼券发放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35" name="直接连接符 34"/>
            <p:cNvCxnSpPr/>
            <p:nvPr/>
          </p:nvCxnSpPr>
          <p:spPr>
            <a:xfrm>
              <a:off x="3479" y="3373"/>
              <a:ext cx="707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8578" y="6466"/>
              <a:ext cx="1557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圆角矩形 5"/>
            <p:cNvSpPr/>
            <p:nvPr/>
          </p:nvSpPr>
          <p:spPr>
            <a:xfrm>
              <a:off x="1414" y="1370"/>
              <a:ext cx="1950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特价信息牌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1108" y="5490"/>
              <a:ext cx="2719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促销销售查询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1108" y="6210"/>
              <a:ext cx="2719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促销买满赠券设置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1108" y="6904"/>
              <a:ext cx="2719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促销送券查询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10427" y="6164"/>
              <a:ext cx="2070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礼券发放统计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19" name="左中括号 18"/>
            <p:cNvSpPr/>
            <p:nvPr/>
          </p:nvSpPr>
          <p:spPr>
            <a:xfrm>
              <a:off x="4418" y="2748"/>
              <a:ext cx="244" cy="1248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4900" y="2439"/>
              <a:ext cx="1506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会员促销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4900" y="3674"/>
              <a:ext cx="1506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门店促销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24" name="左中括号 23"/>
            <p:cNvSpPr/>
            <p:nvPr/>
          </p:nvSpPr>
          <p:spPr>
            <a:xfrm>
              <a:off x="6887" y="2218"/>
              <a:ext cx="451" cy="2310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4662" y="3373"/>
              <a:ext cx="1810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圆角矩形 26"/>
            <p:cNvSpPr/>
            <p:nvPr/>
          </p:nvSpPr>
          <p:spPr>
            <a:xfrm>
              <a:off x="7454" y="1874"/>
              <a:ext cx="5463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l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折扣：买满折、件数折、时段折扣等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7454" y="3042"/>
              <a:ext cx="5463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l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特价：件数特价、偶数特价、时段特价等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8" name="圆角矩形 37"/>
            <p:cNvSpPr/>
            <p:nvPr/>
          </p:nvSpPr>
          <p:spPr>
            <a:xfrm>
              <a:off x="7454" y="4205"/>
              <a:ext cx="5463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l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买满送：买满送、买满减、买满加钱送等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cxnSp>
          <p:nvCxnSpPr>
            <p:cNvPr id="48" name="直接箭头连接符 47"/>
            <p:cNvCxnSpPr/>
            <p:nvPr/>
          </p:nvCxnSpPr>
          <p:spPr>
            <a:xfrm>
              <a:off x="2395" y="4145"/>
              <a:ext cx="0" cy="45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/>
            <p:cNvCxnSpPr/>
            <p:nvPr/>
          </p:nvCxnSpPr>
          <p:spPr>
            <a:xfrm flipV="1">
              <a:off x="2397" y="2105"/>
              <a:ext cx="0" cy="45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13"/>
            <p:cNvSpPr txBox="1"/>
            <p:nvPr/>
          </p:nvSpPr>
          <p:spPr>
            <a:xfrm>
              <a:off x="6775" y="1457"/>
              <a:ext cx="6320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>
              <a:spAutoFit/>
            </a:bodyPr>
            <a:p>
              <a:pPr algn="ctr" defTabSz="1216025">
                <a:spcBef>
                  <a:spcPct val="20000"/>
                </a:spcBef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（全场、类别、品牌、商品）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采购管理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grpSp>
        <p:nvGrpSpPr>
          <p:cNvPr id="50" name="组合 49"/>
          <p:cNvGrpSpPr/>
          <p:nvPr/>
        </p:nvGrpSpPr>
        <p:grpSpPr>
          <a:xfrm>
            <a:off x="1477010" y="923925"/>
            <a:ext cx="6199505" cy="3765550"/>
            <a:chOff x="2326" y="1681"/>
            <a:chExt cx="9763" cy="5930"/>
          </a:xfrm>
        </p:grpSpPr>
        <p:sp>
          <p:nvSpPr>
            <p:cNvPr id="51" name="圆角矩形 50"/>
            <p:cNvSpPr/>
            <p:nvPr/>
          </p:nvSpPr>
          <p:spPr>
            <a:xfrm>
              <a:off x="6163" y="1681"/>
              <a:ext cx="1950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补货分析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 rot="0">
              <a:off x="2433" y="3279"/>
              <a:ext cx="1733" cy="1416"/>
              <a:chOff x="616" y="3310"/>
              <a:chExt cx="3305" cy="2893"/>
            </a:xfrm>
          </p:grpSpPr>
          <p:sp>
            <p:nvSpPr>
              <p:cNvPr id="4" name="Oval 8"/>
              <p:cNvSpPr>
                <a:spLocks noChangeArrowheads="1"/>
              </p:cNvSpPr>
              <p:nvPr/>
            </p:nvSpPr>
            <p:spPr bwMode="auto">
              <a:xfrm>
                <a:off x="827" y="3310"/>
                <a:ext cx="2885" cy="2893"/>
              </a:xfrm>
              <a:prstGeom prst="ellipse">
                <a:avLst/>
              </a:prstGeom>
              <a:solidFill>
                <a:srgbClr val="00B0F0"/>
              </a:solidFill>
              <a:ln w="4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1400"/>
              </a:p>
            </p:txBody>
          </p:sp>
          <p:sp>
            <p:nvSpPr>
              <p:cNvPr id="5" name="TextBox 37"/>
              <p:cNvSpPr txBox="1"/>
              <p:nvPr/>
            </p:nvSpPr>
            <p:spPr>
              <a:xfrm>
                <a:off x="616" y="4212"/>
                <a:ext cx="3305" cy="9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采购向导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 rot="0">
              <a:off x="6270" y="3279"/>
              <a:ext cx="1733" cy="1416"/>
              <a:chOff x="616" y="3310"/>
              <a:chExt cx="3305" cy="2893"/>
            </a:xfrm>
          </p:grpSpPr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827" y="3310"/>
                <a:ext cx="2885" cy="2893"/>
              </a:xfrm>
              <a:prstGeom prst="ellipse">
                <a:avLst/>
              </a:prstGeom>
              <a:solidFill>
                <a:srgbClr val="FFC000"/>
              </a:solidFill>
              <a:ln w="4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1400"/>
              </a:p>
            </p:txBody>
          </p:sp>
          <p:sp>
            <p:nvSpPr>
              <p:cNvPr id="12" name="TextBox 37"/>
              <p:cNvSpPr txBox="1"/>
              <p:nvPr/>
            </p:nvSpPr>
            <p:spPr>
              <a:xfrm>
                <a:off x="616" y="4212"/>
                <a:ext cx="3305" cy="9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采购订单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 rot="0">
              <a:off x="10246" y="3279"/>
              <a:ext cx="1733" cy="1416"/>
              <a:chOff x="616" y="3310"/>
              <a:chExt cx="3305" cy="2893"/>
            </a:xfrm>
          </p:grpSpPr>
          <p:sp>
            <p:nvSpPr>
              <p:cNvPr id="14" name="Oval 8"/>
              <p:cNvSpPr>
                <a:spLocks noChangeArrowheads="1"/>
              </p:cNvSpPr>
              <p:nvPr/>
            </p:nvSpPr>
            <p:spPr bwMode="auto">
              <a:xfrm>
                <a:off x="827" y="3310"/>
                <a:ext cx="2885" cy="2893"/>
              </a:xfrm>
              <a:prstGeom prst="ellipse">
                <a:avLst/>
              </a:prstGeom>
              <a:solidFill>
                <a:srgbClr val="92D050"/>
              </a:solidFill>
              <a:ln w="4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1400"/>
              </a:p>
            </p:txBody>
          </p:sp>
          <p:sp>
            <p:nvSpPr>
              <p:cNvPr id="15" name="TextBox 37"/>
              <p:cNvSpPr txBox="1"/>
              <p:nvPr/>
            </p:nvSpPr>
            <p:spPr>
              <a:xfrm>
                <a:off x="616" y="4212"/>
                <a:ext cx="3305" cy="9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订单终止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9" name="圆角矩形 28"/>
            <p:cNvSpPr/>
            <p:nvPr/>
          </p:nvSpPr>
          <p:spPr>
            <a:xfrm>
              <a:off x="2326" y="5544"/>
              <a:ext cx="1950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供应商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2326" y="7009"/>
              <a:ext cx="1950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退货通知单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6161" y="5544"/>
              <a:ext cx="1950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采购收货单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6161" y="7009"/>
              <a:ext cx="1950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采购退货单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0139" y="5544"/>
              <a:ext cx="1950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库存查询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4" name="圆角矩形 33"/>
            <p:cNvSpPr/>
            <p:nvPr/>
          </p:nvSpPr>
          <p:spPr>
            <a:xfrm>
              <a:off x="10139" y="7009"/>
              <a:ext cx="1950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采购查询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4385" y="3961"/>
              <a:ext cx="1557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8379" y="3961"/>
              <a:ext cx="1557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4385" y="5846"/>
              <a:ext cx="1557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4440" y="7311"/>
              <a:ext cx="1557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8604" y="6608"/>
              <a:ext cx="1106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左中括号 43"/>
            <p:cNvSpPr/>
            <p:nvPr/>
          </p:nvSpPr>
          <p:spPr>
            <a:xfrm>
              <a:off x="9806" y="5976"/>
              <a:ext cx="244" cy="1248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5" name="右中括号 44"/>
            <p:cNvSpPr/>
            <p:nvPr/>
          </p:nvSpPr>
          <p:spPr>
            <a:xfrm>
              <a:off x="8153" y="5978"/>
              <a:ext cx="325" cy="1246"/>
            </a:xfrm>
            <a:prstGeom prst="righ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48" name="直接箭头连接符 47"/>
            <p:cNvCxnSpPr/>
            <p:nvPr/>
          </p:nvCxnSpPr>
          <p:spPr>
            <a:xfrm>
              <a:off x="7156" y="2430"/>
              <a:ext cx="0" cy="5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箭头连接符 48"/>
            <p:cNvCxnSpPr/>
            <p:nvPr/>
          </p:nvCxnSpPr>
          <p:spPr>
            <a:xfrm>
              <a:off x="7200" y="4831"/>
              <a:ext cx="0" cy="5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零售管理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grpSp>
        <p:nvGrpSpPr>
          <p:cNvPr id="101" name="组合 100"/>
          <p:cNvGrpSpPr/>
          <p:nvPr/>
        </p:nvGrpSpPr>
        <p:grpSpPr>
          <a:xfrm>
            <a:off x="3554095" y="1007110"/>
            <a:ext cx="5400040" cy="3587115"/>
            <a:chOff x="5597" y="1586"/>
            <a:chExt cx="8504" cy="5649"/>
          </a:xfrm>
        </p:grpSpPr>
        <p:sp>
          <p:nvSpPr>
            <p:cNvPr id="3" name="圆角矩形 2"/>
            <p:cNvSpPr/>
            <p:nvPr/>
          </p:nvSpPr>
          <p:spPr>
            <a:xfrm>
              <a:off x="8649" y="1907"/>
              <a:ext cx="1950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en-US" altLang="zh-CN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POS</a:t>
              </a: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机登记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 rot="0">
              <a:off x="5597" y="3505"/>
              <a:ext cx="1733" cy="1416"/>
              <a:chOff x="616" y="3310"/>
              <a:chExt cx="3305" cy="2893"/>
            </a:xfrm>
          </p:grpSpPr>
          <p:sp>
            <p:nvSpPr>
              <p:cNvPr id="7" name="Oval 8"/>
              <p:cNvSpPr>
                <a:spLocks noChangeArrowheads="1"/>
              </p:cNvSpPr>
              <p:nvPr/>
            </p:nvSpPr>
            <p:spPr bwMode="auto">
              <a:xfrm>
                <a:off x="827" y="3310"/>
                <a:ext cx="2885" cy="2893"/>
              </a:xfrm>
              <a:prstGeom prst="ellipse">
                <a:avLst/>
              </a:prstGeom>
              <a:solidFill>
                <a:srgbClr val="00B0F0"/>
              </a:solidFill>
              <a:ln w="4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1400"/>
              </a:p>
            </p:txBody>
          </p:sp>
          <p:sp>
            <p:nvSpPr>
              <p:cNvPr id="9" name="TextBox 37"/>
              <p:cNvSpPr txBox="1"/>
              <p:nvPr/>
            </p:nvSpPr>
            <p:spPr>
              <a:xfrm>
                <a:off x="616" y="4212"/>
                <a:ext cx="3305" cy="9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流水查询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 rot="0">
              <a:off x="8756" y="3505"/>
              <a:ext cx="1733" cy="1416"/>
              <a:chOff x="616" y="3310"/>
              <a:chExt cx="3305" cy="2893"/>
            </a:xfrm>
          </p:grpSpPr>
          <p:sp>
            <p:nvSpPr>
              <p:cNvPr id="24" name="Oval 8"/>
              <p:cNvSpPr>
                <a:spLocks noChangeArrowheads="1"/>
              </p:cNvSpPr>
              <p:nvPr/>
            </p:nvSpPr>
            <p:spPr bwMode="auto">
              <a:xfrm>
                <a:off x="827" y="3310"/>
                <a:ext cx="2885" cy="2893"/>
              </a:xfrm>
              <a:prstGeom prst="ellipse">
                <a:avLst/>
              </a:prstGeom>
              <a:solidFill>
                <a:srgbClr val="FFC000"/>
              </a:solidFill>
              <a:ln w="4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1400"/>
              </a:p>
            </p:txBody>
          </p:sp>
          <p:sp>
            <p:nvSpPr>
              <p:cNvPr id="26" name="TextBox 37"/>
              <p:cNvSpPr txBox="1"/>
              <p:nvPr/>
            </p:nvSpPr>
            <p:spPr>
              <a:xfrm>
                <a:off x="616" y="4212"/>
                <a:ext cx="3305" cy="9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POS</a:t>
                </a: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销售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 rot="0">
              <a:off x="5598" y="5819"/>
              <a:ext cx="1733" cy="1416"/>
              <a:chOff x="618" y="3310"/>
              <a:chExt cx="3305" cy="2893"/>
            </a:xfrm>
          </p:grpSpPr>
          <p:sp>
            <p:nvSpPr>
              <p:cNvPr id="30" name="Oval 8"/>
              <p:cNvSpPr>
                <a:spLocks noChangeArrowheads="1"/>
              </p:cNvSpPr>
              <p:nvPr/>
            </p:nvSpPr>
            <p:spPr bwMode="auto">
              <a:xfrm>
                <a:off x="827" y="3310"/>
                <a:ext cx="2885" cy="2893"/>
              </a:xfrm>
              <a:prstGeom prst="ellipse">
                <a:avLst/>
              </a:prstGeom>
              <a:solidFill>
                <a:srgbClr val="92D050"/>
              </a:solidFill>
              <a:ln w="4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1400"/>
              </a:p>
            </p:txBody>
          </p:sp>
          <p:sp>
            <p:nvSpPr>
              <p:cNvPr id="31" name="TextBox 37"/>
              <p:cNvSpPr txBox="1"/>
              <p:nvPr/>
            </p:nvSpPr>
            <p:spPr>
              <a:xfrm>
                <a:off x="618" y="3916"/>
                <a:ext cx="3305" cy="16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品牌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销售汇总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4" name="圆角矩形 33"/>
            <p:cNvSpPr/>
            <p:nvPr/>
          </p:nvSpPr>
          <p:spPr>
            <a:xfrm>
              <a:off x="8647" y="5770"/>
              <a:ext cx="1950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销售汇总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5" name="圆角矩形 34"/>
            <p:cNvSpPr/>
            <p:nvPr/>
          </p:nvSpPr>
          <p:spPr>
            <a:xfrm>
              <a:off x="12151" y="2510"/>
              <a:ext cx="1950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en-US" altLang="zh-CN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POS</a:t>
              </a: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机销售分析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12151" y="3962"/>
              <a:ext cx="1950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收银对账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7" name="圆角矩形 36"/>
            <p:cNvSpPr/>
            <p:nvPr/>
          </p:nvSpPr>
          <p:spPr>
            <a:xfrm>
              <a:off x="12151" y="5427"/>
              <a:ext cx="1950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毛利汇总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cxnSp>
          <p:nvCxnSpPr>
            <p:cNvPr id="43" name="直接连接符 42"/>
            <p:cNvCxnSpPr/>
            <p:nvPr/>
          </p:nvCxnSpPr>
          <p:spPr>
            <a:xfrm>
              <a:off x="10435" y="4187"/>
              <a:ext cx="1196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左中括号 46"/>
            <p:cNvSpPr/>
            <p:nvPr/>
          </p:nvSpPr>
          <p:spPr>
            <a:xfrm>
              <a:off x="11818" y="2878"/>
              <a:ext cx="333" cy="2764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49" name="直接箭头连接符 48"/>
            <p:cNvCxnSpPr/>
            <p:nvPr/>
          </p:nvCxnSpPr>
          <p:spPr>
            <a:xfrm>
              <a:off x="9642" y="2656"/>
              <a:ext cx="0" cy="5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53"/>
            <p:cNvCxnSpPr/>
            <p:nvPr/>
          </p:nvCxnSpPr>
          <p:spPr>
            <a:xfrm>
              <a:off x="9686" y="5057"/>
              <a:ext cx="0" cy="5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组合 92"/>
            <p:cNvGrpSpPr/>
            <p:nvPr/>
          </p:nvGrpSpPr>
          <p:grpSpPr>
            <a:xfrm rot="0">
              <a:off x="5600" y="1586"/>
              <a:ext cx="1733" cy="1416"/>
              <a:chOff x="616" y="3310"/>
              <a:chExt cx="3305" cy="2893"/>
            </a:xfrm>
          </p:grpSpPr>
          <p:sp>
            <p:nvSpPr>
              <p:cNvPr id="94" name="Oval 8"/>
              <p:cNvSpPr>
                <a:spLocks noChangeArrowheads="1"/>
              </p:cNvSpPr>
              <p:nvPr/>
            </p:nvSpPr>
            <p:spPr bwMode="auto">
              <a:xfrm>
                <a:off x="827" y="3310"/>
                <a:ext cx="2885" cy="2893"/>
              </a:xfrm>
              <a:prstGeom prst="ellipse">
                <a:avLst/>
              </a:prstGeom>
              <a:solidFill>
                <a:schemeClr val="accent2"/>
              </a:solidFill>
              <a:ln w="4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1400"/>
              </a:p>
            </p:txBody>
          </p:sp>
          <p:sp>
            <p:nvSpPr>
              <p:cNvPr id="95" name="TextBox 37"/>
              <p:cNvSpPr txBox="1"/>
              <p:nvPr/>
            </p:nvSpPr>
            <p:spPr>
              <a:xfrm>
                <a:off x="616" y="4212"/>
                <a:ext cx="3305" cy="9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营业员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96" name="直接箭头连接符 95"/>
            <p:cNvCxnSpPr/>
            <p:nvPr/>
          </p:nvCxnSpPr>
          <p:spPr>
            <a:xfrm>
              <a:off x="6466" y="5057"/>
              <a:ext cx="0" cy="5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组合 99"/>
            <p:cNvGrpSpPr/>
            <p:nvPr/>
          </p:nvGrpSpPr>
          <p:grpSpPr>
            <a:xfrm>
              <a:off x="7328" y="2209"/>
              <a:ext cx="1265" cy="1978"/>
              <a:chOff x="6206" y="2209"/>
              <a:chExt cx="1822" cy="1978"/>
            </a:xfrm>
          </p:grpSpPr>
          <p:cxnSp>
            <p:nvCxnSpPr>
              <p:cNvPr id="41" name="直接连接符 40"/>
              <p:cNvCxnSpPr/>
              <p:nvPr/>
            </p:nvCxnSpPr>
            <p:spPr>
              <a:xfrm>
                <a:off x="6306" y="4187"/>
                <a:ext cx="1723" cy="0"/>
              </a:xfrm>
              <a:prstGeom prst="line">
                <a:avLst/>
              </a:pr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接连接符 97"/>
              <p:cNvCxnSpPr/>
              <p:nvPr/>
            </p:nvCxnSpPr>
            <p:spPr>
              <a:xfrm>
                <a:off x="6206" y="2209"/>
                <a:ext cx="1723" cy="0"/>
              </a:xfrm>
              <a:prstGeom prst="line">
                <a:avLst/>
              </a:pr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890" name="文本框 1"/>
          <p:cNvSpPr txBox="1"/>
          <p:nvPr/>
        </p:nvSpPr>
        <p:spPr>
          <a:xfrm>
            <a:off x="309880" y="1035050"/>
            <a:ext cx="2849880" cy="33445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门店相关的营业员设置、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POS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机设置、缴款设置等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分析报表相关的流水查询、销售汇总、对账、毛利、长短款报表、时段销售分析、客单分析、零钱包、前台异常收银汇总等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微商店相关的移动支付查询、线上毛利、线上销售汇总、外卖查询等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营业员相关的设置、计算、提成等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其他设置比如代理收银、条码价签、电子秤、人脸识别、移动支付等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批发管理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grpSp>
        <p:nvGrpSpPr>
          <p:cNvPr id="50" name="组合 49"/>
          <p:cNvGrpSpPr/>
          <p:nvPr/>
        </p:nvGrpSpPr>
        <p:grpSpPr>
          <a:xfrm>
            <a:off x="926465" y="1806575"/>
            <a:ext cx="7523480" cy="3048635"/>
            <a:chOff x="1459" y="2069"/>
            <a:chExt cx="11848" cy="4786"/>
          </a:xfrm>
        </p:grpSpPr>
        <p:sp>
          <p:nvSpPr>
            <p:cNvPr id="3" name="圆角矩形 2"/>
            <p:cNvSpPr/>
            <p:nvPr/>
          </p:nvSpPr>
          <p:spPr>
            <a:xfrm>
              <a:off x="7466" y="2390"/>
              <a:ext cx="1950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客户档案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 rot="0">
              <a:off x="7573" y="3988"/>
              <a:ext cx="1733" cy="1416"/>
              <a:chOff x="616" y="3310"/>
              <a:chExt cx="3305" cy="2893"/>
            </a:xfrm>
          </p:grpSpPr>
          <p:sp>
            <p:nvSpPr>
              <p:cNvPr id="24" name="Oval 8"/>
              <p:cNvSpPr>
                <a:spLocks noChangeArrowheads="1"/>
              </p:cNvSpPr>
              <p:nvPr/>
            </p:nvSpPr>
            <p:spPr bwMode="auto">
              <a:xfrm>
                <a:off x="827" y="3310"/>
                <a:ext cx="2885" cy="2893"/>
              </a:xfrm>
              <a:prstGeom prst="ellipse">
                <a:avLst/>
              </a:prstGeom>
              <a:solidFill>
                <a:srgbClr val="FFC000"/>
              </a:solidFill>
              <a:ln w="4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1400"/>
              </a:p>
            </p:txBody>
          </p:sp>
          <p:sp>
            <p:nvSpPr>
              <p:cNvPr id="26" name="TextBox 37"/>
              <p:cNvSpPr txBox="1"/>
              <p:nvPr/>
            </p:nvSpPr>
            <p:spPr>
              <a:xfrm>
                <a:off x="616" y="4212"/>
                <a:ext cx="3305" cy="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批发团购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 rot="0">
              <a:off x="4426" y="3962"/>
              <a:ext cx="1733" cy="1416"/>
              <a:chOff x="634" y="3310"/>
              <a:chExt cx="3305" cy="2893"/>
            </a:xfrm>
          </p:grpSpPr>
          <p:sp>
            <p:nvSpPr>
              <p:cNvPr id="30" name="Oval 8"/>
              <p:cNvSpPr>
                <a:spLocks noChangeArrowheads="1"/>
              </p:cNvSpPr>
              <p:nvPr/>
            </p:nvSpPr>
            <p:spPr bwMode="auto">
              <a:xfrm>
                <a:off x="827" y="3310"/>
                <a:ext cx="2885" cy="2893"/>
              </a:xfrm>
              <a:prstGeom prst="ellipse">
                <a:avLst/>
              </a:prstGeom>
              <a:solidFill>
                <a:srgbClr val="92D050"/>
              </a:solidFill>
              <a:ln w="4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1400"/>
              </a:p>
            </p:txBody>
          </p:sp>
          <p:sp>
            <p:nvSpPr>
              <p:cNvPr id="31" name="TextBox 37"/>
              <p:cNvSpPr txBox="1"/>
              <p:nvPr/>
            </p:nvSpPr>
            <p:spPr>
              <a:xfrm>
                <a:off x="634" y="4288"/>
                <a:ext cx="3305" cy="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批发订单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4" name="圆角矩形 33"/>
            <p:cNvSpPr/>
            <p:nvPr/>
          </p:nvSpPr>
          <p:spPr>
            <a:xfrm>
              <a:off x="7464" y="6253"/>
              <a:ext cx="1950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批发退货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5" name="圆角矩形 34"/>
            <p:cNvSpPr/>
            <p:nvPr/>
          </p:nvSpPr>
          <p:spPr>
            <a:xfrm>
              <a:off x="10968" y="2993"/>
              <a:ext cx="2316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批发销售查询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10968" y="3993"/>
              <a:ext cx="2316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客户销售查询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7" name="圆角矩形 36"/>
            <p:cNvSpPr/>
            <p:nvPr/>
          </p:nvSpPr>
          <p:spPr>
            <a:xfrm>
              <a:off x="10968" y="5006"/>
              <a:ext cx="2316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批发毛利汇总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cxnSp>
          <p:nvCxnSpPr>
            <p:cNvPr id="43" name="直接连接符 42"/>
            <p:cNvCxnSpPr/>
            <p:nvPr/>
          </p:nvCxnSpPr>
          <p:spPr>
            <a:xfrm>
              <a:off x="9252" y="4670"/>
              <a:ext cx="1196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左中括号 46"/>
            <p:cNvSpPr/>
            <p:nvPr/>
          </p:nvSpPr>
          <p:spPr>
            <a:xfrm>
              <a:off x="10635" y="3361"/>
              <a:ext cx="333" cy="2764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49" name="直接箭头连接符 48"/>
            <p:cNvCxnSpPr/>
            <p:nvPr/>
          </p:nvCxnSpPr>
          <p:spPr>
            <a:xfrm>
              <a:off x="8459" y="3139"/>
              <a:ext cx="0" cy="5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53"/>
            <p:cNvCxnSpPr/>
            <p:nvPr/>
          </p:nvCxnSpPr>
          <p:spPr>
            <a:xfrm>
              <a:off x="8503" y="5540"/>
              <a:ext cx="0" cy="5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组合 92"/>
            <p:cNvGrpSpPr/>
            <p:nvPr/>
          </p:nvGrpSpPr>
          <p:grpSpPr>
            <a:xfrm rot="0">
              <a:off x="4417" y="2069"/>
              <a:ext cx="1733" cy="1416"/>
              <a:chOff x="616" y="3310"/>
              <a:chExt cx="3305" cy="2893"/>
            </a:xfrm>
          </p:grpSpPr>
          <p:sp>
            <p:nvSpPr>
              <p:cNvPr id="94" name="Oval 8"/>
              <p:cNvSpPr>
                <a:spLocks noChangeArrowheads="1"/>
              </p:cNvSpPr>
              <p:nvPr/>
            </p:nvSpPr>
            <p:spPr bwMode="auto">
              <a:xfrm>
                <a:off x="827" y="3310"/>
                <a:ext cx="2885" cy="2893"/>
              </a:xfrm>
              <a:prstGeom prst="ellipse">
                <a:avLst/>
              </a:prstGeom>
              <a:solidFill>
                <a:schemeClr val="accent2"/>
              </a:solidFill>
              <a:ln w="4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1400"/>
              </a:p>
            </p:txBody>
          </p:sp>
          <p:sp>
            <p:nvSpPr>
              <p:cNvPr id="95" name="TextBox 37"/>
              <p:cNvSpPr txBox="1"/>
              <p:nvPr/>
            </p:nvSpPr>
            <p:spPr>
              <a:xfrm>
                <a:off x="616" y="4212"/>
                <a:ext cx="3305" cy="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客户区域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41" name="直接连接符 40"/>
            <p:cNvCxnSpPr/>
            <p:nvPr/>
          </p:nvCxnSpPr>
          <p:spPr>
            <a:xfrm>
              <a:off x="6214" y="4670"/>
              <a:ext cx="1196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>
              <a:off x="6145" y="2692"/>
              <a:ext cx="1196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圆角矩形 31"/>
            <p:cNvSpPr/>
            <p:nvPr/>
          </p:nvSpPr>
          <p:spPr>
            <a:xfrm>
              <a:off x="1459" y="4441"/>
              <a:ext cx="1950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订单终止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 flipH="1">
              <a:off x="3463" y="4741"/>
              <a:ext cx="964" cy="3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圆角矩形 44"/>
            <p:cNvSpPr/>
            <p:nvPr/>
          </p:nvSpPr>
          <p:spPr>
            <a:xfrm>
              <a:off x="10991" y="5948"/>
              <a:ext cx="2316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业务员销售提成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4" name="圆角矩形 3"/>
          <p:cNvSpPr/>
          <p:nvPr/>
        </p:nvSpPr>
        <p:spPr>
          <a:xfrm>
            <a:off x="4735830" y="884555"/>
            <a:ext cx="1170305" cy="480695"/>
          </a:xfrm>
          <a:prstGeom prst="roundRect">
            <a:avLst>
              <a:gd name="adj" fmla="val 9717"/>
            </a:avLst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lnSpc>
                <a:spcPct val="100000"/>
              </a:lnSpc>
            </a:pPr>
            <a:r>
              <a: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多批发价</a:t>
            </a:r>
            <a:endParaRPr lang="zh-CN" altLang="en-US" sz="1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>
            <a:off x="5360035" y="1500729"/>
            <a:ext cx="0" cy="3669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会员管理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grpSp>
        <p:nvGrpSpPr>
          <p:cNvPr id="56" name="组合 55"/>
          <p:cNvGrpSpPr/>
          <p:nvPr/>
        </p:nvGrpSpPr>
        <p:grpSpPr>
          <a:xfrm>
            <a:off x="3016250" y="1313815"/>
            <a:ext cx="5979795" cy="3060700"/>
            <a:chOff x="4750" y="2069"/>
            <a:chExt cx="9417" cy="4820"/>
          </a:xfrm>
        </p:grpSpPr>
        <p:sp>
          <p:nvSpPr>
            <p:cNvPr id="3" name="圆角矩形 2"/>
            <p:cNvSpPr/>
            <p:nvPr/>
          </p:nvSpPr>
          <p:spPr>
            <a:xfrm>
              <a:off x="8596" y="2390"/>
              <a:ext cx="1950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会员档案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 rot="0">
              <a:off x="7008" y="4327"/>
              <a:ext cx="1733" cy="1416"/>
              <a:chOff x="616" y="3310"/>
              <a:chExt cx="3305" cy="2893"/>
            </a:xfrm>
          </p:grpSpPr>
          <p:sp>
            <p:nvSpPr>
              <p:cNvPr id="24" name="Oval 8"/>
              <p:cNvSpPr>
                <a:spLocks noChangeArrowheads="1"/>
              </p:cNvSpPr>
              <p:nvPr/>
            </p:nvSpPr>
            <p:spPr bwMode="auto">
              <a:xfrm>
                <a:off x="827" y="3310"/>
                <a:ext cx="2885" cy="2893"/>
              </a:xfrm>
              <a:prstGeom prst="ellipse">
                <a:avLst/>
              </a:prstGeom>
              <a:solidFill>
                <a:srgbClr val="FFC000"/>
              </a:solidFill>
              <a:ln w="4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1400"/>
              </a:p>
            </p:txBody>
          </p:sp>
          <p:sp>
            <p:nvSpPr>
              <p:cNvPr id="26" name="TextBox 37"/>
              <p:cNvSpPr txBox="1"/>
              <p:nvPr/>
            </p:nvSpPr>
            <p:spPr>
              <a:xfrm>
                <a:off x="616" y="4212"/>
                <a:ext cx="3305" cy="9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发卡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43" name="直接连接符 42"/>
            <p:cNvCxnSpPr/>
            <p:nvPr/>
          </p:nvCxnSpPr>
          <p:spPr>
            <a:xfrm>
              <a:off x="8687" y="5009"/>
              <a:ext cx="768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左中括号 46"/>
            <p:cNvSpPr/>
            <p:nvPr/>
          </p:nvSpPr>
          <p:spPr>
            <a:xfrm>
              <a:off x="9505" y="3700"/>
              <a:ext cx="333" cy="2764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93" name="组合 92"/>
            <p:cNvGrpSpPr/>
            <p:nvPr/>
          </p:nvGrpSpPr>
          <p:grpSpPr>
            <a:xfrm rot="0">
              <a:off x="5547" y="2069"/>
              <a:ext cx="1733" cy="1416"/>
              <a:chOff x="616" y="3310"/>
              <a:chExt cx="3305" cy="2893"/>
            </a:xfrm>
          </p:grpSpPr>
          <p:sp>
            <p:nvSpPr>
              <p:cNvPr id="94" name="Oval 8"/>
              <p:cNvSpPr>
                <a:spLocks noChangeArrowheads="1"/>
              </p:cNvSpPr>
              <p:nvPr/>
            </p:nvSpPr>
            <p:spPr bwMode="auto">
              <a:xfrm>
                <a:off x="827" y="3310"/>
                <a:ext cx="2885" cy="2893"/>
              </a:xfrm>
              <a:prstGeom prst="ellipse">
                <a:avLst/>
              </a:prstGeom>
              <a:solidFill>
                <a:schemeClr val="accent2"/>
              </a:solidFill>
              <a:ln w="4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1400"/>
              </a:p>
            </p:txBody>
          </p:sp>
          <p:sp>
            <p:nvSpPr>
              <p:cNvPr id="95" name="TextBox 37"/>
              <p:cNvSpPr txBox="1"/>
              <p:nvPr/>
            </p:nvSpPr>
            <p:spPr>
              <a:xfrm>
                <a:off x="616" y="4212"/>
                <a:ext cx="3305" cy="9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会员等级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98" name="直接连接符 97"/>
            <p:cNvCxnSpPr/>
            <p:nvPr/>
          </p:nvCxnSpPr>
          <p:spPr>
            <a:xfrm>
              <a:off x="7275" y="2692"/>
              <a:ext cx="1196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圆角矩形 31"/>
            <p:cNvSpPr/>
            <p:nvPr/>
          </p:nvSpPr>
          <p:spPr>
            <a:xfrm>
              <a:off x="4750" y="4708"/>
              <a:ext cx="1518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批量制卡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11988" y="2390"/>
              <a:ext cx="2084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会员销售查询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10667" y="2692"/>
              <a:ext cx="1196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圆角矩形 34"/>
            <p:cNvSpPr/>
            <p:nvPr/>
          </p:nvSpPr>
          <p:spPr>
            <a:xfrm>
              <a:off x="9951" y="3332"/>
              <a:ext cx="1553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换卡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9951" y="4332"/>
              <a:ext cx="1553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退卡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7" name="圆角矩形 36"/>
            <p:cNvSpPr/>
            <p:nvPr/>
          </p:nvSpPr>
          <p:spPr>
            <a:xfrm>
              <a:off x="9951" y="5345"/>
              <a:ext cx="1553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卡作废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9968" y="6287"/>
              <a:ext cx="1553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卡挂失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12431" y="6287"/>
              <a:ext cx="1736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卡挂失恢复</a:t>
              </a:r>
              <a:endParaRPr lang="en-US" altLang="zh-CN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cxnSp>
          <p:nvCxnSpPr>
            <p:cNvPr id="46" name="直接连接符 45"/>
            <p:cNvCxnSpPr/>
            <p:nvPr/>
          </p:nvCxnSpPr>
          <p:spPr>
            <a:xfrm>
              <a:off x="11594" y="6589"/>
              <a:ext cx="766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6353" y="5009"/>
              <a:ext cx="768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890" name="文本框 1"/>
          <p:cNvSpPr txBox="1"/>
          <p:nvPr/>
        </p:nvSpPr>
        <p:spPr>
          <a:xfrm>
            <a:off x="172720" y="1029970"/>
            <a:ext cx="2843530" cy="38246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会员基础相关设置包含卡类型、积分规则、储值设置、会员升级、充值优惠、会员日、会员生日、礼品管理等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积分储值相关设置包含积分兑换、奖励、积分转储值、储值卡充值等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会员销售相关包含会员销售订单、销售单、退货单、结算单、往来账款等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会员查询相关包含会员查询、消费查询、积分兑换查询、储值查询、会员退货分析、流失分析、决策支持、积分查询等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会员短信和回复相关包含短信发送、回访建立、回访查询、回访分析等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会员营销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sp>
        <p:nvSpPr>
          <p:cNvPr id="37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5796136" y="1626857"/>
            <a:ext cx="2376264" cy="46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静态分类、动态分类，还支持自选会员组合，满足你的各种管理需求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1" name="Freeform 5"/>
          <p:cNvSpPr/>
          <p:nvPr/>
        </p:nvSpPr>
        <p:spPr bwMode="auto">
          <a:xfrm rot="1800000">
            <a:off x="4488702" y="1230118"/>
            <a:ext cx="1084398" cy="1555415"/>
          </a:xfrm>
          <a:custGeom>
            <a:avLst/>
            <a:gdLst>
              <a:gd name="T0" fmla="*/ 2366 w 4733"/>
              <a:gd name="T1" fmla="*/ 0 h 6775"/>
              <a:gd name="T2" fmla="*/ 4733 w 4733"/>
              <a:gd name="T3" fmla="*/ 2366 h 6775"/>
              <a:gd name="T4" fmla="*/ 4375 w 4733"/>
              <a:gd name="T5" fmla="*/ 3618 h 6775"/>
              <a:gd name="T6" fmla="*/ 4375 w 4733"/>
              <a:gd name="T7" fmla="*/ 3618 h 6775"/>
              <a:gd name="T8" fmla="*/ 4364 w 4733"/>
              <a:gd name="T9" fmla="*/ 3635 h 6775"/>
              <a:gd name="T10" fmla="*/ 4358 w 4733"/>
              <a:gd name="T11" fmla="*/ 3645 h 6775"/>
              <a:gd name="T12" fmla="*/ 2366 w 4733"/>
              <a:gd name="T13" fmla="*/ 6775 h 6775"/>
              <a:gd name="T14" fmla="*/ 375 w 4733"/>
              <a:gd name="T15" fmla="*/ 3645 h 6775"/>
              <a:gd name="T16" fmla="*/ 369 w 4733"/>
              <a:gd name="T17" fmla="*/ 3635 h 6775"/>
              <a:gd name="T18" fmla="*/ 357 w 4733"/>
              <a:gd name="T19" fmla="*/ 3618 h 6775"/>
              <a:gd name="T20" fmla="*/ 357 w 4733"/>
              <a:gd name="T21" fmla="*/ 3618 h 6775"/>
              <a:gd name="T22" fmla="*/ 0 w 4733"/>
              <a:gd name="T23" fmla="*/ 2366 h 6775"/>
              <a:gd name="T24" fmla="*/ 2366 w 4733"/>
              <a:gd name="T25" fmla="*/ 0 h 67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733" h="6775">
                <a:moveTo>
                  <a:pt x="2366" y="0"/>
                </a:moveTo>
                <a:cubicBezTo>
                  <a:pt x="3673" y="0"/>
                  <a:pt x="4733" y="1060"/>
                  <a:pt x="4733" y="2366"/>
                </a:cubicBezTo>
                <a:cubicBezTo>
                  <a:pt x="4733" y="2826"/>
                  <a:pt x="4602" y="3255"/>
                  <a:pt x="4375" y="3618"/>
                </a:cubicBezTo>
                <a:lnTo>
                  <a:pt x="4375" y="3618"/>
                </a:lnTo>
                <a:lnTo>
                  <a:pt x="4364" y="3635"/>
                </a:lnTo>
                <a:lnTo>
                  <a:pt x="4358" y="3645"/>
                </a:lnTo>
                <a:lnTo>
                  <a:pt x="2366" y="6775"/>
                </a:lnTo>
                <a:lnTo>
                  <a:pt x="375" y="3645"/>
                </a:lnTo>
                <a:lnTo>
                  <a:pt x="369" y="3635"/>
                </a:lnTo>
                <a:lnTo>
                  <a:pt x="357" y="3618"/>
                </a:lnTo>
                <a:lnTo>
                  <a:pt x="357" y="3618"/>
                </a:lnTo>
                <a:cubicBezTo>
                  <a:pt x="131" y="3255"/>
                  <a:pt x="0" y="2826"/>
                  <a:pt x="0" y="2366"/>
                </a:cubicBezTo>
                <a:cubicBezTo>
                  <a:pt x="0" y="1060"/>
                  <a:pt x="1060" y="0"/>
                  <a:pt x="23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Freeform 6"/>
          <p:cNvSpPr/>
          <p:nvPr/>
        </p:nvSpPr>
        <p:spPr bwMode="auto">
          <a:xfrm rot="1800000">
            <a:off x="3570901" y="2819795"/>
            <a:ext cx="1084398" cy="1555415"/>
          </a:xfrm>
          <a:custGeom>
            <a:avLst/>
            <a:gdLst>
              <a:gd name="T0" fmla="*/ 2366 w 4733"/>
              <a:gd name="T1" fmla="*/ 6776 h 6776"/>
              <a:gd name="T2" fmla="*/ 4733 w 4733"/>
              <a:gd name="T3" fmla="*/ 4409 h 6776"/>
              <a:gd name="T4" fmla="*/ 4375 w 4733"/>
              <a:gd name="T5" fmla="*/ 3158 h 6776"/>
              <a:gd name="T6" fmla="*/ 4375 w 4733"/>
              <a:gd name="T7" fmla="*/ 3158 h 6776"/>
              <a:gd name="T8" fmla="*/ 4364 w 4733"/>
              <a:gd name="T9" fmla="*/ 3140 h 6776"/>
              <a:gd name="T10" fmla="*/ 4358 w 4733"/>
              <a:gd name="T11" fmla="*/ 3130 h 6776"/>
              <a:gd name="T12" fmla="*/ 2366 w 4733"/>
              <a:gd name="T13" fmla="*/ 0 h 6776"/>
              <a:gd name="T14" fmla="*/ 375 w 4733"/>
              <a:gd name="T15" fmla="*/ 3130 h 6776"/>
              <a:gd name="T16" fmla="*/ 369 w 4733"/>
              <a:gd name="T17" fmla="*/ 3140 h 6776"/>
              <a:gd name="T18" fmla="*/ 357 w 4733"/>
              <a:gd name="T19" fmla="*/ 3158 h 6776"/>
              <a:gd name="T20" fmla="*/ 357 w 4733"/>
              <a:gd name="T21" fmla="*/ 3158 h 6776"/>
              <a:gd name="T22" fmla="*/ 0 w 4733"/>
              <a:gd name="T23" fmla="*/ 4409 h 6776"/>
              <a:gd name="T24" fmla="*/ 2366 w 4733"/>
              <a:gd name="T25" fmla="*/ 6776 h 6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733" h="6776">
                <a:moveTo>
                  <a:pt x="2366" y="6776"/>
                </a:moveTo>
                <a:cubicBezTo>
                  <a:pt x="3673" y="6776"/>
                  <a:pt x="4733" y="5716"/>
                  <a:pt x="4733" y="4409"/>
                </a:cubicBezTo>
                <a:cubicBezTo>
                  <a:pt x="4733" y="3950"/>
                  <a:pt x="4602" y="3521"/>
                  <a:pt x="4375" y="3158"/>
                </a:cubicBezTo>
                <a:lnTo>
                  <a:pt x="4375" y="3158"/>
                </a:lnTo>
                <a:lnTo>
                  <a:pt x="4364" y="3140"/>
                </a:lnTo>
                <a:lnTo>
                  <a:pt x="4358" y="3130"/>
                </a:lnTo>
                <a:lnTo>
                  <a:pt x="2366" y="0"/>
                </a:lnTo>
                <a:lnTo>
                  <a:pt x="375" y="3130"/>
                </a:lnTo>
                <a:lnTo>
                  <a:pt x="369" y="3140"/>
                </a:lnTo>
                <a:lnTo>
                  <a:pt x="357" y="3158"/>
                </a:lnTo>
                <a:lnTo>
                  <a:pt x="357" y="3158"/>
                </a:lnTo>
                <a:cubicBezTo>
                  <a:pt x="131" y="3521"/>
                  <a:pt x="0" y="3950"/>
                  <a:pt x="0" y="4409"/>
                </a:cubicBezTo>
                <a:cubicBezTo>
                  <a:pt x="0" y="5716"/>
                  <a:pt x="1060" y="6776"/>
                  <a:pt x="2366" y="67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Freeform 7"/>
          <p:cNvSpPr/>
          <p:nvPr/>
        </p:nvSpPr>
        <p:spPr bwMode="auto">
          <a:xfrm rot="1800000">
            <a:off x="3381612" y="1252491"/>
            <a:ext cx="1493320" cy="1166182"/>
          </a:xfrm>
          <a:custGeom>
            <a:avLst/>
            <a:gdLst>
              <a:gd name="T0" fmla="*/ 655 w 6517"/>
              <a:gd name="T1" fmla="*/ 1516 h 5082"/>
              <a:gd name="T2" fmla="*/ 3889 w 6517"/>
              <a:gd name="T3" fmla="*/ 655 h 5082"/>
              <a:gd name="T4" fmla="*/ 4792 w 6517"/>
              <a:gd name="T5" fmla="*/ 1592 h 5082"/>
              <a:gd name="T6" fmla="*/ 4792 w 6517"/>
              <a:gd name="T7" fmla="*/ 1592 h 5082"/>
              <a:gd name="T8" fmla="*/ 4802 w 6517"/>
              <a:gd name="T9" fmla="*/ 1610 h 5082"/>
              <a:gd name="T10" fmla="*/ 4808 w 6517"/>
              <a:gd name="T11" fmla="*/ 1621 h 5082"/>
              <a:gd name="T12" fmla="*/ 6517 w 6517"/>
              <a:gd name="T13" fmla="*/ 4913 h 5082"/>
              <a:gd name="T14" fmla="*/ 2811 w 6517"/>
              <a:gd name="T15" fmla="*/ 5067 h 5082"/>
              <a:gd name="T16" fmla="*/ 2799 w 6517"/>
              <a:gd name="T17" fmla="*/ 5067 h 5082"/>
              <a:gd name="T18" fmla="*/ 2778 w 6517"/>
              <a:gd name="T19" fmla="*/ 5068 h 5082"/>
              <a:gd name="T20" fmla="*/ 2778 w 6517"/>
              <a:gd name="T21" fmla="*/ 5068 h 5082"/>
              <a:gd name="T22" fmla="*/ 1516 w 6517"/>
              <a:gd name="T23" fmla="*/ 4750 h 5082"/>
              <a:gd name="T24" fmla="*/ 655 w 6517"/>
              <a:gd name="T25" fmla="*/ 1516 h 5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517" h="5082">
                <a:moveTo>
                  <a:pt x="655" y="1516"/>
                </a:moveTo>
                <a:cubicBezTo>
                  <a:pt x="1310" y="385"/>
                  <a:pt x="2759" y="0"/>
                  <a:pt x="3889" y="655"/>
                </a:cubicBezTo>
                <a:cubicBezTo>
                  <a:pt x="4287" y="885"/>
                  <a:pt x="4592" y="1214"/>
                  <a:pt x="4792" y="1592"/>
                </a:cubicBezTo>
                <a:lnTo>
                  <a:pt x="4792" y="1592"/>
                </a:lnTo>
                <a:lnTo>
                  <a:pt x="4802" y="1610"/>
                </a:lnTo>
                <a:lnTo>
                  <a:pt x="4808" y="1621"/>
                </a:lnTo>
                <a:lnTo>
                  <a:pt x="6517" y="4913"/>
                </a:lnTo>
                <a:lnTo>
                  <a:pt x="2811" y="5067"/>
                </a:lnTo>
                <a:lnTo>
                  <a:pt x="2799" y="5067"/>
                </a:lnTo>
                <a:lnTo>
                  <a:pt x="2778" y="5068"/>
                </a:lnTo>
                <a:lnTo>
                  <a:pt x="2778" y="5068"/>
                </a:lnTo>
                <a:cubicBezTo>
                  <a:pt x="2350" y="5082"/>
                  <a:pt x="1913" y="4980"/>
                  <a:pt x="1516" y="4750"/>
                </a:cubicBezTo>
                <a:cubicBezTo>
                  <a:pt x="385" y="4095"/>
                  <a:pt x="0" y="2647"/>
                  <a:pt x="655" y="151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" name="Freeform 8"/>
          <p:cNvSpPr/>
          <p:nvPr/>
        </p:nvSpPr>
        <p:spPr bwMode="auto">
          <a:xfrm rot="1800000">
            <a:off x="4269826" y="3185343"/>
            <a:ext cx="1493320" cy="1166182"/>
          </a:xfrm>
          <a:custGeom>
            <a:avLst/>
            <a:gdLst>
              <a:gd name="T0" fmla="*/ 5863 w 6518"/>
              <a:gd name="T1" fmla="*/ 3566 h 5082"/>
              <a:gd name="T2" fmla="*/ 5002 w 6518"/>
              <a:gd name="T3" fmla="*/ 332 h 5082"/>
              <a:gd name="T4" fmla="*/ 3740 w 6518"/>
              <a:gd name="T5" fmla="*/ 14 h 5082"/>
              <a:gd name="T6" fmla="*/ 3740 w 6518"/>
              <a:gd name="T7" fmla="*/ 14 h 5082"/>
              <a:gd name="T8" fmla="*/ 3719 w 6518"/>
              <a:gd name="T9" fmla="*/ 14 h 5082"/>
              <a:gd name="T10" fmla="*/ 3707 w 6518"/>
              <a:gd name="T11" fmla="*/ 15 h 5082"/>
              <a:gd name="T12" fmla="*/ 0 w 6518"/>
              <a:gd name="T13" fmla="*/ 168 h 5082"/>
              <a:gd name="T14" fmla="*/ 1710 w 6518"/>
              <a:gd name="T15" fmla="*/ 3461 h 5082"/>
              <a:gd name="T16" fmla="*/ 1715 w 6518"/>
              <a:gd name="T17" fmla="*/ 3471 h 5082"/>
              <a:gd name="T18" fmla="*/ 1725 w 6518"/>
              <a:gd name="T19" fmla="*/ 3490 h 5082"/>
              <a:gd name="T20" fmla="*/ 1725 w 6518"/>
              <a:gd name="T21" fmla="*/ 3490 h 5082"/>
              <a:gd name="T22" fmla="*/ 2628 w 6518"/>
              <a:gd name="T23" fmla="*/ 4427 h 5082"/>
              <a:gd name="T24" fmla="*/ 5863 w 6518"/>
              <a:gd name="T25" fmla="*/ 3566 h 5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518" h="5082">
                <a:moveTo>
                  <a:pt x="5863" y="3566"/>
                </a:moveTo>
                <a:cubicBezTo>
                  <a:pt x="6518" y="2435"/>
                  <a:pt x="6132" y="987"/>
                  <a:pt x="5002" y="332"/>
                </a:cubicBezTo>
                <a:cubicBezTo>
                  <a:pt x="4604" y="101"/>
                  <a:pt x="4168" y="0"/>
                  <a:pt x="3740" y="14"/>
                </a:cubicBezTo>
                <a:lnTo>
                  <a:pt x="3740" y="14"/>
                </a:lnTo>
                <a:lnTo>
                  <a:pt x="3719" y="14"/>
                </a:lnTo>
                <a:lnTo>
                  <a:pt x="3707" y="15"/>
                </a:lnTo>
                <a:lnTo>
                  <a:pt x="0" y="168"/>
                </a:lnTo>
                <a:lnTo>
                  <a:pt x="1710" y="3461"/>
                </a:lnTo>
                <a:lnTo>
                  <a:pt x="1715" y="3471"/>
                </a:lnTo>
                <a:lnTo>
                  <a:pt x="1725" y="3490"/>
                </a:lnTo>
                <a:lnTo>
                  <a:pt x="1725" y="3490"/>
                </a:lnTo>
                <a:cubicBezTo>
                  <a:pt x="1926" y="3868"/>
                  <a:pt x="2231" y="4196"/>
                  <a:pt x="2628" y="4427"/>
                </a:cubicBezTo>
                <a:cubicBezTo>
                  <a:pt x="3759" y="5082"/>
                  <a:pt x="5207" y="4696"/>
                  <a:pt x="5863" y="356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Freeform 9"/>
          <p:cNvSpPr/>
          <p:nvPr/>
        </p:nvSpPr>
        <p:spPr bwMode="auto">
          <a:xfrm rot="1800000">
            <a:off x="2766060" y="2315833"/>
            <a:ext cx="1494834" cy="1166182"/>
          </a:xfrm>
          <a:custGeom>
            <a:avLst/>
            <a:gdLst>
              <a:gd name="T0" fmla="*/ 653 w 6523"/>
              <a:gd name="T1" fmla="*/ 3563 h 5083"/>
              <a:gd name="T2" fmla="*/ 1521 w 6523"/>
              <a:gd name="T3" fmla="*/ 331 h 5083"/>
              <a:gd name="T4" fmla="*/ 2783 w 6523"/>
              <a:gd name="T5" fmla="*/ 15 h 5083"/>
              <a:gd name="T6" fmla="*/ 2783 w 6523"/>
              <a:gd name="T7" fmla="*/ 15 h 5083"/>
              <a:gd name="T8" fmla="*/ 2805 w 6523"/>
              <a:gd name="T9" fmla="*/ 16 h 5083"/>
              <a:gd name="T10" fmla="*/ 2816 w 6523"/>
              <a:gd name="T11" fmla="*/ 17 h 5083"/>
              <a:gd name="T12" fmla="*/ 6523 w 6523"/>
              <a:gd name="T13" fmla="*/ 178 h 5083"/>
              <a:gd name="T14" fmla="*/ 4806 w 6523"/>
              <a:gd name="T15" fmla="*/ 3467 h 5083"/>
              <a:gd name="T16" fmla="*/ 4800 w 6523"/>
              <a:gd name="T17" fmla="*/ 3477 h 5083"/>
              <a:gd name="T18" fmla="*/ 4791 w 6523"/>
              <a:gd name="T19" fmla="*/ 3496 h 5083"/>
              <a:gd name="T20" fmla="*/ 4790 w 6523"/>
              <a:gd name="T21" fmla="*/ 3496 h 5083"/>
              <a:gd name="T22" fmla="*/ 3885 w 6523"/>
              <a:gd name="T23" fmla="*/ 4431 h 5083"/>
              <a:gd name="T24" fmla="*/ 653 w 6523"/>
              <a:gd name="T25" fmla="*/ 3563 h 5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523" h="5083">
                <a:moveTo>
                  <a:pt x="653" y="3563"/>
                </a:moveTo>
                <a:cubicBezTo>
                  <a:pt x="0" y="2431"/>
                  <a:pt x="389" y="983"/>
                  <a:pt x="1521" y="331"/>
                </a:cubicBezTo>
                <a:cubicBezTo>
                  <a:pt x="1919" y="101"/>
                  <a:pt x="2356" y="0"/>
                  <a:pt x="2783" y="15"/>
                </a:cubicBezTo>
                <a:lnTo>
                  <a:pt x="2783" y="15"/>
                </a:lnTo>
                <a:lnTo>
                  <a:pt x="2805" y="16"/>
                </a:lnTo>
                <a:lnTo>
                  <a:pt x="2816" y="17"/>
                </a:lnTo>
                <a:lnTo>
                  <a:pt x="6523" y="178"/>
                </a:lnTo>
                <a:lnTo>
                  <a:pt x="4806" y="3467"/>
                </a:lnTo>
                <a:lnTo>
                  <a:pt x="4800" y="3477"/>
                </a:lnTo>
                <a:lnTo>
                  <a:pt x="4791" y="3496"/>
                </a:lnTo>
                <a:lnTo>
                  <a:pt x="4790" y="3496"/>
                </a:lnTo>
                <a:cubicBezTo>
                  <a:pt x="4589" y="3874"/>
                  <a:pt x="4283" y="4201"/>
                  <a:pt x="3885" y="4431"/>
                </a:cubicBezTo>
                <a:cubicBezTo>
                  <a:pt x="2753" y="5083"/>
                  <a:pt x="1306" y="4695"/>
                  <a:pt x="653" y="3563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" name="Freeform 10"/>
          <p:cNvSpPr/>
          <p:nvPr/>
        </p:nvSpPr>
        <p:spPr bwMode="auto">
          <a:xfrm rot="1800000">
            <a:off x="4883106" y="2123313"/>
            <a:ext cx="1494834" cy="1166182"/>
          </a:xfrm>
          <a:custGeom>
            <a:avLst/>
            <a:gdLst>
              <a:gd name="T0" fmla="*/ 5870 w 6522"/>
              <a:gd name="T1" fmla="*/ 1521 h 5083"/>
              <a:gd name="T2" fmla="*/ 2637 w 6522"/>
              <a:gd name="T3" fmla="*/ 653 h 5083"/>
              <a:gd name="T4" fmla="*/ 1732 w 6522"/>
              <a:gd name="T5" fmla="*/ 1588 h 5083"/>
              <a:gd name="T6" fmla="*/ 1732 w 6522"/>
              <a:gd name="T7" fmla="*/ 1588 h 5083"/>
              <a:gd name="T8" fmla="*/ 1722 w 6522"/>
              <a:gd name="T9" fmla="*/ 1606 h 5083"/>
              <a:gd name="T10" fmla="*/ 1717 w 6522"/>
              <a:gd name="T11" fmla="*/ 1617 h 5083"/>
              <a:gd name="T12" fmla="*/ 0 w 6522"/>
              <a:gd name="T13" fmla="*/ 4905 h 5083"/>
              <a:gd name="T14" fmla="*/ 3706 w 6522"/>
              <a:gd name="T15" fmla="*/ 5067 h 5083"/>
              <a:gd name="T16" fmla="*/ 3718 w 6522"/>
              <a:gd name="T17" fmla="*/ 5068 h 5083"/>
              <a:gd name="T18" fmla="*/ 3739 w 6522"/>
              <a:gd name="T19" fmla="*/ 5068 h 5083"/>
              <a:gd name="T20" fmla="*/ 3739 w 6522"/>
              <a:gd name="T21" fmla="*/ 5068 h 5083"/>
              <a:gd name="T22" fmla="*/ 5002 w 6522"/>
              <a:gd name="T23" fmla="*/ 4753 h 5083"/>
              <a:gd name="T24" fmla="*/ 5870 w 6522"/>
              <a:gd name="T25" fmla="*/ 1521 h 5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522" h="5083">
                <a:moveTo>
                  <a:pt x="5870" y="1521"/>
                </a:moveTo>
                <a:cubicBezTo>
                  <a:pt x="5217" y="389"/>
                  <a:pt x="3769" y="0"/>
                  <a:pt x="2637" y="653"/>
                </a:cubicBezTo>
                <a:cubicBezTo>
                  <a:pt x="2239" y="882"/>
                  <a:pt x="1934" y="1210"/>
                  <a:pt x="1732" y="1588"/>
                </a:cubicBezTo>
                <a:lnTo>
                  <a:pt x="1732" y="1588"/>
                </a:lnTo>
                <a:lnTo>
                  <a:pt x="1722" y="1606"/>
                </a:lnTo>
                <a:lnTo>
                  <a:pt x="1717" y="1617"/>
                </a:lnTo>
                <a:lnTo>
                  <a:pt x="0" y="4905"/>
                </a:lnTo>
                <a:lnTo>
                  <a:pt x="3706" y="5067"/>
                </a:lnTo>
                <a:lnTo>
                  <a:pt x="3718" y="5068"/>
                </a:lnTo>
                <a:lnTo>
                  <a:pt x="3739" y="5068"/>
                </a:lnTo>
                <a:lnTo>
                  <a:pt x="3739" y="5068"/>
                </a:lnTo>
                <a:cubicBezTo>
                  <a:pt x="4167" y="5083"/>
                  <a:pt x="4604" y="4983"/>
                  <a:pt x="5002" y="4753"/>
                </a:cubicBezTo>
                <a:cubicBezTo>
                  <a:pt x="6134" y="4100"/>
                  <a:pt x="6522" y="2653"/>
                  <a:pt x="5870" y="152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TextBox 48"/>
          <p:cNvSpPr txBox="1"/>
          <p:nvPr/>
        </p:nvSpPr>
        <p:spPr>
          <a:xfrm>
            <a:off x="4591252" y="2273689"/>
            <a:ext cx="368870" cy="293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Kozuka Gothic Pr6N M" pitchFamily="34" charset="-128"/>
                <a:ea typeface="Kozuka Gothic Pr6N M" pitchFamily="34" charset="-128"/>
              </a:rPr>
              <a:t>01</a:t>
            </a:r>
            <a:endParaRPr lang="zh-CN" altLang="en-US" sz="1400" dirty="0">
              <a:solidFill>
                <a:schemeClr val="accent1">
                  <a:lumMod val="60000"/>
                  <a:lumOff val="40000"/>
                </a:schemeClr>
              </a:solidFill>
              <a:latin typeface="Kozuka Gothic Pr6N M" pitchFamily="34" charset="-128"/>
              <a:ea typeface="Kozuka Gothic Pr6N M" pitchFamily="34" charset="-128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84357" y="2671147"/>
            <a:ext cx="368870" cy="293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Kozuka Gothic Pr6N M" pitchFamily="34" charset="-128"/>
                <a:ea typeface="Kozuka Gothic Pr6N M" pitchFamily="34" charset="-128"/>
              </a:rPr>
              <a:t>02</a:t>
            </a:r>
            <a:endParaRPr lang="zh-CN" altLang="en-US" sz="1400" dirty="0">
              <a:solidFill>
                <a:schemeClr val="accent2">
                  <a:lumMod val="60000"/>
                  <a:lumOff val="40000"/>
                </a:schemeClr>
              </a:solidFill>
              <a:latin typeface="Kozuka Gothic Pr6N M" pitchFamily="34" charset="-128"/>
              <a:ea typeface="Kozuka Gothic Pr6N M" pitchFamily="34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588768" y="3009915"/>
            <a:ext cx="368870" cy="293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Kozuka Gothic Pr6N M" pitchFamily="34" charset="-128"/>
                <a:ea typeface="Kozuka Gothic Pr6N M" pitchFamily="34" charset="-128"/>
              </a:rPr>
              <a:t>03</a:t>
            </a:r>
            <a:endParaRPr lang="zh-CN" altLang="en-US" sz="1400" dirty="0">
              <a:solidFill>
                <a:schemeClr val="accent6">
                  <a:lumMod val="60000"/>
                  <a:lumOff val="40000"/>
                </a:schemeClr>
              </a:solidFill>
              <a:latin typeface="Kozuka Gothic Pr6N M" pitchFamily="34" charset="-128"/>
              <a:ea typeface="Kozuka Gothic Pr6N M" pitchFamily="34" charset="-128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168036" y="3011241"/>
            <a:ext cx="368870" cy="293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Kozuka Gothic Pr6N M" pitchFamily="34" charset="-128"/>
                <a:ea typeface="Kozuka Gothic Pr6N M" pitchFamily="34" charset="-128"/>
              </a:rPr>
              <a:t>04</a:t>
            </a:r>
            <a:endParaRPr lang="zh-CN" altLang="en-US" sz="1400" dirty="0">
              <a:solidFill>
                <a:schemeClr val="accent1">
                  <a:lumMod val="60000"/>
                  <a:lumOff val="40000"/>
                </a:schemeClr>
              </a:solidFill>
              <a:latin typeface="Kozuka Gothic Pr6N M" pitchFamily="34" charset="-128"/>
              <a:ea typeface="Kozuka Gothic Pr6N M" pitchFamily="34" charset="-128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965926" y="2632829"/>
            <a:ext cx="368870" cy="293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Kozuka Gothic Pr6N M" pitchFamily="34" charset="-128"/>
                <a:ea typeface="Kozuka Gothic Pr6N M" pitchFamily="34" charset="-128"/>
              </a:rPr>
              <a:t>05</a:t>
            </a:r>
            <a:endParaRPr lang="zh-CN" altLang="en-US" sz="1400" dirty="0">
              <a:solidFill>
                <a:schemeClr val="accent2">
                  <a:lumMod val="60000"/>
                  <a:lumOff val="40000"/>
                </a:schemeClr>
              </a:solidFill>
              <a:latin typeface="Kozuka Gothic Pr6N M" pitchFamily="34" charset="-128"/>
              <a:ea typeface="Kozuka Gothic Pr6N M" pitchFamily="34" charset="-128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56648" y="2302489"/>
            <a:ext cx="368870" cy="293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Kozuka Gothic Pr6N M" pitchFamily="34" charset="-128"/>
                <a:ea typeface="Kozuka Gothic Pr6N M" pitchFamily="34" charset="-128"/>
              </a:rPr>
              <a:t>06</a:t>
            </a:r>
            <a:endParaRPr lang="zh-CN" altLang="en-US" sz="1400" dirty="0">
              <a:solidFill>
                <a:schemeClr val="accent6">
                  <a:lumMod val="60000"/>
                  <a:lumOff val="40000"/>
                </a:schemeClr>
              </a:solidFill>
              <a:latin typeface="Kozuka Gothic Pr6N M" pitchFamily="34" charset="-128"/>
              <a:ea typeface="Kozuka Gothic Pr6N M" pitchFamily="34" charset="-128"/>
            </a:endParaRPr>
          </a:p>
        </p:txBody>
      </p:sp>
      <p:sp>
        <p:nvSpPr>
          <p:cNvPr id="23" name="KSO_Shape"/>
          <p:cNvSpPr/>
          <p:nvPr/>
        </p:nvSpPr>
        <p:spPr bwMode="auto">
          <a:xfrm>
            <a:off x="4824424" y="1560972"/>
            <a:ext cx="657605" cy="451556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25" name="KSO_Shape"/>
          <p:cNvSpPr/>
          <p:nvPr/>
        </p:nvSpPr>
        <p:spPr bwMode="auto">
          <a:xfrm>
            <a:off x="5462928" y="2533132"/>
            <a:ext cx="612432" cy="606307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26" name="KSO_Shape"/>
          <p:cNvSpPr/>
          <p:nvPr/>
        </p:nvSpPr>
        <p:spPr bwMode="auto">
          <a:xfrm>
            <a:off x="3736097" y="1521149"/>
            <a:ext cx="553496" cy="47047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96136" y="1349443"/>
            <a:ext cx="1723550" cy="2457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会员管理</a:t>
            </a:r>
            <a:endParaRPr lang="zh-CN" altLang="en-US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9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6331554" y="2783978"/>
            <a:ext cx="2376264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根据会员行为解析，建立数字化模型、图形脉络，区分不同价值、状态画像的会员，以便后续针对性的营销策略和分析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331554" y="2506564"/>
            <a:ext cx="1723550" cy="2457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会员画像</a:t>
            </a:r>
            <a:endParaRPr lang="zh-CN" altLang="en-US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1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5796136" y="3914048"/>
            <a:ext cx="2376264" cy="46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送券活动、发文活动、充值优惠、开卡优惠、特殊日优惠、</a:t>
            </a:r>
            <a:r>
              <a:rPr lang="en-US" altLang="zh-CN" sz="10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O2O</a:t>
            </a: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会员通道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796136" y="3636634"/>
            <a:ext cx="1723550" cy="2457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营销活动</a:t>
            </a:r>
            <a:endParaRPr lang="zh-CN" altLang="en-US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3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1006579" y="1626857"/>
            <a:ext cx="2376264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None/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方正兰亭纤黑简体" pitchFamily="65" charset="-122"/>
                <a:ea typeface="方正兰亭纤黑简体" pitchFamily="65" charset="-122"/>
              </a:rPr>
              <a:t>总部营销策略下发到门店</a:t>
            </a:r>
            <a:endParaRPr lang="zh-CN" altLang="en-US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方正兰亭纤黑简体" pitchFamily="65" charset="-122"/>
              <a:ea typeface="方正兰亭纤黑简体" pitchFamily="65" charset="-122"/>
            </a:endParaRPr>
          </a:p>
          <a:p>
            <a:pPr algn="r" eaLnBrk="1" hangingPunct="1">
              <a:spcBef>
                <a:spcPct val="0"/>
              </a:spcBef>
              <a:buNone/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方正兰亭纤黑简体" pitchFamily="65" charset="-122"/>
                <a:ea typeface="方正兰亭纤黑简体" pitchFamily="65" charset="-122"/>
              </a:rPr>
              <a:t>或门店自主营销</a:t>
            </a:r>
            <a:endParaRPr lang="zh-CN" altLang="en-US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方正兰亭纤黑简体" pitchFamily="65" charset="-122"/>
              <a:ea typeface="方正兰亭纤黑简体" pitchFamily="65" charset="-122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659293" y="1349443"/>
            <a:ext cx="1723550" cy="2457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连锁管理</a:t>
            </a:r>
            <a:endParaRPr lang="zh-CN" altLang="en-US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5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426898" y="2783978"/>
            <a:ext cx="2376264" cy="46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0" algn="r">
              <a:lnSpc>
                <a:spcPct val="150000"/>
              </a:lnSpc>
              <a:buNone/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制定营销活动计划，回访跟进、活动组织、品牌规划等服务分级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079612" y="2506564"/>
            <a:ext cx="1723550" cy="2457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营销计划</a:t>
            </a:r>
            <a:endParaRPr lang="zh-CN" altLang="en-US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7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1006579" y="3914048"/>
            <a:ext cx="2376264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0" algn="r">
              <a:lnSpc>
                <a:spcPct val="150000"/>
              </a:lnSpc>
              <a:buNone/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价值画像分析，状态画像分析，销售类别排行，销售单品排行，券类发放量，使用量，占销售量分析。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659293" y="3636634"/>
            <a:ext cx="1723550" cy="2457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营销分析</a:t>
            </a:r>
            <a:endParaRPr lang="zh-CN" altLang="en-US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0" name="KSO_Shape"/>
          <p:cNvSpPr/>
          <p:nvPr/>
        </p:nvSpPr>
        <p:spPr>
          <a:xfrm>
            <a:off x="4884882" y="3578113"/>
            <a:ext cx="536688" cy="536688"/>
          </a:xfrm>
          <a:custGeom>
            <a:avLst/>
            <a:gdLst>
              <a:gd name="connsiteX0" fmla="*/ 1063385 w 1944000"/>
              <a:gd name="connsiteY0" fmla="*/ 1082014 h 1944000"/>
              <a:gd name="connsiteX1" fmla="*/ 1093900 w 1944000"/>
              <a:gd name="connsiteY1" fmla="*/ 1089952 h 1944000"/>
              <a:gd name="connsiteX2" fmla="*/ 1121871 w 1944000"/>
              <a:gd name="connsiteY2" fmla="*/ 1097572 h 1944000"/>
              <a:gd name="connsiteX3" fmla="*/ 1146982 w 1944000"/>
              <a:gd name="connsiteY3" fmla="*/ 1104557 h 1944000"/>
              <a:gd name="connsiteX4" fmla="*/ 1169550 w 1944000"/>
              <a:gd name="connsiteY4" fmla="*/ 1111542 h 1944000"/>
              <a:gd name="connsiteX5" fmla="*/ 1188940 w 1944000"/>
              <a:gd name="connsiteY5" fmla="*/ 1118209 h 1944000"/>
              <a:gd name="connsiteX6" fmla="*/ 1205469 w 1944000"/>
              <a:gd name="connsiteY6" fmla="*/ 1124559 h 1944000"/>
              <a:gd name="connsiteX7" fmla="*/ 1212779 w 1944000"/>
              <a:gd name="connsiteY7" fmla="*/ 1127734 h 1944000"/>
              <a:gd name="connsiteX8" fmla="*/ 1219137 w 1944000"/>
              <a:gd name="connsiteY8" fmla="*/ 1130592 h 1944000"/>
              <a:gd name="connsiteX9" fmla="*/ 1225176 w 1944000"/>
              <a:gd name="connsiteY9" fmla="*/ 1133449 h 1944000"/>
              <a:gd name="connsiteX10" fmla="*/ 1230262 w 1944000"/>
              <a:gd name="connsiteY10" fmla="*/ 1136307 h 1944000"/>
              <a:gd name="connsiteX11" fmla="*/ 1238526 w 1944000"/>
              <a:gd name="connsiteY11" fmla="*/ 1141704 h 1944000"/>
              <a:gd name="connsiteX12" fmla="*/ 1245837 w 1944000"/>
              <a:gd name="connsiteY12" fmla="*/ 1146784 h 1944000"/>
              <a:gd name="connsiteX13" fmla="*/ 1253148 w 1944000"/>
              <a:gd name="connsiteY13" fmla="*/ 1152499 h 1944000"/>
              <a:gd name="connsiteX14" fmla="*/ 1259823 w 1944000"/>
              <a:gd name="connsiteY14" fmla="*/ 1158532 h 1944000"/>
              <a:gd name="connsiteX15" fmla="*/ 1265862 w 1944000"/>
              <a:gd name="connsiteY15" fmla="*/ 1164564 h 1944000"/>
              <a:gd name="connsiteX16" fmla="*/ 1271266 w 1944000"/>
              <a:gd name="connsiteY16" fmla="*/ 1170914 h 1944000"/>
              <a:gd name="connsiteX17" fmla="*/ 1276351 w 1944000"/>
              <a:gd name="connsiteY17" fmla="*/ 1177582 h 1944000"/>
              <a:gd name="connsiteX18" fmla="*/ 1280801 w 1944000"/>
              <a:gd name="connsiteY18" fmla="*/ 1184567 h 1944000"/>
              <a:gd name="connsiteX19" fmla="*/ 1284934 w 1944000"/>
              <a:gd name="connsiteY19" fmla="*/ 1191234 h 1944000"/>
              <a:gd name="connsiteX20" fmla="*/ 1288112 w 1944000"/>
              <a:gd name="connsiteY20" fmla="*/ 1198537 h 1944000"/>
              <a:gd name="connsiteX21" fmla="*/ 1291291 w 1944000"/>
              <a:gd name="connsiteY21" fmla="*/ 1206157 h 1944000"/>
              <a:gd name="connsiteX22" fmla="*/ 1293516 w 1944000"/>
              <a:gd name="connsiteY22" fmla="*/ 1214094 h 1944000"/>
              <a:gd name="connsiteX23" fmla="*/ 1295423 w 1944000"/>
              <a:gd name="connsiteY23" fmla="*/ 1222032 h 1944000"/>
              <a:gd name="connsiteX24" fmla="*/ 1296694 w 1944000"/>
              <a:gd name="connsiteY24" fmla="*/ 1230287 h 1944000"/>
              <a:gd name="connsiteX25" fmla="*/ 1297330 w 1944000"/>
              <a:gd name="connsiteY25" fmla="*/ 1238859 h 1944000"/>
              <a:gd name="connsiteX26" fmla="*/ 1297648 w 1944000"/>
              <a:gd name="connsiteY26" fmla="*/ 1247432 h 1944000"/>
              <a:gd name="connsiteX27" fmla="*/ 1297330 w 1944000"/>
              <a:gd name="connsiteY27" fmla="*/ 1257275 h 1944000"/>
              <a:gd name="connsiteX28" fmla="*/ 1296377 w 1944000"/>
              <a:gd name="connsiteY28" fmla="*/ 1266800 h 1944000"/>
              <a:gd name="connsiteX29" fmla="*/ 1295105 w 1944000"/>
              <a:gd name="connsiteY29" fmla="*/ 1276007 h 1944000"/>
              <a:gd name="connsiteX30" fmla="*/ 1292880 w 1944000"/>
              <a:gd name="connsiteY30" fmla="*/ 1285215 h 1944000"/>
              <a:gd name="connsiteX31" fmla="*/ 1290019 w 1944000"/>
              <a:gd name="connsiteY31" fmla="*/ 1294422 h 1944000"/>
              <a:gd name="connsiteX32" fmla="*/ 1286841 w 1944000"/>
              <a:gd name="connsiteY32" fmla="*/ 1303312 h 1944000"/>
              <a:gd name="connsiteX33" fmla="*/ 1283344 w 1944000"/>
              <a:gd name="connsiteY33" fmla="*/ 1312202 h 1944000"/>
              <a:gd name="connsiteX34" fmla="*/ 1278576 w 1944000"/>
              <a:gd name="connsiteY34" fmla="*/ 1320775 h 1944000"/>
              <a:gd name="connsiteX35" fmla="*/ 1273808 w 1944000"/>
              <a:gd name="connsiteY35" fmla="*/ 1329347 h 1944000"/>
              <a:gd name="connsiteX36" fmla="*/ 1267769 w 1944000"/>
              <a:gd name="connsiteY36" fmla="*/ 1337602 h 1944000"/>
              <a:gd name="connsiteX37" fmla="*/ 1261412 w 1944000"/>
              <a:gd name="connsiteY37" fmla="*/ 1345857 h 1944000"/>
              <a:gd name="connsiteX38" fmla="*/ 1254737 w 1944000"/>
              <a:gd name="connsiteY38" fmla="*/ 1353795 h 1944000"/>
              <a:gd name="connsiteX39" fmla="*/ 1247426 w 1944000"/>
              <a:gd name="connsiteY39" fmla="*/ 1361732 h 1944000"/>
              <a:gd name="connsiteX40" fmla="*/ 1239162 w 1944000"/>
              <a:gd name="connsiteY40" fmla="*/ 1369670 h 1944000"/>
              <a:gd name="connsiteX41" fmla="*/ 1230580 w 1944000"/>
              <a:gd name="connsiteY41" fmla="*/ 1376655 h 1944000"/>
              <a:gd name="connsiteX42" fmla="*/ 1221362 w 1944000"/>
              <a:gd name="connsiteY42" fmla="*/ 1384275 h 1944000"/>
              <a:gd name="connsiteX43" fmla="*/ 1214051 w 1944000"/>
              <a:gd name="connsiteY43" fmla="*/ 1389672 h 1944000"/>
              <a:gd name="connsiteX44" fmla="*/ 1206422 w 1944000"/>
              <a:gd name="connsiteY44" fmla="*/ 1394435 h 1944000"/>
              <a:gd name="connsiteX45" fmla="*/ 1198476 w 1944000"/>
              <a:gd name="connsiteY45" fmla="*/ 1399515 h 1944000"/>
              <a:gd name="connsiteX46" fmla="*/ 1190211 w 1944000"/>
              <a:gd name="connsiteY46" fmla="*/ 1403960 h 1944000"/>
              <a:gd name="connsiteX47" fmla="*/ 1181311 w 1944000"/>
              <a:gd name="connsiteY47" fmla="*/ 1408087 h 1944000"/>
              <a:gd name="connsiteX48" fmla="*/ 1172411 w 1944000"/>
              <a:gd name="connsiteY48" fmla="*/ 1411897 h 1944000"/>
              <a:gd name="connsiteX49" fmla="*/ 1163193 w 1944000"/>
              <a:gd name="connsiteY49" fmla="*/ 1416025 h 1944000"/>
              <a:gd name="connsiteX50" fmla="*/ 1153340 w 1944000"/>
              <a:gd name="connsiteY50" fmla="*/ 1419517 h 1944000"/>
              <a:gd name="connsiteX51" fmla="*/ 1143486 w 1944000"/>
              <a:gd name="connsiteY51" fmla="*/ 1422692 h 1944000"/>
              <a:gd name="connsiteX52" fmla="*/ 1132997 w 1944000"/>
              <a:gd name="connsiteY52" fmla="*/ 1425867 h 1944000"/>
              <a:gd name="connsiteX53" fmla="*/ 1122189 w 1944000"/>
              <a:gd name="connsiteY53" fmla="*/ 1428407 h 1944000"/>
              <a:gd name="connsiteX54" fmla="*/ 1111064 w 1944000"/>
              <a:gd name="connsiteY54" fmla="*/ 1431265 h 1944000"/>
              <a:gd name="connsiteX55" fmla="*/ 1099621 w 1944000"/>
              <a:gd name="connsiteY55" fmla="*/ 1433487 h 1944000"/>
              <a:gd name="connsiteX56" fmla="*/ 1087860 w 1944000"/>
              <a:gd name="connsiteY56" fmla="*/ 1435392 h 1944000"/>
              <a:gd name="connsiteX57" fmla="*/ 1075782 w 1944000"/>
              <a:gd name="connsiteY57" fmla="*/ 1436980 h 1944000"/>
              <a:gd name="connsiteX58" fmla="*/ 1063385 w 1944000"/>
              <a:gd name="connsiteY58" fmla="*/ 1438567 h 1944000"/>
              <a:gd name="connsiteX59" fmla="*/ 880616 w 1944000"/>
              <a:gd name="connsiteY59" fmla="*/ 505752 h 1944000"/>
              <a:gd name="connsiteX60" fmla="*/ 880616 w 1944000"/>
              <a:gd name="connsiteY60" fmla="*/ 814362 h 1944000"/>
              <a:gd name="connsiteX61" fmla="*/ 847241 w 1944000"/>
              <a:gd name="connsiteY61" fmla="*/ 805789 h 1944000"/>
              <a:gd name="connsiteX62" fmla="*/ 820223 w 1944000"/>
              <a:gd name="connsiteY62" fmla="*/ 798804 h 1944000"/>
              <a:gd name="connsiteX63" fmla="*/ 799879 w 1944000"/>
              <a:gd name="connsiteY63" fmla="*/ 793089 h 1944000"/>
              <a:gd name="connsiteX64" fmla="*/ 785894 w 1944000"/>
              <a:gd name="connsiteY64" fmla="*/ 788327 h 1944000"/>
              <a:gd name="connsiteX65" fmla="*/ 771590 w 1944000"/>
              <a:gd name="connsiteY65" fmla="*/ 782929 h 1944000"/>
              <a:gd name="connsiteX66" fmla="*/ 757922 w 1944000"/>
              <a:gd name="connsiteY66" fmla="*/ 776897 h 1944000"/>
              <a:gd name="connsiteX67" fmla="*/ 745843 w 1944000"/>
              <a:gd name="connsiteY67" fmla="*/ 770229 h 1944000"/>
              <a:gd name="connsiteX68" fmla="*/ 739804 w 1944000"/>
              <a:gd name="connsiteY68" fmla="*/ 767054 h 1944000"/>
              <a:gd name="connsiteX69" fmla="*/ 734400 w 1944000"/>
              <a:gd name="connsiteY69" fmla="*/ 763879 h 1944000"/>
              <a:gd name="connsiteX70" fmla="*/ 728679 w 1944000"/>
              <a:gd name="connsiteY70" fmla="*/ 760069 h 1944000"/>
              <a:gd name="connsiteX71" fmla="*/ 723593 w 1944000"/>
              <a:gd name="connsiteY71" fmla="*/ 756577 h 1944000"/>
              <a:gd name="connsiteX72" fmla="*/ 718825 w 1944000"/>
              <a:gd name="connsiteY72" fmla="*/ 752767 h 1944000"/>
              <a:gd name="connsiteX73" fmla="*/ 714057 w 1944000"/>
              <a:gd name="connsiteY73" fmla="*/ 749274 h 1944000"/>
              <a:gd name="connsiteX74" fmla="*/ 709925 w 1944000"/>
              <a:gd name="connsiteY74" fmla="*/ 745464 h 1944000"/>
              <a:gd name="connsiteX75" fmla="*/ 705475 w 1944000"/>
              <a:gd name="connsiteY75" fmla="*/ 741337 h 1944000"/>
              <a:gd name="connsiteX76" fmla="*/ 701979 w 1944000"/>
              <a:gd name="connsiteY76" fmla="*/ 737209 h 1944000"/>
              <a:gd name="connsiteX77" fmla="*/ 698164 w 1944000"/>
              <a:gd name="connsiteY77" fmla="*/ 733082 h 1944000"/>
              <a:gd name="connsiteX78" fmla="*/ 694668 w 1944000"/>
              <a:gd name="connsiteY78" fmla="*/ 728954 h 1944000"/>
              <a:gd name="connsiteX79" fmla="*/ 691807 w 1944000"/>
              <a:gd name="connsiteY79" fmla="*/ 724827 h 1944000"/>
              <a:gd name="connsiteX80" fmla="*/ 688629 w 1944000"/>
              <a:gd name="connsiteY80" fmla="*/ 720699 h 1944000"/>
              <a:gd name="connsiteX81" fmla="*/ 686086 w 1944000"/>
              <a:gd name="connsiteY81" fmla="*/ 716254 h 1944000"/>
              <a:gd name="connsiteX82" fmla="*/ 683543 w 1944000"/>
              <a:gd name="connsiteY82" fmla="*/ 712127 h 1944000"/>
              <a:gd name="connsiteX83" fmla="*/ 681000 w 1944000"/>
              <a:gd name="connsiteY83" fmla="*/ 707682 h 1944000"/>
              <a:gd name="connsiteX84" fmla="*/ 679093 w 1944000"/>
              <a:gd name="connsiteY84" fmla="*/ 703237 h 1944000"/>
              <a:gd name="connsiteX85" fmla="*/ 677186 w 1944000"/>
              <a:gd name="connsiteY85" fmla="*/ 698474 h 1944000"/>
              <a:gd name="connsiteX86" fmla="*/ 675596 w 1944000"/>
              <a:gd name="connsiteY86" fmla="*/ 694347 h 1944000"/>
              <a:gd name="connsiteX87" fmla="*/ 674325 w 1944000"/>
              <a:gd name="connsiteY87" fmla="*/ 689584 h 1944000"/>
              <a:gd name="connsiteX88" fmla="*/ 673053 w 1944000"/>
              <a:gd name="connsiteY88" fmla="*/ 684822 h 1944000"/>
              <a:gd name="connsiteX89" fmla="*/ 671782 w 1944000"/>
              <a:gd name="connsiteY89" fmla="*/ 680059 h 1944000"/>
              <a:gd name="connsiteX90" fmla="*/ 671146 w 1944000"/>
              <a:gd name="connsiteY90" fmla="*/ 675297 h 1944000"/>
              <a:gd name="connsiteX91" fmla="*/ 670511 w 1944000"/>
              <a:gd name="connsiteY91" fmla="*/ 670217 h 1944000"/>
              <a:gd name="connsiteX92" fmla="*/ 670193 w 1944000"/>
              <a:gd name="connsiteY92" fmla="*/ 665137 h 1944000"/>
              <a:gd name="connsiteX93" fmla="*/ 670193 w 1944000"/>
              <a:gd name="connsiteY93" fmla="*/ 660374 h 1944000"/>
              <a:gd name="connsiteX94" fmla="*/ 670511 w 1944000"/>
              <a:gd name="connsiteY94" fmla="*/ 652437 h 1944000"/>
              <a:gd name="connsiteX95" fmla="*/ 671146 w 1944000"/>
              <a:gd name="connsiteY95" fmla="*/ 644499 h 1944000"/>
              <a:gd name="connsiteX96" fmla="*/ 672736 w 1944000"/>
              <a:gd name="connsiteY96" fmla="*/ 636879 h 1944000"/>
              <a:gd name="connsiteX97" fmla="*/ 674643 w 1944000"/>
              <a:gd name="connsiteY97" fmla="*/ 629259 h 1944000"/>
              <a:gd name="connsiteX98" fmla="*/ 676868 w 1944000"/>
              <a:gd name="connsiteY98" fmla="*/ 622274 h 1944000"/>
              <a:gd name="connsiteX99" fmla="*/ 679728 w 1944000"/>
              <a:gd name="connsiteY99" fmla="*/ 614972 h 1944000"/>
              <a:gd name="connsiteX100" fmla="*/ 683225 w 1944000"/>
              <a:gd name="connsiteY100" fmla="*/ 607669 h 1944000"/>
              <a:gd name="connsiteX101" fmla="*/ 687039 w 1944000"/>
              <a:gd name="connsiteY101" fmla="*/ 600684 h 1944000"/>
              <a:gd name="connsiteX102" fmla="*/ 691807 w 1944000"/>
              <a:gd name="connsiteY102" fmla="*/ 593699 h 1944000"/>
              <a:gd name="connsiteX103" fmla="*/ 696575 w 1944000"/>
              <a:gd name="connsiteY103" fmla="*/ 587349 h 1944000"/>
              <a:gd name="connsiteX104" fmla="*/ 702297 w 1944000"/>
              <a:gd name="connsiteY104" fmla="*/ 580682 h 1944000"/>
              <a:gd name="connsiteX105" fmla="*/ 708336 w 1944000"/>
              <a:gd name="connsiteY105" fmla="*/ 574014 h 1944000"/>
              <a:gd name="connsiteX106" fmla="*/ 714693 w 1944000"/>
              <a:gd name="connsiteY106" fmla="*/ 567664 h 1944000"/>
              <a:gd name="connsiteX107" fmla="*/ 722004 w 1944000"/>
              <a:gd name="connsiteY107" fmla="*/ 561632 h 1944000"/>
              <a:gd name="connsiteX108" fmla="*/ 729632 w 1944000"/>
              <a:gd name="connsiteY108" fmla="*/ 555282 h 1944000"/>
              <a:gd name="connsiteX109" fmla="*/ 737897 w 1944000"/>
              <a:gd name="connsiteY109" fmla="*/ 549249 h 1944000"/>
              <a:gd name="connsiteX110" fmla="*/ 743936 w 1944000"/>
              <a:gd name="connsiteY110" fmla="*/ 545122 h 1944000"/>
              <a:gd name="connsiteX111" fmla="*/ 750293 w 1944000"/>
              <a:gd name="connsiteY111" fmla="*/ 540994 h 1944000"/>
              <a:gd name="connsiteX112" fmla="*/ 757286 w 1944000"/>
              <a:gd name="connsiteY112" fmla="*/ 537502 h 1944000"/>
              <a:gd name="connsiteX113" fmla="*/ 764597 w 1944000"/>
              <a:gd name="connsiteY113" fmla="*/ 533692 h 1944000"/>
              <a:gd name="connsiteX114" fmla="*/ 772544 w 1944000"/>
              <a:gd name="connsiteY114" fmla="*/ 530517 h 1944000"/>
              <a:gd name="connsiteX115" fmla="*/ 780490 w 1944000"/>
              <a:gd name="connsiteY115" fmla="*/ 527342 h 1944000"/>
              <a:gd name="connsiteX116" fmla="*/ 789072 w 1944000"/>
              <a:gd name="connsiteY116" fmla="*/ 524167 h 1944000"/>
              <a:gd name="connsiteX117" fmla="*/ 797654 w 1944000"/>
              <a:gd name="connsiteY117" fmla="*/ 521627 h 1944000"/>
              <a:gd name="connsiteX118" fmla="*/ 806872 w 1944000"/>
              <a:gd name="connsiteY118" fmla="*/ 519087 h 1944000"/>
              <a:gd name="connsiteX119" fmla="*/ 816408 w 1944000"/>
              <a:gd name="connsiteY119" fmla="*/ 516229 h 1944000"/>
              <a:gd name="connsiteX120" fmla="*/ 825944 w 1944000"/>
              <a:gd name="connsiteY120" fmla="*/ 514324 h 1944000"/>
              <a:gd name="connsiteX121" fmla="*/ 836116 w 1944000"/>
              <a:gd name="connsiteY121" fmla="*/ 512102 h 1944000"/>
              <a:gd name="connsiteX122" fmla="*/ 846923 w 1944000"/>
              <a:gd name="connsiteY122" fmla="*/ 510514 h 1944000"/>
              <a:gd name="connsiteX123" fmla="*/ 858048 w 1944000"/>
              <a:gd name="connsiteY123" fmla="*/ 508927 h 1944000"/>
              <a:gd name="connsiteX124" fmla="*/ 869173 w 1944000"/>
              <a:gd name="connsiteY124" fmla="*/ 507022 h 1944000"/>
              <a:gd name="connsiteX125" fmla="*/ 880616 w 1944000"/>
              <a:gd name="connsiteY125" fmla="*/ 217144 h 1944000"/>
              <a:gd name="connsiteX126" fmla="*/ 880616 w 1944000"/>
              <a:gd name="connsiteY126" fmla="*/ 333984 h 1944000"/>
              <a:gd name="connsiteX127" fmla="*/ 863451 w 1944000"/>
              <a:gd name="connsiteY127" fmla="*/ 335254 h 1944000"/>
              <a:gd name="connsiteX128" fmla="*/ 846287 w 1944000"/>
              <a:gd name="connsiteY128" fmla="*/ 337159 h 1944000"/>
              <a:gd name="connsiteX129" fmla="*/ 829440 w 1944000"/>
              <a:gd name="connsiteY129" fmla="*/ 339382 h 1944000"/>
              <a:gd name="connsiteX130" fmla="*/ 812912 w 1944000"/>
              <a:gd name="connsiteY130" fmla="*/ 341922 h 1944000"/>
              <a:gd name="connsiteX131" fmla="*/ 796701 w 1944000"/>
              <a:gd name="connsiteY131" fmla="*/ 344779 h 1944000"/>
              <a:gd name="connsiteX132" fmla="*/ 780490 w 1944000"/>
              <a:gd name="connsiteY132" fmla="*/ 347954 h 1944000"/>
              <a:gd name="connsiteX133" fmla="*/ 764279 w 1944000"/>
              <a:gd name="connsiteY133" fmla="*/ 351764 h 1944000"/>
              <a:gd name="connsiteX134" fmla="*/ 748386 w 1944000"/>
              <a:gd name="connsiteY134" fmla="*/ 355892 h 1944000"/>
              <a:gd name="connsiteX135" fmla="*/ 726136 w 1944000"/>
              <a:gd name="connsiteY135" fmla="*/ 362242 h 1944000"/>
              <a:gd name="connsiteX136" fmla="*/ 704839 w 1944000"/>
              <a:gd name="connsiteY136" fmla="*/ 368909 h 1944000"/>
              <a:gd name="connsiteX137" fmla="*/ 684814 w 1944000"/>
              <a:gd name="connsiteY137" fmla="*/ 375894 h 1944000"/>
              <a:gd name="connsiteX138" fmla="*/ 666061 w 1944000"/>
              <a:gd name="connsiteY138" fmla="*/ 383197 h 1944000"/>
              <a:gd name="connsiteX139" fmla="*/ 657160 w 1944000"/>
              <a:gd name="connsiteY139" fmla="*/ 387324 h 1944000"/>
              <a:gd name="connsiteX140" fmla="*/ 648260 w 1944000"/>
              <a:gd name="connsiteY140" fmla="*/ 391134 h 1944000"/>
              <a:gd name="connsiteX141" fmla="*/ 639996 w 1944000"/>
              <a:gd name="connsiteY141" fmla="*/ 395262 h 1944000"/>
              <a:gd name="connsiteX142" fmla="*/ 632050 w 1944000"/>
              <a:gd name="connsiteY142" fmla="*/ 399072 h 1944000"/>
              <a:gd name="connsiteX143" fmla="*/ 624103 w 1944000"/>
              <a:gd name="connsiteY143" fmla="*/ 403517 h 1944000"/>
              <a:gd name="connsiteX144" fmla="*/ 616792 w 1944000"/>
              <a:gd name="connsiteY144" fmla="*/ 407644 h 1944000"/>
              <a:gd name="connsiteX145" fmla="*/ 609481 w 1944000"/>
              <a:gd name="connsiteY145" fmla="*/ 412089 h 1944000"/>
              <a:gd name="connsiteX146" fmla="*/ 602806 w 1944000"/>
              <a:gd name="connsiteY146" fmla="*/ 416534 h 1944000"/>
              <a:gd name="connsiteX147" fmla="*/ 593906 w 1944000"/>
              <a:gd name="connsiteY147" fmla="*/ 422567 h 1944000"/>
              <a:gd name="connsiteX148" fmla="*/ 585642 w 1944000"/>
              <a:gd name="connsiteY148" fmla="*/ 428282 h 1944000"/>
              <a:gd name="connsiteX149" fmla="*/ 577060 w 1944000"/>
              <a:gd name="connsiteY149" fmla="*/ 434632 h 1944000"/>
              <a:gd name="connsiteX150" fmla="*/ 569113 w 1944000"/>
              <a:gd name="connsiteY150" fmla="*/ 440982 h 1944000"/>
              <a:gd name="connsiteX151" fmla="*/ 561167 w 1944000"/>
              <a:gd name="connsiteY151" fmla="*/ 447967 h 1944000"/>
              <a:gd name="connsiteX152" fmla="*/ 553538 w 1944000"/>
              <a:gd name="connsiteY152" fmla="*/ 454317 h 1944000"/>
              <a:gd name="connsiteX153" fmla="*/ 545910 w 1944000"/>
              <a:gd name="connsiteY153" fmla="*/ 461302 h 1944000"/>
              <a:gd name="connsiteX154" fmla="*/ 538917 w 1944000"/>
              <a:gd name="connsiteY154" fmla="*/ 468604 h 1944000"/>
              <a:gd name="connsiteX155" fmla="*/ 532241 w 1944000"/>
              <a:gd name="connsiteY155" fmla="*/ 475907 h 1944000"/>
              <a:gd name="connsiteX156" fmla="*/ 525249 w 1944000"/>
              <a:gd name="connsiteY156" fmla="*/ 483527 h 1944000"/>
              <a:gd name="connsiteX157" fmla="*/ 518891 w 1944000"/>
              <a:gd name="connsiteY157" fmla="*/ 491464 h 1944000"/>
              <a:gd name="connsiteX158" fmla="*/ 512534 w 1944000"/>
              <a:gd name="connsiteY158" fmla="*/ 499402 h 1944000"/>
              <a:gd name="connsiteX159" fmla="*/ 506813 w 1944000"/>
              <a:gd name="connsiteY159" fmla="*/ 507022 h 1944000"/>
              <a:gd name="connsiteX160" fmla="*/ 501091 w 1944000"/>
              <a:gd name="connsiteY160" fmla="*/ 515277 h 1944000"/>
              <a:gd name="connsiteX161" fmla="*/ 495370 w 1944000"/>
              <a:gd name="connsiteY161" fmla="*/ 523849 h 1944000"/>
              <a:gd name="connsiteX162" fmla="*/ 490284 w 1944000"/>
              <a:gd name="connsiteY162" fmla="*/ 532422 h 1944000"/>
              <a:gd name="connsiteX163" fmla="*/ 485198 w 1944000"/>
              <a:gd name="connsiteY163" fmla="*/ 541312 h 1944000"/>
              <a:gd name="connsiteX164" fmla="*/ 480430 w 1944000"/>
              <a:gd name="connsiteY164" fmla="*/ 550202 h 1944000"/>
              <a:gd name="connsiteX165" fmla="*/ 475980 w 1944000"/>
              <a:gd name="connsiteY165" fmla="*/ 559092 h 1944000"/>
              <a:gd name="connsiteX166" fmla="*/ 472166 w 1944000"/>
              <a:gd name="connsiteY166" fmla="*/ 568299 h 1944000"/>
              <a:gd name="connsiteX167" fmla="*/ 468352 w 1944000"/>
              <a:gd name="connsiteY167" fmla="*/ 577507 h 1944000"/>
              <a:gd name="connsiteX168" fmla="*/ 464855 w 1944000"/>
              <a:gd name="connsiteY168" fmla="*/ 586714 h 1944000"/>
              <a:gd name="connsiteX169" fmla="*/ 461994 w 1944000"/>
              <a:gd name="connsiteY169" fmla="*/ 596239 h 1944000"/>
              <a:gd name="connsiteX170" fmla="*/ 459134 w 1944000"/>
              <a:gd name="connsiteY170" fmla="*/ 605764 h 1944000"/>
              <a:gd name="connsiteX171" fmla="*/ 456591 w 1944000"/>
              <a:gd name="connsiteY171" fmla="*/ 615289 h 1944000"/>
              <a:gd name="connsiteX172" fmla="*/ 454684 w 1944000"/>
              <a:gd name="connsiteY172" fmla="*/ 624814 h 1944000"/>
              <a:gd name="connsiteX173" fmla="*/ 453094 w 1944000"/>
              <a:gd name="connsiteY173" fmla="*/ 634657 h 1944000"/>
              <a:gd name="connsiteX174" fmla="*/ 451187 w 1944000"/>
              <a:gd name="connsiteY174" fmla="*/ 644182 h 1944000"/>
              <a:gd name="connsiteX175" fmla="*/ 450234 w 1944000"/>
              <a:gd name="connsiteY175" fmla="*/ 654024 h 1944000"/>
              <a:gd name="connsiteX176" fmla="*/ 449280 w 1944000"/>
              <a:gd name="connsiteY176" fmla="*/ 664184 h 1944000"/>
              <a:gd name="connsiteX177" fmla="*/ 448962 w 1944000"/>
              <a:gd name="connsiteY177" fmla="*/ 674344 h 1944000"/>
              <a:gd name="connsiteX178" fmla="*/ 448644 w 1944000"/>
              <a:gd name="connsiteY178" fmla="*/ 684822 h 1944000"/>
              <a:gd name="connsiteX179" fmla="*/ 448962 w 1944000"/>
              <a:gd name="connsiteY179" fmla="*/ 695934 h 1944000"/>
              <a:gd name="connsiteX180" fmla="*/ 449598 w 1944000"/>
              <a:gd name="connsiteY180" fmla="*/ 706729 h 1944000"/>
              <a:gd name="connsiteX181" fmla="*/ 450552 w 1944000"/>
              <a:gd name="connsiteY181" fmla="*/ 717842 h 1944000"/>
              <a:gd name="connsiteX182" fmla="*/ 452141 w 1944000"/>
              <a:gd name="connsiteY182" fmla="*/ 728637 h 1944000"/>
              <a:gd name="connsiteX183" fmla="*/ 453730 w 1944000"/>
              <a:gd name="connsiteY183" fmla="*/ 739432 h 1944000"/>
              <a:gd name="connsiteX184" fmla="*/ 455955 w 1944000"/>
              <a:gd name="connsiteY184" fmla="*/ 749909 h 1944000"/>
              <a:gd name="connsiteX185" fmla="*/ 458180 w 1944000"/>
              <a:gd name="connsiteY185" fmla="*/ 760387 h 1944000"/>
              <a:gd name="connsiteX186" fmla="*/ 461359 w 1944000"/>
              <a:gd name="connsiteY186" fmla="*/ 770547 h 1944000"/>
              <a:gd name="connsiteX187" fmla="*/ 464537 w 1944000"/>
              <a:gd name="connsiteY187" fmla="*/ 781024 h 1944000"/>
              <a:gd name="connsiteX188" fmla="*/ 468352 w 1944000"/>
              <a:gd name="connsiteY188" fmla="*/ 791184 h 1944000"/>
              <a:gd name="connsiteX189" fmla="*/ 472484 w 1944000"/>
              <a:gd name="connsiteY189" fmla="*/ 801027 h 1944000"/>
              <a:gd name="connsiteX190" fmla="*/ 476934 w 1944000"/>
              <a:gd name="connsiteY190" fmla="*/ 810869 h 1944000"/>
              <a:gd name="connsiteX191" fmla="*/ 482020 w 1944000"/>
              <a:gd name="connsiteY191" fmla="*/ 820712 h 1944000"/>
              <a:gd name="connsiteX192" fmla="*/ 487423 w 1944000"/>
              <a:gd name="connsiteY192" fmla="*/ 830237 h 1944000"/>
              <a:gd name="connsiteX193" fmla="*/ 492827 w 1944000"/>
              <a:gd name="connsiteY193" fmla="*/ 839762 h 1944000"/>
              <a:gd name="connsiteX194" fmla="*/ 498866 w 1944000"/>
              <a:gd name="connsiteY194" fmla="*/ 848969 h 1944000"/>
              <a:gd name="connsiteX195" fmla="*/ 505541 w 1944000"/>
              <a:gd name="connsiteY195" fmla="*/ 858177 h 1944000"/>
              <a:gd name="connsiteX196" fmla="*/ 512216 w 1944000"/>
              <a:gd name="connsiteY196" fmla="*/ 867067 h 1944000"/>
              <a:gd name="connsiteX197" fmla="*/ 519527 w 1944000"/>
              <a:gd name="connsiteY197" fmla="*/ 875957 h 1944000"/>
              <a:gd name="connsiteX198" fmla="*/ 527156 w 1944000"/>
              <a:gd name="connsiteY198" fmla="*/ 884212 h 1944000"/>
              <a:gd name="connsiteX199" fmla="*/ 535102 w 1944000"/>
              <a:gd name="connsiteY199" fmla="*/ 892467 h 1944000"/>
              <a:gd name="connsiteX200" fmla="*/ 543367 w 1944000"/>
              <a:gd name="connsiteY200" fmla="*/ 900404 h 1944000"/>
              <a:gd name="connsiteX201" fmla="*/ 551949 w 1944000"/>
              <a:gd name="connsiteY201" fmla="*/ 908024 h 1944000"/>
              <a:gd name="connsiteX202" fmla="*/ 561167 w 1944000"/>
              <a:gd name="connsiteY202" fmla="*/ 915644 h 1944000"/>
              <a:gd name="connsiteX203" fmla="*/ 570385 w 1944000"/>
              <a:gd name="connsiteY203" fmla="*/ 922947 h 1944000"/>
              <a:gd name="connsiteX204" fmla="*/ 580238 w 1944000"/>
              <a:gd name="connsiteY204" fmla="*/ 929932 h 1944000"/>
              <a:gd name="connsiteX205" fmla="*/ 590410 w 1944000"/>
              <a:gd name="connsiteY205" fmla="*/ 936282 h 1944000"/>
              <a:gd name="connsiteX206" fmla="*/ 600899 w 1944000"/>
              <a:gd name="connsiteY206" fmla="*/ 942632 h 1944000"/>
              <a:gd name="connsiteX207" fmla="*/ 611706 w 1944000"/>
              <a:gd name="connsiteY207" fmla="*/ 948982 h 1944000"/>
              <a:gd name="connsiteX208" fmla="*/ 623149 w 1944000"/>
              <a:gd name="connsiteY208" fmla="*/ 954697 h 1944000"/>
              <a:gd name="connsiteX209" fmla="*/ 634592 w 1944000"/>
              <a:gd name="connsiteY209" fmla="*/ 960412 h 1944000"/>
              <a:gd name="connsiteX210" fmla="*/ 646671 w 1944000"/>
              <a:gd name="connsiteY210" fmla="*/ 966127 h 1944000"/>
              <a:gd name="connsiteX211" fmla="*/ 666378 w 1944000"/>
              <a:gd name="connsiteY211" fmla="*/ 974064 h 1944000"/>
              <a:gd name="connsiteX212" fmla="*/ 688629 w 1944000"/>
              <a:gd name="connsiteY212" fmla="*/ 982637 h 1944000"/>
              <a:gd name="connsiteX213" fmla="*/ 713739 w 1944000"/>
              <a:gd name="connsiteY213" fmla="*/ 991209 h 1944000"/>
              <a:gd name="connsiteX214" fmla="*/ 741711 w 1944000"/>
              <a:gd name="connsiteY214" fmla="*/ 1000099 h 1944000"/>
              <a:gd name="connsiteX215" fmla="*/ 772544 w 1944000"/>
              <a:gd name="connsiteY215" fmla="*/ 1009307 h 1944000"/>
              <a:gd name="connsiteX216" fmla="*/ 805919 w 1944000"/>
              <a:gd name="connsiteY216" fmla="*/ 1018514 h 1944000"/>
              <a:gd name="connsiteX217" fmla="*/ 841837 w 1944000"/>
              <a:gd name="connsiteY217" fmla="*/ 1028357 h 1944000"/>
              <a:gd name="connsiteX218" fmla="*/ 880616 w 1944000"/>
              <a:gd name="connsiteY218" fmla="*/ 1038199 h 1944000"/>
              <a:gd name="connsiteX219" fmla="*/ 880616 w 1944000"/>
              <a:gd name="connsiteY219" fmla="*/ 1433487 h 1944000"/>
              <a:gd name="connsiteX220" fmla="*/ 870444 w 1944000"/>
              <a:gd name="connsiteY220" fmla="*/ 1431582 h 1944000"/>
              <a:gd name="connsiteX221" fmla="*/ 860591 w 1944000"/>
              <a:gd name="connsiteY221" fmla="*/ 1429042 h 1944000"/>
              <a:gd name="connsiteX222" fmla="*/ 850737 w 1944000"/>
              <a:gd name="connsiteY222" fmla="*/ 1426820 h 1944000"/>
              <a:gd name="connsiteX223" fmla="*/ 841519 w 1944000"/>
              <a:gd name="connsiteY223" fmla="*/ 1424280 h 1944000"/>
              <a:gd name="connsiteX224" fmla="*/ 831983 w 1944000"/>
              <a:gd name="connsiteY224" fmla="*/ 1421422 h 1944000"/>
              <a:gd name="connsiteX225" fmla="*/ 823083 w 1944000"/>
              <a:gd name="connsiteY225" fmla="*/ 1418247 h 1944000"/>
              <a:gd name="connsiteX226" fmla="*/ 814183 w 1944000"/>
              <a:gd name="connsiteY226" fmla="*/ 1415072 h 1944000"/>
              <a:gd name="connsiteX227" fmla="*/ 805283 w 1944000"/>
              <a:gd name="connsiteY227" fmla="*/ 1411580 h 1944000"/>
              <a:gd name="connsiteX228" fmla="*/ 796701 w 1944000"/>
              <a:gd name="connsiteY228" fmla="*/ 1408087 h 1944000"/>
              <a:gd name="connsiteX229" fmla="*/ 788437 w 1944000"/>
              <a:gd name="connsiteY229" fmla="*/ 1404277 h 1944000"/>
              <a:gd name="connsiteX230" fmla="*/ 780490 w 1944000"/>
              <a:gd name="connsiteY230" fmla="*/ 1400150 h 1944000"/>
              <a:gd name="connsiteX231" fmla="*/ 772544 w 1944000"/>
              <a:gd name="connsiteY231" fmla="*/ 1396022 h 1944000"/>
              <a:gd name="connsiteX232" fmla="*/ 764915 w 1944000"/>
              <a:gd name="connsiteY232" fmla="*/ 1391260 h 1944000"/>
              <a:gd name="connsiteX233" fmla="*/ 757604 w 1944000"/>
              <a:gd name="connsiteY233" fmla="*/ 1386815 h 1944000"/>
              <a:gd name="connsiteX234" fmla="*/ 750293 w 1944000"/>
              <a:gd name="connsiteY234" fmla="*/ 1381735 h 1944000"/>
              <a:gd name="connsiteX235" fmla="*/ 743618 w 1944000"/>
              <a:gd name="connsiteY235" fmla="*/ 1376655 h 1944000"/>
              <a:gd name="connsiteX236" fmla="*/ 732811 w 1944000"/>
              <a:gd name="connsiteY236" fmla="*/ 1368082 h 1944000"/>
              <a:gd name="connsiteX237" fmla="*/ 722640 w 1944000"/>
              <a:gd name="connsiteY237" fmla="*/ 1359192 h 1944000"/>
              <a:gd name="connsiteX238" fmla="*/ 713104 w 1944000"/>
              <a:gd name="connsiteY238" fmla="*/ 1349985 h 1944000"/>
              <a:gd name="connsiteX239" fmla="*/ 704204 w 1944000"/>
              <a:gd name="connsiteY239" fmla="*/ 1340142 h 1944000"/>
              <a:gd name="connsiteX240" fmla="*/ 695621 w 1944000"/>
              <a:gd name="connsiteY240" fmla="*/ 1329982 h 1944000"/>
              <a:gd name="connsiteX241" fmla="*/ 687675 w 1944000"/>
              <a:gd name="connsiteY241" fmla="*/ 1319187 h 1944000"/>
              <a:gd name="connsiteX242" fmla="*/ 680046 w 1944000"/>
              <a:gd name="connsiteY242" fmla="*/ 1308075 h 1944000"/>
              <a:gd name="connsiteX243" fmla="*/ 673371 w 1944000"/>
              <a:gd name="connsiteY243" fmla="*/ 1296327 h 1944000"/>
              <a:gd name="connsiteX244" fmla="*/ 667014 w 1944000"/>
              <a:gd name="connsiteY244" fmla="*/ 1284262 h 1944000"/>
              <a:gd name="connsiteX245" fmla="*/ 660975 w 1944000"/>
              <a:gd name="connsiteY245" fmla="*/ 1271562 h 1944000"/>
              <a:gd name="connsiteX246" fmla="*/ 655889 w 1944000"/>
              <a:gd name="connsiteY246" fmla="*/ 1258862 h 1944000"/>
              <a:gd name="connsiteX247" fmla="*/ 651121 w 1944000"/>
              <a:gd name="connsiteY247" fmla="*/ 1245209 h 1944000"/>
              <a:gd name="connsiteX248" fmla="*/ 646989 w 1944000"/>
              <a:gd name="connsiteY248" fmla="*/ 1231557 h 1944000"/>
              <a:gd name="connsiteX249" fmla="*/ 642857 w 1944000"/>
              <a:gd name="connsiteY249" fmla="*/ 1217269 h 1944000"/>
              <a:gd name="connsiteX250" fmla="*/ 639996 w 1944000"/>
              <a:gd name="connsiteY250" fmla="*/ 1202664 h 1944000"/>
              <a:gd name="connsiteX251" fmla="*/ 637453 w 1944000"/>
              <a:gd name="connsiteY251" fmla="*/ 1187424 h 1944000"/>
              <a:gd name="connsiteX252" fmla="*/ 410819 w 1944000"/>
              <a:gd name="connsiteY252" fmla="*/ 1219492 h 1944000"/>
              <a:gd name="connsiteX253" fmla="*/ 413044 w 1944000"/>
              <a:gd name="connsiteY253" fmla="*/ 1231557 h 1944000"/>
              <a:gd name="connsiteX254" fmla="*/ 415587 w 1944000"/>
              <a:gd name="connsiteY254" fmla="*/ 1243304 h 1944000"/>
              <a:gd name="connsiteX255" fmla="*/ 418766 w 1944000"/>
              <a:gd name="connsiteY255" fmla="*/ 1255370 h 1944000"/>
              <a:gd name="connsiteX256" fmla="*/ 421626 w 1944000"/>
              <a:gd name="connsiteY256" fmla="*/ 1266800 h 1944000"/>
              <a:gd name="connsiteX257" fmla="*/ 424805 w 1944000"/>
              <a:gd name="connsiteY257" fmla="*/ 1278230 h 1944000"/>
              <a:gd name="connsiteX258" fmla="*/ 428619 w 1944000"/>
              <a:gd name="connsiteY258" fmla="*/ 1289660 h 1944000"/>
              <a:gd name="connsiteX259" fmla="*/ 432116 w 1944000"/>
              <a:gd name="connsiteY259" fmla="*/ 1300455 h 1944000"/>
              <a:gd name="connsiteX260" fmla="*/ 435930 w 1944000"/>
              <a:gd name="connsiteY260" fmla="*/ 1311250 h 1944000"/>
              <a:gd name="connsiteX261" fmla="*/ 440062 w 1944000"/>
              <a:gd name="connsiteY261" fmla="*/ 1321727 h 1944000"/>
              <a:gd name="connsiteX262" fmla="*/ 444512 w 1944000"/>
              <a:gd name="connsiteY262" fmla="*/ 1332205 h 1944000"/>
              <a:gd name="connsiteX263" fmla="*/ 448644 w 1944000"/>
              <a:gd name="connsiteY263" fmla="*/ 1342682 h 1944000"/>
              <a:gd name="connsiteX264" fmla="*/ 453412 w 1944000"/>
              <a:gd name="connsiteY264" fmla="*/ 1352525 h 1944000"/>
              <a:gd name="connsiteX265" fmla="*/ 458180 w 1944000"/>
              <a:gd name="connsiteY265" fmla="*/ 1362367 h 1944000"/>
              <a:gd name="connsiteX266" fmla="*/ 463266 w 1944000"/>
              <a:gd name="connsiteY266" fmla="*/ 1372210 h 1944000"/>
              <a:gd name="connsiteX267" fmla="*/ 468352 w 1944000"/>
              <a:gd name="connsiteY267" fmla="*/ 1381735 h 1944000"/>
              <a:gd name="connsiteX268" fmla="*/ 473755 w 1944000"/>
              <a:gd name="connsiteY268" fmla="*/ 1390942 h 1944000"/>
              <a:gd name="connsiteX269" fmla="*/ 479477 w 1944000"/>
              <a:gd name="connsiteY269" fmla="*/ 1399832 h 1944000"/>
              <a:gd name="connsiteX270" fmla="*/ 485198 w 1944000"/>
              <a:gd name="connsiteY270" fmla="*/ 1409040 h 1944000"/>
              <a:gd name="connsiteX271" fmla="*/ 491238 w 1944000"/>
              <a:gd name="connsiteY271" fmla="*/ 1417612 h 1944000"/>
              <a:gd name="connsiteX272" fmla="*/ 497595 w 1944000"/>
              <a:gd name="connsiteY272" fmla="*/ 1426185 h 1944000"/>
              <a:gd name="connsiteX273" fmla="*/ 503634 w 1944000"/>
              <a:gd name="connsiteY273" fmla="*/ 1434757 h 1944000"/>
              <a:gd name="connsiteX274" fmla="*/ 510309 w 1944000"/>
              <a:gd name="connsiteY274" fmla="*/ 1442695 h 1944000"/>
              <a:gd name="connsiteX275" fmla="*/ 517302 w 1944000"/>
              <a:gd name="connsiteY275" fmla="*/ 1450950 h 1944000"/>
              <a:gd name="connsiteX276" fmla="*/ 524295 w 1944000"/>
              <a:gd name="connsiteY276" fmla="*/ 1458570 h 1944000"/>
              <a:gd name="connsiteX277" fmla="*/ 531288 w 1944000"/>
              <a:gd name="connsiteY277" fmla="*/ 1466190 h 1944000"/>
              <a:gd name="connsiteX278" fmla="*/ 538599 w 1944000"/>
              <a:gd name="connsiteY278" fmla="*/ 1473492 h 1944000"/>
              <a:gd name="connsiteX279" fmla="*/ 546227 w 1944000"/>
              <a:gd name="connsiteY279" fmla="*/ 1480795 h 1944000"/>
              <a:gd name="connsiteX280" fmla="*/ 553856 w 1944000"/>
              <a:gd name="connsiteY280" fmla="*/ 1487780 h 1944000"/>
              <a:gd name="connsiteX281" fmla="*/ 561802 w 1944000"/>
              <a:gd name="connsiteY281" fmla="*/ 1494765 h 1944000"/>
              <a:gd name="connsiteX282" fmla="*/ 570067 w 1944000"/>
              <a:gd name="connsiteY282" fmla="*/ 1501750 h 1944000"/>
              <a:gd name="connsiteX283" fmla="*/ 578331 w 1944000"/>
              <a:gd name="connsiteY283" fmla="*/ 1507782 h 1944000"/>
              <a:gd name="connsiteX284" fmla="*/ 586913 w 1944000"/>
              <a:gd name="connsiteY284" fmla="*/ 1514132 h 1944000"/>
              <a:gd name="connsiteX285" fmla="*/ 600581 w 1944000"/>
              <a:gd name="connsiteY285" fmla="*/ 1523657 h 1944000"/>
              <a:gd name="connsiteX286" fmla="*/ 615203 w 1944000"/>
              <a:gd name="connsiteY286" fmla="*/ 1532865 h 1944000"/>
              <a:gd name="connsiteX287" fmla="*/ 630142 w 1944000"/>
              <a:gd name="connsiteY287" fmla="*/ 1541437 h 1944000"/>
              <a:gd name="connsiteX288" fmla="*/ 645717 w 1944000"/>
              <a:gd name="connsiteY288" fmla="*/ 1549375 h 1944000"/>
              <a:gd name="connsiteX289" fmla="*/ 661928 w 1944000"/>
              <a:gd name="connsiteY289" fmla="*/ 1556995 h 1944000"/>
              <a:gd name="connsiteX290" fmla="*/ 678775 w 1944000"/>
              <a:gd name="connsiteY290" fmla="*/ 1563980 h 1944000"/>
              <a:gd name="connsiteX291" fmla="*/ 696257 w 1944000"/>
              <a:gd name="connsiteY291" fmla="*/ 1570647 h 1944000"/>
              <a:gd name="connsiteX292" fmla="*/ 714375 w 1944000"/>
              <a:gd name="connsiteY292" fmla="*/ 1576680 h 1944000"/>
              <a:gd name="connsiteX293" fmla="*/ 733129 w 1944000"/>
              <a:gd name="connsiteY293" fmla="*/ 1582395 h 1944000"/>
              <a:gd name="connsiteX294" fmla="*/ 752518 w 1944000"/>
              <a:gd name="connsiteY294" fmla="*/ 1587475 h 1944000"/>
              <a:gd name="connsiteX295" fmla="*/ 772544 w 1944000"/>
              <a:gd name="connsiteY295" fmla="*/ 1592237 h 1944000"/>
              <a:gd name="connsiteX296" fmla="*/ 792887 w 1944000"/>
              <a:gd name="connsiteY296" fmla="*/ 1596365 h 1944000"/>
              <a:gd name="connsiteX297" fmla="*/ 814183 w 1944000"/>
              <a:gd name="connsiteY297" fmla="*/ 1600175 h 1944000"/>
              <a:gd name="connsiteX298" fmla="*/ 835480 w 1944000"/>
              <a:gd name="connsiteY298" fmla="*/ 1603350 h 1944000"/>
              <a:gd name="connsiteX299" fmla="*/ 858048 w 1944000"/>
              <a:gd name="connsiteY299" fmla="*/ 1606525 h 1944000"/>
              <a:gd name="connsiteX300" fmla="*/ 880616 w 1944000"/>
              <a:gd name="connsiteY300" fmla="*/ 1608747 h 1944000"/>
              <a:gd name="connsiteX301" fmla="*/ 880616 w 1944000"/>
              <a:gd name="connsiteY301" fmla="*/ 1726857 h 1944000"/>
              <a:gd name="connsiteX302" fmla="*/ 1063385 w 1944000"/>
              <a:gd name="connsiteY302" fmla="*/ 1726857 h 1944000"/>
              <a:gd name="connsiteX303" fmla="*/ 1063385 w 1944000"/>
              <a:gd name="connsiteY303" fmla="*/ 1610652 h 1944000"/>
              <a:gd name="connsiteX304" fmla="*/ 1077371 w 1944000"/>
              <a:gd name="connsiteY304" fmla="*/ 1609382 h 1944000"/>
              <a:gd name="connsiteX305" fmla="*/ 1091675 w 1944000"/>
              <a:gd name="connsiteY305" fmla="*/ 1607795 h 1944000"/>
              <a:gd name="connsiteX306" fmla="*/ 1105661 w 1944000"/>
              <a:gd name="connsiteY306" fmla="*/ 1606207 h 1944000"/>
              <a:gd name="connsiteX307" fmla="*/ 1119329 w 1944000"/>
              <a:gd name="connsiteY307" fmla="*/ 1603985 h 1944000"/>
              <a:gd name="connsiteX308" fmla="*/ 1133314 w 1944000"/>
              <a:gd name="connsiteY308" fmla="*/ 1602080 h 1944000"/>
              <a:gd name="connsiteX309" fmla="*/ 1146665 w 1944000"/>
              <a:gd name="connsiteY309" fmla="*/ 1599857 h 1944000"/>
              <a:gd name="connsiteX310" fmla="*/ 1160015 w 1944000"/>
              <a:gd name="connsiteY310" fmla="*/ 1597317 h 1944000"/>
              <a:gd name="connsiteX311" fmla="*/ 1173047 w 1944000"/>
              <a:gd name="connsiteY311" fmla="*/ 1594142 h 1944000"/>
              <a:gd name="connsiteX312" fmla="*/ 1186397 w 1944000"/>
              <a:gd name="connsiteY312" fmla="*/ 1591285 h 1944000"/>
              <a:gd name="connsiteX313" fmla="*/ 1199111 w 1944000"/>
              <a:gd name="connsiteY313" fmla="*/ 1587792 h 1944000"/>
              <a:gd name="connsiteX314" fmla="*/ 1212144 w 1944000"/>
              <a:gd name="connsiteY314" fmla="*/ 1584300 h 1944000"/>
              <a:gd name="connsiteX315" fmla="*/ 1224540 w 1944000"/>
              <a:gd name="connsiteY315" fmla="*/ 1580807 h 1944000"/>
              <a:gd name="connsiteX316" fmla="*/ 1236937 w 1944000"/>
              <a:gd name="connsiteY316" fmla="*/ 1576680 h 1944000"/>
              <a:gd name="connsiteX317" fmla="*/ 1249333 w 1944000"/>
              <a:gd name="connsiteY317" fmla="*/ 1572552 h 1944000"/>
              <a:gd name="connsiteX318" fmla="*/ 1261412 w 1944000"/>
              <a:gd name="connsiteY318" fmla="*/ 1567790 h 1944000"/>
              <a:gd name="connsiteX319" fmla="*/ 1273491 w 1944000"/>
              <a:gd name="connsiteY319" fmla="*/ 1563345 h 1944000"/>
              <a:gd name="connsiteX320" fmla="*/ 1288748 w 1944000"/>
              <a:gd name="connsiteY320" fmla="*/ 1556995 h 1944000"/>
              <a:gd name="connsiteX321" fmla="*/ 1304005 w 1944000"/>
              <a:gd name="connsiteY321" fmla="*/ 1550010 h 1944000"/>
              <a:gd name="connsiteX322" fmla="*/ 1318627 w 1944000"/>
              <a:gd name="connsiteY322" fmla="*/ 1543025 h 1944000"/>
              <a:gd name="connsiteX323" fmla="*/ 1332613 w 1944000"/>
              <a:gd name="connsiteY323" fmla="*/ 1535722 h 1944000"/>
              <a:gd name="connsiteX324" fmla="*/ 1346598 w 1944000"/>
              <a:gd name="connsiteY324" fmla="*/ 1528102 h 1944000"/>
              <a:gd name="connsiteX325" fmla="*/ 1359631 w 1944000"/>
              <a:gd name="connsiteY325" fmla="*/ 1519847 h 1944000"/>
              <a:gd name="connsiteX326" fmla="*/ 1372345 w 1944000"/>
              <a:gd name="connsiteY326" fmla="*/ 1511592 h 1944000"/>
              <a:gd name="connsiteX327" fmla="*/ 1384742 w 1944000"/>
              <a:gd name="connsiteY327" fmla="*/ 1502702 h 1944000"/>
              <a:gd name="connsiteX328" fmla="*/ 1396185 w 1944000"/>
              <a:gd name="connsiteY328" fmla="*/ 1493812 h 1944000"/>
              <a:gd name="connsiteX329" fmla="*/ 1407945 w 1944000"/>
              <a:gd name="connsiteY329" fmla="*/ 1484287 h 1944000"/>
              <a:gd name="connsiteX330" fmla="*/ 1418753 w 1944000"/>
              <a:gd name="connsiteY330" fmla="*/ 1474762 h 1944000"/>
              <a:gd name="connsiteX331" fmla="*/ 1429242 w 1944000"/>
              <a:gd name="connsiteY331" fmla="*/ 1464602 h 1944000"/>
              <a:gd name="connsiteX332" fmla="*/ 1439096 w 1944000"/>
              <a:gd name="connsiteY332" fmla="*/ 1454125 h 1944000"/>
              <a:gd name="connsiteX333" fmla="*/ 1448631 w 1944000"/>
              <a:gd name="connsiteY333" fmla="*/ 1443647 h 1944000"/>
              <a:gd name="connsiteX334" fmla="*/ 1457531 w 1944000"/>
              <a:gd name="connsiteY334" fmla="*/ 1432535 h 1944000"/>
              <a:gd name="connsiteX335" fmla="*/ 1466114 w 1944000"/>
              <a:gd name="connsiteY335" fmla="*/ 1421422 h 1944000"/>
              <a:gd name="connsiteX336" fmla="*/ 1474378 w 1944000"/>
              <a:gd name="connsiteY336" fmla="*/ 1409675 h 1944000"/>
              <a:gd name="connsiteX337" fmla="*/ 1482007 w 1944000"/>
              <a:gd name="connsiteY337" fmla="*/ 1398245 h 1944000"/>
              <a:gd name="connsiteX338" fmla="*/ 1489000 w 1944000"/>
              <a:gd name="connsiteY338" fmla="*/ 1386497 h 1944000"/>
              <a:gd name="connsiteX339" fmla="*/ 1495675 w 1944000"/>
              <a:gd name="connsiteY339" fmla="*/ 1374432 h 1944000"/>
              <a:gd name="connsiteX340" fmla="*/ 1501396 w 1944000"/>
              <a:gd name="connsiteY340" fmla="*/ 1362685 h 1944000"/>
              <a:gd name="connsiteX341" fmla="*/ 1507118 w 1944000"/>
              <a:gd name="connsiteY341" fmla="*/ 1350620 h 1944000"/>
              <a:gd name="connsiteX342" fmla="*/ 1512203 w 1944000"/>
              <a:gd name="connsiteY342" fmla="*/ 1338555 h 1944000"/>
              <a:gd name="connsiteX343" fmla="*/ 1516335 w 1944000"/>
              <a:gd name="connsiteY343" fmla="*/ 1326490 h 1944000"/>
              <a:gd name="connsiteX344" fmla="*/ 1520468 w 1944000"/>
              <a:gd name="connsiteY344" fmla="*/ 1314107 h 1944000"/>
              <a:gd name="connsiteX345" fmla="*/ 1523964 w 1944000"/>
              <a:gd name="connsiteY345" fmla="*/ 1301725 h 1944000"/>
              <a:gd name="connsiteX346" fmla="*/ 1526507 w 1944000"/>
              <a:gd name="connsiteY346" fmla="*/ 1289025 h 1944000"/>
              <a:gd name="connsiteX347" fmla="*/ 1528732 w 1944000"/>
              <a:gd name="connsiteY347" fmla="*/ 1276642 h 1944000"/>
              <a:gd name="connsiteX348" fmla="*/ 1530957 w 1944000"/>
              <a:gd name="connsiteY348" fmla="*/ 1263942 h 1944000"/>
              <a:gd name="connsiteX349" fmla="*/ 1532228 w 1944000"/>
              <a:gd name="connsiteY349" fmla="*/ 1251242 h 1944000"/>
              <a:gd name="connsiteX350" fmla="*/ 1532864 w 1944000"/>
              <a:gd name="connsiteY350" fmla="*/ 1238542 h 1944000"/>
              <a:gd name="connsiteX351" fmla="*/ 1533182 w 1944000"/>
              <a:gd name="connsiteY351" fmla="*/ 1225207 h 1944000"/>
              <a:gd name="connsiteX352" fmla="*/ 1533182 w 1944000"/>
              <a:gd name="connsiteY352" fmla="*/ 1212189 h 1944000"/>
              <a:gd name="connsiteX353" fmla="*/ 1532546 w 1944000"/>
              <a:gd name="connsiteY353" fmla="*/ 1199172 h 1944000"/>
              <a:gd name="connsiteX354" fmla="*/ 1531275 w 1944000"/>
              <a:gd name="connsiteY354" fmla="*/ 1186789 h 1944000"/>
              <a:gd name="connsiteX355" fmla="*/ 1530003 w 1944000"/>
              <a:gd name="connsiteY355" fmla="*/ 1174407 h 1944000"/>
              <a:gd name="connsiteX356" fmla="*/ 1527778 w 1944000"/>
              <a:gd name="connsiteY356" fmla="*/ 1162342 h 1944000"/>
              <a:gd name="connsiteX357" fmla="*/ 1525553 w 1944000"/>
              <a:gd name="connsiteY357" fmla="*/ 1150594 h 1944000"/>
              <a:gd name="connsiteX358" fmla="*/ 1522693 w 1944000"/>
              <a:gd name="connsiteY358" fmla="*/ 1138847 h 1944000"/>
              <a:gd name="connsiteX359" fmla="*/ 1519514 w 1944000"/>
              <a:gd name="connsiteY359" fmla="*/ 1127734 h 1944000"/>
              <a:gd name="connsiteX360" fmla="*/ 1516018 w 1944000"/>
              <a:gd name="connsiteY360" fmla="*/ 1116939 h 1944000"/>
              <a:gd name="connsiteX361" fmla="*/ 1511885 w 1944000"/>
              <a:gd name="connsiteY361" fmla="*/ 1106144 h 1944000"/>
              <a:gd name="connsiteX362" fmla="*/ 1507435 w 1944000"/>
              <a:gd name="connsiteY362" fmla="*/ 1095349 h 1944000"/>
              <a:gd name="connsiteX363" fmla="*/ 1502350 w 1944000"/>
              <a:gd name="connsiteY363" fmla="*/ 1085189 h 1944000"/>
              <a:gd name="connsiteX364" fmla="*/ 1496946 w 1944000"/>
              <a:gd name="connsiteY364" fmla="*/ 1075347 h 1944000"/>
              <a:gd name="connsiteX365" fmla="*/ 1491225 w 1944000"/>
              <a:gd name="connsiteY365" fmla="*/ 1065822 h 1944000"/>
              <a:gd name="connsiteX366" fmla="*/ 1485185 w 1944000"/>
              <a:gd name="connsiteY366" fmla="*/ 1056614 h 1944000"/>
              <a:gd name="connsiteX367" fmla="*/ 1478510 w 1944000"/>
              <a:gd name="connsiteY367" fmla="*/ 1047407 h 1944000"/>
              <a:gd name="connsiteX368" fmla="*/ 1471517 w 1944000"/>
              <a:gd name="connsiteY368" fmla="*/ 1038517 h 1944000"/>
              <a:gd name="connsiteX369" fmla="*/ 1463889 w 1944000"/>
              <a:gd name="connsiteY369" fmla="*/ 1029944 h 1944000"/>
              <a:gd name="connsiteX370" fmla="*/ 1456260 w 1944000"/>
              <a:gd name="connsiteY370" fmla="*/ 1021689 h 1944000"/>
              <a:gd name="connsiteX371" fmla="*/ 1448314 w 1944000"/>
              <a:gd name="connsiteY371" fmla="*/ 1013752 h 1944000"/>
              <a:gd name="connsiteX372" fmla="*/ 1440049 w 1944000"/>
              <a:gd name="connsiteY372" fmla="*/ 1005814 h 1944000"/>
              <a:gd name="connsiteX373" fmla="*/ 1431467 w 1944000"/>
              <a:gd name="connsiteY373" fmla="*/ 998512 h 1944000"/>
              <a:gd name="connsiteX374" fmla="*/ 1422567 w 1944000"/>
              <a:gd name="connsiteY374" fmla="*/ 991527 h 1944000"/>
              <a:gd name="connsiteX375" fmla="*/ 1413349 w 1944000"/>
              <a:gd name="connsiteY375" fmla="*/ 984542 h 1944000"/>
              <a:gd name="connsiteX376" fmla="*/ 1403813 w 1944000"/>
              <a:gd name="connsiteY376" fmla="*/ 977557 h 1944000"/>
              <a:gd name="connsiteX377" fmla="*/ 1393959 w 1944000"/>
              <a:gd name="connsiteY377" fmla="*/ 971207 h 1944000"/>
              <a:gd name="connsiteX378" fmla="*/ 1383788 w 1944000"/>
              <a:gd name="connsiteY378" fmla="*/ 965174 h 1944000"/>
              <a:gd name="connsiteX379" fmla="*/ 1373299 w 1944000"/>
              <a:gd name="connsiteY379" fmla="*/ 959142 h 1944000"/>
              <a:gd name="connsiteX380" fmla="*/ 1362491 w 1944000"/>
              <a:gd name="connsiteY380" fmla="*/ 953427 h 1944000"/>
              <a:gd name="connsiteX381" fmla="*/ 1351048 w 1944000"/>
              <a:gd name="connsiteY381" fmla="*/ 948347 h 1944000"/>
              <a:gd name="connsiteX382" fmla="*/ 1339605 w 1944000"/>
              <a:gd name="connsiteY382" fmla="*/ 942949 h 1944000"/>
              <a:gd name="connsiteX383" fmla="*/ 1327845 w 1944000"/>
              <a:gd name="connsiteY383" fmla="*/ 937869 h 1944000"/>
              <a:gd name="connsiteX384" fmla="*/ 1305912 w 1944000"/>
              <a:gd name="connsiteY384" fmla="*/ 930249 h 1944000"/>
              <a:gd name="connsiteX385" fmla="*/ 1280801 w 1944000"/>
              <a:gd name="connsiteY385" fmla="*/ 921677 h 1944000"/>
              <a:gd name="connsiteX386" fmla="*/ 1252512 w 1944000"/>
              <a:gd name="connsiteY386" fmla="*/ 912469 h 1944000"/>
              <a:gd name="connsiteX387" fmla="*/ 1221362 w 1944000"/>
              <a:gd name="connsiteY387" fmla="*/ 902627 h 1944000"/>
              <a:gd name="connsiteX388" fmla="*/ 1186397 w 1944000"/>
              <a:gd name="connsiteY388" fmla="*/ 892784 h 1944000"/>
              <a:gd name="connsiteX389" fmla="*/ 1148572 w 1944000"/>
              <a:gd name="connsiteY389" fmla="*/ 882307 h 1944000"/>
              <a:gd name="connsiteX390" fmla="*/ 1107568 w 1944000"/>
              <a:gd name="connsiteY390" fmla="*/ 871512 h 1944000"/>
              <a:gd name="connsiteX391" fmla="*/ 1063385 w 1944000"/>
              <a:gd name="connsiteY391" fmla="*/ 860399 h 1944000"/>
              <a:gd name="connsiteX392" fmla="*/ 1063385 w 1944000"/>
              <a:gd name="connsiteY392" fmla="*/ 511149 h 1944000"/>
              <a:gd name="connsiteX393" fmla="*/ 1078960 w 1944000"/>
              <a:gd name="connsiteY393" fmla="*/ 514642 h 1944000"/>
              <a:gd name="connsiteX394" fmla="*/ 1093582 w 1944000"/>
              <a:gd name="connsiteY394" fmla="*/ 518769 h 1944000"/>
              <a:gd name="connsiteX395" fmla="*/ 1108204 w 1944000"/>
              <a:gd name="connsiteY395" fmla="*/ 523214 h 1944000"/>
              <a:gd name="connsiteX396" fmla="*/ 1121554 w 1944000"/>
              <a:gd name="connsiteY396" fmla="*/ 528612 h 1944000"/>
              <a:gd name="connsiteX397" fmla="*/ 1128229 w 1944000"/>
              <a:gd name="connsiteY397" fmla="*/ 531469 h 1944000"/>
              <a:gd name="connsiteX398" fmla="*/ 1134904 w 1944000"/>
              <a:gd name="connsiteY398" fmla="*/ 534644 h 1944000"/>
              <a:gd name="connsiteX399" fmla="*/ 1141261 w 1944000"/>
              <a:gd name="connsiteY399" fmla="*/ 537502 h 1944000"/>
              <a:gd name="connsiteX400" fmla="*/ 1146982 w 1944000"/>
              <a:gd name="connsiteY400" fmla="*/ 540677 h 1944000"/>
              <a:gd name="connsiteX401" fmla="*/ 1153022 w 1944000"/>
              <a:gd name="connsiteY401" fmla="*/ 544169 h 1944000"/>
              <a:gd name="connsiteX402" fmla="*/ 1159061 w 1944000"/>
              <a:gd name="connsiteY402" fmla="*/ 547662 h 1944000"/>
              <a:gd name="connsiteX403" fmla="*/ 1164465 w 1944000"/>
              <a:gd name="connsiteY403" fmla="*/ 551154 h 1944000"/>
              <a:gd name="connsiteX404" fmla="*/ 1169868 w 1944000"/>
              <a:gd name="connsiteY404" fmla="*/ 555282 h 1944000"/>
              <a:gd name="connsiteX405" fmla="*/ 1178768 w 1944000"/>
              <a:gd name="connsiteY405" fmla="*/ 561949 h 1944000"/>
              <a:gd name="connsiteX406" fmla="*/ 1187351 w 1944000"/>
              <a:gd name="connsiteY406" fmla="*/ 568934 h 1944000"/>
              <a:gd name="connsiteX407" fmla="*/ 1195297 w 1944000"/>
              <a:gd name="connsiteY407" fmla="*/ 576554 h 1944000"/>
              <a:gd name="connsiteX408" fmla="*/ 1202926 w 1944000"/>
              <a:gd name="connsiteY408" fmla="*/ 584174 h 1944000"/>
              <a:gd name="connsiteX409" fmla="*/ 1209919 w 1944000"/>
              <a:gd name="connsiteY409" fmla="*/ 592429 h 1944000"/>
              <a:gd name="connsiteX410" fmla="*/ 1216594 w 1944000"/>
              <a:gd name="connsiteY410" fmla="*/ 601002 h 1944000"/>
              <a:gd name="connsiteX411" fmla="*/ 1222633 w 1944000"/>
              <a:gd name="connsiteY411" fmla="*/ 609574 h 1944000"/>
              <a:gd name="connsiteX412" fmla="*/ 1228355 w 1944000"/>
              <a:gd name="connsiteY412" fmla="*/ 618782 h 1944000"/>
              <a:gd name="connsiteX413" fmla="*/ 1233758 w 1944000"/>
              <a:gd name="connsiteY413" fmla="*/ 627989 h 1944000"/>
              <a:gd name="connsiteX414" fmla="*/ 1238844 w 1944000"/>
              <a:gd name="connsiteY414" fmla="*/ 637832 h 1944000"/>
              <a:gd name="connsiteX415" fmla="*/ 1242976 w 1944000"/>
              <a:gd name="connsiteY415" fmla="*/ 647674 h 1944000"/>
              <a:gd name="connsiteX416" fmla="*/ 1247108 w 1944000"/>
              <a:gd name="connsiteY416" fmla="*/ 658469 h 1944000"/>
              <a:gd name="connsiteX417" fmla="*/ 1250287 w 1944000"/>
              <a:gd name="connsiteY417" fmla="*/ 668947 h 1944000"/>
              <a:gd name="connsiteX418" fmla="*/ 1253465 w 1944000"/>
              <a:gd name="connsiteY418" fmla="*/ 680059 h 1944000"/>
              <a:gd name="connsiteX419" fmla="*/ 1256326 w 1944000"/>
              <a:gd name="connsiteY419" fmla="*/ 691172 h 1944000"/>
              <a:gd name="connsiteX420" fmla="*/ 1258233 w 1944000"/>
              <a:gd name="connsiteY420" fmla="*/ 702919 h 1944000"/>
              <a:gd name="connsiteX421" fmla="*/ 1482324 w 1944000"/>
              <a:gd name="connsiteY421" fmla="*/ 675297 h 1944000"/>
              <a:gd name="connsiteX422" fmla="*/ 1479464 w 1944000"/>
              <a:gd name="connsiteY422" fmla="*/ 660692 h 1944000"/>
              <a:gd name="connsiteX423" fmla="*/ 1475967 w 1944000"/>
              <a:gd name="connsiteY423" fmla="*/ 646087 h 1944000"/>
              <a:gd name="connsiteX424" fmla="*/ 1472789 w 1944000"/>
              <a:gd name="connsiteY424" fmla="*/ 632434 h 1944000"/>
              <a:gd name="connsiteX425" fmla="*/ 1469292 w 1944000"/>
              <a:gd name="connsiteY425" fmla="*/ 618782 h 1944000"/>
              <a:gd name="connsiteX426" fmla="*/ 1465160 w 1944000"/>
              <a:gd name="connsiteY426" fmla="*/ 605764 h 1944000"/>
              <a:gd name="connsiteX427" fmla="*/ 1461028 w 1944000"/>
              <a:gd name="connsiteY427" fmla="*/ 592747 h 1944000"/>
              <a:gd name="connsiteX428" fmla="*/ 1456260 w 1944000"/>
              <a:gd name="connsiteY428" fmla="*/ 580364 h 1944000"/>
              <a:gd name="connsiteX429" fmla="*/ 1451810 w 1944000"/>
              <a:gd name="connsiteY429" fmla="*/ 568299 h 1944000"/>
              <a:gd name="connsiteX430" fmla="*/ 1446406 w 1944000"/>
              <a:gd name="connsiteY430" fmla="*/ 556552 h 1944000"/>
              <a:gd name="connsiteX431" fmla="*/ 1441321 w 1944000"/>
              <a:gd name="connsiteY431" fmla="*/ 545439 h 1944000"/>
              <a:gd name="connsiteX432" fmla="*/ 1435599 w 1944000"/>
              <a:gd name="connsiteY432" fmla="*/ 534644 h 1944000"/>
              <a:gd name="connsiteX433" fmla="*/ 1429560 w 1944000"/>
              <a:gd name="connsiteY433" fmla="*/ 523532 h 1944000"/>
              <a:gd name="connsiteX434" fmla="*/ 1423838 w 1944000"/>
              <a:gd name="connsiteY434" fmla="*/ 513689 h 1944000"/>
              <a:gd name="connsiteX435" fmla="*/ 1417163 w 1944000"/>
              <a:gd name="connsiteY435" fmla="*/ 503847 h 1944000"/>
              <a:gd name="connsiteX436" fmla="*/ 1410488 w 1944000"/>
              <a:gd name="connsiteY436" fmla="*/ 494322 h 1944000"/>
              <a:gd name="connsiteX437" fmla="*/ 1403177 w 1944000"/>
              <a:gd name="connsiteY437" fmla="*/ 485432 h 1944000"/>
              <a:gd name="connsiteX438" fmla="*/ 1395867 w 1944000"/>
              <a:gd name="connsiteY438" fmla="*/ 476542 h 1944000"/>
              <a:gd name="connsiteX439" fmla="*/ 1388238 w 1944000"/>
              <a:gd name="connsiteY439" fmla="*/ 467969 h 1944000"/>
              <a:gd name="connsiteX440" fmla="*/ 1379974 w 1944000"/>
              <a:gd name="connsiteY440" fmla="*/ 459714 h 1944000"/>
              <a:gd name="connsiteX441" fmla="*/ 1371074 w 1944000"/>
              <a:gd name="connsiteY441" fmla="*/ 451459 h 1944000"/>
              <a:gd name="connsiteX442" fmla="*/ 1361538 w 1944000"/>
              <a:gd name="connsiteY442" fmla="*/ 443522 h 1944000"/>
              <a:gd name="connsiteX443" fmla="*/ 1351366 w 1944000"/>
              <a:gd name="connsiteY443" fmla="*/ 435902 h 1944000"/>
              <a:gd name="connsiteX444" fmla="*/ 1341195 w 1944000"/>
              <a:gd name="connsiteY444" fmla="*/ 428599 h 1944000"/>
              <a:gd name="connsiteX445" fmla="*/ 1330388 w 1944000"/>
              <a:gd name="connsiteY445" fmla="*/ 421614 h 1944000"/>
              <a:gd name="connsiteX446" fmla="*/ 1319262 w 1944000"/>
              <a:gd name="connsiteY446" fmla="*/ 414629 h 1944000"/>
              <a:gd name="connsiteX447" fmla="*/ 1307184 w 1944000"/>
              <a:gd name="connsiteY447" fmla="*/ 407962 h 1944000"/>
              <a:gd name="connsiteX448" fmla="*/ 1294787 w 1944000"/>
              <a:gd name="connsiteY448" fmla="*/ 401294 h 1944000"/>
              <a:gd name="connsiteX449" fmla="*/ 1282073 w 1944000"/>
              <a:gd name="connsiteY449" fmla="*/ 395262 h 1944000"/>
              <a:gd name="connsiteX450" fmla="*/ 1268723 w 1944000"/>
              <a:gd name="connsiteY450" fmla="*/ 389229 h 1944000"/>
              <a:gd name="connsiteX451" fmla="*/ 1254737 w 1944000"/>
              <a:gd name="connsiteY451" fmla="*/ 383197 h 1944000"/>
              <a:gd name="connsiteX452" fmla="*/ 1240751 w 1944000"/>
              <a:gd name="connsiteY452" fmla="*/ 378117 h 1944000"/>
              <a:gd name="connsiteX453" fmla="*/ 1225812 w 1944000"/>
              <a:gd name="connsiteY453" fmla="*/ 372402 h 1944000"/>
              <a:gd name="connsiteX454" fmla="*/ 1207058 w 1944000"/>
              <a:gd name="connsiteY454" fmla="*/ 366369 h 1944000"/>
              <a:gd name="connsiteX455" fmla="*/ 1187986 w 1944000"/>
              <a:gd name="connsiteY455" fmla="*/ 360972 h 1944000"/>
              <a:gd name="connsiteX456" fmla="*/ 1168279 w 1944000"/>
              <a:gd name="connsiteY456" fmla="*/ 355574 h 1944000"/>
              <a:gd name="connsiteX457" fmla="*/ 1147936 w 1944000"/>
              <a:gd name="connsiteY457" fmla="*/ 351129 h 1944000"/>
              <a:gd name="connsiteX458" fmla="*/ 1127593 w 1944000"/>
              <a:gd name="connsiteY458" fmla="*/ 346684 h 1944000"/>
              <a:gd name="connsiteX459" fmla="*/ 1106614 w 1944000"/>
              <a:gd name="connsiteY459" fmla="*/ 343192 h 1944000"/>
              <a:gd name="connsiteX460" fmla="*/ 1085000 w 1944000"/>
              <a:gd name="connsiteY460" fmla="*/ 339699 h 1944000"/>
              <a:gd name="connsiteX461" fmla="*/ 1063385 w 1944000"/>
              <a:gd name="connsiteY461" fmla="*/ 337159 h 1944000"/>
              <a:gd name="connsiteX462" fmla="*/ 1063385 w 1944000"/>
              <a:gd name="connsiteY462" fmla="*/ 217144 h 1944000"/>
              <a:gd name="connsiteX463" fmla="*/ 972000 w 1944000"/>
              <a:gd name="connsiteY463" fmla="*/ 0 h 1944000"/>
              <a:gd name="connsiteX464" fmla="*/ 1944000 w 1944000"/>
              <a:gd name="connsiteY464" fmla="*/ 972000 h 1944000"/>
              <a:gd name="connsiteX465" fmla="*/ 972000 w 1944000"/>
              <a:gd name="connsiteY465" fmla="*/ 1944000 h 1944000"/>
              <a:gd name="connsiteX466" fmla="*/ 0 w 1944000"/>
              <a:gd name="connsiteY466" fmla="*/ 972000 h 1944000"/>
              <a:gd name="connsiteX467" fmla="*/ 972000 w 1944000"/>
              <a:gd name="connsiteY467" fmla="*/ 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</a:cxnLst>
            <a:rect l="l" t="t" r="r" b="b"/>
            <a:pathLst>
              <a:path w="1944000" h="1944000">
                <a:moveTo>
                  <a:pt x="1063385" y="1082014"/>
                </a:moveTo>
                <a:lnTo>
                  <a:pt x="1093900" y="1089952"/>
                </a:lnTo>
                <a:lnTo>
                  <a:pt x="1121871" y="1097572"/>
                </a:lnTo>
                <a:lnTo>
                  <a:pt x="1146982" y="1104557"/>
                </a:lnTo>
                <a:lnTo>
                  <a:pt x="1169550" y="1111542"/>
                </a:lnTo>
                <a:lnTo>
                  <a:pt x="1188940" y="1118209"/>
                </a:lnTo>
                <a:lnTo>
                  <a:pt x="1205469" y="1124559"/>
                </a:lnTo>
                <a:lnTo>
                  <a:pt x="1212779" y="1127734"/>
                </a:lnTo>
                <a:lnTo>
                  <a:pt x="1219137" y="1130592"/>
                </a:lnTo>
                <a:lnTo>
                  <a:pt x="1225176" y="1133449"/>
                </a:lnTo>
                <a:lnTo>
                  <a:pt x="1230262" y="1136307"/>
                </a:lnTo>
                <a:lnTo>
                  <a:pt x="1238526" y="1141704"/>
                </a:lnTo>
                <a:lnTo>
                  <a:pt x="1245837" y="1146784"/>
                </a:lnTo>
                <a:lnTo>
                  <a:pt x="1253148" y="1152499"/>
                </a:lnTo>
                <a:lnTo>
                  <a:pt x="1259823" y="1158532"/>
                </a:lnTo>
                <a:lnTo>
                  <a:pt x="1265862" y="1164564"/>
                </a:lnTo>
                <a:lnTo>
                  <a:pt x="1271266" y="1170914"/>
                </a:lnTo>
                <a:lnTo>
                  <a:pt x="1276351" y="1177582"/>
                </a:lnTo>
                <a:lnTo>
                  <a:pt x="1280801" y="1184567"/>
                </a:lnTo>
                <a:lnTo>
                  <a:pt x="1284934" y="1191234"/>
                </a:lnTo>
                <a:lnTo>
                  <a:pt x="1288112" y="1198537"/>
                </a:lnTo>
                <a:lnTo>
                  <a:pt x="1291291" y="1206157"/>
                </a:lnTo>
                <a:lnTo>
                  <a:pt x="1293516" y="1214094"/>
                </a:lnTo>
                <a:lnTo>
                  <a:pt x="1295423" y="1222032"/>
                </a:lnTo>
                <a:lnTo>
                  <a:pt x="1296694" y="1230287"/>
                </a:lnTo>
                <a:lnTo>
                  <a:pt x="1297330" y="1238859"/>
                </a:lnTo>
                <a:lnTo>
                  <a:pt x="1297648" y="1247432"/>
                </a:lnTo>
                <a:lnTo>
                  <a:pt x="1297330" y="1257275"/>
                </a:lnTo>
                <a:lnTo>
                  <a:pt x="1296377" y="1266800"/>
                </a:lnTo>
                <a:lnTo>
                  <a:pt x="1295105" y="1276007"/>
                </a:lnTo>
                <a:lnTo>
                  <a:pt x="1292880" y="1285215"/>
                </a:lnTo>
                <a:lnTo>
                  <a:pt x="1290019" y="1294422"/>
                </a:lnTo>
                <a:lnTo>
                  <a:pt x="1286841" y="1303312"/>
                </a:lnTo>
                <a:lnTo>
                  <a:pt x="1283344" y="1312202"/>
                </a:lnTo>
                <a:lnTo>
                  <a:pt x="1278576" y="1320775"/>
                </a:lnTo>
                <a:lnTo>
                  <a:pt x="1273808" y="1329347"/>
                </a:lnTo>
                <a:lnTo>
                  <a:pt x="1267769" y="1337602"/>
                </a:lnTo>
                <a:lnTo>
                  <a:pt x="1261412" y="1345857"/>
                </a:lnTo>
                <a:lnTo>
                  <a:pt x="1254737" y="1353795"/>
                </a:lnTo>
                <a:lnTo>
                  <a:pt x="1247426" y="1361732"/>
                </a:lnTo>
                <a:lnTo>
                  <a:pt x="1239162" y="1369670"/>
                </a:lnTo>
                <a:lnTo>
                  <a:pt x="1230580" y="1376655"/>
                </a:lnTo>
                <a:lnTo>
                  <a:pt x="1221362" y="1384275"/>
                </a:lnTo>
                <a:lnTo>
                  <a:pt x="1214051" y="1389672"/>
                </a:lnTo>
                <a:lnTo>
                  <a:pt x="1206422" y="1394435"/>
                </a:lnTo>
                <a:lnTo>
                  <a:pt x="1198476" y="1399515"/>
                </a:lnTo>
                <a:lnTo>
                  <a:pt x="1190211" y="1403960"/>
                </a:lnTo>
                <a:lnTo>
                  <a:pt x="1181311" y="1408087"/>
                </a:lnTo>
                <a:lnTo>
                  <a:pt x="1172411" y="1411897"/>
                </a:lnTo>
                <a:lnTo>
                  <a:pt x="1163193" y="1416025"/>
                </a:lnTo>
                <a:lnTo>
                  <a:pt x="1153340" y="1419517"/>
                </a:lnTo>
                <a:lnTo>
                  <a:pt x="1143486" y="1422692"/>
                </a:lnTo>
                <a:lnTo>
                  <a:pt x="1132997" y="1425867"/>
                </a:lnTo>
                <a:lnTo>
                  <a:pt x="1122189" y="1428407"/>
                </a:lnTo>
                <a:lnTo>
                  <a:pt x="1111064" y="1431265"/>
                </a:lnTo>
                <a:lnTo>
                  <a:pt x="1099621" y="1433487"/>
                </a:lnTo>
                <a:lnTo>
                  <a:pt x="1087860" y="1435392"/>
                </a:lnTo>
                <a:lnTo>
                  <a:pt x="1075782" y="1436980"/>
                </a:lnTo>
                <a:lnTo>
                  <a:pt x="1063385" y="1438567"/>
                </a:lnTo>
                <a:close/>
                <a:moveTo>
                  <a:pt x="880616" y="505752"/>
                </a:moveTo>
                <a:lnTo>
                  <a:pt x="880616" y="814362"/>
                </a:lnTo>
                <a:lnTo>
                  <a:pt x="847241" y="805789"/>
                </a:lnTo>
                <a:lnTo>
                  <a:pt x="820223" y="798804"/>
                </a:lnTo>
                <a:lnTo>
                  <a:pt x="799879" y="793089"/>
                </a:lnTo>
                <a:lnTo>
                  <a:pt x="785894" y="788327"/>
                </a:lnTo>
                <a:lnTo>
                  <a:pt x="771590" y="782929"/>
                </a:lnTo>
                <a:lnTo>
                  <a:pt x="757922" y="776897"/>
                </a:lnTo>
                <a:lnTo>
                  <a:pt x="745843" y="770229"/>
                </a:lnTo>
                <a:lnTo>
                  <a:pt x="739804" y="767054"/>
                </a:lnTo>
                <a:lnTo>
                  <a:pt x="734400" y="763879"/>
                </a:lnTo>
                <a:lnTo>
                  <a:pt x="728679" y="760069"/>
                </a:lnTo>
                <a:lnTo>
                  <a:pt x="723593" y="756577"/>
                </a:lnTo>
                <a:lnTo>
                  <a:pt x="718825" y="752767"/>
                </a:lnTo>
                <a:lnTo>
                  <a:pt x="714057" y="749274"/>
                </a:lnTo>
                <a:lnTo>
                  <a:pt x="709925" y="745464"/>
                </a:lnTo>
                <a:lnTo>
                  <a:pt x="705475" y="741337"/>
                </a:lnTo>
                <a:lnTo>
                  <a:pt x="701979" y="737209"/>
                </a:lnTo>
                <a:lnTo>
                  <a:pt x="698164" y="733082"/>
                </a:lnTo>
                <a:lnTo>
                  <a:pt x="694668" y="728954"/>
                </a:lnTo>
                <a:lnTo>
                  <a:pt x="691807" y="724827"/>
                </a:lnTo>
                <a:lnTo>
                  <a:pt x="688629" y="720699"/>
                </a:lnTo>
                <a:lnTo>
                  <a:pt x="686086" y="716254"/>
                </a:lnTo>
                <a:lnTo>
                  <a:pt x="683543" y="712127"/>
                </a:lnTo>
                <a:lnTo>
                  <a:pt x="681000" y="707682"/>
                </a:lnTo>
                <a:lnTo>
                  <a:pt x="679093" y="703237"/>
                </a:lnTo>
                <a:lnTo>
                  <a:pt x="677186" y="698474"/>
                </a:lnTo>
                <a:lnTo>
                  <a:pt x="675596" y="694347"/>
                </a:lnTo>
                <a:lnTo>
                  <a:pt x="674325" y="689584"/>
                </a:lnTo>
                <a:lnTo>
                  <a:pt x="673053" y="684822"/>
                </a:lnTo>
                <a:lnTo>
                  <a:pt x="671782" y="680059"/>
                </a:lnTo>
                <a:lnTo>
                  <a:pt x="671146" y="675297"/>
                </a:lnTo>
                <a:lnTo>
                  <a:pt x="670511" y="670217"/>
                </a:lnTo>
                <a:lnTo>
                  <a:pt x="670193" y="665137"/>
                </a:lnTo>
                <a:lnTo>
                  <a:pt x="670193" y="660374"/>
                </a:lnTo>
                <a:lnTo>
                  <a:pt x="670511" y="652437"/>
                </a:lnTo>
                <a:lnTo>
                  <a:pt x="671146" y="644499"/>
                </a:lnTo>
                <a:lnTo>
                  <a:pt x="672736" y="636879"/>
                </a:lnTo>
                <a:lnTo>
                  <a:pt x="674643" y="629259"/>
                </a:lnTo>
                <a:lnTo>
                  <a:pt x="676868" y="622274"/>
                </a:lnTo>
                <a:lnTo>
                  <a:pt x="679728" y="614972"/>
                </a:lnTo>
                <a:lnTo>
                  <a:pt x="683225" y="607669"/>
                </a:lnTo>
                <a:lnTo>
                  <a:pt x="687039" y="600684"/>
                </a:lnTo>
                <a:lnTo>
                  <a:pt x="691807" y="593699"/>
                </a:lnTo>
                <a:lnTo>
                  <a:pt x="696575" y="587349"/>
                </a:lnTo>
                <a:lnTo>
                  <a:pt x="702297" y="580682"/>
                </a:lnTo>
                <a:lnTo>
                  <a:pt x="708336" y="574014"/>
                </a:lnTo>
                <a:lnTo>
                  <a:pt x="714693" y="567664"/>
                </a:lnTo>
                <a:lnTo>
                  <a:pt x="722004" y="561632"/>
                </a:lnTo>
                <a:lnTo>
                  <a:pt x="729632" y="555282"/>
                </a:lnTo>
                <a:lnTo>
                  <a:pt x="737897" y="549249"/>
                </a:lnTo>
                <a:lnTo>
                  <a:pt x="743936" y="545122"/>
                </a:lnTo>
                <a:lnTo>
                  <a:pt x="750293" y="540994"/>
                </a:lnTo>
                <a:lnTo>
                  <a:pt x="757286" y="537502"/>
                </a:lnTo>
                <a:lnTo>
                  <a:pt x="764597" y="533692"/>
                </a:lnTo>
                <a:lnTo>
                  <a:pt x="772544" y="530517"/>
                </a:lnTo>
                <a:lnTo>
                  <a:pt x="780490" y="527342"/>
                </a:lnTo>
                <a:lnTo>
                  <a:pt x="789072" y="524167"/>
                </a:lnTo>
                <a:lnTo>
                  <a:pt x="797654" y="521627"/>
                </a:lnTo>
                <a:lnTo>
                  <a:pt x="806872" y="519087"/>
                </a:lnTo>
                <a:lnTo>
                  <a:pt x="816408" y="516229"/>
                </a:lnTo>
                <a:lnTo>
                  <a:pt x="825944" y="514324"/>
                </a:lnTo>
                <a:lnTo>
                  <a:pt x="836116" y="512102"/>
                </a:lnTo>
                <a:lnTo>
                  <a:pt x="846923" y="510514"/>
                </a:lnTo>
                <a:lnTo>
                  <a:pt x="858048" y="508927"/>
                </a:lnTo>
                <a:lnTo>
                  <a:pt x="869173" y="507022"/>
                </a:lnTo>
                <a:close/>
                <a:moveTo>
                  <a:pt x="880616" y="217144"/>
                </a:moveTo>
                <a:lnTo>
                  <a:pt x="880616" y="333984"/>
                </a:lnTo>
                <a:lnTo>
                  <a:pt x="863451" y="335254"/>
                </a:lnTo>
                <a:lnTo>
                  <a:pt x="846287" y="337159"/>
                </a:lnTo>
                <a:lnTo>
                  <a:pt x="829440" y="339382"/>
                </a:lnTo>
                <a:lnTo>
                  <a:pt x="812912" y="341922"/>
                </a:lnTo>
                <a:lnTo>
                  <a:pt x="796701" y="344779"/>
                </a:lnTo>
                <a:lnTo>
                  <a:pt x="780490" y="347954"/>
                </a:lnTo>
                <a:lnTo>
                  <a:pt x="764279" y="351764"/>
                </a:lnTo>
                <a:lnTo>
                  <a:pt x="748386" y="355892"/>
                </a:lnTo>
                <a:lnTo>
                  <a:pt x="726136" y="362242"/>
                </a:lnTo>
                <a:lnTo>
                  <a:pt x="704839" y="368909"/>
                </a:lnTo>
                <a:lnTo>
                  <a:pt x="684814" y="375894"/>
                </a:lnTo>
                <a:lnTo>
                  <a:pt x="666061" y="383197"/>
                </a:lnTo>
                <a:lnTo>
                  <a:pt x="657160" y="387324"/>
                </a:lnTo>
                <a:lnTo>
                  <a:pt x="648260" y="391134"/>
                </a:lnTo>
                <a:lnTo>
                  <a:pt x="639996" y="395262"/>
                </a:lnTo>
                <a:lnTo>
                  <a:pt x="632050" y="399072"/>
                </a:lnTo>
                <a:lnTo>
                  <a:pt x="624103" y="403517"/>
                </a:lnTo>
                <a:lnTo>
                  <a:pt x="616792" y="407644"/>
                </a:lnTo>
                <a:lnTo>
                  <a:pt x="609481" y="412089"/>
                </a:lnTo>
                <a:lnTo>
                  <a:pt x="602806" y="416534"/>
                </a:lnTo>
                <a:lnTo>
                  <a:pt x="593906" y="422567"/>
                </a:lnTo>
                <a:lnTo>
                  <a:pt x="585642" y="428282"/>
                </a:lnTo>
                <a:lnTo>
                  <a:pt x="577060" y="434632"/>
                </a:lnTo>
                <a:lnTo>
                  <a:pt x="569113" y="440982"/>
                </a:lnTo>
                <a:lnTo>
                  <a:pt x="561167" y="447967"/>
                </a:lnTo>
                <a:lnTo>
                  <a:pt x="553538" y="454317"/>
                </a:lnTo>
                <a:lnTo>
                  <a:pt x="545910" y="461302"/>
                </a:lnTo>
                <a:lnTo>
                  <a:pt x="538917" y="468604"/>
                </a:lnTo>
                <a:lnTo>
                  <a:pt x="532241" y="475907"/>
                </a:lnTo>
                <a:lnTo>
                  <a:pt x="525249" y="483527"/>
                </a:lnTo>
                <a:lnTo>
                  <a:pt x="518891" y="491464"/>
                </a:lnTo>
                <a:lnTo>
                  <a:pt x="512534" y="499402"/>
                </a:lnTo>
                <a:lnTo>
                  <a:pt x="506813" y="507022"/>
                </a:lnTo>
                <a:lnTo>
                  <a:pt x="501091" y="515277"/>
                </a:lnTo>
                <a:lnTo>
                  <a:pt x="495370" y="523849"/>
                </a:lnTo>
                <a:lnTo>
                  <a:pt x="490284" y="532422"/>
                </a:lnTo>
                <a:lnTo>
                  <a:pt x="485198" y="541312"/>
                </a:lnTo>
                <a:lnTo>
                  <a:pt x="480430" y="550202"/>
                </a:lnTo>
                <a:lnTo>
                  <a:pt x="475980" y="559092"/>
                </a:lnTo>
                <a:lnTo>
                  <a:pt x="472166" y="568299"/>
                </a:lnTo>
                <a:lnTo>
                  <a:pt x="468352" y="577507"/>
                </a:lnTo>
                <a:lnTo>
                  <a:pt x="464855" y="586714"/>
                </a:lnTo>
                <a:lnTo>
                  <a:pt x="461994" y="596239"/>
                </a:lnTo>
                <a:lnTo>
                  <a:pt x="459134" y="605764"/>
                </a:lnTo>
                <a:lnTo>
                  <a:pt x="456591" y="615289"/>
                </a:lnTo>
                <a:lnTo>
                  <a:pt x="454684" y="624814"/>
                </a:lnTo>
                <a:lnTo>
                  <a:pt x="453094" y="634657"/>
                </a:lnTo>
                <a:lnTo>
                  <a:pt x="451187" y="644182"/>
                </a:lnTo>
                <a:lnTo>
                  <a:pt x="450234" y="654024"/>
                </a:lnTo>
                <a:lnTo>
                  <a:pt x="449280" y="664184"/>
                </a:lnTo>
                <a:lnTo>
                  <a:pt x="448962" y="674344"/>
                </a:lnTo>
                <a:lnTo>
                  <a:pt x="448644" y="684822"/>
                </a:lnTo>
                <a:lnTo>
                  <a:pt x="448962" y="695934"/>
                </a:lnTo>
                <a:lnTo>
                  <a:pt x="449598" y="706729"/>
                </a:lnTo>
                <a:lnTo>
                  <a:pt x="450552" y="717842"/>
                </a:lnTo>
                <a:lnTo>
                  <a:pt x="452141" y="728637"/>
                </a:lnTo>
                <a:lnTo>
                  <a:pt x="453730" y="739432"/>
                </a:lnTo>
                <a:lnTo>
                  <a:pt x="455955" y="749909"/>
                </a:lnTo>
                <a:lnTo>
                  <a:pt x="458180" y="760387"/>
                </a:lnTo>
                <a:lnTo>
                  <a:pt x="461359" y="770547"/>
                </a:lnTo>
                <a:lnTo>
                  <a:pt x="464537" y="781024"/>
                </a:lnTo>
                <a:lnTo>
                  <a:pt x="468352" y="791184"/>
                </a:lnTo>
                <a:lnTo>
                  <a:pt x="472484" y="801027"/>
                </a:lnTo>
                <a:lnTo>
                  <a:pt x="476934" y="810869"/>
                </a:lnTo>
                <a:lnTo>
                  <a:pt x="482020" y="820712"/>
                </a:lnTo>
                <a:lnTo>
                  <a:pt x="487423" y="830237"/>
                </a:lnTo>
                <a:lnTo>
                  <a:pt x="492827" y="839762"/>
                </a:lnTo>
                <a:lnTo>
                  <a:pt x="498866" y="848969"/>
                </a:lnTo>
                <a:lnTo>
                  <a:pt x="505541" y="858177"/>
                </a:lnTo>
                <a:lnTo>
                  <a:pt x="512216" y="867067"/>
                </a:lnTo>
                <a:lnTo>
                  <a:pt x="519527" y="875957"/>
                </a:lnTo>
                <a:lnTo>
                  <a:pt x="527156" y="884212"/>
                </a:lnTo>
                <a:lnTo>
                  <a:pt x="535102" y="892467"/>
                </a:lnTo>
                <a:lnTo>
                  <a:pt x="543367" y="900404"/>
                </a:lnTo>
                <a:lnTo>
                  <a:pt x="551949" y="908024"/>
                </a:lnTo>
                <a:lnTo>
                  <a:pt x="561167" y="915644"/>
                </a:lnTo>
                <a:lnTo>
                  <a:pt x="570385" y="922947"/>
                </a:lnTo>
                <a:lnTo>
                  <a:pt x="580238" y="929932"/>
                </a:lnTo>
                <a:lnTo>
                  <a:pt x="590410" y="936282"/>
                </a:lnTo>
                <a:lnTo>
                  <a:pt x="600899" y="942632"/>
                </a:lnTo>
                <a:lnTo>
                  <a:pt x="611706" y="948982"/>
                </a:lnTo>
                <a:lnTo>
                  <a:pt x="623149" y="954697"/>
                </a:lnTo>
                <a:lnTo>
                  <a:pt x="634592" y="960412"/>
                </a:lnTo>
                <a:lnTo>
                  <a:pt x="646671" y="966127"/>
                </a:lnTo>
                <a:lnTo>
                  <a:pt x="666378" y="974064"/>
                </a:lnTo>
                <a:lnTo>
                  <a:pt x="688629" y="982637"/>
                </a:lnTo>
                <a:lnTo>
                  <a:pt x="713739" y="991209"/>
                </a:lnTo>
                <a:lnTo>
                  <a:pt x="741711" y="1000099"/>
                </a:lnTo>
                <a:lnTo>
                  <a:pt x="772544" y="1009307"/>
                </a:lnTo>
                <a:lnTo>
                  <a:pt x="805919" y="1018514"/>
                </a:lnTo>
                <a:lnTo>
                  <a:pt x="841837" y="1028357"/>
                </a:lnTo>
                <a:lnTo>
                  <a:pt x="880616" y="1038199"/>
                </a:lnTo>
                <a:lnTo>
                  <a:pt x="880616" y="1433487"/>
                </a:lnTo>
                <a:lnTo>
                  <a:pt x="870444" y="1431582"/>
                </a:lnTo>
                <a:lnTo>
                  <a:pt x="860591" y="1429042"/>
                </a:lnTo>
                <a:lnTo>
                  <a:pt x="850737" y="1426820"/>
                </a:lnTo>
                <a:lnTo>
                  <a:pt x="841519" y="1424280"/>
                </a:lnTo>
                <a:lnTo>
                  <a:pt x="831983" y="1421422"/>
                </a:lnTo>
                <a:lnTo>
                  <a:pt x="823083" y="1418247"/>
                </a:lnTo>
                <a:lnTo>
                  <a:pt x="814183" y="1415072"/>
                </a:lnTo>
                <a:lnTo>
                  <a:pt x="805283" y="1411580"/>
                </a:lnTo>
                <a:lnTo>
                  <a:pt x="796701" y="1408087"/>
                </a:lnTo>
                <a:lnTo>
                  <a:pt x="788437" y="1404277"/>
                </a:lnTo>
                <a:lnTo>
                  <a:pt x="780490" y="1400150"/>
                </a:lnTo>
                <a:lnTo>
                  <a:pt x="772544" y="1396022"/>
                </a:lnTo>
                <a:lnTo>
                  <a:pt x="764915" y="1391260"/>
                </a:lnTo>
                <a:lnTo>
                  <a:pt x="757604" y="1386815"/>
                </a:lnTo>
                <a:lnTo>
                  <a:pt x="750293" y="1381735"/>
                </a:lnTo>
                <a:lnTo>
                  <a:pt x="743618" y="1376655"/>
                </a:lnTo>
                <a:lnTo>
                  <a:pt x="732811" y="1368082"/>
                </a:lnTo>
                <a:lnTo>
                  <a:pt x="722640" y="1359192"/>
                </a:lnTo>
                <a:lnTo>
                  <a:pt x="713104" y="1349985"/>
                </a:lnTo>
                <a:lnTo>
                  <a:pt x="704204" y="1340142"/>
                </a:lnTo>
                <a:lnTo>
                  <a:pt x="695621" y="1329982"/>
                </a:lnTo>
                <a:lnTo>
                  <a:pt x="687675" y="1319187"/>
                </a:lnTo>
                <a:lnTo>
                  <a:pt x="680046" y="1308075"/>
                </a:lnTo>
                <a:lnTo>
                  <a:pt x="673371" y="1296327"/>
                </a:lnTo>
                <a:lnTo>
                  <a:pt x="667014" y="1284262"/>
                </a:lnTo>
                <a:lnTo>
                  <a:pt x="660975" y="1271562"/>
                </a:lnTo>
                <a:lnTo>
                  <a:pt x="655889" y="1258862"/>
                </a:lnTo>
                <a:lnTo>
                  <a:pt x="651121" y="1245209"/>
                </a:lnTo>
                <a:lnTo>
                  <a:pt x="646989" y="1231557"/>
                </a:lnTo>
                <a:lnTo>
                  <a:pt x="642857" y="1217269"/>
                </a:lnTo>
                <a:lnTo>
                  <a:pt x="639996" y="1202664"/>
                </a:lnTo>
                <a:lnTo>
                  <a:pt x="637453" y="1187424"/>
                </a:lnTo>
                <a:lnTo>
                  <a:pt x="410819" y="1219492"/>
                </a:lnTo>
                <a:lnTo>
                  <a:pt x="413044" y="1231557"/>
                </a:lnTo>
                <a:lnTo>
                  <a:pt x="415587" y="1243304"/>
                </a:lnTo>
                <a:lnTo>
                  <a:pt x="418766" y="1255370"/>
                </a:lnTo>
                <a:lnTo>
                  <a:pt x="421626" y="1266800"/>
                </a:lnTo>
                <a:lnTo>
                  <a:pt x="424805" y="1278230"/>
                </a:lnTo>
                <a:lnTo>
                  <a:pt x="428619" y="1289660"/>
                </a:lnTo>
                <a:lnTo>
                  <a:pt x="432116" y="1300455"/>
                </a:lnTo>
                <a:lnTo>
                  <a:pt x="435930" y="1311250"/>
                </a:lnTo>
                <a:lnTo>
                  <a:pt x="440062" y="1321727"/>
                </a:lnTo>
                <a:lnTo>
                  <a:pt x="444512" y="1332205"/>
                </a:lnTo>
                <a:lnTo>
                  <a:pt x="448644" y="1342682"/>
                </a:lnTo>
                <a:lnTo>
                  <a:pt x="453412" y="1352525"/>
                </a:lnTo>
                <a:lnTo>
                  <a:pt x="458180" y="1362367"/>
                </a:lnTo>
                <a:lnTo>
                  <a:pt x="463266" y="1372210"/>
                </a:lnTo>
                <a:lnTo>
                  <a:pt x="468352" y="1381735"/>
                </a:lnTo>
                <a:lnTo>
                  <a:pt x="473755" y="1390942"/>
                </a:lnTo>
                <a:lnTo>
                  <a:pt x="479477" y="1399832"/>
                </a:lnTo>
                <a:lnTo>
                  <a:pt x="485198" y="1409040"/>
                </a:lnTo>
                <a:lnTo>
                  <a:pt x="491238" y="1417612"/>
                </a:lnTo>
                <a:lnTo>
                  <a:pt x="497595" y="1426185"/>
                </a:lnTo>
                <a:lnTo>
                  <a:pt x="503634" y="1434757"/>
                </a:lnTo>
                <a:lnTo>
                  <a:pt x="510309" y="1442695"/>
                </a:lnTo>
                <a:lnTo>
                  <a:pt x="517302" y="1450950"/>
                </a:lnTo>
                <a:lnTo>
                  <a:pt x="524295" y="1458570"/>
                </a:lnTo>
                <a:lnTo>
                  <a:pt x="531288" y="1466190"/>
                </a:lnTo>
                <a:lnTo>
                  <a:pt x="538599" y="1473492"/>
                </a:lnTo>
                <a:lnTo>
                  <a:pt x="546227" y="1480795"/>
                </a:lnTo>
                <a:lnTo>
                  <a:pt x="553856" y="1487780"/>
                </a:lnTo>
                <a:lnTo>
                  <a:pt x="561802" y="1494765"/>
                </a:lnTo>
                <a:lnTo>
                  <a:pt x="570067" y="1501750"/>
                </a:lnTo>
                <a:lnTo>
                  <a:pt x="578331" y="1507782"/>
                </a:lnTo>
                <a:lnTo>
                  <a:pt x="586913" y="1514132"/>
                </a:lnTo>
                <a:lnTo>
                  <a:pt x="600581" y="1523657"/>
                </a:lnTo>
                <a:lnTo>
                  <a:pt x="615203" y="1532865"/>
                </a:lnTo>
                <a:lnTo>
                  <a:pt x="630142" y="1541437"/>
                </a:lnTo>
                <a:lnTo>
                  <a:pt x="645717" y="1549375"/>
                </a:lnTo>
                <a:lnTo>
                  <a:pt x="661928" y="1556995"/>
                </a:lnTo>
                <a:lnTo>
                  <a:pt x="678775" y="1563980"/>
                </a:lnTo>
                <a:lnTo>
                  <a:pt x="696257" y="1570647"/>
                </a:lnTo>
                <a:lnTo>
                  <a:pt x="714375" y="1576680"/>
                </a:lnTo>
                <a:lnTo>
                  <a:pt x="733129" y="1582395"/>
                </a:lnTo>
                <a:lnTo>
                  <a:pt x="752518" y="1587475"/>
                </a:lnTo>
                <a:lnTo>
                  <a:pt x="772544" y="1592237"/>
                </a:lnTo>
                <a:lnTo>
                  <a:pt x="792887" y="1596365"/>
                </a:lnTo>
                <a:lnTo>
                  <a:pt x="814183" y="1600175"/>
                </a:lnTo>
                <a:lnTo>
                  <a:pt x="835480" y="1603350"/>
                </a:lnTo>
                <a:lnTo>
                  <a:pt x="858048" y="1606525"/>
                </a:lnTo>
                <a:lnTo>
                  <a:pt x="880616" y="1608747"/>
                </a:lnTo>
                <a:lnTo>
                  <a:pt x="880616" y="1726857"/>
                </a:lnTo>
                <a:lnTo>
                  <a:pt x="1063385" y="1726857"/>
                </a:lnTo>
                <a:lnTo>
                  <a:pt x="1063385" y="1610652"/>
                </a:lnTo>
                <a:lnTo>
                  <a:pt x="1077371" y="1609382"/>
                </a:lnTo>
                <a:lnTo>
                  <a:pt x="1091675" y="1607795"/>
                </a:lnTo>
                <a:lnTo>
                  <a:pt x="1105661" y="1606207"/>
                </a:lnTo>
                <a:lnTo>
                  <a:pt x="1119329" y="1603985"/>
                </a:lnTo>
                <a:lnTo>
                  <a:pt x="1133314" y="1602080"/>
                </a:lnTo>
                <a:lnTo>
                  <a:pt x="1146665" y="1599857"/>
                </a:lnTo>
                <a:lnTo>
                  <a:pt x="1160015" y="1597317"/>
                </a:lnTo>
                <a:lnTo>
                  <a:pt x="1173047" y="1594142"/>
                </a:lnTo>
                <a:lnTo>
                  <a:pt x="1186397" y="1591285"/>
                </a:lnTo>
                <a:lnTo>
                  <a:pt x="1199111" y="1587792"/>
                </a:lnTo>
                <a:lnTo>
                  <a:pt x="1212144" y="1584300"/>
                </a:lnTo>
                <a:lnTo>
                  <a:pt x="1224540" y="1580807"/>
                </a:lnTo>
                <a:lnTo>
                  <a:pt x="1236937" y="1576680"/>
                </a:lnTo>
                <a:lnTo>
                  <a:pt x="1249333" y="1572552"/>
                </a:lnTo>
                <a:lnTo>
                  <a:pt x="1261412" y="1567790"/>
                </a:lnTo>
                <a:lnTo>
                  <a:pt x="1273491" y="1563345"/>
                </a:lnTo>
                <a:lnTo>
                  <a:pt x="1288748" y="1556995"/>
                </a:lnTo>
                <a:lnTo>
                  <a:pt x="1304005" y="1550010"/>
                </a:lnTo>
                <a:lnTo>
                  <a:pt x="1318627" y="1543025"/>
                </a:lnTo>
                <a:lnTo>
                  <a:pt x="1332613" y="1535722"/>
                </a:lnTo>
                <a:lnTo>
                  <a:pt x="1346598" y="1528102"/>
                </a:lnTo>
                <a:lnTo>
                  <a:pt x="1359631" y="1519847"/>
                </a:lnTo>
                <a:lnTo>
                  <a:pt x="1372345" y="1511592"/>
                </a:lnTo>
                <a:lnTo>
                  <a:pt x="1384742" y="1502702"/>
                </a:lnTo>
                <a:lnTo>
                  <a:pt x="1396185" y="1493812"/>
                </a:lnTo>
                <a:lnTo>
                  <a:pt x="1407945" y="1484287"/>
                </a:lnTo>
                <a:lnTo>
                  <a:pt x="1418753" y="1474762"/>
                </a:lnTo>
                <a:lnTo>
                  <a:pt x="1429242" y="1464602"/>
                </a:lnTo>
                <a:lnTo>
                  <a:pt x="1439096" y="1454125"/>
                </a:lnTo>
                <a:lnTo>
                  <a:pt x="1448631" y="1443647"/>
                </a:lnTo>
                <a:lnTo>
                  <a:pt x="1457531" y="1432535"/>
                </a:lnTo>
                <a:lnTo>
                  <a:pt x="1466114" y="1421422"/>
                </a:lnTo>
                <a:lnTo>
                  <a:pt x="1474378" y="1409675"/>
                </a:lnTo>
                <a:lnTo>
                  <a:pt x="1482007" y="1398245"/>
                </a:lnTo>
                <a:lnTo>
                  <a:pt x="1489000" y="1386497"/>
                </a:lnTo>
                <a:lnTo>
                  <a:pt x="1495675" y="1374432"/>
                </a:lnTo>
                <a:lnTo>
                  <a:pt x="1501396" y="1362685"/>
                </a:lnTo>
                <a:lnTo>
                  <a:pt x="1507118" y="1350620"/>
                </a:lnTo>
                <a:lnTo>
                  <a:pt x="1512203" y="1338555"/>
                </a:lnTo>
                <a:lnTo>
                  <a:pt x="1516335" y="1326490"/>
                </a:lnTo>
                <a:lnTo>
                  <a:pt x="1520468" y="1314107"/>
                </a:lnTo>
                <a:lnTo>
                  <a:pt x="1523964" y="1301725"/>
                </a:lnTo>
                <a:lnTo>
                  <a:pt x="1526507" y="1289025"/>
                </a:lnTo>
                <a:lnTo>
                  <a:pt x="1528732" y="1276642"/>
                </a:lnTo>
                <a:lnTo>
                  <a:pt x="1530957" y="1263942"/>
                </a:lnTo>
                <a:lnTo>
                  <a:pt x="1532228" y="1251242"/>
                </a:lnTo>
                <a:lnTo>
                  <a:pt x="1532864" y="1238542"/>
                </a:lnTo>
                <a:lnTo>
                  <a:pt x="1533182" y="1225207"/>
                </a:lnTo>
                <a:lnTo>
                  <a:pt x="1533182" y="1212189"/>
                </a:lnTo>
                <a:lnTo>
                  <a:pt x="1532546" y="1199172"/>
                </a:lnTo>
                <a:lnTo>
                  <a:pt x="1531275" y="1186789"/>
                </a:lnTo>
                <a:lnTo>
                  <a:pt x="1530003" y="1174407"/>
                </a:lnTo>
                <a:lnTo>
                  <a:pt x="1527778" y="1162342"/>
                </a:lnTo>
                <a:lnTo>
                  <a:pt x="1525553" y="1150594"/>
                </a:lnTo>
                <a:lnTo>
                  <a:pt x="1522693" y="1138847"/>
                </a:lnTo>
                <a:lnTo>
                  <a:pt x="1519514" y="1127734"/>
                </a:lnTo>
                <a:lnTo>
                  <a:pt x="1516018" y="1116939"/>
                </a:lnTo>
                <a:lnTo>
                  <a:pt x="1511885" y="1106144"/>
                </a:lnTo>
                <a:lnTo>
                  <a:pt x="1507435" y="1095349"/>
                </a:lnTo>
                <a:lnTo>
                  <a:pt x="1502350" y="1085189"/>
                </a:lnTo>
                <a:lnTo>
                  <a:pt x="1496946" y="1075347"/>
                </a:lnTo>
                <a:lnTo>
                  <a:pt x="1491225" y="1065822"/>
                </a:lnTo>
                <a:lnTo>
                  <a:pt x="1485185" y="1056614"/>
                </a:lnTo>
                <a:lnTo>
                  <a:pt x="1478510" y="1047407"/>
                </a:lnTo>
                <a:lnTo>
                  <a:pt x="1471517" y="1038517"/>
                </a:lnTo>
                <a:lnTo>
                  <a:pt x="1463889" y="1029944"/>
                </a:lnTo>
                <a:lnTo>
                  <a:pt x="1456260" y="1021689"/>
                </a:lnTo>
                <a:lnTo>
                  <a:pt x="1448314" y="1013752"/>
                </a:lnTo>
                <a:lnTo>
                  <a:pt x="1440049" y="1005814"/>
                </a:lnTo>
                <a:lnTo>
                  <a:pt x="1431467" y="998512"/>
                </a:lnTo>
                <a:lnTo>
                  <a:pt x="1422567" y="991527"/>
                </a:lnTo>
                <a:lnTo>
                  <a:pt x="1413349" y="984542"/>
                </a:lnTo>
                <a:lnTo>
                  <a:pt x="1403813" y="977557"/>
                </a:lnTo>
                <a:lnTo>
                  <a:pt x="1393959" y="971207"/>
                </a:lnTo>
                <a:lnTo>
                  <a:pt x="1383788" y="965174"/>
                </a:lnTo>
                <a:lnTo>
                  <a:pt x="1373299" y="959142"/>
                </a:lnTo>
                <a:lnTo>
                  <a:pt x="1362491" y="953427"/>
                </a:lnTo>
                <a:lnTo>
                  <a:pt x="1351048" y="948347"/>
                </a:lnTo>
                <a:lnTo>
                  <a:pt x="1339605" y="942949"/>
                </a:lnTo>
                <a:lnTo>
                  <a:pt x="1327845" y="937869"/>
                </a:lnTo>
                <a:lnTo>
                  <a:pt x="1305912" y="930249"/>
                </a:lnTo>
                <a:lnTo>
                  <a:pt x="1280801" y="921677"/>
                </a:lnTo>
                <a:lnTo>
                  <a:pt x="1252512" y="912469"/>
                </a:lnTo>
                <a:lnTo>
                  <a:pt x="1221362" y="902627"/>
                </a:lnTo>
                <a:lnTo>
                  <a:pt x="1186397" y="892784"/>
                </a:lnTo>
                <a:lnTo>
                  <a:pt x="1148572" y="882307"/>
                </a:lnTo>
                <a:lnTo>
                  <a:pt x="1107568" y="871512"/>
                </a:lnTo>
                <a:lnTo>
                  <a:pt x="1063385" y="860399"/>
                </a:lnTo>
                <a:lnTo>
                  <a:pt x="1063385" y="511149"/>
                </a:lnTo>
                <a:lnTo>
                  <a:pt x="1078960" y="514642"/>
                </a:lnTo>
                <a:lnTo>
                  <a:pt x="1093582" y="518769"/>
                </a:lnTo>
                <a:lnTo>
                  <a:pt x="1108204" y="523214"/>
                </a:lnTo>
                <a:lnTo>
                  <a:pt x="1121554" y="528612"/>
                </a:lnTo>
                <a:lnTo>
                  <a:pt x="1128229" y="531469"/>
                </a:lnTo>
                <a:lnTo>
                  <a:pt x="1134904" y="534644"/>
                </a:lnTo>
                <a:lnTo>
                  <a:pt x="1141261" y="537502"/>
                </a:lnTo>
                <a:lnTo>
                  <a:pt x="1146982" y="540677"/>
                </a:lnTo>
                <a:lnTo>
                  <a:pt x="1153022" y="544169"/>
                </a:lnTo>
                <a:lnTo>
                  <a:pt x="1159061" y="547662"/>
                </a:lnTo>
                <a:lnTo>
                  <a:pt x="1164465" y="551154"/>
                </a:lnTo>
                <a:lnTo>
                  <a:pt x="1169868" y="555282"/>
                </a:lnTo>
                <a:lnTo>
                  <a:pt x="1178768" y="561949"/>
                </a:lnTo>
                <a:lnTo>
                  <a:pt x="1187351" y="568934"/>
                </a:lnTo>
                <a:lnTo>
                  <a:pt x="1195297" y="576554"/>
                </a:lnTo>
                <a:lnTo>
                  <a:pt x="1202926" y="584174"/>
                </a:lnTo>
                <a:lnTo>
                  <a:pt x="1209919" y="592429"/>
                </a:lnTo>
                <a:lnTo>
                  <a:pt x="1216594" y="601002"/>
                </a:lnTo>
                <a:lnTo>
                  <a:pt x="1222633" y="609574"/>
                </a:lnTo>
                <a:lnTo>
                  <a:pt x="1228355" y="618782"/>
                </a:lnTo>
                <a:lnTo>
                  <a:pt x="1233758" y="627989"/>
                </a:lnTo>
                <a:lnTo>
                  <a:pt x="1238844" y="637832"/>
                </a:lnTo>
                <a:lnTo>
                  <a:pt x="1242976" y="647674"/>
                </a:lnTo>
                <a:lnTo>
                  <a:pt x="1247108" y="658469"/>
                </a:lnTo>
                <a:lnTo>
                  <a:pt x="1250287" y="668947"/>
                </a:lnTo>
                <a:lnTo>
                  <a:pt x="1253465" y="680059"/>
                </a:lnTo>
                <a:lnTo>
                  <a:pt x="1256326" y="691172"/>
                </a:lnTo>
                <a:lnTo>
                  <a:pt x="1258233" y="702919"/>
                </a:lnTo>
                <a:lnTo>
                  <a:pt x="1482324" y="675297"/>
                </a:lnTo>
                <a:lnTo>
                  <a:pt x="1479464" y="660692"/>
                </a:lnTo>
                <a:lnTo>
                  <a:pt x="1475967" y="646087"/>
                </a:lnTo>
                <a:lnTo>
                  <a:pt x="1472789" y="632434"/>
                </a:lnTo>
                <a:lnTo>
                  <a:pt x="1469292" y="618782"/>
                </a:lnTo>
                <a:lnTo>
                  <a:pt x="1465160" y="605764"/>
                </a:lnTo>
                <a:lnTo>
                  <a:pt x="1461028" y="592747"/>
                </a:lnTo>
                <a:lnTo>
                  <a:pt x="1456260" y="580364"/>
                </a:lnTo>
                <a:lnTo>
                  <a:pt x="1451810" y="568299"/>
                </a:lnTo>
                <a:lnTo>
                  <a:pt x="1446406" y="556552"/>
                </a:lnTo>
                <a:lnTo>
                  <a:pt x="1441321" y="545439"/>
                </a:lnTo>
                <a:lnTo>
                  <a:pt x="1435599" y="534644"/>
                </a:lnTo>
                <a:lnTo>
                  <a:pt x="1429560" y="523532"/>
                </a:lnTo>
                <a:lnTo>
                  <a:pt x="1423838" y="513689"/>
                </a:lnTo>
                <a:lnTo>
                  <a:pt x="1417163" y="503847"/>
                </a:lnTo>
                <a:lnTo>
                  <a:pt x="1410488" y="494322"/>
                </a:lnTo>
                <a:lnTo>
                  <a:pt x="1403177" y="485432"/>
                </a:lnTo>
                <a:lnTo>
                  <a:pt x="1395867" y="476542"/>
                </a:lnTo>
                <a:lnTo>
                  <a:pt x="1388238" y="467969"/>
                </a:lnTo>
                <a:lnTo>
                  <a:pt x="1379974" y="459714"/>
                </a:lnTo>
                <a:lnTo>
                  <a:pt x="1371074" y="451459"/>
                </a:lnTo>
                <a:lnTo>
                  <a:pt x="1361538" y="443522"/>
                </a:lnTo>
                <a:lnTo>
                  <a:pt x="1351366" y="435902"/>
                </a:lnTo>
                <a:lnTo>
                  <a:pt x="1341195" y="428599"/>
                </a:lnTo>
                <a:lnTo>
                  <a:pt x="1330388" y="421614"/>
                </a:lnTo>
                <a:lnTo>
                  <a:pt x="1319262" y="414629"/>
                </a:lnTo>
                <a:lnTo>
                  <a:pt x="1307184" y="407962"/>
                </a:lnTo>
                <a:lnTo>
                  <a:pt x="1294787" y="401294"/>
                </a:lnTo>
                <a:lnTo>
                  <a:pt x="1282073" y="395262"/>
                </a:lnTo>
                <a:lnTo>
                  <a:pt x="1268723" y="389229"/>
                </a:lnTo>
                <a:lnTo>
                  <a:pt x="1254737" y="383197"/>
                </a:lnTo>
                <a:lnTo>
                  <a:pt x="1240751" y="378117"/>
                </a:lnTo>
                <a:lnTo>
                  <a:pt x="1225812" y="372402"/>
                </a:lnTo>
                <a:lnTo>
                  <a:pt x="1207058" y="366369"/>
                </a:lnTo>
                <a:lnTo>
                  <a:pt x="1187986" y="360972"/>
                </a:lnTo>
                <a:lnTo>
                  <a:pt x="1168279" y="355574"/>
                </a:lnTo>
                <a:lnTo>
                  <a:pt x="1147936" y="351129"/>
                </a:lnTo>
                <a:lnTo>
                  <a:pt x="1127593" y="346684"/>
                </a:lnTo>
                <a:lnTo>
                  <a:pt x="1106614" y="343192"/>
                </a:lnTo>
                <a:lnTo>
                  <a:pt x="1085000" y="339699"/>
                </a:lnTo>
                <a:lnTo>
                  <a:pt x="1063385" y="337159"/>
                </a:lnTo>
                <a:lnTo>
                  <a:pt x="1063385" y="217144"/>
                </a:lnTo>
                <a:close/>
                <a:moveTo>
                  <a:pt x="972000" y="0"/>
                </a:moveTo>
                <a:cubicBezTo>
                  <a:pt x="1508821" y="0"/>
                  <a:pt x="1944000" y="435179"/>
                  <a:pt x="1944000" y="972000"/>
                </a:cubicBezTo>
                <a:cubicBezTo>
                  <a:pt x="1944000" y="1508821"/>
                  <a:pt x="1508821" y="1944000"/>
                  <a:pt x="972000" y="1944000"/>
                </a:cubicBezTo>
                <a:cubicBezTo>
                  <a:pt x="435179" y="1944000"/>
                  <a:pt x="0" y="1508821"/>
                  <a:pt x="0" y="972000"/>
                </a:cubicBezTo>
                <a:cubicBezTo>
                  <a:pt x="0" y="435179"/>
                  <a:pt x="435179" y="0"/>
                  <a:pt x="972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1" name="KSO_Shape"/>
          <p:cNvSpPr/>
          <p:nvPr/>
        </p:nvSpPr>
        <p:spPr bwMode="auto">
          <a:xfrm>
            <a:off x="3754199" y="3576675"/>
            <a:ext cx="517292" cy="445733"/>
          </a:xfrm>
          <a:custGeom>
            <a:avLst/>
            <a:gdLst>
              <a:gd name="T0" fmla="*/ 838518 w 3856038"/>
              <a:gd name="T1" fmla="*/ 3035936 h 3319463"/>
              <a:gd name="T2" fmla="*/ 807086 w 3856038"/>
              <a:gd name="T3" fmla="*/ 3078481 h 3319463"/>
              <a:gd name="T4" fmla="*/ 345758 w 3856038"/>
              <a:gd name="T5" fmla="*/ 3083244 h 3319463"/>
              <a:gd name="T6" fmla="*/ 306705 w 3856038"/>
              <a:gd name="T7" fmla="*/ 3047684 h 3319463"/>
              <a:gd name="T8" fmla="*/ 1938189 w 3856038"/>
              <a:gd name="T9" fmla="*/ 1874411 h 3319463"/>
              <a:gd name="T10" fmla="*/ 2032113 w 3856038"/>
              <a:gd name="T11" fmla="*/ 1927728 h 3319463"/>
              <a:gd name="T12" fmla="*/ 2127625 w 3856038"/>
              <a:gd name="T13" fmla="*/ 1936931 h 3319463"/>
              <a:gd name="T14" fmla="*/ 2209174 w 3856038"/>
              <a:gd name="T15" fmla="*/ 1913446 h 3319463"/>
              <a:gd name="T16" fmla="*/ 2208222 w 3856038"/>
              <a:gd name="T17" fmla="*/ 3063251 h 3319463"/>
              <a:gd name="T18" fmla="*/ 2159673 w 3856038"/>
              <a:gd name="T19" fmla="*/ 3086101 h 3319463"/>
              <a:gd name="T20" fmla="*/ 1703060 w 3856038"/>
              <a:gd name="T21" fmla="*/ 3067694 h 3319463"/>
              <a:gd name="T22" fmla="*/ 1684338 w 3856038"/>
              <a:gd name="T23" fmla="*/ 1620838 h 3319463"/>
              <a:gd name="T24" fmla="*/ 1517659 w 3856038"/>
              <a:gd name="T25" fmla="*/ 3063249 h 3319463"/>
              <a:gd name="T26" fmla="*/ 1469110 w 3856038"/>
              <a:gd name="T27" fmla="*/ 3086100 h 3319463"/>
              <a:gd name="T28" fmla="*/ 1012179 w 3856038"/>
              <a:gd name="T29" fmla="*/ 3067693 h 3319463"/>
              <a:gd name="T30" fmla="*/ 993775 w 3856038"/>
              <a:gd name="T31" fmla="*/ 2030516 h 3319463"/>
              <a:gd name="T32" fmla="*/ 2903512 w 3856038"/>
              <a:gd name="T33" fmla="*/ 3058483 h 3319463"/>
              <a:gd name="T34" fmla="*/ 2858002 w 3856038"/>
              <a:gd name="T35" fmla="*/ 3085784 h 3319463"/>
              <a:gd name="T36" fmla="*/ 2397814 w 3856038"/>
              <a:gd name="T37" fmla="*/ 3071816 h 3319463"/>
              <a:gd name="T38" fmla="*/ 2374900 w 3856038"/>
              <a:gd name="T39" fmla="*/ 3023247 h 3319463"/>
              <a:gd name="T40" fmla="*/ 3393565 w 3856038"/>
              <a:gd name="T41" fmla="*/ 829618 h 3319463"/>
              <a:gd name="T42" fmla="*/ 3441797 w 3856038"/>
              <a:gd name="T43" fmla="*/ 916284 h 3319463"/>
              <a:gd name="T44" fmla="*/ 3518904 w 3856038"/>
              <a:gd name="T45" fmla="*/ 976601 h 3319463"/>
              <a:gd name="T46" fmla="*/ 3605213 w 3856038"/>
              <a:gd name="T47" fmla="*/ 3023244 h 3319463"/>
              <a:gd name="T48" fmla="*/ 3582367 w 3856038"/>
              <a:gd name="T49" fmla="*/ 3071815 h 3319463"/>
              <a:gd name="T50" fmla="*/ 3123532 w 3856038"/>
              <a:gd name="T51" fmla="*/ 3085783 h 3319463"/>
              <a:gd name="T52" fmla="*/ 3077839 w 3856038"/>
              <a:gd name="T53" fmla="*/ 3058481 h 3319463"/>
              <a:gd name="T54" fmla="*/ 3032368 w 3856038"/>
              <a:gd name="T55" fmla="*/ 0 h 3319463"/>
              <a:gd name="T56" fmla="*/ 3669057 w 3856038"/>
              <a:gd name="T57" fmla="*/ 6984 h 3319463"/>
              <a:gd name="T58" fmla="*/ 3714445 w 3856038"/>
              <a:gd name="T59" fmla="*/ 35552 h 3319463"/>
              <a:gd name="T60" fmla="*/ 3742692 w 3856038"/>
              <a:gd name="T61" fmla="*/ 80308 h 3319463"/>
              <a:gd name="T62" fmla="*/ 3749358 w 3856038"/>
              <a:gd name="T63" fmla="*/ 717377 h 3319463"/>
              <a:gd name="T64" fmla="*/ 3735075 w 3856038"/>
              <a:gd name="T65" fmla="*/ 769117 h 3319463"/>
              <a:gd name="T66" fmla="*/ 3700797 w 3856038"/>
              <a:gd name="T67" fmla="*/ 808795 h 3319463"/>
              <a:gd name="T68" fmla="*/ 3652870 w 3856038"/>
              <a:gd name="T69" fmla="*/ 830698 h 3319463"/>
              <a:gd name="T70" fmla="*/ 3597644 w 3856038"/>
              <a:gd name="T71" fmla="*/ 829110 h 3319463"/>
              <a:gd name="T72" fmla="*/ 3550670 w 3856038"/>
              <a:gd name="T73" fmla="*/ 804986 h 3319463"/>
              <a:gd name="T74" fmla="*/ 3518296 w 3856038"/>
              <a:gd name="T75" fmla="*/ 764039 h 3319463"/>
              <a:gd name="T76" fmla="*/ 3506552 w 3856038"/>
              <a:gd name="T77" fmla="*/ 711346 h 3319463"/>
              <a:gd name="T78" fmla="*/ 2155095 w 3856038"/>
              <a:gd name="T79" fmla="*/ 1756621 h 3319463"/>
              <a:gd name="T80" fmla="*/ 2103678 w 3856038"/>
              <a:gd name="T81" fmla="*/ 1768049 h 3319463"/>
              <a:gd name="T82" fmla="*/ 2052577 w 3856038"/>
              <a:gd name="T83" fmla="*/ 1756621 h 3319463"/>
              <a:gd name="T84" fmla="*/ 207257 w 3856038"/>
              <a:gd name="T85" fmla="*/ 2594619 h 3319463"/>
              <a:gd name="T86" fmla="*/ 161553 w 3856038"/>
              <a:gd name="T87" fmla="*/ 2623505 h 3319463"/>
              <a:gd name="T88" fmla="*/ 109818 w 3856038"/>
              <a:gd name="T89" fmla="*/ 2629853 h 3319463"/>
              <a:gd name="T90" fmla="*/ 59670 w 3856038"/>
              <a:gd name="T91" fmla="*/ 2613665 h 3319463"/>
              <a:gd name="T92" fmla="*/ 19996 w 3856038"/>
              <a:gd name="T93" fmla="*/ 2575574 h 3319463"/>
              <a:gd name="T94" fmla="*/ 952 w 3856038"/>
              <a:gd name="T95" fmla="*/ 2526056 h 3319463"/>
              <a:gd name="T96" fmla="*/ 5078 w 3856038"/>
              <a:gd name="T97" fmla="*/ 2473998 h 3319463"/>
              <a:gd name="T98" fmla="*/ 31105 w 3856038"/>
              <a:gd name="T99" fmla="*/ 2427337 h 3319463"/>
              <a:gd name="T100" fmla="*/ 1492697 w 3856038"/>
              <a:gd name="T101" fmla="*/ 975760 h 3319463"/>
              <a:gd name="T102" fmla="*/ 1543797 w 3856038"/>
              <a:gd name="T103" fmla="*/ 964333 h 3319463"/>
              <a:gd name="T104" fmla="*/ 1595215 w 3856038"/>
              <a:gd name="T105" fmla="*/ 975760 h 3319463"/>
              <a:gd name="T106" fmla="*/ 3334526 w 3856038"/>
              <a:gd name="T107" fmla="*/ 243464 h 3319463"/>
              <a:gd name="T108" fmla="*/ 2991107 w 3856038"/>
              <a:gd name="T109" fmla="*/ 233624 h 3319463"/>
              <a:gd name="T110" fmla="*/ 2948576 w 3856038"/>
              <a:gd name="T111" fmla="*/ 203151 h 3319463"/>
              <a:gd name="T112" fmla="*/ 2922550 w 3856038"/>
              <a:gd name="T113" fmla="*/ 157760 h 3319463"/>
              <a:gd name="T114" fmla="*/ 2918424 w 3856038"/>
              <a:gd name="T115" fmla="*/ 102845 h 3319463"/>
              <a:gd name="T116" fmla="*/ 2937468 w 3856038"/>
              <a:gd name="T117" fmla="*/ 53645 h 3319463"/>
              <a:gd name="T118" fmla="*/ 2975555 w 3856038"/>
              <a:gd name="T119" fmla="*/ 17459 h 3319463"/>
              <a:gd name="T120" fmla="*/ 3026338 w 3856038"/>
              <a:gd name="T121" fmla="*/ 318 h 3319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856038" h="3319463">
                <a:moveTo>
                  <a:pt x="50800" y="3187700"/>
                </a:moveTo>
                <a:lnTo>
                  <a:pt x="3856038" y="3187700"/>
                </a:lnTo>
                <a:lnTo>
                  <a:pt x="3856038" y="3319463"/>
                </a:lnTo>
                <a:lnTo>
                  <a:pt x="50800" y="3319463"/>
                </a:lnTo>
                <a:lnTo>
                  <a:pt x="50800" y="3187700"/>
                </a:lnTo>
                <a:close/>
                <a:moveTo>
                  <a:pt x="839788" y="2182813"/>
                </a:moveTo>
                <a:lnTo>
                  <a:pt x="839788" y="3023236"/>
                </a:lnTo>
                <a:lnTo>
                  <a:pt x="839471" y="3029586"/>
                </a:lnTo>
                <a:lnTo>
                  <a:pt x="838518" y="3035936"/>
                </a:lnTo>
                <a:lnTo>
                  <a:pt x="837248" y="3041969"/>
                </a:lnTo>
                <a:lnTo>
                  <a:pt x="834708" y="3047684"/>
                </a:lnTo>
                <a:lnTo>
                  <a:pt x="832486" y="3053399"/>
                </a:lnTo>
                <a:lnTo>
                  <a:pt x="829311" y="3058479"/>
                </a:lnTo>
                <a:lnTo>
                  <a:pt x="825501" y="3063241"/>
                </a:lnTo>
                <a:lnTo>
                  <a:pt x="821373" y="3067686"/>
                </a:lnTo>
                <a:lnTo>
                  <a:pt x="816928" y="3071814"/>
                </a:lnTo>
                <a:lnTo>
                  <a:pt x="812166" y="3075306"/>
                </a:lnTo>
                <a:lnTo>
                  <a:pt x="807086" y="3078481"/>
                </a:lnTo>
                <a:lnTo>
                  <a:pt x="801688" y="3081339"/>
                </a:lnTo>
                <a:lnTo>
                  <a:pt x="795656" y="3083244"/>
                </a:lnTo>
                <a:lnTo>
                  <a:pt x="789623" y="3084831"/>
                </a:lnTo>
                <a:lnTo>
                  <a:pt x="783591" y="3085784"/>
                </a:lnTo>
                <a:lnTo>
                  <a:pt x="777241" y="3086101"/>
                </a:lnTo>
                <a:lnTo>
                  <a:pt x="364173" y="3086101"/>
                </a:lnTo>
                <a:lnTo>
                  <a:pt x="357823" y="3085784"/>
                </a:lnTo>
                <a:lnTo>
                  <a:pt x="351473" y="3084831"/>
                </a:lnTo>
                <a:lnTo>
                  <a:pt x="345758" y="3083244"/>
                </a:lnTo>
                <a:lnTo>
                  <a:pt x="339725" y="3081339"/>
                </a:lnTo>
                <a:lnTo>
                  <a:pt x="334328" y="3078481"/>
                </a:lnTo>
                <a:lnTo>
                  <a:pt x="329248" y="3075306"/>
                </a:lnTo>
                <a:lnTo>
                  <a:pt x="324485" y="3071814"/>
                </a:lnTo>
                <a:lnTo>
                  <a:pt x="320040" y="3067686"/>
                </a:lnTo>
                <a:lnTo>
                  <a:pt x="315595" y="3063241"/>
                </a:lnTo>
                <a:lnTo>
                  <a:pt x="312103" y="3058479"/>
                </a:lnTo>
                <a:lnTo>
                  <a:pt x="308928" y="3053399"/>
                </a:lnTo>
                <a:lnTo>
                  <a:pt x="306705" y="3047684"/>
                </a:lnTo>
                <a:lnTo>
                  <a:pt x="304165" y="3041969"/>
                </a:lnTo>
                <a:lnTo>
                  <a:pt x="302578" y="3035936"/>
                </a:lnTo>
                <a:lnTo>
                  <a:pt x="301943" y="3029586"/>
                </a:lnTo>
                <a:lnTo>
                  <a:pt x="301625" y="3023236"/>
                </a:lnTo>
                <a:lnTo>
                  <a:pt x="301625" y="2721293"/>
                </a:lnTo>
                <a:lnTo>
                  <a:pt x="839788" y="2182813"/>
                </a:lnTo>
                <a:close/>
                <a:moveTo>
                  <a:pt x="1684338" y="1620838"/>
                </a:moveTo>
                <a:lnTo>
                  <a:pt x="1929304" y="1865842"/>
                </a:lnTo>
                <a:lnTo>
                  <a:pt x="1938189" y="1874411"/>
                </a:lnTo>
                <a:lnTo>
                  <a:pt x="1947708" y="1882345"/>
                </a:lnTo>
                <a:lnTo>
                  <a:pt x="1957227" y="1889644"/>
                </a:lnTo>
                <a:lnTo>
                  <a:pt x="1967064" y="1896944"/>
                </a:lnTo>
                <a:lnTo>
                  <a:pt x="1977218" y="1903291"/>
                </a:lnTo>
                <a:lnTo>
                  <a:pt x="1987690" y="1909003"/>
                </a:lnTo>
                <a:lnTo>
                  <a:pt x="1998478" y="1914716"/>
                </a:lnTo>
                <a:lnTo>
                  <a:pt x="2009267" y="1919476"/>
                </a:lnTo>
                <a:lnTo>
                  <a:pt x="2020690" y="1923602"/>
                </a:lnTo>
                <a:lnTo>
                  <a:pt x="2032113" y="1927728"/>
                </a:lnTo>
                <a:lnTo>
                  <a:pt x="2043537" y="1930901"/>
                </a:lnTo>
                <a:lnTo>
                  <a:pt x="2055277" y="1933440"/>
                </a:lnTo>
                <a:lnTo>
                  <a:pt x="2067335" y="1935344"/>
                </a:lnTo>
                <a:lnTo>
                  <a:pt x="2079393" y="1936931"/>
                </a:lnTo>
                <a:lnTo>
                  <a:pt x="2091768" y="1937883"/>
                </a:lnTo>
                <a:lnTo>
                  <a:pt x="2103826" y="1938201"/>
                </a:lnTo>
                <a:lnTo>
                  <a:pt x="2111759" y="1937883"/>
                </a:lnTo>
                <a:lnTo>
                  <a:pt x="2119692" y="1937566"/>
                </a:lnTo>
                <a:lnTo>
                  <a:pt x="2127625" y="1936931"/>
                </a:lnTo>
                <a:lnTo>
                  <a:pt x="2135240" y="1935979"/>
                </a:lnTo>
                <a:lnTo>
                  <a:pt x="2142856" y="1934710"/>
                </a:lnTo>
                <a:lnTo>
                  <a:pt x="2150788" y="1933440"/>
                </a:lnTo>
                <a:lnTo>
                  <a:pt x="2158404" y="1931536"/>
                </a:lnTo>
                <a:lnTo>
                  <a:pt x="2165702" y="1929949"/>
                </a:lnTo>
                <a:lnTo>
                  <a:pt x="2173318" y="1927728"/>
                </a:lnTo>
                <a:lnTo>
                  <a:pt x="2180299" y="1925189"/>
                </a:lnTo>
                <a:lnTo>
                  <a:pt x="2194895" y="1919794"/>
                </a:lnTo>
                <a:lnTo>
                  <a:pt x="2209174" y="1913446"/>
                </a:lnTo>
                <a:lnTo>
                  <a:pt x="2222501" y="1906782"/>
                </a:lnTo>
                <a:lnTo>
                  <a:pt x="2222501" y="3023263"/>
                </a:lnTo>
                <a:lnTo>
                  <a:pt x="2222501" y="3029611"/>
                </a:lnTo>
                <a:lnTo>
                  <a:pt x="2221232" y="3035958"/>
                </a:lnTo>
                <a:lnTo>
                  <a:pt x="2219645" y="3041988"/>
                </a:lnTo>
                <a:lnTo>
                  <a:pt x="2217742" y="3047700"/>
                </a:lnTo>
                <a:lnTo>
                  <a:pt x="2214886" y="3053413"/>
                </a:lnTo>
                <a:lnTo>
                  <a:pt x="2211713" y="3058491"/>
                </a:lnTo>
                <a:lnTo>
                  <a:pt x="2208222" y="3063251"/>
                </a:lnTo>
                <a:lnTo>
                  <a:pt x="2204414" y="3067694"/>
                </a:lnTo>
                <a:lnTo>
                  <a:pt x="2199655" y="3071820"/>
                </a:lnTo>
                <a:lnTo>
                  <a:pt x="2194895" y="3075311"/>
                </a:lnTo>
                <a:lnTo>
                  <a:pt x="2189818" y="3078484"/>
                </a:lnTo>
                <a:lnTo>
                  <a:pt x="2184424" y="3081341"/>
                </a:lnTo>
                <a:lnTo>
                  <a:pt x="2178712" y="3083245"/>
                </a:lnTo>
                <a:lnTo>
                  <a:pt x="2172366" y="3084832"/>
                </a:lnTo>
                <a:lnTo>
                  <a:pt x="2166654" y="3085784"/>
                </a:lnTo>
                <a:lnTo>
                  <a:pt x="2159673" y="3086101"/>
                </a:lnTo>
                <a:lnTo>
                  <a:pt x="1747166" y="3086101"/>
                </a:lnTo>
                <a:lnTo>
                  <a:pt x="1740820" y="3085784"/>
                </a:lnTo>
                <a:lnTo>
                  <a:pt x="1734474" y="3084832"/>
                </a:lnTo>
                <a:lnTo>
                  <a:pt x="1728445" y="3083245"/>
                </a:lnTo>
                <a:lnTo>
                  <a:pt x="1723050" y="3081341"/>
                </a:lnTo>
                <a:lnTo>
                  <a:pt x="1717656" y="3078484"/>
                </a:lnTo>
                <a:lnTo>
                  <a:pt x="1712579" y="3075311"/>
                </a:lnTo>
                <a:lnTo>
                  <a:pt x="1707185" y="3071820"/>
                </a:lnTo>
                <a:lnTo>
                  <a:pt x="1703060" y="3067694"/>
                </a:lnTo>
                <a:lnTo>
                  <a:pt x="1698935" y="3063251"/>
                </a:lnTo>
                <a:lnTo>
                  <a:pt x="1695444" y="3058491"/>
                </a:lnTo>
                <a:lnTo>
                  <a:pt x="1692271" y="3053413"/>
                </a:lnTo>
                <a:lnTo>
                  <a:pt x="1689415" y="3047700"/>
                </a:lnTo>
                <a:lnTo>
                  <a:pt x="1687511" y="3041988"/>
                </a:lnTo>
                <a:lnTo>
                  <a:pt x="1685925" y="3035958"/>
                </a:lnTo>
                <a:lnTo>
                  <a:pt x="1684973" y="3029611"/>
                </a:lnTo>
                <a:lnTo>
                  <a:pt x="1684338" y="3023263"/>
                </a:lnTo>
                <a:lnTo>
                  <a:pt x="1684338" y="1620838"/>
                </a:lnTo>
                <a:close/>
                <a:moveTo>
                  <a:pt x="1531938" y="1492251"/>
                </a:moveTo>
                <a:lnTo>
                  <a:pt x="1531938" y="3023260"/>
                </a:lnTo>
                <a:lnTo>
                  <a:pt x="1531304" y="3029608"/>
                </a:lnTo>
                <a:lnTo>
                  <a:pt x="1530669" y="3035955"/>
                </a:lnTo>
                <a:lnTo>
                  <a:pt x="1529082" y="3041985"/>
                </a:lnTo>
                <a:lnTo>
                  <a:pt x="1527178" y="3047698"/>
                </a:lnTo>
                <a:lnTo>
                  <a:pt x="1524323" y="3053411"/>
                </a:lnTo>
                <a:lnTo>
                  <a:pt x="1521150" y="3058489"/>
                </a:lnTo>
                <a:lnTo>
                  <a:pt x="1517659" y="3063249"/>
                </a:lnTo>
                <a:lnTo>
                  <a:pt x="1513217" y="3067693"/>
                </a:lnTo>
                <a:lnTo>
                  <a:pt x="1509092" y="3071818"/>
                </a:lnTo>
                <a:lnTo>
                  <a:pt x="1504332" y="3075309"/>
                </a:lnTo>
                <a:lnTo>
                  <a:pt x="1498938" y="3078483"/>
                </a:lnTo>
                <a:lnTo>
                  <a:pt x="1493543" y="3081340"/>
                </a:lnTo>
                <a:lnTo>
                  <a:pt x="1487514" y="3083244"/>
                </a:lnTo>
                <a:lnTo>
                  <a:pt x="1481803" y="3084831"/>
                </a:lnTo>
                <a:lnTo>
                  <a:pt x="1475456" y="3085783"/>
                </a:lnTo>
                <a:lnTo>
                  <a:pt x="1469110" y="3086100"/>
                </a:lnTo>
                <a:lnTo>
                  <a:pt x="1056286" y="3086100"/>
                </a:lnTo>
                <a:lnTo>
                  <a:pt x="1050257" y="3085783"/>
                </a:lnTo>
                <a:lnTo>
                  <a:pt x="1043911" y="3084831"/>
                </a:lnTo>
                <a:lnTo>
                  <a:pt x="1037882" y="3083244"/>
                </a:lnTo>
                <a:lnTo>
                  <a:pt x="1031853" y="3081340"/>
                </a:lnTo>
                <a:lnTo>
                  <a:pt x="1026776" y="3078483"/>
                </a:lnTo>
                <a:lnTo>
                  <a:pt x="1021381" y="3075309"/>
                </a:lnTo>
                <a:lnTo>
                  <a:pt x="1016622" y="3071818"/>
                </a:lnTo>
                <a:lnTo>
                  <a:pt x="1012179" y="3067693"/>
                </a:lnTo>
                <a:lnTo>
                  <a:pt x="1008372" y="3063249"/>
                </a:lnTo>
                <a:lnTo>
                  <a:pt x="1004246" y="3058489"/>
                </a:lnTo>
                <a:lnTo>
                  <a:pt x="1001391" y="3053411"/>
                </a:lnTo>
                <a:lnTo>
                  <a:pt x="998852" y="3047698"/>
                </a:lnTo>
                <a:lnTo>
                  <a:pt x="996631" y="3041985"/>
                </a:lnTo>
                <a:lnTo>
                  <a:pt x="995044" y="3035955"/>
                </a:lnTo>
                <a:lnTo>
                  <a:pt x="994092" y="3029608"/>
                </a:lnTo>
                <a:lnTo>
                  <a:pt x="993775" y="3023260"/>
                </a:lnTo>
                <a:lnTo>
                  <a:pt x="993775" y="2030516"/>
                </a:lnTo>
                <a:lnTo>
                  <a:pt x="1531938" y="1492251"/>
                </a:lnTo>
                <a:close/>
                <a:moveTo>
                  <a:pt x="2914650" y="1230313"/>
                </a:moveTo>
                <a:lnTo>
                  <a:pt x="2914650" y="3023247"/>
                </a:lnTo>
                <a:lnTo>
                  <a:pt x="2914014" y="3029596"/>
                </a:lnTo>
                <a:lnTo>
                  <a:pt x="2913059" y="3035945"/>
                </a:lnTo>
                <a:lnTo>
                  <a:pt x="2911468" y="3041976"/>
                </a:lnTo>
                <a:lnTo>
                  <a:pt x="2909240" y="3047690"/>
                </a:lnTo>
                <a:lnTo>
                  <a:pt x="2906694" y="3053404"/>
                </a:lnTo>
                <a:lnTo>
                  <a:pt x="2903512" y="3058483"/>
                </a:lnTo>
                <a:lnTo>
                  <a:pt x="2900011" y="3063245"/>
                </a:lnTo>
                <a:lnTo>
                  <a:pt x="2895874" y="3067689"/>
                </a:lnTo>
                <a:lnTo>
                  <a:pt x="2891736" y="3071816"/>
                </a:lnTo>
                <a:lnTo>
                  <a:pt x="2886326" y="3075308"/>
                </a:lnTo>
                <a:lnTo>
                  <a:pt x="2881234" y="3078482"/>
                </a:lnTo>
                <a:lnTo>
                  <a:pt x="2875824" y="3081340"/>
                </a:lnTo>
                <a:lnTo>
                  <a:pt x="2870414" y="3083244"/>
                </a:lnTo>
                <a:lnTo>
                  <a:pt x="2864367" y="3084831"/>
                </a:lnTo>
                <a:lnTo>
                  <a:pt x="2858002" y="3085784"/>
                </a:lnTo>
                <a:lnTo>
                  <a:pt x="2851637" y="3086101"/>
                </a:lnTo>
                <a:lnTo>
                  <a:pt x="2437914" y="3086101"/>
                </a:lnTo>
                <a:lnTo>
                  <a:pt x="2430912" y="3085784"/>
                </a:lnTo>
                <a:lnTo>
                  <a:pt x="2425184" y="3084831"/>
                </a:lnTo>
                <a:lnTo>
                  <a:pt x="2418819" y="3083244"/>
                </a:lnTo>
                <a:lnTo>
                  <a:pt x="2413090" y="3081340"/>
                </a:lnTo>
                <a:lnTo>
                  <a:pt x="2407680" y="3078482"/>
                </a:lnTo>
                <a:lnTo>
                  <a:pt x="2402588" y="3075308"/>
                </a:lnTo>
                <a:lnTo>
                  <a:pt x="2397814" y="3071816"/>
                </a:lnTo>
                <a:lnTo>
                  <a:pt x="2393040" y="3067689"/>
                </a:lnTo>
                <a:lnTo>
                  <a:pt x="2389221" y="3063245"/>
                </a:lnTo>
                <a:lnTo>
                  <a:pt x="2385721" y="3058483"/>
                </a:lnTo>
                <a:lnTo>
                  <a:pt x="2382538" y="3053404"/>
                </a:lnTo>
                <a:lnTo>
                  <a:pt x="2379674" y="3047690"/>
                </a:lnTo>
                <a:lnTo>
                  <a:pt x="2377764" y="3041976"/>
                </a:lnTo>
                <a:lnTo>
                  <a:pt x="2376173" y="3035945"/>
                </a:lnTo>
                <a:lnTo>
                  <a:pt x="2374900" y="3029596"/>
                </a:lnTo>
                <a:lnTo>
                  <a:pt x="2374900" y="3023247"/>
                </a:lnTo>
                <a:lnTo>
                  <a:pt x="2374900" y="1768701"/>
                </a:lnTo>
                <a:lnTo>
                  <a:pt x="2914650" y="1230313"/>
                </a:lnTo>
                <a:close/>
                <a:moveTo>
                  <a:pt x="3382142" y="762000"/>
                </a:moveTo>
                <a:lnTo>
                  <a:pt x="3382777" y="774063"/>
                </a:lnTo>
                <a:lnTo>
                  <a:pt x="3384046" y="785492"/>
                </a:lnTo>
                <a:lnTo>
                  <a:pt x="3385633" y="796920"/>
                </a:lnTo>
                <a:lnTo>
                  <a:pt x="3387536" y="808031"/>
                </a:lnTo>
                <a:lnTo>
                  <a:pt x="3390392" y="818825"/>
                </a:lnTo>
                <a:lnTo>
                  <a:pt x="3393565" y="829618"/>
                </a:lnTo>
                <a:lnTo>
                  <a:pt x="3397056" y="840094"/>
                </a:lnTo>
                <a:lnTo>
                  <a:pt x="3401181" y="850888"/>
                </a:lnTo>
                <a:lnTo>
                  <a:pt x="3405623" y="860729"/>
                </a:lnTo>
                <a:lnTo>
                  <a:pt x="3410383" y="870570"/>
                </a:lnTo>
                <a:lnTo>
                  <a:pt x="3416095" y="880411"/>
                </a:lnTo>
                <a:lnTo>
                  <a:pt x="3421806" y="889935"/>
                </a:lnTo>
                <a:lnTo>
                  <a:pt x="3427835" y="899141"/>
                </a:lnTo>
                <a:lnTo>
                  <a:pt x="3434499" y="907713"/>
                </a:lnTo>
                <a:lnTo>
                  <a:pt x="3441797" y="916284"/>
                </a:lnTo>
                <a:lnTo>
                  <a:pt x="3448778" y="924220"/>
                </a:lnTo>
                <a:lnTo>
                  <a:pt x="3456711" y="932157"/>
                </a:lnTo>
                <a:lnTo>
                  <a:pt x="3464644" y="939776"/>
                </a:lnTo>
                <a:lnTo>
                  <a:pt x="3472894" y="946760"/>
                </a:lnTo>
                <a:lnTo>
                  <a:pt x="3481461" y="953426"/>
                </a:lnTo>
                <a:lnTo>
                  <a:pt x="3490663" y="960093"/>
                </a:lnTo>
                <a:lnTo>
                  <a:pt x="3499548" y="966125"/>
                </a:lnTo>
                <a:lnTo>
                  <a:pt x="3509067" y="971521"/>
                </a:lnTo>
                <a:lnTo>
                  <a:pt x="3518904" y="976601"/>
                </a:lnTo>
                <a:lnTo>
                  <a:pt x="3529058" y="981363"/>
                </a:lnTo>
                <a:lnTo>
                  <a:pt x="3539529" y="985807"/>
                </a:lnTo>
                <a:lnTo>
                  <a:pt x="3549683" y="989616"/>
                </a:lnTo>
                <a:lnTo>
                  <a:pt x="3560155" y="992791"/>
                </a:lnTo>
                <a:lnTo>
                  <a:pt x="3571261" y="995966"/>
                </a:lnTo>
                <a:lnTo>
                  <a:pt x="3582367" y="998505"/>
                </a:lnTo>
                <a:lnTo>
                  <a:pt x="3593790" y="1000093"/>
                </a:lnTo>
                <a:lnTo>
                  <a:pt x="3605213" y="1001680"/>
                </a:lnTo>
                <a:lnTo>
                  <a:pt x="3605213" y="3023244"/>
                </a:lnTo>
                <a:lnTo>
                  <a:pt x="3604896" y="3029593"/>
                </a:lnTo>
                <a:lnTo>
                  <a:pt x="3603944" y="3035942"/>
                </a:lnTo>
                <a:lnTo>
                  <a:pt x="3602357" y="3041974"/>
                </a:lnTo>
                <a:lnTo>
                  <a:pt x="3600136" y="3047688"/>
                </a:lnTo>
                <a:lnTo>
                  <a:pt x="3597598" y="3053402"/>
                </a:lnTo>
                <a:lnTo>
                  <a:pt x="3594425" y="3058481"/>
                </a:lnTo>
                <a:lnTo>
                  <a:pt x="3590617" y="3063243"/>
                </a:lnTo>
                <a:lnTo>
                  <a:pt x="3586809" y="3067688"/>
                </a:lnTo>
                <a:lnTo>
                  <a:pt x="3582367" y="3071815"/>
                </a:lnTo>
                <a:lnTo>
                  <a:pt x="3577607" y="3075307"/>
                </a:lnTo>
                <a:lnTo>
                  <a:pt x="3572213" y="3078481"/>
                </a:lnTo>
                <a:lnTo>
                  <a:pt x="3567136" y="3081338"/>
                </a:lnTo>
                <a:lnTo>
                  <a:pt x="3561107" y="3083243"/>
                </a:lnTo>
                <a:lnTo>
                  <a:pt x="3555078" y="3084830"/>
                </a:lnTo>
                <a:lnTo>
                  <a:pt x="3548732" y="3085783"/>
                </a:lnTo>
                <a:lnTo>
                  <a:pt x="3542703" y="3086100"/>
                </a:lnTo>
                <a:lnTo>
                  <a:pt x="3129878" y="3086100"/>
                </a:lnTo>
                <a:lnTo>
                  <a:pt x="3123532" y="3085783"/>
                </a:lnTo>
                <a:lnTo>
                  <a:pt x="3117186" y="3084830"/>
                </a:lnTo>
                <a:lnTo>
                  <a:pt x="3111474" y="3083243"/>
                </a:lnTo>
                <a:lnTo>
                  <a:pt x="3105445" y="3081338"/>
                </a:lnTo>
                <a:lnTo>
                  <a:pt x="3099733" y="3078481"/>
                </a:lnTo>
                <a:lnTo>
                  <a:pt x="3094656" y="3075307"/>
                </a:lnTo>
                <a:lnTo>
                  <a:pt x="3089897" y="3071815"/>
                </a:lnTo>
                <a:lnTo>
                  <a:pt x="3085454" y="3067688"/>
                </a:lnTo>
                <a:lnTo>
                  <a:pt x="3081329" y="3063243"/>
                </a:lnTo>
                <a:lnTo>
                  <a:pt x="3077839" y="3058481"/>
                </a:lnTo>
                <a:lnTo>
                  <a:pt x="3074666" y="3053402"/>
                </a:lnTo>
                <a:lnTo>
                  <a:pt x="3071810" y="3047688"/>
                </a:lnTo>
                <a:lnTo>
                  <a:pt x="3069906" y="3041974"/>
                </a:lnTo>
                <a:lnTo>
                  <a:pt x="3068320" y="3035942"/>
                </a:lnTo>
                <a:lnTo>
                  <a:pt x="3067685" y="3029593"/>
                </a:lnTo>
                <a:lnTo>
                  <a:pt x="3067050" y="3023244"/>
                </a:lnTo>
                <a:lnTo>
                  <a:pt x="3067050" y="1077552"/>
                </a:lnTo>
                <a:lnTo>
                  <a:pt x="3382142" y="762000"/>
                </a:lnTo>
                <a:close/>
                <a:moveTo>
                  <a:pt x="3032368" y="0"/>
                </a:moveTo>
                <a:lnTo>
                  <a:pt x="3038399" y="0"/>
                </a:lnTo>
                <a:lnTo>
                  <a:pt x="3628114" y="0"/>
                </a:lnTo>
                <a:lnTo>
                  <a:pt x="3634144" y="0"/>
                </a:lnTo>
                <a:lnTo>
                  <a:pt x="3640175" y="318"/>
                </a:lnTo>
                <a:lnTo>
                  <a:pt x="3646205" y="1270"/>
                </a:lnTo>
                <a:lnTo>
                  <a:pt x="3651918" y="2222"/>
                </a:lnTo>
                <a:lnTo>
                  <a:pt x="3657631" y="3492"/>
                </a:lnTo>
                <a:lnTo>
                  <a:pt x="3663344" y="5079"/>
                </a:lnTo>
                <a:lnTo>
                  <a:pt x="3669057" y="6984"/>
                </a:lnTo>
                <a:lnTo>
                  <a:pt x="3674453" y="9206"/>
                </a:lnTo>
                <a:lnTo>
                  <a:pt x="3680166" y="11428"/>
                </a:lnTo>
                <a:lnTo>
                  <a:pt x="3685562" y="14284"/>
                </a:lnTo>
                <a:lnTo>
                  <a:pt x="3690640" y="17459"/>
                </a:lnTo>
                <a:lnTo>
                  <a:pt x="3695718" y="20633"/>
                </a:lnTo>
                <a:lnTo>
                  <a:pt x="3700479" y="23807"/>
                </a:lnTo>
                <a:lnTo>
                  <a:pt x="3705240" y="27616"/>
                </a:lnTo>
                <a:lnTo>
                  <a:pt x="3710001" y="31425"/>
                </a:lnTo>
                <a:lnTo>
                  <a:pt x="3714445" y="35552"/>
                </a:lnTo>
                <a:lnTo>
                  <a:pt x="3718253" y="39678"/>
                </a:lnTo>
                <a:lnTo>
                  <a:pt x="3722062" y="44440"/>
                </a:lnTo>
                <a:lnTo>
                  <a:pt x="3725871" y="49201"/>
                </a:lnTo>
                <a:lnTo>
                  <a:pt x="3729362" y="53962"/>
                </a:lnTo>
                <a:lnTo>
                  <a:pt x="3732536" y="59041"/>
                </a:lnTo>
                <a:lnTo>
                  <a:pt x="3735075" y="64437"/>
                </a:lnTo>
                <a:lnTo>
                  <a:pt x="3737932" y="69516"/>
                </a:lnTo>
                <a:lnTo>
                  <a:pt x="3740471" y="74912"/>
                </a:lnTo>
                <a:lnTo>
                  <a:pt x="3742692" y="80308"/>
                </a:lnTo>
                <a:lnTo>
                  <a:pt x="3744279" y="86339"/>
                </a:lnTo>
                <a:lnTo>
                  <a:pt x="3745866" y="91736"/>
                </a:lnTo>
                <a:lnTo>
                  <a:pt x="3747453" y="97767"/>
                </a:lnTo>
                <a:lnTo>
                  <a:pt x="3748088" y="103798"/>
                </a:lnTo>
                <a:lnTo>
                  <a:pt x="3749040" y="109511"/>
                </a:lnTo>
                <a:lnTo>
                  <a:pt x="3749358" y="115542"/>
                </a:lnTo>
                <a:lnTo>
                  <a:pt x="3749675" y="121573"/>
                </a:lnTo>
                <a:lnTo>
                  <a:pt x="3749675" y="711346"/>
                </a:lnTo>
                <a:lnTo>
                  <a:pt x="3749358" y="717377"/>
                </a:lnTo>
                <a:lnTo>
                  <a:pt x="3749040" y="723726"/>
                </a:lnTo>
                <a:lnTo>
                  <a:pt x="3748088" y="729757"/>
                </a:lnTo>
                <a:lnTo>
                  <a:pt x="3747453" y="735788"/>
                </a:lnTo>
                <a:lnTo>
                  <a:pt x="3745866" y="741819"/>
                </a:lnTo>
                <a:lnTo>
                  <a:pt x="3744279" y="747215"/>
                </a:lnTo>
                <a:lnTo>
                  <a:pt x="3742375" y="753246"/>
                </a:lnTo>
                <a:lnTo>
                  <a:pt x="3740471" y="758642"/>
                </a:lnTo>
                <a:lnTo>
                  <a:pt x="3737614" y="764039"/>
                </a:lnTo>
                <a:lnTo>
                  <a:pt x="3735075" y="769117"/>
                </a:lnTo>
                <a:lnTo>
                  <a:pt x="3732219" y="774196"/>
                </a:lnTo>
                <a:lnTo>
                  <a:pt x="3729045" y="779275"/>
                </a:lnTo>
                <a:lnTo>
                  <a:pt x="3725871" y="784036"/>
                </a:lnTo>
                <a:lnTo>
                  <a:pt x="3721745" y="788798"/>
                </a:lnTo>
                <a:lnTo>
                  <a:pt x="3718253" y="793242"/>
                </a:lnTo>
                <a:lnTo>
                  <a:pt x="3714445" y="797368"/>
                </a:lnTo>
                <a:lnTo>
                  <a:pt x="3710001" y="801495"/>
                </a:lnTo>
                <a:lnTo>
                  <a:pt x="3705558" y="804986"/>
                </a:lnTo>
                <a:lnTo>
                  <a:pt x="3700797" y="808795"/>
                </a:lnTo>
                <a:lnTo>
                  <a:pt x="3696036" y="811970"/>
                </a:lnTo>
                <a:lnTo>
                  <a:pt x="3690958" y="815144"/>
                </a:lnTo>
                <a:lnTo>
                  <a:pt x="3685879" y="818318"/>
                </a:lnTo>
                <a:lnTo>
                  <a:pt x="3680801" y="820857"/>
                </a:lnTo>
                <a:lnTo>
                  <a:pt x="3675405" y="823397"/>
                </a:lnTo>
                <a:lnTo>
                  <a:pt x="3669692" y="825301"/>
                </a:lnTo>
                <a:lnTo>
                  <a:pt x="3664297" y="827523"/>
                </a:lnTo>
                <a:lnTo>
                  <a:pt x="3658583" y="829110"/>
                </a:lnTo>
                <a:lnTo>
                  <a:pt x="3652870" y="830698"/>
                </a:lnTo>
                <a:lnTo>
                  <a:pt x="3646523" y="831332"/>
                </a:lnTo>
                <a:lnTo>
                  <a:pt x="3640492" y="832285"/>
                </a:lnTo>
                <a:lnTo>
                  <a:pt x="3634144" y="832919"/>
                </a:lnTo>
                <a:lnTo>
                  <a:pt x="3628114" y="832919"/>
                </a:lnTo>
                <a:lnTo>
                  <a:pt x="3622083" y="832919"/>
                </a:lnTo>
                <a:lnTo>
                  <a:pt x="3615735" y="832285"/>
                </a:lnTo>
                <a:lnTo>
                  <a:pt x="3609705" y="831332"/>
                </a:lnTo>
                <a:lnTo>
                  <a:pt x="3603675" y="830698"/>
                </a:lnTo>
                <a:lnTo>
                  <a:pt x="3597644" y="829110"/>
                </a:lnTo>
                <a:lnTo>
                  <a:pt x="3592248" y="827523"/>
                </a:lnTo>
                <a:lnTo>
                  <a:pt x="3586218" y="825301"/>
                </a:lnTo>
                <a:lnTo>
                  <a:pt x="3580822" y="823397"/>
                </a:lnTo>
                <a:lnTo>
                  <a:pt x="3575427" y="820857"/>
                </a:lnTo>
                <a:lnTo>
                  <a:pt x="3570031" y="818318"/>
                </a:lnTo>
                <a:lnTo>
                  <a:pt x="3565270" y="815144"/>
                </a:lnTo>
                <a:lnTo>
                  <a:pt x="3560192" y="811970"/>
                </a:lnTo>
                <a:lnTo>
                  <a:pt x="3555431" y="808795"/>
                </a:lnTo>
                <a:lnTo>
                  <a:pt x="3550670" y="804986"/>
                </a:lnTo>
                <a:lnTo>
                  <a:pt x="3546227" y="801495"/>
                </a:lnTo>
                <a:lnTo>
                  <a:pt x="3542100" y="797368"/>
                </a:lnTo>
                <a:lnTo>
                  <a:pt x="3537974" y="793242"/>
                </a:lnTo>
                <a:lnTo>
                  <a:pt x="3534166" y="788798"/>
                </a:lnTo>
                <a:lnTo>
                  <a:pt x="3530674" y="784036"/>
                </a:lnTo>
                <a:lnTo>
                  <a:pt x="3527500" y="779275"/>
                </a:lnTo>
                <a:lnTo>
                  <a:pt x="3524326" y="774196"/>
                </a:lnTo>
                <a:lnTo>
                  <a:pt x="3521153" y="769117"/>
                </a:lnTo>
                <a:lnTo>
                  <a:pt x="3518296" y="764039"/>
                </a:lnTo>
                <a:lnTo>
                  <a:pt x="3516074" y="758642"/>
                </a:lnTo>
                <a:lnTo>
                  <a:pt x="3514170" y="753246"/>
                </a:lnTo>
                <a:lnTo>
                  <a:pt x="3511948" y="747215"/>
                </a:lnTo>
                <a:lnTo>
                  <a:pt x="3510361" y="741819"/>
                </a:lnTo>
                <a:lnTo>
                  <a:pt x="3508774" y="735788"/>
                </a:lnTo>
                <a:lnTo>
                  <a:pt x="3508139" y="729757"/>
                </a:lnTo>
                <a:lnTo>
                  <a:pt x="3507187" y="723726"/>
                </a:lnTo>
                <a:lnTo>
                  <a:pt x="3506552" y="717377"/>
                </a:lnTo>
                <a:lnTo>
                  <a:pt x="3506552" y="711346"/>
                </a:lnTo>
                <a:lnTo>
                  <a:pt x="3506552" y="415190"/>
                </a:lnTo>
                <a:lnTo>
                  <a:pt x="2189691" y="1732180"/>
                </a:lnTo>
                <a:lnTo>
                  <a:pt x="2185247" y="1736624"/>
                </a:lnTo>
                <a:lnTo>
                  <a:pt x="2180487" y="1740433"/>
                </a:lnTo>
                <a:lnTo>
                  <a:pt x="2175726" y="1744242"/>
                </a:lnTo>
                <a:lnTo>
                  <a:pt x="2170647" y="1748051"/>
                </a:lnTo>
                <a:lnTo>
                  <a:pt x="2165569" y="1750908"/>
                </a:lnTo>
                <a:lnTo>
                  <a:pt x="2160491" y="1753765"/>
                </a:lnTo>
                <a:lnTo>
                  <a:pt x="2155095" y="1756621"/>
                </a:lnTo>
                <a:lnTo>
                  <a:pt x="2149382" y="1758843"/>
                </a:lnTo>
                <a:lnTo>
                  <a:pt x="2143986" y="1761065"/>
                </a:lnTo>
                <a:lnTo>
                  <a:pt x="2138273" y="1762970"/>
                </a:lnTo>
                <a:lnTo>
                  <a:pt x="2132878" y="1764557"/>
                </a:lnTo>
                <a:lnTo>
                  <a:pt x="2126847" y="1765509"/>
                </a:lnTo>
                <a:lnTo>
                  <a:pt x="2121452" y="1766461"/>
                </a:lnTo>
                <a:lnTo>
                  <a:pt x="2115421" y="1767096"/>
                </a:lnTo>
                <a:lnTo>
                  <a:pt x="2109708" y="1767731"/>
                </a:lnTo>
                <a:lnTo>
                  <a:pt x="2103678" y="1768049"/>
                </a:lnTo>
                <a:lnTo>
                  <a:pt x="2098282" y="1767731"/>
                </a:lnTo>
                <a:lnTo>
                  <a:pt x="2092252" y="1767096"/>
                </a:lnTo>
                <a:lnTo>
                  <a:pt x="2086221" y="1766461"/>
                </a:lnTo>
                <a:lnTo>
                  <a:pt x="2080508" y="1765509"/>
                </a:lnTo>
                <a:lnTo>
                  <a:pt x="2074795" y="1764557"/>
                </a:lnTo>
                <a:lnTo>
                  <a:pt x="2069399" y="1762970"/>
                </a:lnTo>
                <a:lnTo>
                  <a:pt x="2063369" y="1761065"/>
                </a:lnTo>
                <a:lnTo>
                  <a:pt x="2057973" y="1758843"/>
                </a:lnTo>
                <a:lnTo>
                  <a:pt x="2052577" y="1756621"/>
                </a:lnTo>
                <a:lnTo>
                  <a:pt x="2047182" y="1753765"/>
                </a:lnTo>
                <a:lnTo>
                  <a:pt x="2042104" y="1750908"/>
                </a:lnTo>
                <a:lnTo>
                  <a:pt x="2037025" y="1748051"/>
                </a:lnTo>
                <a:lnTo>
                  <a:pt x="2031947" y="1744242"/>
                </a:lnTo>
                <a:lnTo>
                  <a:pt x="2027186" y="1740433"/>
                </a:lnTo>
                <a:lnTo>
                  <a:pt x="2022425" y="1736624"/>
                </a:lnTo>
                <a:lnTo>
                  <a:pt x="2017664" y="1732180"/>
                </a:lnTo>
                <a:lnTo>
                  <a:pt x="1543797" y="1257949"/>
                </a:lnTo>
                <a:lnTo>
                  <a:pt x="207257" y="2594619"/>
                </a:lnTo>
                <a:lnTo>
                  <a:pt x="202814" y="2599063"/>
                </a:lnTo>
                <a:lnTo>
                  <a:pt x="198053" y="2602872"/>
                </a:lnTo>
                <a:lnTo>
                  <a:pt x="193292" y="2606999"/>
                </a:lnTo>
                <a:lnTo>
                  <a:pt x="188214" y="2610490"/>
                </a:lnTo>
                <a:lnTo>
                  <a:pt x="183136" y="2613665"/>
                </a:lnTo>
                <a:lnTo>
                  <a:pt x="178057" y="2616204"/>
                </a:lnTo>
                <a:lnTo>
                  <a:pt x="172662" y="2619061"/>
                </a:lnTo>
                <a:lnTo>
                  <a:pt x="166949" y="2621600"/>
                </a:lnTo>
                <a:lnTo>
                  <a:pt x="161553" y="2623505"/>
                </a:lnTo>
                <a:lnTo>
                  <a:pt x="155840" y="2625409"/>
                </a:lnTo>
                <a:lnTo>
                  <a:pt x="150444" y="2626996"/>
                </a:lnTo>
                <a:lnTo>
                  <a:pt x="144414" y="2628266"/>
                </a:lnTo>
                <a:lnTo>
                  <a:pt x="139018" y="2628901"/>
                </a:lnTo>
                <a:lnTo>
                  <a:pt x="132988" y="2629853"/>
                </a:lnTo>
                <a:lnTo>
                  <a:pt x="127275" y="2630171"/>
                </a:lnTo>
                <a:lnTo>
                  <a:pt x="121244" y="2630488"/>
                </a:lnTo>
                <a:lnTo>
                  <a:pt x="115214" y="2630171"/>
                </a:lnTo>
                <a:lnTo>
                  <a:pt x="109818" y="2629853"/>
                </a:lnTo>
                <a:lnTo>
                  <a:pt x="103787" y="2628901"/>
                </a:lnTo>
                <a:lnTo>
                  <a:pt x="98074" y="2628266"/>
                </a:lnTo>
                <a:lnTo>
                  <a:pt x="92361" y="2626996"/>
                </a:lnTo>
                <a:lnTo>
                  <a:pt x="86648" y="2625409"/>
                </a:lnTo>
                <a:lnTo>
                  <a:pt x="80935" y="2623505"/>
                </a:lnTo>
                <a:lnTo>
                  <a:pt x="75540" y="2621600"/>
                </a:lnTo>
                <a:lnTo>
                  <a:pt x="70144" y="2619061"/>
                </a:lnTo>
                <a:lnTo>
                  <a:pt x="64748" y="2616204"/>
                </a:lnTo>
                <a:lnTo>
                  <a:pt x="59670" y="2613665"/>
                </a:lnTo>
                <a:lnTo>
                  <a:pt x="54592" y="2610490"/>
                </a:lnTo>
                <a:lnTo>
                  <a:pt x="49513" y="2606999"/>
                </a:lnTo>
                <a:lnTo>
                  <a:pt x="44752" y="2602872"/>
                </a:lnTo>
                <a:lnTo>
                  <a:pt x="39992" y="2599063"/>
                </a:lnTo>
                <a:lnTo>
                  <a:pt x="35231" y="2594619"/>
                </a:lnTo>
                <a:lnTo>
                  <a:pt x="31105" y="2590175"/>
                </a:lnTo>
                <a:lnTo>
                  <a:pt x="26978" y="2585731"/>
                </a:lnTo>
                <a:lnTo>
                  <a:pt x="23170" y="2580335"/>
                </a:lnTo>
                <a:lnTo>
                  <a:pt x="19996" y="2575574"/>
                </a:lnTo>
                <a:lnTo>
                  <a:pt x="16822" y="2570495"/>
                </a:lnTo>
                <a:lnTo>
                  <a:pt x="13648" y="2565099"/>
                </a:lnTo>
                <a:lnTo>
                  <a:pt x="10791" y="2560020"/>
                </a:lnTo>
                <a:lnTo>
                  <a:pt x="8570" y="2554307"/>
                </a:lnTo>
                <a:lnTo>
                  <a:pt x="6665" y="2548910"/>
                </a:lnTo>
                <a:lnTo>
                  <a:pt x="5078" y="2543514"/>
                </a:lnTo>
                <a:lnTo>
                  <a:pt x="3491" y="2537483"/>
                </a:lnTo>
                <a:lnTo>
                  <a:pt x="2222" y="2532087"/>
                </a:lnTo>
                <a:lnTo>
                  <a:pt x="952" y="2526056"/>
                </a:lnTo>
                <a:lnTo>
                  <a:pt x="318" y="2520660"/>
                </a:lnTo>
                <a:lnTo>
                  <a:pt x="0" y="2514629"/>
                </a:lnTo>
                <a:lnTo>
                  <a:pt x="0" y="2508598"/>
                </a:lnTo>
                <a:lnTo>
                  <a:pt x="0" y="2502884"/>
                </a:lnTo>
                <a:lnTo>
                  <a:pt x="318" y="2497170"/>
                </a:lnTo>
                <a:lnTo>
                  <a:pt x="952" y="2491457"/>
                </a:lnTo>
                <a:lnTo>
                  <a:pt x="2222" y="2485426"/>
                </a:lnTo>
                <a:lnTo>
                  <a:pt x="3491" y="2480029"/>
                </a:lnTo>
                <a:lnTo>
                  <a:pt x="5078" y="2473998"/>
                </a:lnTo>
                <a:lnTo>
                  <a:pt x="6665" y="2468285"/>
                </a:lnTo>
                <a:lnTo>
                  <a:pt x="8570" y="2462889"/>
                </a:lnTo>
                <a:lnTo>
                  <a:pt x="10791" y="2457492"/>
                </a:lnTo>
                <a:lnTo>
                  <a:pt x="13648" y="2452414"/>
                </a:lnTo>
                <a:lnTo>
                  <a:pt x="16822" y="2446700"/>
                </a:lnTo>
                <a:lnTo>
                  <a:pt x="19996" y="2441621"/>
                </a:lnTo>
                <a:lnTo>
                  <a:pt x="23487" y="2436860"/>
                </a:lnTo>
                <a:lnTo>
                  <a:pt x="26978" y="2431781"/>
                </a:lnTo>
                <a:lnTo>
                  <a:pt x="31105" y="2427337"/>
                </a:lnTo>
                <a:lnTo>
                  <a:pt x="35231" y="2422576"/>
                </a:lnTo>
                <a:lnTo>
                  <a:pt x="1457784" y="1000202"/>
                </a:lnTo>
                <a:lnTo>
                  <a:pt x="1462227" y="995758"/>
                </a:lnTo>
                <a:lnTo>
                  <a:pt x="1466988" y="991631"/>
                </a:lnTo>
                <a:lnTo>
                  <a:pt x="1471749" y="987822"/>
                </a:lnTo>
                <a:lnTo>
                  <a:pt x="1476827" y="984330"/>
                </a:lnTo>
                <a:lnTo>
                  <a:pt x="1481906" y="981156"/>
                </a:lnTo>
                <a:lnTo>
                  <a:pt x="1486984" y="978617"/>
                </a:lnTo>
                <a:lnTo>
                  <a:pt x="1492697" y="975760"/>
                </a:lnTo>
                <a:lnTo>
                  <a:pt x="1498093" y="973221"/>
                </a:lnTo>
                <a:lnTo>
                  <a:pt x="1503488" y="971316"/>
                </a:lnTo>
                <a:lnTo>
                  <a:pt x="1509202" y="969411"/>
                </a:lnTo>
                <a:lnTo>
                  <a:pt x="1514597" y="967824"/>
                </a:lnTo>
                <a:lnTo>
                  <a:pt x="1520628" y="966555"/>
                </a:lnTo>
                <a:lnTo>
                  <a:pt x="1526023" y="965602"/>
                </a:lnTo>
                <a:lnTo>
                  <a:pt x="1532054" y="964968"/>
                </a:lnTo>
                <a:lnTo>
                  <a:pt x="1537767" y="964650"/>
                </a:lnTo>
                <a:lnTo>
                  <a:pt x="1543797" y="964333"/>
                </a:lnTo>
                <a:lnTo>
                  <a:pt x="1549828" y="964650"/>
                </a:lnTo>
                <a:lnTo>
                  <a:pt x="1555223" y="964968"/>
                </a:lnTo>
                <a:lnTo>
                  <a:pt x="1561254" y="965602"/>
                </a:lnTo>
                <a:lnTo>
                  <a:pt x="1566967" y="966555"/>
                </a:lnTo>
                <a:lnTo>
                  <a:pt x="1572680" y="967824"/>
                </a:lnTo>
                <a:lnTo>
                  <a:pt x="1578393" y="969411"/>
                </a:lnTo>
                <a:lnTo>
                  <a:pt x="1584106" y="971316"/>
                </a:lnTo>
                <a:lnTo>
                  <a:pt x="1589502" y="973221"/>
                </a:lnTo>
                <a:lnTo>
                  <a:pt x="1595215" y="975760"/>
                </a:lnTo>
                <a:lnTo>
                  <a:pt x="1600293" y="978617"/>
                </a:lnTo>
                <a:lnTo>
                  <a:pt x="1605371" y="981156"/>
                </a:lnTo>
                <a:lnTo>
                  <a:pt x="1610450" y="984330"/>
                </a:lnTo>
                <a:lnTo>
                  <a:pt x="1615528" y="987822"/>
                </a:lnTo>
                <a:lnTo>
                  <a:pt x="1620289" y="991631"/>
                </a:lnTo>
                <a:lnTo>
                  <a:pt x="1625050" y="995758"/>
                </a:lnTo>
                <a:lnTo>
                  <a:pt x="1629811" y="1000202"/>
                </a:lnTo>
                <a:lnTo>
                  <a:pt x="2103678" y="1474115"/>
                </a:lnTo>
                <a:lnTo>
                  <a:pt x="3334526" y="243464"/>
                </a:lnTo>
                <a:lnTo>
                  <a:pt x="3038399" y="243464"/>
                </a:lnTo>
                <a:lnTo>
                  <a:pt x="3032368" y="242829"/>
                </a:lnTo>
                <a:lnTo>
                  <a:pt x="3026338" y="242512"/>
                </a:lnTo>
                <a:lnTo>
                  <a:pt x="3019990" y="241877"/>
                </a:lnTo>
                <a:lnTo>
                  <a:pt x="3013959" y="240607"/>
                </a:lnTo>
                <a:lnTo>
                  <a:pt x="3008246" y="239338"/>
                </a:lnTo>
                <a:lnTo>
                  <a:pt x="3002216" y="237750"/>
                </a:lnTo>
                <a:lnTo>
                  <a:pt x="2996820" y="235846"/>
                </a:lnTo>
                <a:lnTo>
                  <a:pt x="2991107" y="233624"/>
                </a:lnTo>
                <a:lnTo>
                  <a:pt x="2985711" y="231085"/>
                </a:lnTo>
                <a:lnTo>
                  <a:pt x="2980633" y="228228"/>
                </a:lnTo>
                <a:lnTo>
                  <a:pt x="2975555" y="225688"/>
                </a:lnTo>
                <a:lnTo>
                  <a:pt x="2970794" y="222514"/>
                </a:lnTo>
                <a:lnTo>
                  <a:pt x="2966033" y="219022"/>
                </a:lnTo>
                <a:lnTo>
                  <a:pt x="2961272" y="215213"/>
                </a:lnTo>
                <a:lnTo>
                  <a:pt x="2956829" y="211404"/>
                </a:lnTo>
                <a:lnTo>
                  <a:pt x="2952703" y="207595"/>
                </a:lnTo>
                <a:lnTo>
                  <a:pt x="2948576" y="203151"/>
                </a:lnTo>
                <a:lnTo>
                  <a:pt x="2944768" y="198707"/>
                </a:lnTo>
                <a:lnTo>
                  <a:pt x="2941276" y="194581"/>
                </a:lnTo>
                <a:lnTo>
                  <a:pt x="2937468" y="189820"/>
                </a:lnTo>
                <a:lnTo>
                  <a:pt x="2934294" y="184423"/>
                </a:lnTo>
                <a:lnTo>
                  <a:pt x="2931755" y="179345"/>
                </a:lnTo>
                <a:lnTo>
                  <a:pt x="2928898" y="174266"/>
                </a:lnTo>
                <a:lnTo>
                  <a:pt x="2926676" y="168870"/>
                </a:lnTo>
                <a:lnTo>
                  <a:pt x="2924137" y="163156"/>
                </a:lnTo>
                <a:lnTo>
                  <a:pt x="2922550" y="157760"/>
                </a:lnTo>
                <a:lnTo>
                  <a:pt x="2920646" y="151729"/>
                </a:lnTo>
                <a:lnTo>
                  <a:pt x="2919376" y="146015"/>
                </a:lnTo>
                <a:lnTo>
                  <a:pt x="2918424" y="139984"/>
                </a:lnTo>
                <a:lnTo>
                  <a:pt x="2917472" y="133953"/>
                </a:lnTo>
                <a:lnTo>
                  <a:pt x="2917155" y="127922"/>
                </a:lnTo>
                <a:lnTo>
                  <a:pt x="2917155" y="121573"/>
                </a:lnTo>
                <a:lnTo>
                  <a:pt x="2917155" y="115225"/>
                </a:lnTo>
                <a:lnTo>
                  <a:pt x="2917472" y="109194"/>
                </a:lnTo>
                <a:lnTo>
                  <a:pt x="2918424" y="102845"/>
                </a:lnTo>
                <a:lnTo>
                  <a:pt x="2919376" y="97132"/>
                </a:lnTo>
                <a:lnTo>
                  <a:pt x="2920646" y="91101"/>
                </a:lnTo>
                <a:lnTo>
                  <a:pt x="2922550" y="85070"/>
                </a:lnTo>
                <a:lnTo>
                  <a:pt x="2924137" y="79674"/>
                </a:lnTo>
                <a:lnTo>
                  <a:pt x="2926676" y="74277"/>
                </a:lnTo>
                <a:lnTo>
                  <a:pt x="2928898" y="68564"/>
                </a:lnTo>
                <a:lnTo>
                  <a:pt x="2931755" y="63485"/>
                </a:lnTo>
                <a:lnTo>
                  <a:pt x="2934294" y="58406"/>
                </a:lnTo>
                <a:lnTo>
                  <a:pt x="2937468" y="53645"/>
                </a:lnTo>
                <a:lnTo>
                  <a:pt x="2941276" y="48883"/>
                </a:lnTo>
                <a:lnTo>
                  <a:pt x="2944768" y="44122"/>
                </a:lnTo>
                <a:lnTo>
                  <a:pt x="2948576" y="39678"/>
                </a:lnTo>
                <a:lnTo>
                  <a:pt x="2952703" y="35552"/>
                </a:lnTo>
                <a:lnTo>
                  <a:pt x="2956829" y="31425"/>
                </a:lnTo>
                <a:lnTo>
                  <a:pt x="2961272" y="27616"/>
                </a:lnTo>
                <a:lnTo>
                  <a:pt x="2966033" y="24124"/>
                </a:lnTo>
                <a:lnTo>
                  <a:pt x="2970794" y="20633"/>
                </a:lnTo>
                <a:lnTo>
                  <a:pt x="2975555" y="17459"/>
                </a:lnTo>
                <a:lnTo>
                  <a:pt x="2980633" y="14602"/>
                </a:lnTo>
                <a:lnTo>
                  <a:pt x="2985711" y="11745"/>
                </a:lnTo>
                <a:lnTo>
                  <a:pt x="2991107" y="9523"/>
                </a:lnTo>
                <a:lnTo>
                  <a:pt x="2996820" y="6984"/>
                </a:lnTo>
                <a:lnTo>
                  <a:pt x="3002216" y="5397"/>
                </a:lnTo>
                <a:lnTo>
                  <a:pt x="3008246" y="3492"/>
                </a:lnTo>
                <a:lnTo>
                  <a:pt x="3013959" y="2222"/>
                </a:lnTo>
                <a:lnTo>
                  <a:pt x="3019990" y="1270"/>
                </a:lnTo>
                <a:lnTo>
                  <a:pt x="3026338" y="318"/>
                </a:lnTo>
                <a:lnTo>
                  <a:pt x="303236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75" name="KSO_Shape"/>
          <p:cNvSpPr/>
          <p:nvPr/>
        </p:nvSpPr>
        <p:spPr bwMode="auto">
          <a:xfrm>
            <a:off x="3075271" y="2465166"/>
            <a:ext cx="636562" cy="637624"/>
          </a:xfrm>
          <a:custGeom>
            <a:avLst/>
            <a:gdLst>
              <a:gd name="T0" fmla="*/ 923363 w 1752600"/>
              <a:gd name="T1" fmla="*/ 1417153 h 1754188"/>
              <a:gd name="T2" fmla="*/ 958587 w 1752600"/>
              <a:gd name="T3" fmla="*/ 1476612 h 1754188"/>
              <a:gd name="T4" fmla="*/ 945181 w 1752600"/>
              <a:gd name="T5" fmla="*/ 1530763 h 1754188"/>
              <a:gd name="T6" fmla="*/ 886299 w 1752600"/>
              <a:gd name="T7" fmla="*/ 1566067 h 1754188"/>
              <a:gd name="T8" fmla="*/ 832675 w 1752600"/>
              <a:gd name="T9" fmla="*/ 1552795 h 1754188"/>
              <a:gd name="T10" fmla="*/ 797714 w 1752600"/>
              <a:gd name="T11" fmla="*/ 1493335 h 1754188"/>
              <a:gd name="T12" fmla="*/ 810857 w 1752600"/>
              <a:gd name="T13" fmla="*/ 1439185 h 1754188"/>
              <a:gd name="T14" fmla="*/ 869739 w 1752600"/>
              <a:gd name="T15" fmla="*/ 1403616 h 1754188"/>
              <a:gd name="T16" fmla="*/ 1526266 w 1752600"/>
              <a:gd name="T17" fmla="*/ 809406 h 1754188"/>
              <a:gd name="T18" fmla="*/ 1561836 w 1752600"/>
              <a:gd name="T19" fmla="*/ 868866 h 1754188"/>
              <a:gd name="T20" fmla="*/ 1548298 w 1752600"/>
              <a:gd name="T21" fmla="*/ 923016 h 1754188"/>
              <a:gd name="T22" fmla="*/ 1488839 w 1752600"/>
              <a:gd name="T23" fmla="*/ 958586 h 1754188"/>
              <a:gd name="T24" fmla="*/ 1434954 w 1752600"/>
              <a:gd name="T25" fmla="*/ 945048 h 1754188"/>
              <a:gd name="T26" fmla="*/ 1399385 w 1752600"/>
              <a:gd name="T27" fmla="*/ 885589 h 1754188"/>
              <a:gd name="T28" fmla="*/ 1412922 w 1752600"/>
              <a:gd name="T29" fmla="*/ 831438 h 1754188"/>
              <a:gd name="T30" fmla="*/ 1472116 w 1752600"/>
              <a:gd name="T31" fmla="*/ 795869 h 1754188"/>
              <a:gd name="T32" fmla="*/ 931422 w 1752600"/>
              <a:gd name="T33" fmla="*/ 210375 h 1754188"/>
              <a:gd name="T34" fmla="*/ 985331 w 1752600"/>
              <a:gd name="T35" fmla="*/ 812351 h 1754188"/>
              <a:gd name="T36" fmla="*/ 997223 w 1752600"/>
              <a:gd name="T37" fmla="*/ 915108 h 1754188"/>
              <a:gd name="T38" fmla="*/ 946749 w 1752600"/>
              <a:gd name="T39" fmla="*/ 982906 h 1754188"/>
              <a:gd name="T40" fmla="*/ 857693 w 1752600"/>
              <a:gd name="T41" fmla="*/ 1003564 h 1754188"/>
              <a:gd name="T42" fmla="*/ 763351 w 1752600"/>
              <a:gd name="T43" fmla="*/ 937354 h 1754188"/>
              <a:gd name="T44" fmla="*/ 353480 w 1752600"/>
              <a:gd name="T45" fmla="*/ 893921 h 1754188"/>
              <a:gd name="T46" fmla="*/ 383342 w 1752600"/>
              <a:gd name="T47" fmla="*/ 820296 h 1754188"/>
              <a:gd name="T48" fmla="*/ 815147 w 1752600"/>
              <a:gd name="T49" fmla="*/ 764945 h 1754188"/>
              <a:gd name="T50" fmla="*/ 858486 w 1752600"/>
              <a:gd name="T51" fmla="*/ 180713 h 1754188"/>
              <a:gd name="T52" fmla="*/ 670516 w 1752600"/>
              <a:gd name="T53" fmla="*/ 152975 h 1754188"/>
              <a:gd name="T54" fmla="*/ 441192 w 1752600"/>
              <a:gd name="T55" fmla="*/ 263340 h 1754188"/>
              <a:gd name="T56" fmla="*/ 263181 w 1752600"/>
              <a:gd name="T57" fmla="*/ 441458 h 1754188"/>
              <a:gd name="T58" fmla="*/ 152883 w 1752600"/>
              <a:gd name="T59" fmla="*/ 670921 h 1754188"/>
              <a:gd name="T60" fmla="*/ 126168 w 1752600"/>
              <a:gd name="T61" fmla="*/ 934791 h 1754188"/>
              <a:gd name="T62" fmla="*/ 190707 w 1752600"/>
              <a:gd name="T63" fmla="*/ 1186485 h 1754188"/>
              <a:gd name="T64" fmla="*/ 332216 w 1752600"/>
              <a:gd name="T65" fmla="*/ 1396099 h 1754188"/>
              <a:gd name="T66" fmla="*/ 534297 w 1752600"/>
              <a:gd name="T67" fmla="*/ 1547221 h 1754188"/>
              <a:gd name="T68" fmla="*/ 780550 w 1752600"/>
              <a:gd name="T69" fmla="*/ 1623709 h 1754188"/>
              <a:gd name="T70" fmla="*/ 1045847 w 1752600"/>
              <a:gd name="T71" fmla="*/ 1610476 h 1754188"/>
              <a:gd name="T72" fmla="*/ 1281255 w 1752600"/>
              <a:gd name="T73" fmla="*/ 1511227 h 1754188"/>
              <a:gd name="T74" fmla="*/ 1467730 w 1752600"/>
              <a:gd name="T75" fmla="*/ 1341578 h 1754188"/>
              <a:gd name="T76" fmla="*/ 1588873 w 1752600"/>
              <a:gd name="T77" fmla="*/ 1118202 h 1754188"/>
              <a:gd name="T78" fmla="*/ 1628019 w 1752600"/>
              <a:gd name="T79" fmla="*/ 857509 h 1754188"/>
              <a:gd name="T80" fmla="*/ 1576176 w 1752600"/>
              <a:gd name="T81" fmla="*/ 601315 h 1754188"/>
              <a:gd name="T82" fmla="*/ 1444718 w 1752600"/>
              <a:gd name="T83" fmla="*/ 384820 h 1754188"/>
              <a:gd name="T84" fmla="*/ 1250573 w 1752600"/>
              <a:gd name="T85" fmla="*/ 224170 h 1754188"/>
              <a:gd name="T86" fmla="*/ 1009345 w 1752600"/>
              <a:gd name="T87" fmla="*/ 136037 h 1754188"/>
              <a:gd name="T88" fmla="*/ 987656 w 1752600"/>
              <a:gd name="T89" fmla="*/ 7146 h 1754188"/>
              <a:gd name="T90" fmla="*/ 1274907 w 1752600"/>
              <a:gd name="T91" fmla="*/ 96337 h 1754188"/>
              <a:gd name="T92" fmla="*/ 1510315 w 1752600"/>
              <a:gd name="T93" fmla="*/ 272074 h 1754188"/>
              <a:gd name="T94" fmla="*/ 1675101 w 1752600"/>
              <a:gd name="T95" fmla="*/ 516358 h 1754188"/>
              <a:gd name="T96" fmla="*/ 1749955 w 1752600"/>
              <a:gd name="T97" fmla="*/ 809605 h 1754188"/>
              <a:gd name="T98" fmla="*/ 1719273 w 1752600"/>
              <a:gd name="T99" fmla="*/ 1116879 h 1754188"/>
              <a:gd name="T100" fmla="*/ 1590724 w 1752600"/>
              <a:gd name="T101" fmla="*/ 1384453 h 1754188"/>
              <a:gd name="T102" fmla="*/ 1383353 w 1752600"/>
              <a:gd name="T103" fmla="*/ 1591949 h 1754188"/>
              <a:gd name="T104" fmla="*/ 1115940 w 1752600"/>
              <a:gd name="T105" fmla="*/ 1720576 h 1754188"/>
              <a:gd name="T106" fmla="*/ 809116 w 1752600"/>
              <a:gd name="T107" fmla="*/ 1751277 h 1754188"/>
              <a:gd name="T108" fmla="*/ 516046 w 1752600"/>
              <a:gd name="T109" fmla="*/ 1676377 h 1754188"/>
              <a:gd name="T110" fmla="*/ 271909 w 1752600"/>
              <a:gd name="T111" fmla="*/ 1511492 h 1754188"/>
              <a:gd name="T112" fmla="*/ 95750 w 1752600"/>
              <a:gd name="T113" fmla="*/ 1275941 h 1754188"/>
              <a:gd name="T114" fmla="*/ 6877 w 1752600"/>
              <a:gd name="T115" fmla="*/ 988782 h 1754188"/>
              <a:gd name="T116" fmla="*/ 22483 w 1752600"/>
              <a:gd name="T117" fmla="*/ 679126 h 1754188"/>
              <a:gd name="T118" fmla="*/ 138071 w 1752600"/>
              <a:gd name="T119" fmla="*/ 404935 h 1754188"/>
              <a:gd name="T120" fmla="*/ 335655 w 1752600"/>
              <a:gd name="T121" fmla="*/ 187117 h 1754188"/>
              <a:gd name="T122" fmla="*/ 595662 w 1752600"/>
              <a:gd name="T123" fmla="*/ 46051 h 1754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52600" h="1754188">
                <a:moveTo>
                  <a:pt x="873945" y="1403350"/>
                </a:moveTo>
                <a:lnTo>
                  <a:pt x="877888" y="1403350"/>
                </a:lnTo>
                <a:lnTo>
                  <a:pt x="882356" y="1403350"/>
                </a:lnTo>
                <a:lnTo>
                  <a:pt x="886299" y="1403616"/>
                </a:lnTo>
                <a:lnTo>
                  <a:pt x="890505" y="1404146"/>
                </a:lnTo>
                <a:lnTo>
                  <a:pt x="894448" y="1404943"/>
                </a:lnTo>
                <a:lnTo>
                  <a:pt x="898128" y="1405739"/>
                </a:lnTo>
                <a:lnTo>
                  <a:pt x="901808" y="1406801"/>
                </a:lnTo>
                <a:lnTo>
                  <a:pt x="906014" y="1408393"/>
                </a:lnTo>
                <a:lnTo>
                  <a:pt x="909432" y="1409455"/>
                </a:lnTo>
                <a:lnTo>
                  <a:pt x="913112" y="1411048"/>
                </a:lnTo>
                <a:lnTo>
                  <a:pt x="916529" y="1412906"/>
                </a:lnTo>
                <a:lnTo>
                  <a:pt x="919946" y="1415030"/>
                </a:lnTo>
                <a:lnTo>
                  <a:pt x="923363" y="1417153"/>
                </a:lnTo>
                <a:lnTo>
                  <a:pt x="929672" y="1421931"/>
                </a:lnTo>
                <a:lnTo>
                  <a:pt x="935192" y="1427240"/>
                </a:lnTo>
                <a:lnTo>
                  <a:pt x="940450" y="1432814"/>
                </a:lnTo>
                <a:lnTo>
                  <a:pt x="945181" y="1439185"/>
                </a:lnTo>
                <a:lnTo>
                  <a:pt x="947284" y="1442636"/>
                </a:lnTo>
                <a:lnTo>
                  <a:pt x="949124" y="1446086"/>
                </a:lnTo>
                <a:lnTo>
                  <a:pt x="951227" y="1449537"/>
                </a:lnTo>
                <a:lnTo>
                  <a:pt x="952804" y="1452988"/>
                </a:lnTo>
                <a:lnTo>
                  <a:pt x="953856" y="1456704"/>
                </a:lnTo>
                <a:lnTo>
                  <a:pt x="955433" y="1460420"/>
                </a:lnTo>
                <a:lnTo>
                  <a:pt x="956484" y="1464667"/>
                </a:lnTo>
                <a:lnTo>
                  <a:pt x="957273" y="1468384"/>
                </a:lnTo>
                <a:lnTo>
                  <a:pt x="958062" y="1472365"/>
                </a:lnTo>
                <a:lnTo>
                  <a:pt x="958587" y="1476612"/>
                </a:lnTo>
                <a:lnTo>
                  <a:pt x="958850" y="1480594"/>
                </a:lnTo>
                <a:lnTo>
                  <a:pt x="958850" y="1485107"/>
                </a:lnTo>
                <a:lnTo>
                  <a:pt x="958850" y="1489088"/>
                </a:lnTo>
                <a:lnTo>
                  <a:pt x="958587" y="1493335"/>
                </a:lnTo>
                <a:lnTo>
                  <a:pt x="958062" y="1497317"/>
                </a:lnTo>
                <a:lnTo>
                  <a:pt x="957273" y="1501299"/>
                </a:lnTo>
                <a:lnTo>
                  <a:pt x="956484" y="1505546"/>
                </a:lnTo>
                <a:lnTo>
                  <a:pt x="955433" y="1509262"/>
                </a:lnTo>
                <a:lnTo>
                  <a:pt x="953856" y="1512978"/>
                </a:lnTo>
                <a:lnTo>
                  <a:pt x="952804" y="1516694"/>
                </a:lnTo>
                <a:lnTo>
                  <a:pt x="951227" y="1520145"/>
                </a:lnTo>
                <a:lnTo>
                  <a:pt x="949124" y="1524127"/>
                </a:lnTo>
                <a:lnTo>
                  <a:pt x="947284" y="1527312"/>
                </a:lnTo>
                <a:lnTo>
                  <a:pt x="945181" y="1530763"/>
                </a:lnTo>
                <a:lnTo>
                  <a:pt x="940450" y="1536868"/>
                </a:lnTo>
                <a:lnTo>
                  <a:pt x="935192" y="1542973"/>
                </a:lnTo>
                <a:lnTo>
                  <a:pt x="929672" y="1548017"/>
                </a:lnTo>
                <a:lnTo>
                  <a:pt x="923363" y="1552795"/>
                </a:lnTo>
                <a:lnTo>
                  <a:pt x="919946" y="1554918"/>
                </a:lnTo>
                <a:lnTo>
                  <a:pt x="916529" y="1556776"/>
                </a:lnTo>
                <a:lnTo>
                  <a:pt x="913112" y="1558634"/>
                </a:lnTo>
                <a:lnTo>
                  <a:pt x="909432" y="1560227"/>
                </a:lnTo>
                <a:lnTo>
                  <a:pt x="906014" y="1561820"/>
                </a:lnTo>
                <a:lnTo>
                  <a:pt x="901808" y="1563147"/>
                </a:lnTo>
                <a:lnTo>
                  <a:pt x="898128" y="1564209"/>
                </a:lnTo>
                <a:lnTo>
                  <a:pt x="894448" y="1565005"/>
                </a:lnTo>
                <a:lnTo>
                  <a:pt x="890505" y="1565801"/>
                </a:lnTo>
                <a:lnTo>
                  <a:pt x="886299" y="1566067"/>
                </a:lnTo>
                <a:lnTo>
                  <a:pt x="882356" y="1566598"/>
                </a:lnTo>
                <a:lnTo>
                  <a:pt x="877888" y="1566863"/>
                </a:lnTo>
                <a:lnTo>
                  <a:pt x="873945" y="1566598"/>
                </a:lnTo>
                <a:lnTo>
                  <a:pt x="869739" y="1566067"/>
                </a:lnTo>
                <a:lnTo>
                  <a:pt x="865796" y="1565801"/>
                </a:lnTo>
                <a:lnTo>
                  <a:pt x="861853" y="1565005"/>
                </a:lnTo>
                <a:lnTo>
                  <a:pt x="857647" y="1564209"/>
                </a:lnTo>
                <a:lnTo>
                  <a:pt x="853967" y="1563147"/>
                </a:lnTo>
                <a:lnTo>
                  <a:pt x="850287" y="1561820"/>
                </a:lnTo>
                <a:lnTo>
                  <a:pt x="846607" y="1560227"/>
                </a:lnTo>
                <a:lnTo>
                  <a:pt x="842664" y="1558634"/>
                </a:lnTo>
                <a:lnTo>
                  <a:pt x="839247" y="1556776"/>
                </a:lnTo>
                <a:lnTo>
                  <a:pt x="835829" y="1554918"/>
                </a:lnTo>
                <a:lnTo>
                  <a:pt x="832675" y="1552795"/>
                </a:lnTo>
                <a:lnTo>
                  <a:pt x="826629" y="1548017"/>
                </a:lnTo>
                <a:lnTo>
                  <a:pt x="820583" y="1542973"/>
                </a:lnTo>
                <a:lnTo>
                  <a:pt x="815589" y="1536868"/>
                </a:lnTo>
                <a:lnTo>
                  <a:pt x="810857" y="1530763"/>
                </a:lnTo>
                <a:lnTo>
                  <a:pt x="808754" y="1527312"/>
                </a:lnTo>
                <a:lnTo>
                  <a:pt x="806914" y="1524127"/>
                </a:lnTo>
                <a:lnTo>
                  <a:pt x="805074" y="1520145"/>
                </a:lnTo>
                <a:lnTo>
                  <a:pt x="803497" y="1516694"/>
                </a:lnTo>
                <a:lnTo>
                  <a:pt x="801920" y="1512978"/>
                </a:lnTo>
                <a:lnTo>
                  <a:pt x="800605" y="1509262"/>
                </a:lnTo>
                <a:lnTo>
                  <a:pt x="799554" y="1505546"/>
                </a:lnTo>
                <a:lnTo>
                  <a:pt x="798765" y="1501299"/>
                </a:lnTo>
                <a:lnTo>
                  <a:pt x="797977" y="1497317"/>
                </a:lnTo>
                <a:lnTo>
                  <a:pt x="797714" y="1493335"/>
                </a:lnTo>
                <a:lnTo>
                  <a:pt x="797188" y="1489088"/>
                </a:lnTo>
                <a:lnTo>
                  <a:pt x="796925" y="1485107"/>
                </a:lnTo>
                <a:lnTo>
                  <a:pt x="797188" y="1480594"/>
                </a:lnTo>
                <a:lnTo>
                  <a:pt x="797714" y="1476612"/>
                </a:lnTo>
                <a:lnTo>
                  <a:pt x="797977" y="1472365"/>
                </a:lnTo>
                <a:lnTo>
                  <a:pt x="798765" y="1468384"/>
                </a:lnTo>
                <a:lnTo>
                  <a:pt x="799554" y="1464667"/>
                </a:lnTo>
                <a:lnTo>
                  <a:pt x="800605" y="1460420"/>
                </a:lnTo>
                <a:lnTo>
                  <a:pt x="801920" y="1456704"/>
                </a:lnTo>
                <a:lnTo>
                  <a:pt x="803497" y="1452988"/>
                </a:lnTo>
                <a:lnTo>
                  <a:pt x="805074" y="1449537"/>
                </a:lnTo>
                <a:lnTo>
                  <a:pt x="806914" y="1446086"/>
                </a:lnTo>
                <a:lnTo>
                  <a:pt x="808754" y="1442636"/>
                </a:lnTo>
                <a:lnTo>
                  <a:pt x="810857" y="1439185"/>
                </a:lnTo>
                <a:lnTo>
                  <a:pt x="815589" y="1432814"/>
                </a:lnTo>
                <a:lnTo>
                  <a:pt x="820583" y="1427240"/>
                </a:lnTo>
                <a:lnTo>
                  <a:pt x="826629" y="1421931"/>
                </a:lnTo>
                <a:lnTo>
                  <a:pt x="832675" y="1417153"/>
                </a:lnTo>
                <a:lnTo>
                  <a:pt x="835829" y="1415030"/>
                </a:lnTo>
                <a:lnTo>
                  <a:pt x="839247" y="1412906"/>
                </a:lnTo>
                <a:lnTo>
                  <a:pt x="842664" y="1411048"/>
                </a:lnTo>
                <a:lnTo>
                  <a:pt x="846607" y="1409455"/>
                </a:lnTo>
                <a:lnTo>
                  <a:pt x="850287" y="1408393"/>
                </a:lnTo>
                <a:lnTo>
                  <a:pt x="853967" y="1406801"/>
                </a:lnTo>
                <a:lnTo>
                  <a:pt x="857647" y="1405739"/>
                </a:lnTo>
                <a:lnTo>
                  <a:pt x="861853" y="1404943"/>
                </a:lnTo>
                <a:lnTo>
                  <a:pt x="865796" y="1404146"/>
                </a:lnTo>
                <a:lnTo>
                  <a:pt x="869739" y="1403616"/>
                </a:lnTo>
                <a:lnTo>
                  <a:pt x="873945" y="1403350"/>
                </a:lnTo>
                <a:close/>
                <a:moveTo>
                  <a:pt x="1480345" y="795338"/>
                </a:moveTo>
                <a:lnTo>
                  <a:pt x="1484857" y="795603"/>
                </a:lnTo>
                <a:lnTo>
                  <a:pt x="1488839" y="795869"/>
                </a:lnTo>
                <a:lnTo>
                  <a:pt x="1493086" y="796134"/>
                </a:lnTo>
                <a:lnTo>
                  <a:pt x="1497068" y="797196"/>
                </a:lnTo>
                <a:lnTo>
                  <a:pt x="1500784" y="797727"/>
                </a:lnTo>
                <a:lnTo>
                  <a:pt x="1505031" y="799054"/>
                </a:lnTo>
                <a:lnTo>
                  <a:pt x="1508747" y="800381"/>
                </a:lnTo>
                <a:lnTo>
                  <a:pt x="1512198" y="801974"/>
                </a:lnTo>
                <a:lnTo>
                  <a:pt x="1515914" y="803567"/>
                </a:lnTo>
                <a:lnTo>
                  <a:pt x="1519365" y="805425"/>
                </a:lnTo>
                <a:lnTo>
                  <a:pt x="1522816" y="807283"/>
                </a:lnTo>
                <a:lnTo>
                  <a:pt x="1526266" y="809406"/>
                </a:lnTo>
                <a:lnTo>
                  <a:pt x="1532637" y="814184"/>
                </a:lnTo>
                <a:lnTo>
                  <a:pt x="1538211" y="819228"/>
                </a:lnTo>
                <a:lnTo>
                  <a:pt x="1543520" y="825068"/>
                </a:lnTo>
                <a:lnTo>
                  <a:pt x="1548298" y="831438"/>
                </a:lnTo>
                <a:lnTo>
                  <a:pt x="1550422" y="834624"/>
                </a:lnTo>
                <a:lnTo>
                  <a:pt x="1552545" y="838074"/>
                </a:lnTo>
                <a:lnTo>
                  <a:pt x="1554403" y="841791"/>
                </a:lnTo>
                <a:lnTo>
                  <a:pt x="1555996" y="845241"/>
                </a:lnTo>
                <a:lnTo>
                  <a:pt x="1557589" y="848958"/>
                </a:lnTo>
                <a:lnTo>
                  <a:pt x="1558650" y="852939"/>
                </a:lnTo>
                <a:lnTo>
                  <a:pt x="1559712" y="856655"/>
                </a:lnTo>
                <a:lnTo>
                  <a:pt x="1560509" y="860637"/>
                </a:lnTo>
                <a:lnTo>
                  <a:pt x="1561305" y="864884"/>
                </a:lnTo>
                <a:lnTo>
                  <a:pt x="1561836" y="868866"/>
                </a:lnTo>
                <a:lnTo>
                  <a:pt x="1562101" y="872847"/>
                </a:lnTo>
                <a:lnTo>
                  <a:pt x="1562101" y="877094"/>
                </a:lnTo>
                <a:lnTo>
                  <a:pt x="1562101" y="881342"/>
                </a:lnTo>
                <a:lnTo>
                  <a:pt x="1561836" y="885589"/>
                </a:lnTo>
                <a:lnTo>
                  <a:pt x="1561305" y="889570"/>
                </a:lnTo>
                <a:lnTo>
                  <a:pt x="1560509" y="893817"/>
                </a:lnTo>
                <a:lnTo>
                  <a:pt x="1559712" y="897534"/>
                </a:lnTo>
                <a:lnTo>
                  <a:pt x="1558650" y="901515"/>
                </a:lnTo>
                <a:lnTo>
                  <a:pt x="1557589" y="905497"/>
                </a:lnTo>
                <a:lnTo>
                  <a:pt x="1555996" y="908948"/>
                </a:lnTo>
                <a:lnTo>
                  <a:pt x="1554403" y="912664"/>
                </a:lnTo>
                <a:lnTo>
                  <a:pt x="1552545" y="916115"/>
                </a:lnTo>
                <a:lnTo>
                  <a:pt x="1550422" y="919565"/>
                </a:lnTo>
                <a:lnTo>
                  <a:pt x="1548298" y="923016"/>
                </a:lnTo>
                <a:lnTo>
                  <a:pt x="1543520" y="929387"/>
                </a:lnTo>
                <a:lnTo>
                  <a:pt x="1538211" y="934961"/>
                </a:lnTo>
                <a:lnTo>
                  <a:pt x="1532637" y="940270"/>
                </a:lnTo>
                <a:lnTo>
                  <a:pt x="1526266" y="945048"/>
                </a:lnTo>
                <a:lnTo>
                  <a:pt x="1522816" y="947171"/>
                </a:lnTo>
                <a:lnTo>
                  <a:pt x="1519365" y="949030"/>
                </a:lnTo>
                <a:lnTo>
                  <a:pt x="1515914" y="950888"/>
                </a:lnTo>
                <a:lnTo>
                  <a:pt x="1512198" y="952480"/>
                </a:lnTo>
                <a:lnTo>
                  <a:pt x="1508747" y="953808"/>
                </a:lnTo>
                <a:lnTo>
                  <a:pt x="1505031" y="955400"/>
                </a:lnTo>
                <a:lnTo>
                  <a:pt x="1500784" y="956197"/>
                </a:lnTo>
                <a:lnTo>
                  <a:pt x="1497068" y="957258"/>
                </a:lnTo>
                <a:lnTo>
                  <a:pt x="1493086" y="957789"/>
                </a:lnTo>
                <a:lnTo>
                  <a:pt x="1488839" y="958586"/>
                </a:lnTo>
                <a:lnTo>
                  <a:pt x="1484857" y="958851"/>
                </a:lnTo>
                <a:lnTo>
                  <a:pt x="1480345" y="958851"/>
                </a:lnTo>
                <a:lnTo>
                  <a:pt x="1476363" y="958851"/>
                </a:lnTo>
                <a:lnTo>
                  <a:pt x="1472116" y="958586"/>
                </a:lnTo>
                <a:lnTo>
                  <a:pt x="1468134" y="957789"/>
                </a:lnTo>
                <a:lnTo>
                  <a:pt x="1464153" y="957258"/>
                </a:lnTo>
                <a:lnTo>
                  <a:pt x="1459906" y="956197"/>
                </a:lnTo>
                <a:lnTo>
                  <a:pt x="1456189" y="955400"/>
                </a:lnTo>
                <a:lnTo>
                  <a:pt x="1452473" y="953808"/>
                </a:lnTo>
                <a:lnTo>
                  <a:pt x="1448757" y="952480"/>
                </a:lnTo>
                <a:lnTo>
                  <a:pt x="1445306" y="950888"/>
                </a:lnTo>
                <a:lnTo>
                  <a:pt x="1441325" y="949030"/>
                </a:lnTo>
                <a:lnTo>
                  <a:pt x="1437874" y="947171"/>
                </a:lnTo>
                <a:lnTo>
                  <a:pt x="1434954" y="945048"/>
                </a:lnTo>
                <a:lnTo>
                  <a:pt x="1428583" y="940270"/>
                </a:lnTo>
                <a:lnTo>
                  <a:pt x="1422478" y="934961"/>
                </a:lnTo>
                <a:lnTo>
                  <a:pt x="1417435" y="929387"/>
                </a:lnTo>
                <a:lnTo>
                  <a:pt x="1412922" y="923016"/>
                </a:lnTo>
                <a:lnTo>
                  <a:pt x="1410533" y="919565"/>
                </a:lnTo>
                <a:lnTo>
                  <a:pt x="1408675" y="916115"/>
                </a:lnTo>
                <a:lnTo>
                  <a:pt x="1406817" y="912664"/>
                </a:lnTo>
                <a:lnTo>
                  <a:pt x="1405224" y="908948"/>
                </a:lnTo>
                <a:lnTo>
                  <a:pt x="1403632" y="905497"/>
                </a:lnTo>
                <a:lnTo>
                  <a:pt x="1402304" y="901515"/>
                </a:lnTo>
                <a:lnTo>
                  <a:pt x="1401243" y="897534"/>
                </a:lnTo>
                <a:lnTo>
                  <a:pt x="1400446" y="893817"/>
                </a:lnTo>
                <a:lnTo>
                  <a:pt x="1399650" y="889570"/>
                </a:lnTo>
                <a:lnTo>
                  <a:pt x="1399385" y="885589"/>
                </a:lnTo>
                <a:lnTo>
                  <a:pt x="1398854" y="881342"/>
                </a:lnTo>
                <a:lnTo>
                  <a:pt x="1398588" y="877094"/>
                </a:lnTo>
                <a:lnTo>
                  <a:pt x="1398854" y="872847"/>
                </a:lnTo>
                <a:lnTo>
                  <a:pt x="1399385" y="868866"/>
                </a:lnTo>
                <a:lnTo>
                  <a:pt x="1399650" y="864884"/>
                </a:lnTo>
                <a:lnTo>
                  <a:pt x="1400446" y="860637"/>
                </a:lnTo>
                <a:lnTo>
                  <a:pt x="1401243" y="856655"/>
                </a:lnTo>
                <a:lnTo>
                  <a:pt x="1402304" y="852939"/>
                </a:lnTo>
                <a:lnTo>
                  <a:pt x="1403632" y="848958"/>
                </a:lnTo>
                <a:lnTo>
                  <a:pt x="1405224" y="845241"/>
                </a:lnTo>
                <a:lnTo>
                  <a:pt x="1406817" y="841791"/>
                </a:lnTo>
                <a:lnTo>
                  <a:pt x="1408675" y="838074"/>
                </a:lnTo>
                <a:lnTo>
                  <a:pt x="1410533" y="834624"/>
                </a:lnTo>
                <a:lnTo>
                  <a:pt x="1412922" y="831438"/>
                </a:lnTo>
                <a:lnTo>
                  <a:pt x="1417435" y="825068"/>
                </a:lnTo>
                <a:lnTo>
                  <a:pt x="1422478" y="819228"/>
                </a:lnTo>
                <a:lnTo>
                  <a:pt x="1428583" y="814184"/>
                </a:lnTo>
                <a:lnTo>
                  <a:pt x="1434954" y="809406"/>
                </a:lnTo>
                <a:lnTo>
                  <a:pt x="1437874" y="807283"/>
                </a:lnTo>
                <a:lnTo>
                  <a:pt x="1441325" y="805425"/>
                </a:lnTo>
                <a:lnTo>
                  <a:pt x="1445306" y="803567"/>
                </a:lnTo>
                <a:lnTo>
                  <a:pt x="1448757" y="801974"/>
                </a:lnTo>
                <a:lnTo>
                  <a:pt x="1452473" y="800381"/>
                </a:lnTo>
                <a:lnTo>
                  <a:pt x="1456189" y="799054"/>
                </a:lnTo>
                <a:lnTo>
                  <a:pt x="1459906" y="797727"/>
                </a:lnTo>
                <a:lnTo>
                  <a:pt x="1464153" y="797196"/>
                </a:lnTo>
                <a:lnTo>
                  <a:pt x="1468134" y="796134"/>
                </a:lnTo>
                <a:lnTo>
                  <a:pt x="1472116" y="795869"/>
                </a:lnTo>
                <a:lnTo>
                  <a:pt x="1476363" y="795603"/>
                </a:lnTo>
                <a:lnTo>
                  <a:pt x="1480345" y="795338"/>
                </a:lnTo>
                <a:close/>
                <a:moveTo>
                  <a:pt x="876984" y="177800"/>
                </a:moveTo>
                <a:lnTo>
                  <a:pt x="883326" y="178065"/>
                </a:lnTo>
                <a:lnTo>
                  <a:pt x="889669" y="179124"/>
                </a:lnTo>
                <a:lnTo>
                  <a:pt x="895482" y="180713"/>
                </a:lnTo>
                <a:lnTo>
                  <a:pt x="901032" y="182832"/>
                </a:lnTo>
                <a:lnTo>
                  <a:pt x="906581" y="185215"/>
                </a:lnTo>
                <a:lnTo>
                  <a:pt x="911867" y="188393"/>
                </a:lnTo>
                <a:lnTo>
                  <a:pt x="916359" y="191836"/>
                </a:lnTo>
                <a:lnTo>
                  <a:pt x="920851" y="196074"/>
                </a:lnTo>
                <a:lnTo>
                  <a:pt x="924815" y="200311"/>
                </a:lnTo>
                <a:lnTo>
                  <a:pt x="928251" y="205078"/>
                </a:lnTo>
                <a:lnTo>
                  <a:pt x="931422" y="210375"/>
                </a:lnTo>
                <a:lnTo>
                  <a:pt x="934065" y="215672"/>
                </a:lnTo>
                <a:lnTo>
                  <a:pt x="936179" y="221498"/>
                </a:lnTo>
                <a:lnTo>
                  <a:pt x="937764" y="227325"/>
                </a:lnTo>
                <a:lnTo>
                  <a:pt x="938821" y="233681"/>
                </a:lnTo>
                <a:lnTo>
                  <a:pt x="939086" y="240037"/>
                </a:lnTo>
                <a:lnTo>
                  <a:pt x="939086" y="766534"/>
                </a:lnTo>
                <a:lnTo>
                  <a:pt x="945956" y="770772"/>
                </a:lnTo>
                <a:lnTo>
                  <a:pt x="952827" y="775539"/>
                </a:lnTo>
                <a:lnTo>
                  <a:pt x="959169" y="780835"/>
                </a:lnTo>
                <a:lnTo>
                  <a:pt x="964983" y="786397"/>
                </a:lnTo>
                <a:lnTo>
                  <a:pt x="971061" y="792488"/>
                </a:lnTo>
                <a:lnTo>
                  <a:pt x="976082" y="798844"/>
                </a:lnTo>
                <a:lnTo>
                  <a:pt x="980839" y="805465"/>
                </a:lnTo>
                <a:lnTo>
                  <a:pt x="985331" y="812351"/>
                </a:lnTo>
                <a:lnTo>
                  <a:pt x="989295" y="819502"/>
                </a:lnTo>
                <a:lnTo>
                  <a:pt x="992995" y="826917"/>
                </a:lnTo>
                <a:lnTo>
                  <a:pt x="995902" y="834862"/>
                </a:lnTo>
                <a:lnTo>
                  <a:pt x="998545" y="843072"/>
                </a:lnTo>
                <a:lnTo>
                  <a:pt x="1000394" y="851282"/>
                </a:lnTo>
                <a:lnTo>
                  <a:pt x="1001980" y="859757"/>
                </a:lnTo>
                <a:lnTo>
                  <a:pt x="1002773" y="868497"/>
                </a:lnTo>
                <a:lnTo>
                  <a:pt x="1003301" y="877236"/>
                </a:lnTo>
                <a:lnTo>
                  <a:pt x="1002773" y="883857"/>
                </a:lnTo>
                <a:lnTo>
                  <a:pt x="1002244" y="889948"/>
                </a:lnTo>
                <a:lnTo>
                  <a:pt x="1001716" y="896569"/>
                </a:lnTo>
                <a:lnTo>
                  <a:pt x="1000394" y="902925"/>
                </a:lnTo>
                <a:lnTo>
                  <a:pt x="999073" y="909017"/>
                </a:lnTo>
                <a:lnTo>
                  <a:pt x="997223" y="915108"/>
                </a:lnTo>
                <a:lnTo>
                  <a:pt x="995373" y="921199"/>
                </a:lnTo>
                <a:lnTo>
                  <a:pt x="993259" y="926761"/>
                </a:lnTo>
                <a:lnTo>
                  <a:pt x="990352" y="932322"/>
                </a:lnTo>
                <a:lnTo>
                  <a:pt x="987445" y="938149"/>
                </a:lnTo>
                <a:lnTo>
                  <a:pt x="984803" y="943446"/>
                </a:lnTo>
                <a:lnTo>
                  <a:pt x="981367" y="948478"/>
                </a:lnTo>
                <a:lnTo>
                  <a:pt x="977932" y="953509"/>
                </a:lnTo>
                <a:lnTo>
                  <a:pt x="973968" y="958541"/>
                </a:lnTo>
                <a:lnTo>
                  <a:pt x="970004" y="962779"/>
                </a:lnTo>
                <a:lnTo>
                  <a:pt x="965512" y="967281"/>
                </a:lnTo>
                <a:lnTo>
                  <a:pt x="961284" y="971783"/>
                </a:lnTo>
                <a:lnTo>
                  <a:pt x="956527" y="975756"/>
                </a:lnTo>
                <a:lnTo>
                  <a:pt x="951770" y="979464"/>
                </a:lnTo>
                <a:lnTo>
                  <a:pt x="946749" y="982906"/>
                </a:lnTo>
                <a:lnTo>
                  <a:pt x="941728" y="986349"/>
                </a:lnTo>
                <a:lnTo>
                  <a:pt x="936443" y="989527"/>
                </a:lnTo>
                <a:lnTo>
                  <a:pt x="930893" y="992441"/>
                </a:lnTo>
                <a:lnTo>
                  <a:pt x="925344" y="994824"/>
                </a:lnTo>
                <a:lnTo>
                  <a:pt x="919530" y="996943"/>
                </a:lnTo>
                <a:lnTo>
                  <a:pt x="913716" y="999062"/>
                </a:lnTo>
                <a:lnTo>
                  <a:pt x="907374" y="1000915"/>
                </a:lnTo>
                <a:lnTo>
                  <a:pt x="901560" y="1001975"/>
                </a:lnTo>
                <a:lnTo>
                  <a:pt x="895218" y="1003299"/>
                </a:lnTo>
                <a:lnTo>
                  <a:pt x="888611" y="1004358"/>
                </a:lnTo>
                <a:lnTo>
                  <a:pt x="882269" y="1004623"/>
                </a:lnTo>
                <a:lnTo>
                  <a:pt x="875663" y="1004888"/>
                </a:lnTo>
                <a:lnTo>
                  <a:pt x="866678" y="1004623"/>
                </a:lnTo>
                <a:lnTo>
                  <a:pt x="857693" y="1003564"/>
                </a:lnTo>
                <a:lnTo>
                  <a:pt x="849236" y="1001975"/>
                </a:lnTo>
                <a:lnTo>
                  <a:pt x="840780" y="999856"/>
                </a:lnTo>
                <a:lnTo>
                  <a:pt x="832324" y="997473"/>
                </a:lnTo>
                <a:lnTo>
                  <a:pt x="824396" y="994030"/>
                </a:lnTo>
                <a:lnTo>
                  <a:pt x="816732" y="990587"/>
                </a:lnTo>
                <a:lnTo>
                  <a:pt x="809333" y="986084"/>
                </a:lnTo>
                <a:lnTo>
                  <a:pt x="802198" y="981317"/>
                </a:lnTo>
                <a:lnTo>
                  <a:pt x="795591" y="976286"/>
                </a:lnTo>
                <a:lnTo>
                  <a:pt x="788984" y="970724"/>
                </a:lnTo>
                <a:lnTo>
                  <a:pt x="783170" y="964633"/>
                </a:lnTo>
                <a:lnTo>
                  <a:pt x="777357" y="958541"/>
                </a:lnTo>
                <a:lnTo>
                  <a:pt x="772600" y="951920"/>
                </a:lnTo>
                <a:lnTo>
                  <a:pt x="767843" y="944770"/>
                </a:lnTo>
                <a:lnTo>
                  <a:pt x="763351" y="937354"/>
                </a:lnTo>
                <a:lnTo>
                  <a:pt x="413204" y="937354"/>
                </a:lnTo>
                <a:lnTo>
                  <a:pt x="406597" y="937090"/>
                </a:lnTo>
                <a:lnTo>
                  <a:pt x="400519" y="936295"/>
                </a:lnTo>
                <a:lnTo>
                  <a:pt x="394705" y="934706"/>
                </a:lnTo>
                <a:lnTo>
                  <a:pt x="388627" y="932322"/>
                </a:lnTo>
                <a:lnTo>
                  <a:pt x="383342" y="929939"/>
                </a:lnTo>
                <a:lnTo>
                  <a:pt x="378321" y="926761"/>
                </a:lnTo>
                <a:lnTo>
                  <a:pt x="373564" y="923053"/>
                </a:lnTo>
                <a:lnTo>
                  <a:pt x="368808" y="919345"/>
                </a:lnTo>
                <a:lnTo>
                  <a:pt x="365108" y="914843"/>
                </a:lnTo>
                <a:lnTo>
                  <a:pt x="361408" y="909811"/>
                </a:lnTo>
                <a:lnTo>
                  <a:pt x="358237" y="904779"/>
                </a:lnTo>
                <a:lnTo>
                  <a:pt x="355859" y="899483"/>
                </a:lnTo>
                <a:lnTo>
                  <a:pt x="353480" y="893921"/>
                </a:lnTo>
                <a:lnTo>
                  <a:pt x="352159" y="887830"/>
                </a:lnTo>
                <a:lnTo>
                  <a:pt x="351102" y="881474"/>
                </a:lnTo>
                <a:lnTo>
                  <a:pt x="350838" y="875382"/>
                </a:lnTo>
                <a:lnTo>
                  <a:pt x="351102" y="868761"/>
                </a:lnTo>
                <a:lnTo>
                  <a:pt x="352159" y="862670"/>
                </a:lnTo>
                <a:lnTo>
                  <a:pt x="353480" y="856844"/>
                </a:lnTo>
                <a:lnTo>
                  <a:pt x="355859" y="850752"/>
                </a:lnTo>
                <a:lnTo>
                  <a:pt x="358237" y="845456"/>
                </a:lnTo>
                <a:lnTo>
                  <a:pt x="361408" y="840424"/>
                </a:lnTo>
                <a:lnTo>
                  <a:pt x="365108" y="835392"/>
                </a:lnTo>
                <a:lnTo>
                  <a:pt x="368808" y="831154"/>
                </a:lnTo>
                <a:lnTo>
                  <a:pt x="373564" y="827447"/>
                </a:lnTo>
                <a:lnTo>
                  <a:pt x="378321" y="823474"/>
                </a:lnTo>
                <a:lnTo>
                  <a:pt x="383342" y="820296"/>
                </a:lnTo>
                <a:lnTo>
                  <a:pt x="388627" y="817913"/>
                </a:lnTo>
                <a:lnTo>
                  <a:pt x="394705" y="815794"/>
                </a:lnTo>
                <a:lnTo>
                  <a:pt x="400519" y="814205"/>
                </a:lnTo>
                <a:lnTo>
                  <a:pt x="406597" y="813146"/>
                </a:lnTo>
                <a:lnTo>
                  <a:pt x="413204" y="812881"/>
                </a:lnTo>
                <a:lnTo>
                  <a:pt x="765465" y="812881"/>
                </a:lnTo>
                <a:lnTo>
                  <a:pt x="770222" y="805730"/>
                </a:lnTo>
                <a:lnTo>
                  <a:pt x="775507" y="798579"/>
                </a:lnTo>
                <a:lnTo>
                  <a:pt x="780792" y="791959"/>
                </a:lnTo>
                <a:lnTo>
                  <a:pt x="786870" y="785602"/>
                </a:lnTo>
                <a:lnTo>
                  <a:pt x="793477" y="779511"/>
                </a:lnTo>
                <a:lnTo>
                  <a:pt x="800348" y="774214"/>
                </a:lnTo>
                <a:lnTo>
                  <a:pt x="807483" y="769183"/>
                </a:lnTo>
                <a:lnTo>
                  <a:pt x="815147" y="764945"/>
                </a:lnTo>
                <a:lnTo>
                  <a:pt x="815147" y="240037"/>
                </a:lnTo>
                <a:lnTo>
                  <a:pt x="815411" y="233681"/>
                </a:lnTo>
                <a:lnTo>
                  <a:pt x="816204" y="227325"/>
                </a:lnTo>
                <a:lnTo>
                  <a:pt x="817789" y="221498"/>
                </a:lnTo>
                <a:lnTo>
                  <a:pt x="819639" y="215672"/>
                </a:lnTo>
                <a:lnTo>
                  <a:pt x="822546" y="210375"/>
                </a:lnTo>
                <a:lnTo>
                  <a:pt x="825717" y="205078"/>
                </a:lnTo>
                <a:lnTo>
                  <a:pt x="829153" y="200311"/>
                </a:lnTo>
                <a:lnTo>
                  <a:pt x="833116" y="196074"/>
                </a:lnTo>
                <a:lnTo>
                  <a:pt x="837609" y="191836"/>
                </a:lnTo>
                <a:lnTo>
                  <a:pt x="842366" y="188393"/>
                </a:lnTo>
                <a:lnTo>
                  <a:pt x="847387" y="185215"/>
                </a:lnTo>
                <a:lnTo>
                  <a:pt x="852936" y="182832"/>
                </a:lnTo>
                <a:lnTo>
                  <a:pt x="858486" y="180713"/>
                </a:lnTo>
                <a:lnTo>
                  <a:pt x="864564" y="179124"/>
                </a:lnTo>
                <a:lnTo>
                  <a:pt x="870642" y="178065"/>
                </a:lnTo>
                <a:lnTo>
                  <a:pt x="876984" y="177800"/>
                </a:lnTo>
                <a:close/>
                <a:moveTo>
                  <a:pt x="856991" y="124392"/>
                </a:moveTo>
                <a:lnTo>
                  <a:pt x="837683" y="125450"/>
                </a:lnTo>
                <a:lnTo>
                  <a:pt x="818374" y="126774"/>
                </a:lnTo>
                <a:lnTo>
                  <a:pt x="799594" y="128362"/>
                </a:lnTo>
                <a:lnTo>
                  <a:pt x="780550" y="130479"/>
                </a:lnTo>
                <a:lnTo>
                  <a:pt x="762034" y="132861"/>
                </a:lnTo>
                <a:lnTo>
                  <a:pt x="743255" y="136037"/>
                </a:lnTo>
                <a:lnTo>
                  <a:pt x="725004" y="139478"/>
                </a:lnTo>
                <a:lnTo>
                  <a:pt x="706489" y="143712"/>
                </a:lnTo>
                <a:lnTo>
                  <a:pt x="688502" y="147947"/>
                </a:lnTo>
                <a:lnTo>
                  <a:pt x="670516" y="152975"/>
                </a:lnTo>
                <a:lnTo>
                  <a:pt x="653059" y="158269"/>
                </a:lnTo>
                <a:lnTo>
                  <a:pt x="635337" y="164091"/>
                </a:lnTo>
                <a:lnTo>
                  <a:pt x="617880" y="169914"/>
                </a:lnTo>
                <a:lnTo>
                  <a:pt x="600687" y="176530"/>
                </a:lnTo>
                <a:lnTo>
                  <a:pt x="583759" y="183412"/>
                </a:lnTo>
                <a:lnTo>
                  <a:pt x="567095" y="191087"/>
                </a:lnTo>
                <a:lnTo>
                  <a:pt x="550432" y="198762"/>
                </a:lnTo>
                <a:lnTo>
                  <a:pt x="534297" y="206967"/>
                </a:lnTo>
                <a:lnTo>
                  <a:pt x="517898" y="215436"/>
                </a:lnTo>
                <a:lnTo>
                  <a:pt x="502292" y="224170"/>
                </a:lnTo>
                <a:lnTo>
                  <a:pt x="486686" y="233698"/>
                </a:lnTo>
                <a:lnTo>
                  <a:pt x="471345" y="242961"/>
                </a:lnTo>
                <a:lnTo>
                  <a:pt x="456268" y="253018"/>
                </a:lnTo>
                <a:lnTo>
                  <a:pt x="441192" y="263340"/>
                </a:lnTo>
                <a:lnTo>
                  <a:pt x="426379" y="274191"/>
                </a:lnTo>
                <a:lnTo>
                  <a:pt x="412361" y="285042"/>
                </a:lnTo>
                <a:lnTo>
                  <a:pt x="398342" y="296423"/>
                </a:lnTo>
                <a:lnTo>
                  <a:pt x="384588" y="308333"/>
                </a:lnTo>
                <a:lnTo>
                  <a:pt x="371098" y="320243"/>
                </a:lnTo>
                <a:lnTo>
                  <a:pt x="357608" y="332417"/>
                </a:lnTo>
                <a:lnTo>
                  <a:pt x="344648" y="344856"/>
                </a:lnTo>
                <a:lnTo>
                  <a:pt x="332216" y="358089"/>
                </a:lnTo>
                <a:lnTo>
                  <a:pt x="319784" y="371323"/>
                </a:lnTo>
                <a:lnTo>
                  <a:pt x="307617" y="384820"/>
                </a:lnTo>
                <a:lnTo>
                  <a:pt x="295979" y="398583"/>
                </a:lnTo>
                <a:lnTo>
                  <a:pt x="284870" y="412610"/>
                </a:lnTo>
                <a:lnTo>
                  <a:pt x="273761" y="427167"/>
                </a:lnTo>
                <a:lnTo>
                  <a:pt x="263181" y="441458"/>
                </a:lnTo>
                <a:lnTo>
                  <a:pt x="252865" y="456544"/>
                </a:lnTo>
                <a:lnTo>
                  <a:pt x="242814" y="471630"/>
                </a:lnTo>
                <a:lnTo>
                  <a:pt x="233027" y="486980"/>
                </a:lnTo>
                <a:lnTo>
                  <a:pt x="224034" y="502596"/>
                </a:lnTo>
                <a:lnTo>
                  <a:pt x="215041" y="518740"/>
                </a:lnTo>
                <a:lnTo>
                  <a:pt x="206577" y="534620"/>
                </a:lnTo>
                <a:lnTo>
                  <a:pt x="198377" y="551029"/>
                </a:lnTo>
                <a:lnTo>
                  <a:pt x="190707" y="567438"/>
                </a:lnTo>
                <a:lnTo>
                  <a:pt x="183301" y="584112"/>
                </a:lnTo>
                <a:lnTo>
                  <a:pt x="176424" y="601315"/>
                </a:lnTo>
                <a:lnTo>
                  <a:pt x="169811" y="618253"/>
                </a:lnTo>
                <a:lnTo>
                  <a:pt x="163992" y="635986"/>
                </a:lnTo>
                <a:lnTo>
                  <a:pt x="157908" y="653454"/>
                </a:lnTo>
                <a:lnTo>
                  <a:pt x="152883" y="670921"/>
                </a:lnTo>
                <a:lnTo>
                  <a:pt x="147857" y="689183"/>
                </a:lnTo>
                <a:lnTo>
                  <a:pt x="143625" y="707180"/>
                </a:lnTo>
                <a:lnTo>
                  <a:pt x="139393" y="725707"/>
                </a:lnTo>
                <a:lnTo>
                  <a:pt x="135955" y="743704"/>
                </a:lnTo>
                <a:lnTo>
                  <a:pt x="132781" y="762495"/>
                </a:lnTo>
                <a:lnTo>
                  <a:pt x="130400" y="781551"/>
                </a:lnTo>
                <a:lnTo>
                  <a:pt x="128019" y="800342"/>
                </a:lnTo>
                <a:lnTo>
                  <a:pt x="126168" y="819133"/>
                </a:lnTo>
                <a:lnTo>
                  <a:pt x="125110" y="838189"/>
                </a:lnTo>
                <a:lnTo>
                  <a:pt x="124316" y="857509"/>
                </a:lnTo>
                <a:lnTo>
                  <a:pt x="124052" y="877094"/>
                </a:lnTo>
                <a:lnTo>
                  <a:pt x="124316" y="896414"/>
                </a:lnTo>
                <a:lnTo>
                  <a:pt x="125110" y="915735"/>
                </a:lnTo>
                <a:lnTo>
                  <a:pt x="126168" y="934791"/>
                </a:lnTo>
                <a:lnTo>
                  <a:pt x="128019" y="953846"/>
                </a:lnTo>
                <a:lnTo>
                  <a:pt x="130400" y="972637"/>
                </a:lnTo>
                <a:lnTo>
                  <a:pt x="132781" y="991428"/>
                </a:lnTo>
                <a:lnTo>
                  <a:pt x="135955" y="1009955"/>
                </a:lnTo>
                <a:lnTo>
                  <a:pt x="139393" y="1028481"/>
                </a:lnTo>
                <a:lnTo>
                  <a:pt x="143625" y="1046743"/>
                </a:lnTo>
                <a:lnTo>
                  <a:pt x="147857" y="1065005"/>
                </a:lnTo>
                <a:lnTo>
                  <a:pt x="152883" y="1082737"/>
                </a:lnTo>
                <a:lnTo>
                  <a:pt x="157908" y="1100734"/>
                </a:lnTo>
                <a:lnTo>
                  <a:pt x="163992" y="1118202"/>
                </a:lnTo>
                <a:lnTo>
                  <a:pt x="169811" y="1135405"/>
                </a:lnTo>
                <a:lnTo>
                  <a:pt x="176424" y="1152608"/>
                </a:lnTo>
                <a:lnTo>
                  <a:pt x="183301" y="1169547"/>
                </a:lnTo>
                <a:lnTo>
                  <a:pt x="190707" y="1186485"/>
                </a:lnTo>
                <a:lnTo>
                  <a:pt x="198377" y="1203159"/>
                </a:lnTo>
                <a:lnTo>
                  <a:pt x="206577" y="1219568"/>
                </a:lnTo>
                <a:lnTo>
                  <a:pt x="215041" y="1235448"/>
                </a:lnTo>
                <a:lnTo>
                  <a:pt x="224034" y="1251592"/>
                </a:lnTo>
                <a:lnTo>
                  <a:pt x="233027" y="1267208"/>
                </a:lnTo>
                <a:lnTo>
                  <a:pt x="242814" y="1282558"/>
                </a:lnTo>
                <a:lnTo>
                  <a:pt x="252865" y="1297644"/>
                </a:lnTo>
                <a:lnTo>
                  <a:pt x="263181" y="1312200"/>
                </a:lnTo>
                <a:lnTo>
                  <a:pt x="273761" y="1327021"/>
                </a:lnTo>
                <a:lnTo>
                  <a:pt x="284870" y="1341578"/>
                </a:lnTo>
                <a:lnTo>
                  <a:pt x="295979" y="1355605"/>
                </a:lnTo>
                <a:lnTo>
                  <a:pt x="307617" y="1369368"/>
                </a:lnTo>
                <a:lnTo>
                  <a:pt x="319784" y="1382865"/>
                </a:lnTo>
                <a:lnTo>
                  <a:pt x="332216" y="1396099"/>
                </a:lnTo>
                <a:lnTo>
                  <a:pt x="344648" y="1408803"/>
                </a:lnTo>
                <a:lnTo>
                  <a:pt x="357608" y="1421771"/>
                </a:lnTo>
                <a:lnTo>
                  <a:pt x="371098" y="1433946"/>
                </a:lnTo>
                <a:lnTo>
                  <a:pt x="384588" y="1445855"/>
                </a:lnTo>
                <a:lnTo>
                  <a:pt x="398342" y="1457501"/>
                </a:lnTo>
                <a:lnTo>
                  <a:pt x="412361" y="1469146"/>
                </a:lnTo>
                <a:lnTo>
                  <a:pt x="426379" y="1479997"/>
                </a:lnTo>
                <a:lnTo>
                  <a:pt x="441192" y="1490848"/>
                </a:lnTo>
                <a:lnTo>
                  <a:pt x="456268" y="1501170"/>
                </a:lnTo>
                <a:lnTo>
                  <a:pt x="471345" y="1511227"/>
                </a:lnTo>
                <a:lnTo>
                  <a:pt x="486686" y="1520490"/>
                </a:lnTo>
                <a:lnTo>
                  <a:pt x="502292" y="1530018"/>
                </a:lnTo>
                <a:lnTo>
                  <a:pt x="517898" y="1538752"/>
                </a:lnTo>
                <a:lnTo>
                  <a:pt x="534297" y="1547221"/>
                </a:lnTo>
                <a:lnTo>
                  <a:pt x="550432" y="1555426"/>
                </a:lnTo>
                <a:lnTo>
                  <a:pt x="567095" y="1563101"/>
                </a:lnTo>
                <a:lnTo>
                  <a:pt x="583759" y="1570512"/>
                </a:lnTo>
                <a:lnTo>
                  <a:pt x="600687" y="1577393"/>
                </a:lnTo>
                <a:lnTo>
                  <a:pt x="617880" y="1583745"/>
                </a:lnTo>
                <a:lnTo>
                  <a:pt x="635337" y="1590097"/>
                </a:lnTo>
                <a:lnTo>
                  <a:pt x="653059" y="1595655"/>
                </a:lnTo>
                <a:lnTo>
                  <a:pt x="670516" y="1601213"/>
                </a:lnTo>
                <a:lnTo>
                  <a:pt x="688502" y="1605712"/>
                </a:lnTo>
                <a:lnTo>
                  <a:pt x="706489" y="1610476"/>
                </a:lnTo>
                <a:lnTo>
                  <a:pt x="725004" y="1614181"/>
                </a:lnTo>
                <a:lnTo>
                  <a:pt x="743255" y="1618151"/>
                </a:lnTo>
                <a:lnTo>
                  <a:pt x="762034" y="1620798"/>
                </a:lnTo>
                <a:lnTo>
                  <a:pt x="780550" y="1623709"/>
                </a:lnTo>
                <a:lnTo>
                  <a:pt x="799594" y="1625826"/>
                </a:lnTo>
                <a:lnTo>
                  <a:pt x="818374" y="1627414"/>
                </a:lnTo>
                <a:lnTo>
                  <a:pt x="837683" y="1628738"/>
                </a:lnTo>
                <a:lnTo>
                  <a:pt x="856991" y="1629267"/>
                </a:lnTo>
                <a:lnTo>
                  <a:pt x="876300" y="1629532"/>
                </a:lnTo>
                <a:lnTo>
                  <a:pt x="895873" y="1629267"/>
                </a:lnTo>
                <a:lnTo>
                  <a:pt x="914918" y="1628738"/>
                </a:lnTo>
                <a:lnTo>
                  <a:pt x="933962" y="1627414"/>
                </a:lnTo>
                <a:lnTo>
                  <a:pt x="953271" y="1625826"/>
                </a:lnTo>
                <a:lnTo>
                  <a:pt x="972050" y="1623709"/>
                </a:lnTo>
                <a:lnTo>
                  <a:pt x="990830" y="1620798"/>
                </a:lnTo>
                <a:lnTo>
                  <a:pt x="1009345" y="1618151"/>
                </a:lnTo>
                <a:lnTo>
                  <a:pt x="1027861" y="1614181"/>
                </a:lnTo>
                <a:lnTo>
                  <a:pt x="1045847" y="1610476"/>
                </a:lnTo>
                <a:lnTo>
                  <a:pt x="1064098" y="1605712"/>
                </a:lnTo>
                <a:lnTo>
                  <a:pt x="1082084" y="1601213"/>
                </a:lnTo>
                <a:lnTo>
                  <a:pt x="1099806" y="1595655"/>
                </a:lnTo>
                <a:lnTo>
                  <a:pt x="1117263" y="1590097"/>
                </a:lnTo>
                <a:lnTo>
                  <a:pt x="1134720" y="1583745"/>
                </a:lnTo>
                <a:lnTo>
                  <a:pt x="1151913" y="1577393"/>
                </a:lnTo>
                <a:lnTo>
                  <a:pt x="1168841" y="1570512"/>
                </a:lnTo>
                <a:lnTo>
                  <a:pt x="1185769" y="1563101"/>
                </a:lnTo>
                <a:lnTo>
                  <a:pt x="1201904" y="1555426"/>
                </a:lnTo>
                <a:lnTo>
                  <a:pt x="1218568" y="1547221"/>
                </a:lnTo>
                <a:lnTo>
                  <a:pt x="1234702" y="1538752"/>
                </a:lnTo>
                <a:lnTo>
                  <a:pt x="1250573" y="1530018"/>
                </a:lnTo>
                <a:lnTo>
                  <a:pt x="1265914" y="1520490"/>
                </a:lnTo>
                <a:lnTo>
                  <a:pt x="1281255" y="1511227"/>
                </a:lnTo>
                <a:lnTo>
                  <a:pt x="1296596" y="1501170"/>
                </a:lnTo>
                <a:lnTo>
                  <a:pt x="1311408" y="1490848"/>
                </a:lnTo>
                <a:lnTo>
                  <a:pt x="1325956" y="1479997"/>
                </a:lnTo>
                <a:lnTo>
                  <a:pt x="1340504" y="1469146"/>
                </a:lnTo>
                <a:lnTo>
                  <a:pt x="1354522" y="1457501"/>
                </a:lnTo>
                <a:lnTo>
                  <a:pt x="1368277" y="1445855"/>
                </a:lnTo>
                <a:lnTo>
                  <a:pt x="1381766" y="1433946"/>
                </a:lnTo>
                <a:lnTo>
                  <a:pt x="1394991" y="1421771"/>
                </a:lnTo>
                <a:lnTo>
                  <a:pt x="1407952" y="1408803"/>
                </a:lnTo>
                <a:lnTo>
                  <a:pt x="1420384" y="1396099"/>
                </a:lnTo>
                <a:lnTo>
                  <a:pt x="1432815" y="1382865"/>
                </a:lnTo>
                <a:lnTo>
                  <a:pt x="1444718" y="1369368"/>
                </a:lnTo>
                <a:lnTo>
                  <a:pt x="1456356" y="1355605"/>
                </a:lnTo>
                <a:lnTo>
                  <a:pt x="1467730" y="1341578"/>
                </a:lnTo>
                <a:lnTo>
                  <a:pt x="1479104" y="1327021"/>
                </a:lnTo>
                <a:lnTo>
                  <a:pt x="1489684" y="1312200"/>
                </a:lnTo>
                <a:lnTo>
                  <a:pt x="1499735" y="1297644"/>
                </a:lnTo>
                <a:lnTo>
                  <a:pt x="1509786" y="1282558"/>
                </a:lnTo>
                <a:lnTo>
                  <a:pt x="1519308" y="1267208"/>
                </a:lnTo>
                <a:lnTo>
                  <a:pt x="1528830" y="1251592"/>
                </a:lnTo>
                <a:lnTo>
                  <a:pt x="1537559" y="1235448"/>
                </a:lnTo>
                <a:lnTo>
                  <a:pt x="1546023" y="1219568"/>
                </a:lnTo>
                <a:lnTo>
                  <a:pt x="1554223" y="1203159"/>
                </a:lnTo>
                <a:lnTo>
                  <a:pt x="1561893" y="1186485"/>
                </a:lnTo>
                <a:lnTo>
                  <a:pt x="1569299" y="1169547"/>
                </a:lnTo>
                <a:lnTo>
                  <a:pt x="1576176" y="1152608"/>
                </a:lnTo>
                <a:lnTo>
                  <a:pt x="1582789" y="1135405"/>
                </a:lnTo>
                <a:lnTo>
                  <a:pt x="1588873" y="1118202"/>
                </a:lnTo>
                <a:lnTo>
                  <a:pt x="1594692" y="1100734"/>
                </a:lnTo>
                <a:lnTo>
                  <a:pt x="1599982" y="1082737"/>
                </a:lnTo>
                <a:lnTo>
                  <a:pt x="1604743" y="1065005"/>
                </a:lnTo>
                <a:lnTo>
                  <a:pt x="1608975" y="1046743"/>
                </a:lnTo>
                <a:lnTo>
                  <a:pt x="1613207" y="1028481"/>
                </a:lnTo>
                <a:lnTo>
                  <a:pt x="1616645" y="1009955"/>
                </a:lnTo>
                <a:lnTo>
                  <a:pt x="1619555" y="991428"/>
                </a:lnTo>
                <a:lnTo>
                  <a:pt x="1622464" y="972637"/>
                </a:lnTo>
                <a:lnTo>
                  <a:pt x="1624581" y="953846"/>
                </a:lnTo>
                <a:lnTo>
                  <a:pt x="1626168" y="934791"/>
                </a:lnTo>
                <a:lnTo>
                  <a:pt x="1627490" y="915735"/>
                </a:lnTo>
                <a:lnTo>
                  <a:pt x="1628019" y="896414"/>
                </a:lnTo>
                <a:lnTo>
                  <a:pt x="1628548" y="877094"/>
                </a:lnTo>
                <a:lnTo>
                  <a:pt x="1628019" y="857509"/>
                </a:lnTo>
                <a:lnTo>
                  <a:pt x="1627490" y="838189"/>
                </a:lnTo>
                <a:lnTo>
                  <a:pt x="1626168" y="819133"/>
                </a:lnTo>
                <a:lnTo>
                  <a:pt x="1624581" y="800342"/>
                </a:lnTo>
                <a:lnTo>
                  <a:pt x="1622464" y="781551"/>
                </a:lnTo>
                <a:lnTo>
                  <a:pt x="1619555" y="762495"/>
                </a:lnTo>
                <a:lnTo>
                  <a:pt x="1616645" y="743704"/>
                </a:lnTo>
                <a:lnTo>
                  <a:pt x="1613207" y="725707"/>
                </a:lnTo>
                <a:lnTo>
                  <a:pt x="1608975" y="707180"/>
                </a:lnTo>
                <a:lnTo>
                  <a:pt x="1604743" y="689183"/>
                </a:lnTo>
                <a:lnTo>
                  <a:pt x="1599982" y="670921"/>
                </a:lnTo>
                <a:lnTo>
                  <a:pt x="1594692" y="653454"/>
                </a:lnTo>
                <a:lnTo>
                  <a:pt x="1588873" y="635986"/>
                </a:lnTo>
                <a:lnTo>
                  <a:pt x="1582789" y="618253"/>
                </a:lnTo>
                <a:lnTo>
                  <a:pt x="1576176" y="601315"/>
                </a:lnTo>
                <a:lnTo>
                  <a:pt x="1569299" y="584112"/>
                </a:lnTo>
                <a:lnTo>
                  <a:pt x="1561893" y="567438"/>
                </a:lnTo>
                <a:lnTo>
                  <a:pt x="1554223" y="551029"/>
                </a:lnTo>
                <a:lnTo>
                  <a:pt x="1546023" y="534620"/>
                </a:lnTo>
                <a:lnTo>
                  <a:pt x="1537559" y="518740"/>
                </a:lnTo>
                <a:lnTo>
                  <a:pt x="1528830" y="502596"/>
                </a:lnTo>
                <a:lnTo>
                  <a:pt x="1519308" y="486980"/>
                </a:lnTo>
                <a:lnTo>
                  <a:pt x="1509786" y="471630"/>
                </a:lnTo>
                <a:lnTo>
                  <a:pt x="1499735" y="456544"/>
                </a:lnTo>
                <a:lnTo>
                  <a:pt x="1489684" y="441458"/>
                </a:lnTo>
                <a:lnTo>
                  <a:pt x="1479104" y="427167"/>
                </a:lnTo>
                <a:lnTo>
                  <a:pt x="1467730" y="412610"/>
                </a:lnTo>
                <a:lnTo>
                  <a:pt x="1456356" y="398583"/>
                </a:lnTo>
                <a:lnTo>
                  <a:pt x="1444718" y="384820"/>
                </a:lnTo>
                <a:lnTo>
                  <a:pt x="1432815" y="371323"/>
                </a:lnTo>
                <a:lnTo>
                  <a:pt x="1420384" y="358089"/>
                </a:lnTo>
                <a:lnTo>
                  <a:pt x="1407952" y="344856"/>
                </a:lnTo>
                <a:lnTo>
                  <a:pt x="1394991" y="332417"/>
                </a:lnTo>
                <a:lnTo>
                  <a:pt x="1381766" y="320243"/>
                </a:lnTo>
                <a:lnTo>
                  <a:pt x="1368277" y="308333"/>
                </a:lnTo>
                <a:lnTo>
                  <a:pt x="1354522" y="296423"/>
                </a:lnTo>
                <a:lnTo>
                  <a:pt x="1340504" y="285042"/>
                </a:lnTo>
                <a:lnTo>
                  <a:pt x="1325956" y="274191"/>
                </a:lnTo>
                <a:lnTo>
                  <a:pt x="1311408" y="263340"/>
                </a:lnTo>
                <a:lnTo>
                  <a:pt x="1296596" y="253018"/>
                </a:lnTo>
                <a:lnTo>
                  <a:pt x="1281255" y="242961"/>
                </a:lnTo>
                <a:lnTo>
                  <a:pt x="1265914" y="233698"/>
                </a:lnTo>
                <a:lnTo>
                  <a:pt x="1250573" y="224170"/>
                </a:lnTo>
                <a:lnTo>
                  <a:pt x="1234702" y="215436"/>
                </a:lnTo>
                <a:lnTo>
                  <a:pt x="1218568" y="206967"/>
                </a:lnTo>
                <a:lnTo>
                  <a:pt x="1201904" y="198762"/>
                </a:lnTo>
                <a:lnTo>
                  <a:pt x="1185769" y="191087"/>
                </a:lnTo>
                <a:lnTo>
                  <a:pt x="1168841" y="183412"/>
                </a:lnTo>
                <a:lnTo>
                  <a:pt x="1151913" y="176530"/>
                </a:lnTo>
                <a:lnTo>
                  <a:pt x="1134720" y="169914"/>
                </a:lnTo>
                <a:lnTo>
                  <a:pt x="1117263" y="164091"/>
                </a:lnTo>
                <a:lnTo>
                  <a:pt x="1099806" y="158269"/>
                </a:lnTo>
                <a:lnTo>
                  <a:pt x="1082084" y="152975"/>
                </a:lnTo>
                <a:lnTo>
                  <a:pt x="1064098" y="147947"/>
                </a:lnTo>
                <a:lnTo>
                  <a:pt x="1045847" y="143712"/>
                </a:lnTo>
                <a:lnTo>
                  <a:pt x="1027861" y="139478"/>
                </a:lnTo>
                <a:lnTo>
                  <a:pt x="1009345" y="136037"/>
                </a:lnTo>
                <a:lnTo>
                  <a:pt x="990830" y="132861"/>
                </a:lnTo>
                <a:lnTo>
                  <a:pt x="972050" y="130479"/>
                </a:lnTo>
                <a:lnTo>
                  <a:pt x="953271" y="128362"/>
                </a:lnTo>
                <a:lnTo>
                  <a:pt x="933962" y="126774"/>
                </a:lnTo>
                <a:lnTo>
                  <a:pt x="914918" y="125450"/>
                </a:lnTo>
                <a:lnTo>
                  <a:pt x="895873" y="124392"/>
                </a:lnTo>
                <a:lnTo>
                  <a:pt x="876300" y="124392"/>
                </a:lnTo>
                <a:lnTo>
                  <a:pt x="856991" y="124392"/>
                </a:lnTo>
                <a:close/>
                <a:moveTo>
                  <a:pt x="876300" y="0"/>
                </a:moveTo>
                <a:lnTo>
                  <a:pt x="899048" y="265"/>
                </a:lnTo>
                <a:lnTo>
                  <a:pt x="921266" y="1323"/>
                </a:lnTo>
                <a:lnTo>
                  <a:pt x="943749" y="2382"/>
                </a:lnTo>
                <a:lnTo>
                  <a:pt x="965702" y="4764"/>
                </a:lnTo>
                <a:lnTo>
                  <a:pt x="987656" y="7146"/>
                </a:lnTo>
                <a:lnTo>
                  <a:pt x="1009610" y="10057"/>
                </a:lnTo>
                <a:lnTo>
                  <a:pt x="1031299" y="13763"/>
                </a:lnTo>
                <a:lnTo>
                  <a:pt x="1052724" y="17997"/>
                </a:lnTo>
                <a:lnTo>
                  <a:pt x="1074149" y="22496"/>
                </a:lnTo>
                <a:lnTo>
                  <a:pt x="1095045" y="27525"/>
                </a:lnTo>
                <a:lnTo>
                  <a:pt x="1115940" y="33348"/>
                </a:lnTo>
                <a:lnTo>
                  <a:pt x="1136572" y="39435"/>
                </a:lnTo>
                <a:lnTo>
                  <a:pt x="1157203" y="46051"/>
                </a:lnTo>
                <a:lnTo>
                  <a:pt x="1177305" y="53197"/>
                </a:lnTo>
                <a:lnTo>
                  <a:pt x="1197407" y="60873"/>
                </a:lnTo>
                <a:lnTo>
                  <a:pt x="1216981" y="69077"/>
                </a:lnTo>
                <a:lnTo>
                  <a:pt x="1236818" y="77811"/>
                </a:lnTo>
                <a:lnTo>
                  <a:pt x="1255863" y="86545"/>
                </a:lnTo>
                <a:lnTo>
                  <a:pt x="1274907" y="96337"/>
                </a:lnTo>
                <a:lnTo>
                  <a:pt x="1293687" y="105865"/>
                </a:lnTo>
                <a:lnTo>
                  <a:pt x="1312202" y="116452"/>
                </a:lnTo>
                <a:lnTo>
                  <a:pt x="1330453" y="127303"/>
                </a:lnTo>
                <a:lnTo>
                  <a:pt x="1348439" y="138154"/>
                </a:lnTo>
                <a:lnTo>
                  <a:pt x="1365896" y="149799"/>
                </a:lnTo>
                <a:lnTo>
                  <a:pt x="1383353" y="162239"/>
                </a:lnTo>
                <a:lnTo>
                  <a:pt x="1400282" y="174413"/>
                </a:lnTo>
                <a:lnTo>
                  <a:pt x="1416945" y="187117"/>
                </a:lnTo>
                <a:lnTo>
                  <a:pt x="1433609" y="200615"/>
                </a:lnTo>
                <a:lnTo>
                  <a:pt x="1449479" y="214113"/>
                </a:lnTo>
                <a:lnTo>
                  <a:pt x="1465085" y="228404"/>
                </a:lnTo>
                <a:lnTo>
                  <a:pt x="1480426" y="242432"/>
                </a:lnTo>
                <a:lnTo>
                  <a:pt x="1495503" y="257253"/>
                </a:lnTo>
                <a:lnTo>
                  <a:pt x="1510315" y="272074"/>
                </a:lnTo>
                <a:lnTo>
                  <a:pt x="1524863" y="287424"/>
                </a:lnTo>
                <a:lnTo>
                  <a:pt x="1538881" y="303569"/>
                </a:lnTo>
                <a:lnTo>
                  <a:pt x="1552371" y="319449"/>
                </a:lnTo>
                <a:lnTo>
                  <a:pt x="1565596" y="335858"/>
                </a:lnTo>
                <a:lnTo>
                  <a:pt x="1578292" y="352796"/>
                </a:lnTo>
                <a:lnTo>
                  <a:pt x="1590724" y="369735"/>
                </a:lnTo>
                <a:lnTo>
                  <a:pt x="1602627" y="386938"/>
                </a:lnTo>
                <a:lnTo>
                  <a:pt x="1614265" y="404935"/>
                </a:lnTo>
                <a:lnTo>
                  <a:pt x="1625639" y="422667"/>
                </a:lnTo>
                <a:lnTo>
                  <a:pt x="1636219" y="440929"/>
                </a:lnTo>
                <a:lnTo>
                  <a:pt x="1646534" y="459455"/>
                </a:lnTo>
                <a:lnTo>
                  <a:pt x="1656585" y="478247"/>
                </a:lnTo>
                <a:lnTo>
                  <a:pt x="1666108" y="497038"/>
                </a:lnTo>
                <a:lnTo>
                  <a:pt x="1675101" y="516358"/>
                </a:lnTo>
                <a:lnTo>
                  <a:pt x="1683565" y="535943"/>
                </a:lnTo>
                <a:lnTo>
                  <a:pt x="1691764" y="555528"/>
                </a:lnTo>
                <a:lnTo>
                  <a:pt x="1699170" y="575643"/>
                </a:lnTo>
                <a:lnTo>
                  <a:pt x="1706577" y="596022"/>
                </a:lnTo>
                <a:lnTo>
                  <a:pt x="1712925" y="616401"/>
                </a:lnTo>
                <a:lnTo>
                  <a:pt x="1719273" y="637309"/>
                </a:lnTo>
                <a:lnTo>
                  <a:pt x="1725092" y="658218"/>
                </a:lnTo>
                <a:lnTo>
                  <a:pt x="1730382" y="679126"/>
                </a:lnTo>
                <a:lnTo>
                  <a:pt x="1734614" y="700564"/>
                </a:lnTo>
                <a:lnTo>
                  <a:pt x="1739111" y="721737"/>
                </a:lnTo>
                <a:lnTo>
                  <a:pt x="1742549" y="743439"/>
                </a:lnTo>
                <a:lnTo>
                  <a:pt x="1745723" y="765406"/>
                </a:lnTo>
                <a:lnTo>
                  <a:pt x="1748104" y="787373"/>
                </a:lnTo>
                <a:lnTo>
                  <a:pt x="1749955" y="809605"/>
                </a:lnTo>
                <a:lnTo>
                  <a:pt x="1751542" y="831837"/>
                </a:lnTo>
                <a:lnTo>
                  <a:pt x="1752336" y="854598"/>
                </a:lnTo>
                <a:lnTo>
                  <a:pt x="1752600" y="877094"/>
                </a:lnTo>
                <a:lnTo>
                  <a:pt x="1752336" y="899590"/>
                </a:lnTo>
                <a:lnTo>
                  <a:pt x="1751542" y="922351"/>
                </a:lnTo>
                <a:lnTo>
                  <a:pt x="1749955" y="944583"/>
                </a:lnTo>
                <a:lnTo>
                  <a:pt x="1748104" y="966550"/>
                </a:lnTo>
                <a:lnTo>
                  <a:pt x="1745723" y="988782"/>
                </a:lnTo>
                <a:lnTo>
                  <a:pt x="1742549" y="1010220"/>
                </a:lnTo>
                <a:lnTo>
                  <a:pt x="1739111" y="1031922"/>
                </a:lnTo>
                <a:lnTo>
                  <a:pt x="1734614" y="1053624"/>
                </a:lnTo>
                <a:lnTo>
                  <a:pt x="1730382" y="1075062"/>
                </a:lnTo>
                <a:lnTo>
                  <a:pt x="1725092" y="1095970"/>
                </a:lnTo>
                <a:lnTo>
                  <a:pt x="1719273" y="1116879"/>
                </a:lnTo>
                <a:lnTo>
                  <a:pt x="1712925" y="1137523"/>
                </a:lnTo>
                <a:lnTo>
                  <a:pt x="1706577" y="1157902"/>
                </a:lnTo>
                <a:lnTo>
                  <a:pt x="1699170" y="1178016"/>
                </a:lnTo>
                <a:lnTo>
                  <a:pt x="1691764" y="1198130"/>
                </a:lnTo>
                <a:lnTo>
                  <a:pt x="1683565" y="1217980"/>
                </a:lnTo>
                <a:lnTo>
                  <a:pt x="1675101" y="1237565"/>
                </a:lnTo>
                <a:lnTo>
                  <a:pt x="1666108" y="1256886"/>
                </a:lnTo>
                <a:lnTo>
                  <a:pt x="1656585" y="1275941"/>
                </a:lnTo>
                <a:lnTo>
                  <a:pt x="1646534" y="1294733"/>
                </a:lnTo>
                <a:lnTo>
                  <a:pt x="1636219" y="1313259"/>
                </a:lnTo>
                <a:lnTo>
                  <a:pt x="1625639" y="1331521"/>
                </a:lnTo>
                <a:lnTo>
                  <a:pt x="1614265" y="1349253"/>
                </a:lnTo>
                <a:lnTo>
                  <a:pt x="1602627" y="1366986"/>
                </a:lnTo>
                <a:lnTo>
                  <a:pt x="1590724" y="1384453"/>
                </a:lnTo>
                <a:lnTo>
                  <a:pt x="1578292" y="1401392"/>
                </a:lnTo>
                <a:lnTo>
                  <a:pt x="1565596" y="1418066"/>
                </a:lnTo>
                <a:lnTo>
                  <a:pt x="1552371" y="1434475"/>
                </a:lnTo>
                <a:lnTo>
                  <a:pt x="1538881" y="1450619"/>
                </a:lnTo>
                <a:lnTo>
                  <a:pt x="1524863" y="1466234"/>
                </a:lnTo>
                <a:lnTo>
                  <a:pt x="1510315" y="1481585"/>
                </a:lnTo>
                <a:lnTo>
                  <a:pt x="1495503" y="1496671"/>
                </a:lnTo>
                <a:lnTo>
                  <a:pt x="1480426" y="1511492"/>
                </a:lnTo>
                <a:lnTo>
                  <a:pt x="1465085" y="1525784"/>
                </a:lnTo>
                <a:lnTo>
                  <a:pt x="1449479" y="1540075"/>
                </a:lnTo>
                <a:lnTo>
                  <a:pt x="1433609" y="1553573"/>
                </a:lnTo>
                <a:lnTo>
                  <a:pt x="1416945" y="1566542"/>
                </a:lnTo>
                <a:lnTo>
                  <a:pt x="1400282" y="1579510"/>
                </a:lnTo>
                <a:lnTo>
                  <a:pt x="1383353" y="1591949"/>
                </a:lnTo>
                <a:lnTo>
                  <a:pt x="1365896" y="1603859"/>
                </a:lnTo>
                <a:lnTo>
                  <a:pt x="1348439" y="1615505"/>
                </a:lnTo>
                <a:lnTo>
                  <a:pt x="1330453" y="1626885"/>
                </a:lnTo>
                <a:lnTo>
                  <a:pt x="1312202" y="1637472"/>
                </a:lnTo>
                <a:lnTo>
                  <a:pt x="1293687" y="1647793"/>
                </a:lnTo>
                <a:lnTo>
                  <a:pt x="1274907" y="1657851"/>
                </a:lnTo>
                <a:lnTo>
                  <a:pt x="1255863" y="1667379"/>
                </a:lnTo>
                <a:lnTo>
                  <a:pt x="1236818" y="1676377"/>
                </a:lnTo>
                <a:lnTo>
                  <a:pt x="1216981" y="1684846"/>
                </a:lnTo>
                <a:lnTo>
                  <a:pt x="1197407" y="1693051"/>
                </a:lnTo>
                <a:lnTo>
                  <a:pt x="1177305" y="1700726"/>
                </a:lnTo>
                <a:lnTo>
                  <a:pt x="1157203" y="1707607"/>
                </a:lnTo>
                <a:lnTo>
                  <a:pt x="1136572" y="1714753"/>
                </a:lnTo>
                <a:lnTo>
                  <a:pt x="1115940" y="1720576"/>
                </a:lnTo>
                <a:lnTo>
                  <a:pt x="1095045" y="1726134"/>
                </a:lnTo>
                <a:lnTo>
                  <a:pt x="1074149" y="1731427"/>
                </a:lnTo>
                <a:lnTo>
                  <a:pt x="1052724" y="1736191"/>
                </a:lnTo>
                <a:lnTo>
                  <a:pt x="1031299" y="1740426"/>
                </a:lnTo>
                <a:lnTo>
                  <a:pt x="1009610" y="1743866"/>
                </a:lnTo>
                <a:lnTo>
                  <a:pt x="987656" y="1747042"/>
                </a:lnTo>
                <a:lnTo>
                  <a:pt x="965702" y="1749424"/>
                </a:lnTo>
                <a:lnTo>
                  <a:pt x="943749" y="1751277"/>
                </a:lnTo>
                <a:lnTo>
                  <a:pt x="921266" y="1752865"/>
                </a:lnTo>
                <a:lnTo>
                  <a:pt x="899048" y="1753923"/>
                </a:lnTo>
                <a:lnTo>
                  <a:pt x="876300" y="1754188"/>
                </a:lnTo>
                <a:lnTo>
                  <a:pt x="853817" y="1753923"/>
                </a:lnTo>
                <a:lnTo>
                  <a:pt x="831335" y="1752865"/>
                </a:lnTo>
                <a:lnTo>
                  <a:pt x="809116" y="1751277"/>
                </a:lnTo>
                <a:lnTo>
                  <a:pt x="786898" y="1749424"/>
                </a:lnTo>
                <a:lnTo>
                  <a:pt x="764944" y="1747042"/>
                </a:lnTo>
                <a:lnTo>
                  <a:pt x="742990" y="1743866"/>
                </a:lnTo>
                <a:lnTo>
                  <a:pt x="721301" y="1740426"/>
                </a:lnTo>
                <a:lnTo>
                  <a:pt x="699876" y="1736191"/>
                </a:lnTo>
                <a:lnTo>
                  <a:pt x="678716" y="1731427"/>
                </a:lnTo>
                <a:lnTo>
                  <a:pt x="657820" y="1726134"/>
                </a:lnTo>
                <a:lnTo>
                  <a:pt x="636660" y="1720576"/>
                </a:lnTo>
                <a:lnTo>
                  <a:pt x="616028" y="1714753"/>
                </a:lnTo>
                <a:lnTo>
                  <a:pt x="595662" y="1707607"/>
                </a:lnTo>
                <a:lnTo>
                  <a:pt x="575295" y="1700726"/>
                </a:lnTo>
                <a:lnTo>
                  <a:pt x="555193" y="1693051"/>
                </a:lnTo>
                <a:lnTo>
                  <a:pt x="535619" y="1684846"/>
                </a:lnTo>
                <a:lnTo>
                  <a:pt x="516046" y="1676377"/>
                </a:lnTo>
                <a:lnTo>
                  <a:pt x="496737" y="1667379"/>
                </a:lnTo>
                <a:lnTo>
                  <a:pt x="477958" y="1657851"/>
                </a:lnTo>
                <a:lnTo>
                  <a:pt x="458913" y="1647793"/>
                </a:lnTo>
                <a:lnTo>
                  <a:pt x="440663" y="1637472"/>
                </a:lnTo>
                <a:lnTo>
                  <a:pt x="422412" y="1626885"/>
                </a:lnTo>
                <a:lnTo>
                  <a:pt x="404161" y="1615505"/>
                </a:lnTo>
                <a:lnTo>
                  <a:pt x="386704" y="1603859"/>
                </a:lnTo>
                <a:lnTo>
                  <a:pt x="369511" y="1591949"/>
                </a:lnTo>
                <a:lnTo>
                  <a:pt x="352318" y="1579510"/>
                </a:lnTo>
                <a:lnTo>
                  <a:pt x="335655" y="1566542"/>
                </a:lnTo>
                <a:lnTo>
                  <a:pt x="319255" y="1553573"/>
                </a:lnTo>
                <a:lnTo>
                  <a:pt x="303121" y="1540075"/>
                </a:lnTo>
                <a:lnTo>
                  <a:pt x="287251" y="1525784"/>
                </a:lnTo>
                <a:lnTo>
                  <a:pt x="271909" y="1511492"/>
                </a:lnTo>
                <a:lnTo>
                  <a:pt x="256833" y="1496671"/>
                </a:lnTo>
                <a:lnTo>
                  <a:pt x="242285" y="1481585"/>
                </a:lnTo>
                <a:lnTo>
                  <a:pt x="227737" y="1466234"/>
                </a:lnTo>
                <a:lnTo>
                  <a:pt x="213983" y="1450619"/>
                </a:lnTo>
                <a:lnTo>
                  <a:pt x="200229" y="1434475"/>
                </a:lnTo>
                <a:lnTo>
                  <a:pt x="187004" y="1418066"/>
                </a:lnTo>
                <a:lnTo>
                  <a:pt x="174308" y="1401392"/>
                </a:lnTo>
                <a:lnTo>
                  <a:pt x="161876" y="1384453"/>
                </a:lnTo>
                <a:lnTo>
                  <a:pt x="149709" y="1366986"/>
                </a:lnTo>
                <a:lnTo>
                  <a:pt x="138071" y="1349253"/>
                </a:lnTo>
                <a:lnTo>
                  <a:pt x="126961" y="1331521"/>
                </a:lnTo>
                <a:lnTo>
                  <a:pt x="116117" y="1313259"/>
                </a:lnTo>
                <a:lnTo>
                  <a:pt x="105801" y="1294733"/>
                </a:lnTo>
                <a:lnTo>
                  <a:pt x="95750" y="1275941"/>
                </a:lnTo>
                <a:lnTo>
                  <a:pt x="86492" y="1256886"/>
                </a:lnTo>
                <a:lnTo>
                  <a:pt x="77499" y="1237565"/>
                </a:lnTo>
                <a:lnTo>
                  <a:pt x="69035" y="1217980"/>
                </a:lnTo>
                <a:lnTo>
                  <a:pt x="60836" y="1198130"/>
                </a:lnTo>
                <a:lnTo>
                  <a:pt x="53165" y="1178016"/>
                </a:lnTo>
                <a:lnTo>
                  <a:pt x="46023" y="1157902"/>
                </a:lnTo>
                <a:lnTo>
                  <a:pt x="39411" y="1137523"/>
                </a:lnTo>
                <a:lnTo>
                  <a:pt x="33327" y="1116879"/>
                </a:lnTo>
                <a:lnTo>
                  <a:pt x="27508" y="1095970"/>
                </a:lnTo>
                <a:lnTo>
                  <a:pt x="22483" y="1075062"/>
                </a:lnTo>
                <a:lnTo>
                  <a:pt x="17721" y="1053624"/>
                </a:lnTo>
                <a:lnTo>
                  <a:pt x="13754" y="1031922"/>
                </a:lnTo>
                <a:lnTo>
                  <a:pt x="10051" y="1010220"/>
                </a:lnTo>
                <a:lnTo>
                  <a:pt x="6877" y="988782"/>
                </a:lnTo>
                <a:lnTo>
                  <a:pt x="4496" y="966550"/>
                </a:lnTo>
                <a:lnTo>
                  <a:pt x="2380" y="944583"/>
                </a:lnTo>
                <a:lnTo>
                  <a:pt x="1322" y="922351"/>
                </a:lnTo>
                <a:lnTo>
                  <a:pt x="264" y="899590"/>
                </a:lnTo>
                <a:lnTo>
                  <a:pt x="0" y="877094"/>
                </a:lnTo>
                <a:lnTo>
                  <a:pt x="264" y="854598"/>
                </a:lnTo>
                <a:lnTo>
                  <a:pt x="1322" y="831837"/>
                </a:lnTo>
                <a:lnTo>
                  <a:pt x="2380" y="809605"/>
                </a:lnTo>
                <a:lnTo>
                  <a:pt x="4496" y="787373"/>
                </a:lnTo>
                <a:lnTo>
                  <a:pt x="6877" y="765406"/>
                </a:lnTo>
                <a:lnTo>
                  <a:pt x="10051" y="743439"/>
                </a:lnTo>
                <a:lnTo>
                  <a:pt x="13754" y="721737"/>
                </a:lnTo>
                <a:lnTo>
                  <a:pt x="17721" y="700564"/>
                </a:lnTo>
                <a:lnTo>
                  <a:pt x="22483" y="679126"/>
                </a:lnTo>
                <a:lnTo>
                  <a:pt x="27508" y="658218"/>
                </a:lnTo>
                <a:lnTo>
                  <a:pt x="33327" y="637309"/>
                </a:lnTo>
                <a:lnTo>
                  <a:pt x="39411" y="616401"/>
                </a:lnTo>
                <a:lnTo>
                  <a:pt x="46023" y="596022"/>
                </a:lnTo>
                <a:lnTo>
                  <a:pt x="53165" y="575643"/>
                </a:lnTo>
                <a:lnTo>
                  <a:pt x="60836" y="555528"/>
                </a:lnTo>
                <a:lnTo>
                  <a:pt x="69035" y="535943"/>
                </a:lnTo>
                <a:lnTo>
                  <a:pt x="77499" y="516358"/>
                </a:lnTo>
                <a:lnTo>
                  <a:pt x="86492" y="497038"/>
                </a:lnTo>
                <a:lnTo>
                  <a:pt x="95750" y="478247"/>
                </a:lnTo>
                <a:lnTo>
                  <a:pt x="105801" y="459455"/>
                </a:lnTo>
                <a:lnTo>
                  <a:pt x="116117" y="440929"/>
                </a:lnTo>
                <a:lnTo>
                  <a:pt x="126961" y="422667"/>
                </a:lnTo>
                <a:lnTo>
                  <a:pt x="138071" y="404935"/>
                </a:lnTo>
                <a:lnTo>
                  <a:pt x="149709" y="386938"/>
                </a:lnTo>
                <a:lnTo>
                  <a:pt x="161876" y="369735"/>
                </a:lnTo>
                <a:lnTo>
                  <a:pt x="174308" y="352796"/>
                </a:lnTo>
                <a:lnTo>
                  <a:pt x="187004" y="335858"/>
                </a:lnTo>
                <a:lnTo>
                  <a:pt x="200229" y="319449"/>
                </a:lnTo>
                <a:lnTo>
                  <a:pt x="213983" y="303569"/>
                </a:lnTo>
                <a:lnTo>
                  <a:pt x="227737" y="287424"/>
                </a:lnTo>
                <a:lnTo>
                  <a:pt x="242285" y="272074"/>
                </a:lnTo>
                <a:lnTo>
                  <a:pt x="256833" y="257253"/>
                </a:lnTo>
                <a:lnTo>
                  <a:pt x="271909" y="242432"/>
                </a:lnTo>
                <a:lnTo>
                  <a:pt x="287251" y="228404"/>
                </a:lnTo>
                <a:lnTo>
                  <a:pt x="303121" y="214113"/>
                </a:lnTo>
                <a:lnTo>
                  <a:pt x="319255" y="200615"/>
                </a:lnTo>
                <a:lnTo>
                  <a:pt x="335655" y="187117"/>
                </a:lnTo>
                <a:lnTo>
                  <a:pt x="352318" y="174413"/>
                </a:lnTo>
                <a:lnTo>
                  <a:pt x="369511" y="162239"/>
                </a:lnTo>
                <a:lnTo>
                  <a:pt x="386704" y="149799"/>
                </a:lnTo>
                <a:lnTo>
                  <a:pt x="404161" y="138154"/>
                </a:lnTo>
                <a:lnTo>
                  <a:pt x="422412" y="127303"/>
                </a:lnTo>
                <a:lnTo>
                  <a:pt x="440663" y="116452"/>
                </a:lnTo>
                <a:lnTo>
                  <a:pt x="458913" y="105865"/>
                </a:lnTo>
                <a:lnTo>
                  <a:pt x="477958" y="96337"/>
                </a:lnTo>
                <a:lnTo>
                  <a:pt x="496737" y="86545"/>
                </a:lnTo>
                <a:lnTo>
                  <a:pt x="516046" y="77811"/>
                </a:lnTo>
                <a:lnTo>
                  <a:pt x="535619" y="69077"/>
                </a:lnTo>
                <a:lnTo>
                  <a:pt x="555193" y="60873"/>
                </a:lnTo>
                <a:lnTo>
                  <a:pt x="575295" y="53197"/>
                </a:lnTo>
                <a:lnTo>
                  <a:pt x="595662" y="46051"/>
                </a:lnTo>
                <a:lnTo>
                  <a:pt x="616028" y="39435"/>
                </a:lnTo>
                <a:lnTo>
                  <a:pt x="636660" y="33348"/>
                </a:lnTo>
                <a:lnTo>
                  <a:pt x="657820" y="27525"/>
                </a:lnTo>
                <a:lnTo>
                  <a:pt x="678716" y="22496"/>
                </a:lnTo>
                <a:lnTo>
                  <a:pt x="699876" y="17997"/>
                </a:lnTo>
                <a:lnTo>
                  <a:pt x="721301" y="13763"/>
                </a:lnTo>
                <a:lnTo>
                  <a:pt x="742990" y="10057"/>
                </a:lnTo>
                <a:lnTo>
                  <a:pt x="764944" y="7146"/>
                </a:lnTo>
                <a:lnTo>
                  <a:pt x="786898" y="4764"/>
                </a:lnTo>
                <a:lnTo>
                  <a:pt x="809116" y="2382"/>
                </a:lnTo>
                <a:lnTo>
                  <a:pt x="831335" y="1323"/>
                </a:lnTo>
                <a:lnTo>
                  <a:pt x="853817" y="265"/>
                </a:lnTo>
                <a:lnTo>
                  <a:pt x="8763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公司规模</a:t>
            </a:r>
            <a:endParaRPr lang="zh-CN" altLang="en-US" dirty="0" smtClean="0"/>
          </a:p>
        </p:txBody>
      </p:sp>
      <p:sp>
        <p:nvSpPr>
          <p:cNvPr id="25" name="KSO_Shape"/>
          <p:cNvSpPr/>
          <p:nvPr/>
        </p:nvSpPr>
        <p:spPr bwMode="auto">
          <a:xfrm>
            <a:off x="264319" y="199473"/>
            <a:ext cx="279778" cy="192112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7" name="图片 6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sp>
        <p:nvSpPr>
          <p:cNvPr id="12" name="Text Box 3"/>
          <p:cNvSpPr txBox="1"/>
          <p:nvPr/>
        </p:nvSpPr>
        <p:spPr>
          <a:xfrm>
            <a:off x="407035" y="1850390"/>
            <a:ext cx="3139440" cy="2082165"/>
          </a:xfrm>
          <a:prstGeom prst="rect">
            <a:avLst/>
          </a:prstGeom>
          <a:noFill/>
          <a:ln w="9525">
            <a:noFill/>
          </a:ln>
        </p:spPr>
        <p:txBody>
          <a:bodyPr wrap="square" lIns="48773" tIns="25417" rIns="48773" bIns="25417" anchor="t">
            <a:spAutoFit/>
          </a:bodyPr>
          <a:p>
            <a:pPr>
              <a:lnSpc>
                <a:spcPct val="150000"/>
              </a:lnSpc>
              <a:buClr>
                <a:schemeClr val="accent5"/>
              </a:buClr>
            </a:pP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公司总部位于深圳高新技术园区，在南京、郑州、武汉、南宁、昆明设有</a:t>
            </a: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家分公司，以及两个全资子公司</a:t>
            </a: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深圳市思迅网络科技有限公司、深圳市奥凯软件有限公司，并建立了思迅学院（武汉、南京、郑州培训基地相继成立并运作）及武汉支持中心；思迅软件在全国所有省份的</a:t>
            </a: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500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多个大中城市里，有</a:t>
            </a: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1300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多家合作伙伴，</a:t>
            </a: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50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万终端用户。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 descr="组织构成-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475" y="2036445"/>
            <a:ext cx="5453380" cy="1709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库存管理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2618105" y="1258570"/>
            <a:ext cx="6290945" cy="3044190"/>
            <a:chOff x="2315" y="1982"/>
            <a:chExt cx="9907" cy="4794"/>
          </a:xfrm>
        </p:grpSpPr>
        <p:sp>
          <p:nvSpPr>
            <p:cNvPr id="3" name="圆角矩形 2"/>
            <p:cNvSpPr/>
            <p:nvPr/>
          </p:nvSpPr>
          <p:spPr>
            <a:xfrm>
              <a:off x="7579" y="2390"/>
              <a:ext cx="1950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存货盘点单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 rot="0">
              <a:off x="5229" y="3925"/>
              <a:ext cx="1733" cy="1416"/>
              <a:chOff x="616" y="3310"/>
              <a:chExt cx="3305" cy="2893"/>
            </a:xfrm>
          </p:grpSpPr>
          <p:sp>
            <p:nvSpPr>
              <p:cNvPr id="24" name="Oval 8"/>
              <p:cNvSpPr>
                <a:spLocks noChangeArrowheads="1"/>
              </p:cNvSpPr>
              <p:nvPr/>
            </p:nvSpPr>
            <p:spPr bwMode="auto">
              <a:xfrm>
                <a:off x="827" y="3310"/>
                <a:ext cx="2885" cy="2893"/>
              </a:xfrm>
              <a:prstGeom prst="ellipse">
                <a:avLst/>
              </a:prstGeom>
              <a:solidFill>
                <a:srgbClr val="FFC000"/>
              </a:solidFill>
              <a:ln w="4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1400"/>
              </a:p>
            </p:txBody>
          </p:sp>
          <p:sp>
            <p:nvSpPr>
              <p:cNvPr id="26" name="TextBox 37"/>
              <p:cNvSpPr txBox="1"/>
              <p:nvPr/>
            </p:nvSpPr>
            <p:spPr>
              <a:xfrm>
                <a:off x="616" y="4212"/>
                <a:ext cx="3305" cy="9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库存查询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 rot="0">
              <a:off x="7685" y="3936"/>
              <a:ext cx="1733" cy="1416"/>
              <a:chOff x="607" y="3310"/>
              <a:chExt cx="3305" cy="2893"/>
            </a:xfrm>
          </p:grpSpPr>
          <p:sp>
            <p:nvSpPr>
              <p:cNvPr id="30" name="Oval 8"/>
              <p:cNvSpPr>
                <a:spLocks noChangeArrowheads="1"/>
              </p:cNvSpPr>
              <p:nvPr/>
            </p:nvSpPr>
            <p:spPr bwMode="auto">
              <a:xfrm>
                <a:off x="827" y="3310"/>
                <a:ext cx="2885" cy="2893"/>
              </a:xfrm>
              <a:prstGeom prst="ellipse">
                <a:avLst/>
              </a:prstGeom>
              <a:solidFill>
                <a:srgbClr val="92D050"/>
              </a:solidFill>
              <a:ln w="4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1400"/>
              </a:p>
            </p:txBody>
          </p:sp>
          <p:sp>
            <p:nvSpPr>
              <p:cNvPr id="31" name="TextBox 37"/>
              <p:cNvSpPr txBox="1"/>
              <p:nvPr/>
            </p:nvSpPr>
            <p:spPr>
              <a:xfrm>
                <a:off x="607" y="3969"/>
                <a:ext cx="3305" cy="16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盘点差异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处理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4" name="圆角矩形 33"/>
            <p:cNvSpPr/>
            <p:nvPr/>
          </p:nvSpPr>
          <p:spPr>
            <a:xfrm>
              <a:off x="5033" y="6174"/>
              <a:ext cx="2066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库存异常告警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5" name="圆角矩形 34"/>
            <p:cNvSpPr/>
            <p:nvPr/>
          </p:nvSpPr>
          <p:spPr>
            <a:xfrm>
              <a:off x="2315" y="2725"/>
              <a:ext cx="1785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组合拆分单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2315" y="3725"/>
              <a:ext cx="1785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库存调整单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7" name="圆角矩形 36"/>
            <p:cNvSpPr/>
            <p:nvPr/>
          </p:nvSpPr>
          <p:spPr>
            <a:xfrm>
              <a:off x="2315" y="4738"/>
              <a:ext cx="1785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成本调价单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cxnSp>
          <p:nvCxnSpPr>
            <p:cNvPr id="49" name="直接箭头连接符 48"/>
            <p:cNvCxnSpPr/>
            <p:nvPr/>
          </p:nvCxnSpPr>
          <p:spPr>
            <a:xfrm>
              <a:off x="8572" y="3139"/>
              <a:ext cx="0" cy="5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53"/>
            <p:cNvCxnSpPr/>
            <p:nvPr/>
          </p:nvCxnSpPr>
          <p:spPr>
            <a:xfrm>
              <a:off x="6130" y="5427"/>
              <a:ext cx="0" cy="5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组合 92"/>
            <p:cNvGrpSpPr/>
            <p:nvPr/>
          </p:nvGrpSpPr>
          <p:grpSpPr>
            <a:xfrm rot="0">
              <a:off x="10380" y="1982"/>
              <a:ext cx="1733" cy="1416"/>
              <a:chOff x="616" y="3310"/>
              <a:chExt cx="3305" cy="2893"/>
            </a:xfrm>
          </p:grpSpPr>
          <p:sp>
            <p:nvSpPr>
              <p:cNvPr id="94" name="Oval 8"/>
              <p:cNvSpPr>
                <a:spLocks noChangeArrowheads="1"/>
              </p:cNvSpPr>
              <p:nvPr/>
            </p:nvSpPr>
            <p:spPr bwMode="auto">
              <a:xfrm>
                <a:off x="827" y="3310"/>
                <a:ext cx="2885" cy="2893"/>
              </a:xfrm>
              <a:prstGeom prst="ellipse">
                <a:avLst/>
              </a:prstGeom>
              <a:solidFill>
                <a:schemeClr val="accent2"/>
              </a:solidFill>
              <a:ln w="4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1400"/>
              </a:p>
            </p:txBody>
          </p:sp>
          <p:sp>
            <p:nvSpPr>
              <p:cNvPr id="95" name="TextBox 37"/>
              <p:cNvSpPr txBox="1"/>
              <p:nvPr/>
            </p:nvSpPr>
            <p:spPr>
              <a:xfrm>
                <a:off x="616" y="3918"/>
                <a:ext cx="3305" cy="16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盘点号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申请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41" name="直接连接符 40"/>
            <p:cNvCxnSpPr/>
            <p:nvPr/>
          </p:nvCxnSpPr>
          <p:spPr>
            <a:xfrm>
              <a:off x="4561" y="4607"/>
              <a:ext cx="745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圆角矩形 31"/>
            <p:cNvSpPr/>
            <p:nvPr/>
          </p:nvSpPr>
          <p:spPr>
            <a:xfrm>
              <a:off x="10272" y="4368"/>
              <a:ext cx="1950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盘点报表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2338" y="5680"/>
              <a:ext cx="1785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转仓单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6" name="右中括号 5"/>
            <p:cNvSpPr/>
            <p:nvPr/>
          </p:nvSpPr>
          <p:spPr>
            <a:xfrm>
              <a:off x="4236" y="3009"/>
              <a:ext cx="325" cy="2994"/>
            </a:xfrm>
            <a:prstGeom prst="righ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43" name="直接连接符 42"/>
            <p:cNvCxnSpPr/>
            <p:nvPr/>
          </p:nvCxnSpPr>
          <p:spPr>
            <a:xfrm>
              <a:off x="9365" y="4670"/>
              <a:ext cx="775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H="1">
              <a:off x="9579" y="2691"/>
              <a:ext cx="800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H="1">
              <a:off x="6913" y="4644"/>
              <a:ext cx="800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890" name="文本框 1"/>
          <p:cNvSpPr txBox="1"/>
          <p:nvPr/>
        </p:nvSpPr>
        <p:spPr>
          <a:xfrm>
            <a:off x="172720" y="1386205"/>
            <a:ext cx="2445385" cy="3190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库存类单据处理比如组合拆分单、库存调整单、成本调价单、转仓单等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库存类查询报表比如库存商品汇总、出入库查询、商品库存分布、库存积压报表等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盘点业务流程比如盘点申请、盘点单、差异处理、盘点各种报表查询等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其他相关比如近效期催销、有效期预警、成本调价查询等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结算管理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grpSp>
        <p:nvGrpSpPr>
          <p:cNvPr id="63" name="组合 62"/>
          <p:cNvGrpSpPr/>
          <p:nvPr/>
        </p:nvGrpSpPr>
        <p:grpSpPr>
          <a:xfrm>
            <a:off x="6746875" y="1546225"/>
            <a:ext cx="1311910" cy="2317115"/>
            <a:chOff x="12080" y="2582"/>
            <a:chExt cx="2066" cy="3649"/>
          </a:xfrm>
        </p:grpSpPr>
        <p:sp>
          <p:nvSpPr>
            <p:cNvPr id="3" name="圆角矩形 2"/>
            <p:cNvSpPr/>
            <p:nvPr/>
          </p:nvSpPr>
          <p:spPr>
            <a:xfrm>
              <a:off x="12080" y="2582"/>
              <a:ext cx="1950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机构费用单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4" name="圆角矩形 33"/>
            <p:cNvSpPr/>
            <p:nvPr/>
          </p:nvSpPr>
          <p:spPr>
            <a:xfrm>
              <a:off x="12080" y="5629"/>
              <a:ext cx="2066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机构往来账款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cxnSp>
          <p:nvCxnSpPr>
            <p:cNvPr id="49" name="直接箭头连接符 48"/>
            <p:cNvCxnSpPr/>
            <p:nvPr/>
          </p:nvCxnSpPr>
          <p:spPr>
            <a:xfrm>
              <a:off x="13055" y="4904"/>
              <a:ext cx="0" cy="5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53"/>
            <p:cNvCxnSpPr/>
            <p:nvPr/>
          </p:nvCxnSpPr>
          <p:spPr>
            <a:xfrm>
              <a:off x="13055" y="3365"/>
              <a:ext cx="0" cy="5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圆角矩形 31"/>
            <p:cNvSpPr/>
            <p:nvPr/>
          </p:nvSpPr>
          <p:spPr>
            <a:xfrm>
              <a:off x="12080" y="4142"/>
              <a:ext cx="1950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机构结算单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1276350" y="1381760"/>
            <a:ext cx="4657090" cy="2858770"/>
            <a:chOff x="2083" y="2160"/>
            <a:chExt cx="7334" cy="4502"/>
          </a:xfrm>
        </p:grpSpPr>
        <p:grpSp>
          <p:nvGrpSpPr>
            <p:cNvPr id="23" name="组合 22"/>
            <p:cNvGrpSpPr/>
            <p:nvPr/>
          </p:nvGrpSpPr>
          <p:grpSpPr>
            <a:xfrm rot="0">
              <a:off x="5249" y="4710"/>
              <a:ext cx="1733" cy="1416"/>
              <a:chOff x="618" y="3310"/>
              <a:chExt cx="3305" cy="2893"/>
            </a:xfrm>
          </p:grpSpPr>
          <p:sp>
            <p:nvSpPr>
              <p:cNvPr id="24" name="Oval 8"/>
              <p:cNvSpPr>
                <a:spLocks noChangeArrowheads="1"/>
              </p:cNvSpPr>
              <p:nvPr/>
            </p:nvSpPr>
            <p:spPr bwMode="auto">
              <a:xfrm>
                <a:off x="827" y="3310"/>
                <a:ext cx="2885" cy="2893"/>
              </a:xfrm>
              <a:prstGeom prst="ellipse">
                <a:avLst/>
              </a:prstGeom>
              <a:solidFill>
                <a:srgbClr val="FFC000"/>
              </a:solidFill>
              <a:ln w="4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1400"/>
              </a:p>
            </p:txBody>
          </p:sp>
          <p:sp>
            <p:nvSpPr>
              <p:cNvPr id="26" name="TextBox 37"/>
              <p:cNvSpPr txBox="1"/>
              <p:nvPr/>
            </p:nvSpPr>
            <p:spPr>
              <a:xfrm>
                <a:off x="618" y="3916"/>
                <a:ext cx="3305" cy="16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供应商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结算单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 rot="0">
              <a:off x="7685" y="2259"/>
              <a:ext cx="1733" cy="1416"/>
              <a:chOff x="607" y="3310"/>
              <a:chExt cx="3305" cy="2893"/>
            </a:xfrm>
          </p:grpSpPr>
          <p:sp>
            <p:nvSpPr>
              <p:cNvPr id="30" name="Oval 8"/>
              <p:cNvSpPr>
                <a:spLocks noChangeArrowheads="1"/>
              </p:cNvSpPr>
              <p:nvPr/>
            </p:nvSpPr>
            <p:spPr bwMode="auto">
              <a:xfrm>
                <a:off x="827" y="3310"/>
                <a:ext cx="2885" cy="2893"/>
              </a:xfrm>
              <a:prstGeom prst="ellipse">
                <a:avLst/>
              </a:prstGeom>
              <a:solidFill>
                <a:srgbClr val="92D050"/>
              </a:solidFill>
              <a:ln w="4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1400"/>
              </a:p>
            </p:txBody>
          </p:sp>
          <p:sp>
            <p:nvSpPr>
              <p:cNvPr id="31" name="TextBox 37"/>
              <p:cNvSpPr txBox="1"/>
              <p:nvPr/>
            </p:nvSpPr>
            <p:spPr>
              <a:xfrm>
                <a:off x="607" y="3969"/>
                <a:ext cx="3305" cy="16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客户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往来账款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3" name="组合 92"/>
            <p:cNvGrpSpPr/>
            <p:nvPr/>
          </p:nvGrpSpPr>
          <p:grpSpPr>
            <a:xfrm rot="0">
              <a:off x="5249" y="2258"/>
              <a:ext cx="1733" cy="1416"/>
              <a:chOff x="616" y="3310"/>
              <a:chExt cx="3305" cy="2893"/>
            </a:xfrm>
          </p:grpSpPr>
          <p:sp>
            <p:nvSpPr>
              <p:cNvPr id="94" name="Oval 8"/>
              <p:cNvSpPr>
                <a:spLocks noChangeArrowheads="1"/>
              </p:cNvSpPr>
              <p:nvPr/>
            </p:nvSpPr>
            <p:spPr bwMode="auto">
              <a:xfrm>
                <a:off x="827" y="3310"/>
                <a:ext cx="2885" cy="2893"/>
              </a:xfrm>
              <a:prstGeom prst="ellipse">
                <a:avLst/>
              </a:prstGeom>
              <a:solidFill>
                <a:schemeClr val="accent2"/>
              </a:solidFill>
              <a:ln w="4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1400"/>
              </a:p>
            </p:txBody>
          </p:sp>
          <p:sp>
            <p:nvSpPr>
              <p:cNvPr id="95" name="TextBox 37"/>
              <p:cNvSpPr txBox="1"/>
              <p:nvPr/>
            </p:nvSpPr>
            <p:spPr>
              <a:xfrm>
                <a:off x="616" y="3918"/>
                <a:ext cx="3305" cy="16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客户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结算单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41" name="直接连接符 40"/>
            <p:cNvCxnSpPr/>
            <p:nvPr/>
          </p:nvCxnSpPr>
          <p:spPr>
            <a:xfrm>
              <a:off x="4561" y="2967"/>
              <a:ext cx="745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右中括号 5"/>
            <p:cNvSpPr/>
            <p:nvPr/>
          </p:nvSpPr>
          <p:spPr>
            <a:xfrm>
              <a:off x="4236" y="2444"/>
              <a:ext cx="325" cy="1045"/>
            </a:xfrm>
            <a:prstGeom prst="righ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43" name="直接连接符 42"/>
            <p:cNvCxnSpPr/>
            <p:nvPr/>
          </p:nvCxnSpPr>
          <p:spPr>
            <a:xfrm>
              <a:off x="4561" y="5392"/>
              <a:ext cx="775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组合 8"/>
            <p:cNvGrpSpPr/>
            <p:nvPr/>
          </p:nvGrpSpPr>
          <p:grpSpPr>
            <a:xfrm rot="0">
              <a:off x="7680" y="4710"/>
              <a:ext cx="1733" cy="1416"/>
              <a:chOff x="607" y="3310"/>
              <a:chExt cx="3305" cy="2893"/>
            </a:xfrm>
          </p:grpSpPr>
          <p:sp>
            <p:nvSpPr>
              <p:cNvPr id="44" name="Oval 8"/>
              <p:cNvSpPr>
                <a:spLocks noChangeArrowheads="1"/>
              </p:cNvSpPr>
              <p:nvPr/>
            </p:nvSpPr>
            <p:spPr bwMode="auto">
              <a:xfrm>
                <a:off x="827" y="3310"/>
                <a:ext cx="2885" cy="2893"/>
              </a:xfrm>
              <a:prstGeom prst="ellipse">
                <a:avLst/>
              </a:prstGeom>
              <a:solidFill>
                <a:srgbClr val="92D050"/>
              </a:solidFill>
              <a:ln w="4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1400"/>
              </a:p>
            </p:txBody>
          </p:sp>
          <p:sp>
            <p:nvSpPr>
              <p:cNvPr id="47" name="TextBox 37"/>
              <p:cNvSpPr txBox="1"/>
              <p:nvPr/>
            </p:nvSpPr>
            <p:spPr>
              <a:xfrm>
                <a:off x="607" y="3969"/>
                <a:ext cx="3305" cy="16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供应商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往来账款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5" name="圆角矩形 34"/>
            <p:cNvSpPr/>
            <p:nvPr/>
          </p:nvSpPr>
          <p:spPr>
            <a:xfrm>
              <a:off x="2083" y="2160"/>
              <a:ext cx="2014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预收款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2083" y="3160"/>
              <a:ext cx="2014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客户费用单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7" name="圆角矩形 36"/>
            <p:cNvSpPr/>
            <p:nvPr/>
          </p:nvSpPr>
          <p:spPr>
            <a:xfrm>
              <a:off x="2083" y="4173"/>
              <a:ext cx="2014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供应商费用单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2109" y="5115"/>
              <a:ext cx="2014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联营账款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50" name="圆角矩形 49"/>
            <p:cNvSpPr/>
            <p:nvPr/>
          </p:nvSpPr>
          <p:spPr>
            <a:xfrm>
              <a:off x="2083" y="6060"/>
              <a:ext cx="2014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预收款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56" name="右中括号 55"/>
            <p:cNvSpPr/>
            <p:nvPr/>
          </p:nvSpPr>
          <p:spPr>
            <a:xfrm>
              <a:off x="4236" y="4393"/>
              <a:ext cx="325" cy="1999"/>
            </a:xfrm>
            <a:prstGeom prst="righ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61" name="直接连接符 60"/>
            <p:cNvCxnSpPr/>
            <p:nvPr/>
          </p:nvCxnSpPr>
          <p:spPr>
            <a:xfrm>
              <a:off x="6982" y="2966"/>
              <a:ext cx="775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>
              <a:off x="6982" y="5392"/>
              <a:ext cx="775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连锁配送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grpSp>
        <p:nvGrpSpPr>
          <p:cNvPr id="52" name="组合 51"/>
          <p:cNvGrpSpPr/>
          <p:nvPr/>
        </p:nvGrpSpPr>
        <p:grpSpPr>
          <a:xfrm>
            <a:off x="996950" y="1544320"/>
            <a:ext cx="7149465" cy="2623820"/>
            <a:chOff x="1571" y="2182"/>
            <a:chExt cx="11259" cy="4132"/>
          </a:xfrm>
        </p:grpSpPr>
        <p:sp>
          <p:nvSpPr>
            <p:cNvPr id="3" name="圆角矩形 2"/>
            <p:cNvSpPr/>
            <p:nvPr/>
          </p:nvSpPr>
          <p:spPr>
            <a:xfrm>
              <a:off x="7815" y="2503"/>
              <a:ext cx="1950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自动配送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 rot="0">
              <a:off x="7972" y="4293"/>
              <a:ext cx="1733" cy="1416"/>
              <a:chOff x="618" y="3310"/>
              <a:chExt cx="3305" cy="2893"/>
            </a:xfrm>
          </p:grpSpPr>
          <p:sp>
            <p:nvSpPr>
              <p:cNvPr id="24" name="Oval 8"/>
              <p:cNvSpPr>
                <a:spLocks noChangeArrowheads="1"/>
              </p:cNvSpPr>
              <p:nvPr/>
            </p:nvSpPr>
            <p:spPr bwMode="auto">
              <a:xfrm>
                <a:off x="827" y="3310"/>
                <a:ext cx="2885" cy="2893"/>
              </a:xfrm>
              <a:prstGeom prst="ellipse">
                <a:avLst/>
              </a:prstGeom>
              <a:solidFill>
                <a:srgbClr val="FFC000"/>
              </a:solidFill>
              <a:ln w="4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1400"/>
              </a:p>
            </p:txBody>
          </p:sp>
          <p:sp>
            <p:nvSpPr>
              <p:cNvPr id="26" name="TextBox 37"/>
              <p:cNvSpPr txBox="1"/>
              <p:nvPr/>
            </p:nvSpPr>
            <p:spPr>
              <a:xfrm>
                <a:off x="618" y="3916"/>
                <a:ext cx="3305" cy="16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直调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出库单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7" name="左中括号 46"/>
            <p:cNvSpPr/>
            <p:nvPr/>
          </p:nvSpPr>
          <p:spPr>
            <a:xfrm>
              <a:off x="10356" y="4068"/>
              <a:ext cx="333" cy="2043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93" name="组合 92"/>
            <p:cNvGrpSpPr/>
            <p:nvPr/>
          </p:nvGrpSpPr>
          <p:grpSpPr>
            <a:xfrm rot="0">
              <a:off x="4767" y="2182"/>
              <a:ext cx="1733" cy="1416"/>
              <a:chOff x="618" y="3310"/>
              <a:chExt cx="3305" cy="2893"/>
            </a:xfrm>
          </p:grpSpPr>
          <p:sp>
            <p:nvSpPr>
              <p:cNvPr id="94" name="Oval 8"/>
              <p:cNvSpPr>
                <a:spLocks noChangeArrowheads="1"/>
              </p:cNvSpPr>
              <p:nvPr/>
            </p:nvSpPr>
            <p:spPr bwMode="auto">
              <a:xfrm>
                <a:off x="827" y="3310"/>
                <a:ext cx="2885" cy="2893"/>
              </a:xfrm>
              <a:prstGeom prst="ellipse">
                <a:avLst/>
              </a:prstGeom>
              <a:solidFill>
                <a:schemeClr val="accent2"/>
              </a:solidFill>
              <a:ln w="4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1400"/>
              </a:p>
            </p:txBody>
          </p:sp>
          <p:sp>
            <p:nvSpPr>
              <p:cNvPr id="95" name="TextBox 37"/>
              <p:cNvSpPr txBox="1"/>
              <p:nvPr/>
            </p:nvSpPr>
            <p:spPr>
              <a:xfrm>
                <a:off x="618" y="3918"/>
                <a:ext cx="3305" cy="16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自动配送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周期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98" name="直接连接符 97"/>
            <p:cNvCxnSpPr/>
            <p:nvPr/>
          </p:nvCxnSpPr>
          <p:spPr>
            <a:xfrm>
              <a:off x="6494" y="2805"/>
              <a:ext cx="1196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圆角矩形 5"/>
            <p:cNvSpPr/>
            <p:nvPr/>
          </p:nvSpPr>
          <p:spPr>
            <a:xfrm>
              <a:off x="1571" y="5017"/>
              <a:ext cx="2116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调货申请终止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 rot="0">
              <a:off x="10802" y="3700"/>
              <a:ext cx="2028" cy="2615"/>
              <a:chOff x="9951" y="3332"/>
              <a:chExt cx="1552" cy="2615"/>
            </a:xfrm>
          </p:grpSpPr>
          <p:sp>
            <p:nvSpPr>
              <p:cNvPr id="35" name="圆角矩形 34"/>
              <p:cNvSpPr/>
              <p:nvPr/>
            </p:nvSpPr>
            <p:spPr>
              <a:xfrm>
                <a:off x="9951" y="3332"/>
                <a:ext cx="1553" cy="603"/>
              </a:xfrm>
              <a:prstGeom prst="roundRect">
                <a:avLst>
                  <a:gd name="adj" fmla="val 9717"/>
                </a:avLst>
              </a:prstGeom>
              <a:solidFill>
                <a:srgbClr val="00B0F0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lvl="0" algn="ctr">
                  <a:lnSpc>
                    <a:spcPct val="100000"/>
                  </a:lnSpc>
                </a:pPr>
                <a:r>
                  <a:rPr lang="zh-CN" altLang="en-US" sz="1400" b="1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宋体" panose="02010600030101010101" pitchFamily="2" charset="-122"/>
                  </a:rPr>
                  <a:t>分店补货跟踪</a:t>
                </a:r>
                <a:endPara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36" name="圆角矩形 35"/>
              <p:cNvSpPr/>
              <p:nvPr/>
            </p:nvSpPr>
            <p:spPr>
              <a:xfrm>
                <a:off x="9951" y="4332"/>
                <a:ext cx="1553" cy="603"/>
              </a:xfrm>
              <a:prstGeom prst="roundRect">
                <a:avLst>
                  <a:gd name="adj" fmla="val 9717"/>
                </a:avLst>
              </a:prstGeom>
              <a:solidFill>
                <a:srgbClr val="00B0F0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lvl="0" algn="ctr">
                  <a:lnSpc>
                    <a:spcPct val="100000"/>
                  </a:lnSpc>
                </a:pPr>
                <a:r>
                  <a:rPr lang="zh-CN" altLang="en-US" sz="1400" b="1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宋体" panose="02010600030101010101" pitchFamily="2" charset="-122"/>
                  </a:rPr>
                  <a:t>直调查询</a:t>
                </a:r>
                <a:endPara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37" name="圆角矩形 36"/>
              <p:cNvSpPr/>
              <p:nvPr/>
            </p:nvSpPr>
            <p:spPr>
              <a:xfrm>
                <a:off x="9951" y="5345"/>
                <a:ext cx="1553" cy="603"/>
              </a:xfrm>
              <a:prstGeom prst="roundRect">
                <a:avLst>
                  <a:gd name="adj" fmla="val 9717"/>
                </a:avLst>
              </a:prstGeom>
              <a:solidFill>
                <a:srgbClr val="00B0F0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lvl="0" algn="ctr">
                  <a:lnSpc>
                    <a:spcPct val="100000"/>
                  </a:lnSpc>
                </a:pPr>
                <a:r>
                  <a:rPr lang="zh-CN" altLang="en-US" sz="1400" b="1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宋体" panose="02010600030101010101" pitchFamily="2" charset="-122"/>
                  </a:rPr>
                  <a:t>直调收货单</a:t>
                </a:r>
                <a:endPara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9" name="圆角矩形 8"/>
            <p:cNvSpPr/>
            <p:nvPr/>
          </p:nvSpPr>
          <p:spPr>
            <a:xfrm>
              <a:off x="4692" y="4033"/>
              <a:ext cx="2285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店间直调申请单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cxnSp>
          <p:nvCxnSpPr>
            <p:cNvPr id="48" name="直接连接符 47"/>
            <p:cNvCxnSpPr/>
            <p:nvPr/>
          </p:nvCxnSpPr>
          <p:spPr>
            <a:xfrm>
              <a:off x="7364" y="4933"/>
              <a:ext cx="625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右中括号 4"/>
            <p:cNvSpPr/>
            <p:nvPr/>
          </p:nvSpPr>
          <p:spPr>
            <a:xfrm>
              <a:off x="7039" y="4377"/>
              <a:ext cx="325" cy="1045"/>
            </a:xfrm>
            <a:prstGeom prst="righ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692" y="5009"/>
              <a:ext cx="2285" cy="603"/>
            </a:xfrm>
            <a:prstGeom prst="roundRect">
              <a:avLst>
                <a:gd name="adj" fmla="val 9717"/>
              </a:avLst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调货申请单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>
              <a:off x="3779" y="5319"/>
              <a:ext cx="800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9618" y="5009"/>
              <a:ext cx="625" cy="0"/>
            </a:xfrm>
            <a:prstGeom prst="line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箭头连接符 49"/>
            <p:cNvCxnSpPr/>
            <p:nvPr/>
          </p:nvCxnSpPr>
          <p:spPr>
            <a:xfrm>
              <a:off x="8839" y="3258"/>
              <a:ext cx="0" cy="90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运营管理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grpSp>
        <p:nvGrpSpPr>
          <p:cNvPr id="25" name="组合 24"/>
          <p:cNvGrpSpPr>
            <a:grpSpLocks noChangeAspect="1"/>
          </p:cNvGrpSpPr>
          <p:nvPr/>
        </p:nvGrpSpPr>
        <p:grpSpPr>
          <a:xfrm>
            <a:off x="88900" y="1709992"/>
            <a:ext cx="6385369" cy="3021521"/>
            <a:chOff x="-22" y="1099"/>
            <a:chExt cx="11173" cy="5287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2" y="1100"/>
              <a:ext cx="5594" cy="3015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55" y="1099"/>
              <a:ext cx="5594" cy="3030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2" y="3356"/>
              <a:ext cx="5579" cy="3015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7" y="3356"/>
              <a:ext cx="5594" cy="3030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</p:grpSp>
      <p:grpSp>
        <p:nvGrpSpPr>
          <p:cNvPr id="29" name="组合 28"/>
          <p:cNvGrpSpPr/>
          <p:nvPr/>
        </p:nvGrpSpPr>
        <p:grpSpPr>
          <a:xfrm>
            <a:off x="6599555" y="1710690"/>
            <a:ext cx="2440940" cy="3055620"/>
            <a:chOff x="10428" y="1382"/>
            <a:chExt cx="3844" cy="4812"/>
          </a:xfrm>
          <a:noFill/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28" y="1382"/>
              <a:ext cx="3267" cy="2768"/>
            </a:xfrm>
            <a:prstGeom prst="rect">
              <a:avLst/>
            </a:prstGeom>
            <a:grpFill/>
            <a:ln w="19050">
              <a:solidFill>
                <a:schemeClr val="accent1"/>
              </a:solidFill>
            </a:ln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/>
            <a:srcRect r="41698"/>
            <a:stretch>
              <a:fillRect/>
            </a:stretch>
          </p:blipFill>
          <p:spPr>
            <a:xfrm>
              <a:off x="10429" y="3041"/>
              <a:ext cx="1928" cy="2810"/>
            </a:xfrm>
            <a:prstGeom prst="rect">
              <a:avLst/>
            </a:prstGeom>
            <a:grpFill/>
            <a:ln w="19050">
              <a:solidFill>
                <a:schemeClr val="accent1"/>
              </a:solidFill>
            </a:ln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8"/>
            <a:srcRect r="41389"/>
            <a:stretch>
              <a:fillRect/>
            </a:stretch>
          </p:blipFill>
          <p:spPr>
            <a:xfrm>
              <a:off x="12373" y="1382"/>
              <a:ext cx="1899" cy="2754"/>
            </a:xfrm>
            <a:prstGeom prst="rect">
              <a:avLst/>
            </a:prstGeom>
            <a:grpFill/>
            <a:ln w="19050">
              <a:solidFill>
                <a:schemeClr val="accent1"/>
              </a:solidFill>
            </a:ln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9"/>
            <a:srcRect r="43056" b="44590"/>
            <a:stretch>
              <a:fillRect/>
            </a:stretch>
          </p:blipFill>
          <p:spPr>
            <a:xfrm>
              <a:off x="12373" y="3041"/>
              <a:ext cx="1899" cy="1570"/>
            </a:xfrm>
            <a:prstGeom prst="rect">
              <a:avLst/>
            </a:prstGeom>
            <a:grpFill/>
            <a:ln w="19050">
              <a:solidFill>
                <a:schemeClr val="accent1"/>
              </a:solidFill>
            </a:ln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0"/>
            <a:srcRect r="41979" b="43573"/>
            <a:stretch>
              <a:fillRect/>
            </a:stretch>
          </p:blipFill>
          <p:spPr>
            <a:xfrm>
              <a:off x="10429" y="4607"/>
              <a:ext cx="1928" cy="1587"/>
            </a:xfrm>
            <a:prstGeom prst="rect">
              <a:avLst/>
            </a:prstGeom>
            <a:grpFill/>
            <a:ln w="19050">
              <a:solidFill>
                <a:schemeClr val="accent1"/>
              </a:solidFill>
            </a:ln>
          </p:spPr>
        </p:pic>
      </p:grpSp>
      <p:sp>
        <p:nvSpPr>
          <p:cNvPr id="30" name="圆角矩形标注 29"/>
          <p:cNvSpPr/>
          <p:nvPr/>
        </p:nvSpPr>
        <p:spPr>
          <a:xfrm>
            <a:off x="605790" y="1112520"/>
            <a:ext cx="1151890" cy="360045"/>
          </a:xfrm>
          <a:prstGeom prst="wedgeRoundRectCallou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决策支持</a:t>
            </a:r>
            <a:endParaRPr lang="zh-CN" altLang="en-US" b="1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圆角矩形标注 30"/>
          <p:cNvSpPr/>
          <p:nvPr/>
        </p:nvSpPr>
        <p:spPr>
          <a:xfrm>
            <a:off x="6885305" y="1176020"/>
            <a:ext cx="1151890" cy="360045"/>
          </a:xfrm>
          <a:prstGeom prst="wedgeRoundRectCallou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考核管理</a:t>
            </a:r>
            <a:endParaRPr lang="zh-CN" altLang="en-US" b="1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系统管理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879475" y="1560195"/>
            <a:ext cx="7459345" cy="2701925"/>
            <a:chOff x="1385" y="2457"/>
            <a:chExt cx="11747" cy="4255"/>
          </a:xfrm>
        </p:grpSpPr>
        <p:pic>
          <p:nvPicPr>
            <p:cNvPr id="3" name="图片 2" descr="系统-操作日志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52" y="5150"/>
              <a:ext cx="660" cy="660"/>
            </a:xfrm>
            <a:prstGeom prst="rect">
              <a:avLst/>
            </a:prstGeom>
          </p:spPr>
        </p:pic>
        <p:pic>
          <p:nvPicPr>
            <p:cNvPr id="4" name="图片 3" descr="系统-操作员管理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5" y="5150"/>
              <a:ext cx="660" cy="660"/>
            </a:xfrm>
            <a:prstGeom prst="rect">
              <a:avLst/>
            </a:prstGeom>
          </p:spPr>
        </p:pic>
        <p:pic>
          <p:nvPicPr>
            <p:cNvPr id="5" name="图片 4" descr="系统-密码和端口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8" y="5150"/>
              <a:ext cx="660" cy="660"/>
            </a:xfrm>
            <a:prstGeom prst="rect">
              <a:avLst/>
            </a:prstGeom>
          </p:spPr>
        </p:pic>
        <p:pic>
          <p:nvPicPr>
            <p:cNvPr id="6" name="图片 5" descr="系统-数据库管理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68" y="2457"/>
              <a:ext cx="660" cy="660"/>
            </a:xfrm>
            <a:prstGeom prst="rect">
              <a:avLst/>
            </a:prstGeom>
          </p:spPr>
        </p:pic>
        <p:pic>
          <p:nvPicPr>
            <p:cNvPr id="7" name="图片 6" descr="系统-系统设置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" y="2457"/>
              <a:ext cx="660" cy="660"/>
            </a:xfrm>
            <a:prstGeom prst="rect">
              <a:avLst/>
            </a:prstGeom>
          </p:spPr>
        </p:pic>
        <p:pic>
          <p:nvPicPr>
            <p:cNvPr id="8" name="图片 7" descr="系统-系统数据管理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52" y="2457"/>
              <a:ext cx="660" cy="66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2171" y="2594"/>
              <a:ext cx="1280" cy="3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r>
                <a:rPr lang="zh-CN" altLang="en-US" sz="16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系统设置</a:t>
              </a:r>
              <a:endParaRPr lang="zh-CN" altLang="en-US" sz="16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577" y="2593"/>
              <a:ext cx="1920" cy="3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r>
                <a:rPr lang="zh-CN" altLang="en-US" sz="16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系统数据管理</a:t>
              </a:r>
              <a:endParaRPr lang="zh-CN" altLang="en-US" sz="16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835" y="2593"/>
              <a:ext cx="1600" cy="3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r>
                <a:rPr lang="zh-CN" altLang="en-US" sz="16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数据库管理</a:t>
              </a:r>
              <a:endParaRPr lang="zh-CN" altLang="en-US" sz="16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171" y="5287"/>
              <a:ext cx="1600" cy="3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r>
                <a:rPr lang="zh-CN" altLang="en-US" sz="16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操作员管理</a:t>
              </a:r>
              <a:endParaRPr lang="zh-CN" altLang="en-US" sz="16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577" y="5287"/>
              <a:ext cx="1600" cy="3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r>
                <a:rPr lang="zh-CN" altLang="en-US" sz="16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密码和端口</a:t>
              </a:r>
              <a:endParaRPr lang="zh-CN" altLang="en-US" sz="16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835" y="5287"/>
              <a:ext cx="1280" cy="3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r>
                <a:rPr lang="zh-CN" altLang="en-US" sz="16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操作日志</a:t>
              </a:r>
              <a:endParaRPr lang="zh-CN" altLang="en-US" sz="16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385" y="3388"/>
              <a:ext cx="3360" cy="10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包含系统的一般参数设置、</a:t>
              </a:r>
              <a:endPara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公司信息设置、单据设置、</a:t>
              </a:r>
              <a:endPara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支付设置等</a:t>
              </a:r>
              <a:endPara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768" y="3388"/>
              <a:ext cx="2520" cy="33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基本档案数据的管理</a:t>
              </a:r>
              <a:endPara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0052" y="3388"/>
              <a:ext cx="3080" cy="33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数据库备份和数据库优化</a:t>
              </a:r>
              <a:endPara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768" y="6034"/>
              <a:ext cx="1960" cy="33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密码和端口管理</a:t>
              </a:r>
              <a:endPara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385" y="6034"/>
              <a:ext cx="3640" cy="6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操作员的建立、帐号、密码、</a:t>
              </a:r>
              <a:endPara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门店分配、授权、数据权限等</a:t>
              </a:r>
              <a:endPara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0052" y="6034"/>
              <a:ext cx="2800" cy="6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前后台业务操作的日志</a:t>
              </a:r>
              <a:endPara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记录和查询</a:t>
              </a:r>
              <a:endPara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财务接口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868045" y="1837055"/>
            <a:ext cx="7407910" cy="2251710"/>
            <a:chOff x="1748" y="2609"/>
            <a:chExt cx="16006" cy="4865"/>
          </a:xfrm>
        </p:grpSpPr>
        <p:sp>
          <p:nvSpPr>
            <p:cNvPr id="25" name="圆角矩形 24"/>
            <p:cNvSpPr/>
            <p:nvPr/>
          </p:nvSpPr>
          <p:spPr>
            <a:xfrm>
              <a:off x="6114" y="2609"/>
              <a:ext cx="2983" cy="1021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会计科目</a:t>
              </a:r>
              <a:endParaRPr lang="zh-CN" altLang="en-US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6114" y="4531"/>
              <a:ext cx="2983" cy="1021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凭证分录</a:t>
              </a:r>
              <a:endParaRPr lang="zh-CN" altLang="en-US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6114" y="6453"/>
              <a:ext cx="2983" cy="1021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业务单据核算</a:t>
              </a:r>
              <a:endParaRPr lang="zh-CN" altLang="en-US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1748" y="4531"/>
              <a:ext cx="2983" cy="1021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思迅财务接口</a:t>
              </a:r>
              <a:endParaRPr lang="zh-CN" altLang="en-US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10724" y="4532"/>
              <a:ext cx="2983" cy="1021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p>
              <a:pPr lvl="0" algn="ctr">
                <a:lnSpc>
                  <a:spcPct val="100000"/>
                </a:lnSpc>
              </a:pPr>
              <a:r>
                <a:rPr lang="zh-CN" altLang="en-US" sz="14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财务凭证</a:t>
              </a:r>
              <a:endParaRPr lang="zh-CN" altLang="en-US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979" y="3622"/>
              <a:ext cx="2655" cy="660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979" y="6001"/>
              <a:ext cx="2775" cy="630"/>
            </a:xfrm>
            <a:prstGeom prst="rect">
              <a:avLst/>
            </a:prstGeom>
          </p:spPr>
        </p:pic>
        <p:cxnSp>
          <p:nvCxnSpPr>
            <p:cNvPr id="32" name="直接箭头连接符 31"/>
            <p:cNvCxnSpPr>
              <a:stCxn id="28" idx="3"/>
              <a:endCxn id="26" idx="1"/>
            </p:cNvCxnSpPr>
            <p:nvPr/>
          </p:nvCxnSpPr>
          <p:spPr>
            <a:xfrm>
              <a:off x="4731" y="5042"/>
              <a:ext cx="138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/>
            <p:nvPr/>
          </p:nvCxnSpPr>
          <p:spPr>
            <a:xfrm>
              <a:off x="9210" y="5042"/>
              <a:ext cx="138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>
              <a:stCxn id="25" idx="2"/>
              <a:endCxn id="26" idx="0"/>
            </p:cNvCxnSpPr>
            <p:nvPr/>
          </p:nvCxnSpPr>
          <p:spPr>
            <a:xfrm>
              <a:off x="7606" y="3630"/>
              <a:ext cx="0" cy="90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>
              <a:stCxn id="27" idx="0"/>
              <a:endCxn id="26" idx="2"/>
            </p:cNvCxnSpPr>
            <p:nvPr/>
          </p:nvCxnSpPr>
          <p:spPr>
            <a:xfrm flipV="1">
              <a:off x="7606" y="5552"/>
              <a:ext cx="0" cy="90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肘形连接符 35"/>
            <p:cNvCxnSpPr>
              <a:stCxn id="30" idx="1"/>
              <a:endCxn id="31" idx="1"/>
            </p:cNvCxnSpPr>
            <p:nvPr/>
          </p:nvCxnSpPr>
          <p:spPr>
            <a:xfrm rot="10800000" flipV="1">
              <a:off x="14979" y="3952"/>
              <a:ext cx="5" cy="2364"/>
            </a:xfrm>
            <a:prstGeom prst="bentConnector3">
              <a:avLst>
                <a:gd name="adj1" fmla="val 760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/>
          </p:nvCxnSpPr>
          <p:spPr>
            <a:xfrm>
              <a:off x="13707" y="5065"/>
              <a:ext cx="770" cy="0"/>
            </a:xfrm>
            <a:prstGeom prst="straightConnector1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门店管理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sp>
        <p:nvSpPr>
          <p:cNvPr id="37890" name="文本框 1"/>
          <p:cNvSpPr txBox="1"/>
          <p:nvPr/>
        </p:nvSpPr>
        <p:spPr>
          <a:xfrm>
            <a:off x="5771515" y="847090"/>
            <a:ext cx="1642745" cy="3708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0" indent="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None/>
            </a:pPr>
            <a:r>
              <a:rPr lang="zh-CN" altLang="en-US" sz="1400" dirty="0">
                <a:ln>
                  <a:solidFill>
                    <a:schemeClr val="accent2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门店管理功能</a:t>
            </a:r>
            <a:endParaRPr lang="zh-CN" altLang="en-US" sz="1400" dirty="0">
              <a:ln>
                <a:solidFill>
                  <a:schemeClr val="accent2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考核-门店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160" y="859790"/>
            <a:ext cx="304800" cy="304800"/>
          </a:xfrm>
          <a:prstGeom prst="rect">
            <a:avLst/>
          </a:prstGeom>
        </p:spPr>
      </p:pic>
      <p:pic>
        <p:nvPicPr>
          <p:cNvPr id="4" name="图片 3" descr="决策-销售报表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" y="873125"/>
            <a:ext cx="304800" cy="304800"/>
          </a:xfrm>
          <a:prstGeom prst="rect">
            <a:avLst/>
          </a:prstGeom>
        </p:spPr>
      </p:pic>
      <p:sp>
        <p:nvSpPr>
          <p:cNvPr id="5" name="文本框 1"/>
          <p:cNvSpPr txBox="1"/>
          <p:nvPr/>
        </p:nvSpPr>
        <p:spPr>
          <a:xfrm>
            <a:off x="1017905" y="847090"/>
            <a:ext cx="1431925" cy="3708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0" indent="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None/>
            </a:pPr>
            <a:r>
              <a:rPr lang="en-US" altLang="zh-CN" sz="1400" dirty="0">
                <a:ln>
                  <a:solidFill>
                    <a:schemeClr val="accent2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POS</a:t>
            </a:r>
            <a:r>
              <a:rPr lang="zh-CN" altLang="en-US" sz="1400" dirty="0">
                <a:ln>
                  <a:solidFill>
                    <a:schemeClr val="accent2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销售功能</a:t>
            </a:r>
            <a:endParaRPr lang="zh-CN" altLang="en-US" sz="1400" dirty="0">
              <a:ln>
                <a:solidFill>
                  <a:schemeClr val="accent2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文本框 1"/>
          <p:cNvSpPr txBox="1"/>
          <p:nvPr/>
        </p:nvSpPr>
        <p:spPr>
          <a:xfrm>
            <a:off x="5771515" y="1177925"/>
            <a:ext cx="2903855" cy="19056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门店管理：门店日常管理相关功能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会员管理：门店会员管理日常功能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库存管理：门店库存管理日常功能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批发团购：门店批发团购相关功能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连锁配送：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  <a:sym typeface="+mn-ea"/>
              </a:rPr>
              <a:t>门店连锁配送相关功能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文本框 1"/>
          <p:cNvSpPr txBox="1"/>
          <p:nvPr/>
        </p:nvSpPr>
        <p:spPr>
          <a:xfrm>
            <a:off x="1017905" y="1177925"/>
            <a:ext cx="4000500" cy="42862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销售数据实时通讯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扫描条码、触摸选择、助记码输入、畅销商品等销售方式，收银对账，收银换班、锁屏等日常操作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对接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PC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秤、计价秤直接使用去皮、清零、清皮、重量等商品称重操作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快速报损、试吃、鲜切、预包装、快速调价、停售、特价牌等行业专属功能操作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会员新增、会员消费、储值充值、支付、积分兑换等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微商店订单、外卖订单、订货、挂单、退换货、外送等单据业务操作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商品查询、销售查询、会员查询、跨店库存查询等快速查询操作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Clr>
                <a:srgbClr val="0E647C"/>
              </a:buClr>
              <a:buFont typeface="Wingdings" panose="05000000000000000000" charset="0"/>
              <a:buChar char="Ø"/>
            </a:pP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销售收银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04" y="640805"/>
            <a:ext cx="8041904" cy="45216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门店管理</a:t>
            </a:r>
            <a:endParaRPr lang="zh-CN" altLang="en-US" dirty="0">
              <a:sym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272950" y="138463"/>
            <a:ext cx="305693" cy="25983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04" y="641350"/>
            <a:ext cx="8041005" cy="4521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9144000" cy="51434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1682008"/>
            <a:ext cx="9144000" cy="16367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3310128"/>
            <a:ext cx="9144000" cy="183337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0" y="3300784"/>
            <a:ext cx="9144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0" y="3300784"/>
            <a:ext cx="3819668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C:\Users\zhangyh\Desktop\logo\sixun-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510" y="3876040"/>
            <a:ext cx="2094230" cy="25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56610" y="4237990"/>
            <a:ext cx="243078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900" spc="950" dirty="0" smtClean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有商业在  就有思迅</a:t>
            </a:r>
            <a:endParaRPr lang="zh-CN" altLang="en-US" sz="900" spc="950" dirty="0" smtClean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  <p:pic>
        <p:nvPicPr>
          <p:cNvPr id="3" name="图片 2" descr="零售公众号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6824" y="604804"/>
            <a:ext cx="2422818" cy="24228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渠道分部</a:t>
            </a:r>
            <a:endParaRPr lang="zh-CN" altLang="en-US" dirty="0" smtClean="0"/>
          </a:p>
        </p:txBody>
      </p:sp>
      <p:sp>
        <p:nvSpPr>
          <p:cNvPr id="37" name="KSO_Shape"/>
          <p:cNvSpPr/>
          <p:nvPr/>
        </p:nvSpPr>
        <p:spPr bwMode="auto">
          <a:xfrm>
            <a:off x="264319" y="199473"/>
            <a:ext cx="279778" cy="192112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75335" y="1640205"/>
            <a:ext cx="7504430" cy="2528570"/>
            <a:chOff x="1221" y="2583"/>
            <a:chExt cx="11818" cy="3982"/>
          </a:xfrm>
        </p:grpSpPr>
        <p:sp>
          <p:nvSpPr>
            <p:cNvPr id="3" name="Text Box 4"/>
            <p:cNvSpPr txBox="1"/>
            <p:nvPr/>
          </p:nvSpPr>
          <p:spPr>
            <a:xfrm>
              <a:off x="1221" y="3938"/>
              <a:ext cx="2018" cy="29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48773" tIns="25417" rIns="48773" bIns="25417" anchor="t">
              <a:spAutoFit/>
            </a:bodyPr>
            <a:p>
              <a:pPr algn="ctr">
                <a:lnSpc>
                  <a:spcPts val="1080"/>
                </a:lnSpc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遍布全国省份</a:t>
              </a:r>
              <a:endPara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Text Box 4"/>
            <p:cNvSpPr txBox="1"/>
            <p:nvPr/>
          </p:nvSpPr>
          <p:spPr>
            <a:xfrm>
              <a:off x="3822" y="6267"/>
              <a:ext cx="2871" cy="29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48773" tIns="25417" rIns="48773" bIns="25417" anchor="t">
              <a:spAutoFit/>
            </a:bodyPr>
            <a:p>
              <a:pPr algn="ctr">
                <a:lnSpc>
                  <a:spcPts val="1080"/>
                </a:lnSpc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覆盖</a:t>
              </a:r>
              <a:r>
                <a:rPr lang="zh-CN" altLang="en-US" sz="13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500</a:t>
              </a: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多个大中城市</a:t>
              </a:r>
              <a:endPara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Text Box 4"/>
            <p:cNvSpPr txBox="1"/>
            <p:nvPr/>
          </p:nvSpPr>
          <p:spPr>
            <a:xfrm>
              <a:off x="7241" y="2583"/>
              <a:ext cx="2736" cy="83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48773" tIns="25417" rIns="48773" bIns="25417" anchor="t">
              <a:spAutoFit/>
            </a:bodyPr>
            <a:p>
              <a:pPr algn="ctr" fontAlgn="auto">
                <a:lnSpc>
                  <a:spcPts val="1880"/>
                </a:lnSpc>
              </a:pPr>
              <a:r>
                <a:rPr lang="zh-CN" altLang="en-US" sz="13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en-US" altLang="zh-CN" sz="13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en-US" sz="13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00</a:t>
              </a: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多家</a:t>
              </a:r>
              <a:endPara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auto">
                <a:lnSpc>
                  <a:spcPts val="1880"/>
                </a:lnSpc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合作伙伴及服务机构</a:t>
              </a:r>
              <a:endPara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Text Box 4"/>
            <p:cNvSpPr txBox="1"/>
            <p:nvPr/>
          </p:nvSpPr>
          <p:spPr>
            <a:xfrm>
              <a:off x="10509" y="5255"/>
              <a:ext cx="2530" cy="29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48773" tIns="25417" rIns="48773" bIns="25417" anchor="t">
              <a:spAutoFit/>
            </a:bodyPr>
            <a:p>
              <a:pPr algn="ctr">
                <a:lnSpc>
                  <a:spcPts val="1080"/>
                </a:lnSpc>
              </a:pPr>
              <a:r>
                <a:rPr lang="zh-CN" alt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强大的服务支持网络</a:t>
              </a:r>
              <a:endPara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2064" y="4445"/>
              <a:ext cx="176" cy="176"/>
            </a:xfrm>
            <a:prstGeom prst="ellipse">
              <a:avLst/>
            </a:prstGeom>
            <a:solidFill>
              <a:srgbClr val="F8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5170" y="5874"/>
              <a:ext cx="176" cy="176"/>
            </a:xfrm>
            <a:prstGeom prst="ellipse">
              <a:avLst/>
            </a:prstGeom>
            <a:solidFill>
              <a:srgbClr val="F8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8521" y="3639"/>
              <a:ext cx="176" cy="176"/>
            </a:xfrm>
            <a:prstGeom prst="ellipse">
              <a:avLst/>
            </a:prstGeom>
            <a:solidFill>
              <a:srgbClr val="F8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1686" y="4829"/>
              <a:ext cx="176" cy="176"/>
            </a:xfrm>
            <a:prstGeom prst="ellipse">
              <a:avLst/>
            </a:prstGeom>
            <a:solidFill>
              <a:srgbClr val="F8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17" name="直接连接符 16"/>
            <p:cNvCxnSpPr>
              <a:endCxn id="8" idx="5"/>
            </p:cNvCxnSpPr>
            <p:nvPr/>
          </p:nvCxnSpPr>
          <p:spPr>
            <a:xfrm>
              <a:off x="2098" y="4614"/>
              <a:ext cx="3222" cy="1523"/>
            </a:xfrm>
            <a:prstGeom prst="line">
              <a:avLst/>
            </a:prstGeom>
            <a:ln w="12700">
              <a:solidFill>
                <a:srgbClr val="F6B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>
              <a:endCxn id="11" idx="7"/>
            </p:cNvCxnSpPr>
            <p:nvPr/>
          </p:nvCxnSpPr>
          <p:spPr>
            <a:xfrm flipV="1">
              <a:off x="5273" y="3778"/>
              <a:ext cx="3398" cy="2310"/>
            </a:xfrm>
            <a:prstGeom prst="line">
              <a:avLst/>
            </a:prstGeom>
            <a:ln w="12700">
              <a:solidFill>
                <a:srgbClr val="F6B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>
              <a:endCxn id="16" idx="2"/>
            </p:cNvCxnSpPr>
            <p:nvPr/>
          </p:nvCxnSpPr>
          <p:spPr>
            <a:xfrm>
              <a:off x="8561" y="3821"/>
              <a:ext cx="3125" cy="1209"/>
            </a:xfrm>
            <a:prstGeom prst="line">
              <a:avLst/>
            </a:prstGeom>
            <a:ln w="12700">
              <a:solidFill>
                <a:srgbClr val="F6B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图片 19" descr="sixun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服务体系</a:t>
            </a:r>
            <a:endParaRPr lang="zh-CN" altLang="en-US" dirty="0" smtClean="0"/>
          </a:p>
        </p:txBody>
      </p:sp>
      <p:sp>
        <p:nvSpPr>
          <p:cNvPr id="525" name="KSO_Shape"/>
          <p:cNvSpPr/>
          <p:nvPr/>
        </p:nvSpPr>
        <p:spPr bwMode="auto">
          <a:xfrm>
            <a:off x="264319" y="199473"/>
            <a:ext cx="279778" cy="192112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36295" y="1757045"/>
            <a:ext cx="7244715" cy="2529840"/>
            <a:chOff x="1317" y="2767"/>
            <a:chExt cx="11409" cy="3984"/>
          </a:xfrm>
        </p:grpSpPr>
        <p:sp>
          <p:nvSpPr>
            <p:cNvPr id="20" name="文本框 2"/>
            <p:cNvSpPr txBox="1"/>
            <p:nvPr/>
          </p:nvSpPr>
          <p:spPr>
            <a:xfrm>
              <a:off x="2151" y="4482"/>
              <a:ext cx="1425" cy="342"/>
            </a:xfrm>
            <a:prstGeom prst="rect">
              <a:avLst/>
            </a:prstGeom>
            <a:noFill/>
          </p:spPr>
          <p:txBody>
            <a:bodyPr wrap="square" lIns="49460" tIns="24730" rIns="49460" bIns="24730" rtlCol="0">
              <a:spAutoFit/>
            </a:bodyPr>
            <a:p>
              <a:pPr algn="ctr"/>
              <a:r>
                <a:rPr lang="zh-CN" altLang="en-US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服务体系</a:t>
              </a:r>
              <a:endParaRPr lang="zh-CN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1" name="文本框 5"/>
            <p:cNvSpPr txBox="1"/>
            <p:nvPr/>
          </p:nvSpPr>
          <p:spPr>
            <a:xfrm>
              <a:off x="1317" y="4939"/>
              <a:ext cx="3093" cy="1118"/>
            </a:xfrm>
            <a:prstGeom prst="rect">
              <a:avLst/>
            </a:prstGeom>
            <a:noFill/>
          </p:spPr>
          <p:txBody>
            <a:bodyPr wrap="square" lIns="49460" tIns="24730" rIns="49460" bIns="24730" rtlCol="0">
              <a:spAutoFit/>
            </a:bodyPr>
            <a:p>
              <a:pPr algn="ctr" fontAlgn="auto">
                <a:lnSpc>
                  <a:spcPts val="1720"/>
                </a:lnSpc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三层架构的服务体系</a:t>
              </a: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>
                <a:lnSpc>
                  <a:spcPts val="1720"/>
                </a:lnSpc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专业、完善、高效、超值</a:t>
              </a: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>
                <a:lnSpc>
                  <a:spcPts val="1720"/>
                </a:lnSpc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7*24小时全方位本地服务</a:t>
              </a: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2" name="文本框 7"/>
            <p:cNvSpPr txBox="1"/>
            <p:nvPr/>
          </p:nvSpPr>
          <p:spPr>
            <a:xfrm>
              <a:off x="6430" y="4482"/>
              <a:ext cx="1425" cy="342"/>
            </a:xfrm>
            <a:prstGeom prst="rect">
              <a:avLst/>
            </a:prstGeom>
            <a:noFill/>
          </p:spPr>
          <p:txBody>
            <a:bodyPr wrap="square" lIns="49460" tIns="24730" rIns="49460" bIns="24730" rtlCol="0">
              <a:spAutoFit/>
            </a:bodyPr>
            <a:p>
              <a:pPr algn="ctr">
                <a:lnSpc>
                  <a:spcPct val="100000"/>
                </a:lnSpc>
              </a:pPr>
              <a:r>
                <a:rPr lang="zh-CN" altLang="en-US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服务理念</a:t>
              </a:r>
              <a:endParaRPr lang="zh-CN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3" name="文本框 9"/>
            <p:cNvSpPr txBox="1"/>
            <p:nvPr/>
          </p:nvSpPr>
          <p:spPr>
            <a:xfrm>
              <a:off x="5374" y="4939"/>
              <a:ext cx="3538" cy="770"/>
            </a:xfrm>
            <a:prstGeom prst="rect">
              <a:avLst/>
            </a:prstGeom>
            <a:noFill/>
          </p:spPr>
          <p:txBody>
            <a:bodyPr wrap="square" lIns="49460" tIns="24730" rIns="49460" bIns="24730" rtlCol="0">
              <a:spAutoFit/>
            </a:bodyPr>
            <a:p>
              <a:pPr algn="ctr" fontAlgn="auto">
                <a:lnSpc>
                  <a:spcPts val="1720"/>
                </a:lnSpc>
                <a:buNone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让领先的服务</a:t>
              </a: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>
                <a:lnSpc>
                  <a:spcPts val="1720"/>
                </a:lnSpc>
                <a:buNone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成为思迅核心竞争力</a:t>
              </a: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4" name="文本框 3"/>
            <p:cNvSpPr txBox="1"/>
            <p:nvPr/>
          </p:nvSpPr>
          <p:spPr>
            <a:xfrm>
              <a:off x="10709" y="4482"/>
              <a:ext cx="1425" cy="342"/>
            </a:xfrm>
            <a:prstGeom prst="rect">
              <a:avLst/>
            </a:prstGeom>
            <a:noFill/>
          </p:spPr>
          <p:txBody>
            <a:bodyPr wrap="square" lIns="49460" tIns="24730" rIns="49460" bIns="24730" rtlCol="0">
              <a:spAutoFit/>
            </a:bodyPr>
            <a:p>
              <a:pPr algn="ctr">
                <a:lnSpc>
                  <a:spcPct val="100000"/>
                </a:lnSpc>
              </a:pPr>
              <a:r>
                <a:rPr lang="zh-CN" altLang="en-US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服务方式</a:t>
              </a:r>
              <a:endParaRPr lang="zh-CN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5" name="文本框 4"/>
            <p:cNvSpPr txBox="1"/>
            <p:nvPr/>
          </p:nvSpPr>
          <p:spPr>
            <a:xfrm>
              <a:off x="10118" y="4939"/>
              <a:ext cx="2608" cy="1812"/>
            </a:xfrm>
            <a:prstGeom prst="rect">
              <a:avLst/>
            </a:prstGeom>
            <a:noFill/>
          </p:spPr>
          <p:txBody>
            <a:bodyPr wrap="square" lIns="49460" tIns="24730" rIns="49460" bIns="24730" rtlCol="0">
              <a:spAutoFit/>
            </a:bodyPr>
            <a:p>
              <a:pPr algn="ctr" fontAlgn="auto">
                <a:lnSpc>
                  <a:spcPts val="1720"/>
                </a:lnSpc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Call center（呼叫中心）</a:t>
              </a: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>
                <a:lnSpc>
                  <a:spcPts val="1720"/>
                </a:lnSpc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远程在线支持</a:t>
              </a: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>
                <a:lnSpc>
                  <a:spcPts val="1720"/>
                </a:lnSpc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电子邮件 </a:t>
              </a: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>
                <a:lnSpc>
                  <a:spcPts val="1720"/>
                </a:lnSpc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即时通讯 </a:t>
              </a: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fontAlgn="auto">
                <a:lnSpc>
                  <a:spcPts val="1720"/>
                </a:lnSpc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上门现场支持</a:t>
              </a: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2183" y="2767"/>
              <a:ext cx="1361" cy="1361"/>
            </a:xfrm>
            <a:prstGeom prst="ellipse">
              <a:avLst/>
            </a:prstGeom>
            <a:gradFill>
              <a:gsLst>
                <a:gs pos="0">
                  <a:srgbClr val="00A9F0"/>
                </a:gs>
                <a:gs pos="100000">
                  <a:srgbClr val="23C4FF"/>
                </a:gs>
              </a:gsLst>
              <a:lin ang="1614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462" y="2767"/>
              <a:ext cx="1361" cy="1361"/>
            </a:xfrm>
            <a:prstGeom prst="ellipse">
              <a:avLst/>
            </a:prstGeom>
            <a:gradFill>
              <a:gsLst>
                <a:gs pos="0">
                  <a:srgbClr val="00A9F0"/>
                </a:gs>
                <a:gs pos="100000">
                  <a:srgbClr val="23C4FF"/>
                </a:gs>
              </a:gsLst>
              <a:lin ang="1614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10741" y="2767"/>
              <a:ext cx="1361" cy="1361"/>
            </a:xfrm>
            <a:prstGeom prst="ellipse">
              <a:avLst/>
            </a:prstGeom>
            <a:gradFill>
              <a:gsLst>
                <a:gs pos="0">
                  <a:srgbClr val="00A9F0"/>
                </a:gs>
                <a:gs pos="100000">
                  <a:srgbClr val="23C4FF"/>
                </a:gs>
              </a:gsLst>
              <a:lin ang="1614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9" name="图片 8" descr="ppt图标-0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547" y="3123"/>
              <a:ext cx="634" cy="650"/>
            </a:xfrm>
            <a:prstGeom prst="rect">
              <a:avLst/>
            </a:prstGeom>
          </p:spPr>
        </p:pic>
        <p:pic>
          <p:nvPicPr>
            <p:cNvPr id="10" name="图片 9" descr="ppt图标-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06" y="3109"/>
              <a:ext cx="674" cy="679"/>
            </a:xfrm>
            <a:prstGeom prst="rect">
              <a:avLst/>
            </a:prstGeom>
          </p:spPr>
        </p:pic>
        <p:pic>
          <p:nvPicPr>
            <p:cNvPr id="11" name="图片 10" descr="ppt图标-0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97" y="3118"/>
              <a:ext cx="650" cy="660"/>
            </a:xfrm>
            <a:prstGeom prst="rect">
              <a:avLst/>
            </a:prstGeom>
          </p:spPr>
        </p:pic>
        <p:cxnSp>
          <p:nvCxnSpPr>
            <p:cNvPr id="13" name="直接连接符 12"/>
            <p:cNvCxnSpPr/>
            <p:nvPr/>
          </p:nvCxnSpPr>
          <p:spPr>
            <a:xfrm>
              <a:off x="2693" y="4922"/>
              <a:ext cx="340" cy="0"/>
            </a:xfrm>
            <a:prstGeom prst="line">
              <a:avLst/>
            </a:prstGeom>
            <a:ln w="15875">
              <a:solidFill>
                <a:srgbClr val="F8B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6972" y="4922"/>
              <a:ext cx="340" cy="0"/>
            </a:xfrm>
            <a:prstGeom prst="line">
              <a:avLst/>
            </a:prstGeom>
            <a:ln w="15875">
              <a:solidFill>
                <a:srgbClr val="F8B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1251" y="4922"/>
              <a:ext cx="340" cy="0"/>
            </a:xfrm>
            <a:prstGeom prst="line">
              <a:avLst/>
            </a:prstGeom>
            <a:ln w="15875">
              <a:solidFill>
                <a:srgbClr val="F8B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 descr="sixun-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190" y="215900"/>
            <a:ext cx="1479550" cy="203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0E647C"/>
      </a:accent1>
      <a:accent2>
        <a:srgbClr val="2DB2A4"/>
      </a:accent2>
      <a:accent3>
        <a:srgbClr val="74AF47"/>
      </a:accent3>
      <a:accent4>
        <a:srgbClr val="755DA1"/>
      </a:accent4>
      <a:accent5>
        <a:srgbClr val="4BACC6"/>
      </a:accent5>
      <a:accent6>
        <a:srgbClr val="F87A08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8257</Words>
  <Application>WPS 演示</Application>
  <PresentationFormat>全屏显示(16:9)</PresentationFormat>
  <Paragraphs>1302</Paragraphs>
  <Slides>79</Slides>
  <Notes>34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79</vt:i4>
      </vt:variant>
    </vt:vector>
  </HeadingPairs>
  <TitlesOfParts>
    <vt:vector size="95" baseType="lpstr">
      <vt:lpstr>Arial</vt:lpstr>
      <vt:lpstr>宋体</vt:lpstr>
      <vt:lpstr>Wingdings</vt:lpstr>
      <vt:lpstr>Calibri</vt:lpstr>
      <vt:lpstr>微软雅黑</vt:lpstr>
      <vt:lpstr>Calibri</vt:lpstr>
      <vt:lpstr>Swis721 Th BT</vt:lpstr>
      <vt:lpstr>LilyUPC</vt:lpstr>
      <vt:lpstr>Arial Unicode MS</vt:lpstr>
      <vt:lpstr>黑体</vt:lpstr>
      <vt:lpstr>Wingdings</vt:lpstr>
      <vt:lpstr>Kozuka Gothic Pr6N M</vt:lpstr>
      <vt:lpstr>方正兰亭纤黑简体</vt:lpstr>
      <vt:lpstr>Segoe Print</vt:lpstr>
      <vt:lpstr>MS Mincho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公司简介</vt:lpstr>
      <vt:lpstr>思迅历程</vt:lpstr>
      <vt:lpstr>公司规模</vt:lpstr>
      <vt:lpstr>渠道分部</vt:lpstr>
      <vt:lpstr>服务体系</vt:lpstr>
      <vt:lpstr>PowerPoint 演示文稿</vt:lpstr>
      <vt:lpstr>舌尖零食</vt:lpstr>
      <vt:lpstr>特特水果</vt:lpstr>
      <vt:lpstr>更多客户</vt:lpstr>
      <vt:lpstr>PowerPoint 演示文稿</vt:lpstr>
      <vt:lpstr>行业问题&amp;解决</vt:lpstr>
      <vt:lpstr>PowerPoint 演示文稿</vt:lpstr>
      <vt:lpstr>什么是思迅智慧门店</vt:lpstr>
      <vt:lpstr>内容</vt:lpstr>
      <vt:lpstr>目标</vt:lpstr>
      <vt:lpstr>模式比较</vt:lpstr>
      <vt:lpstr>思迅智慧门店</vt:lpstr>
      <vt:lpstr>思迅智慧门店应用场景</vt:lpstr>
      <vt:lpstr>人脸识别</vt:lpstr>
      <vt:lpstr>刷脸支付</vt:lpstr>
      <vt:lpstr>自助收银</vt:lpstr>
      <vt:lpstr>自助收银--硬件方案</vt:lpstr>
      <vt:lpstr>扫码购</vt:lpstr>
      <vt:lpstr>竖屏营销</vt:lpstr>
      <vt:lpstr>电子价签</vt:lpstr>
      <vt:lpstr>会员营销</vt:lpstr>
      <vt:lpstr>促销管理</vt:lpstr>
      <vt:lpstr>更多。。。</vt:lpstr>
      <vt:lpstr>思迅智慧门店价值</vt:lpstr>
      <vt:lpstr>如何打造智慧门店</vt:lpstr>
      <vt:lpstr>PowerPoint 演示文稿</vt:lpstr>
      <vt:lpstr>PowerPoint 演示文稿</vt:lpstr>
      <vt:lpstr>产品概述</vt:lpstr>
      <vt:lpstr>产品架构</vt:lpstr>
      <vt:lpstr>PowerPoint 演示文稿</vt:lpstr>
      <vt:lpstr>PowerPoint 演示文稿</vt:lpstr>
      <vt:lpstr>PowerPoint 演示文稿</vt:lpstr>
      <vt:lpstr>产品亮点</vt:lpstr>
      <vt:lpstr>全流程数字管理</vt:lpstr>
      <vt:lpstr>超捷操作</vt:lpstr>
      <vt:lpstr>全触屏单据操作</vt:lpstr>
      <vt:lpstr>行业特性管理</vt:lpstr>
      <vt:lpstr>行业特性管理</vt:lpstr>
      <vt:lpstr>PowerPoint 演示文稿</vt:lpstr>
      <vt:lpstr>PowerPoint 演示文稿</vt:lpstr>
      <vt:lpstr>PowerPoint 演示文稿</vt:lpstr>
      <vt:lpstr>行业特性管理</vt:lpstr>
      <vt:lpstr>精准化会员营销</vt:lpstr>
      <vt:lpstr>精细化商品管理</vt:lpstr>
      <vt:lpstr>智能化零售管理</vt:lpstr>
      <vt:lpstr>专业化农贸管理</vt:lpstr>
      <vt:lpstr>农贸管理方案</vt:lpstr>
      <vt:lpstr>智能应用整体方案</vt:lpstr>
      <vt:lpstr>智能O2O应用</vt:lpstr>
      <vt:lpstr>智能移动应用</vt:lpstr>
      <vt:lpstr>智能硬件</vt:lpstr>
      <vt:lpstr>外卖应用</vt:lpstr>
      <vt:lpstr>PowerPoint 演示文稿</vt:lpstr>
      <vt:lpstr>基础档案</vt:lpstr>
      <vt:lpstr>促销管理</vt:lpstr>
      <vt:lpstr>采购管理</vt:lpstr>
      <vt:lpstr>零售管理</vt:lpstr>
      <vt:lpstr>批发管理</vt:lpstr>
      <vt:lpstr>会员管理</vt:lpstr>
      <vt:lpstr>会员营销</vt:lpstr>
      <vt:lpstr>库存管理</vt:lpstr>
      <vt:lpstr>结算管理</vt:lpstr>
      <vt:lpstr>连锁配送</vt:lpstr>
      <vt:lpstr>运营管理</vt:lpstr>
      <vt:lpstr>系统管理</vt:lpstr>
      <vt:lpstr>财务接口</vt:lpstr>
      <vt:lpstr>门店管理</vt:lpstr>
      <vt:lpstr>销售收银</vt:lpstr>
      <vt:lpstr>门店管理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商业融资</dc:title>
  <dc:creator>第一PPT</dc:creator>
  <cp:keywords>www.1ppt.com</cp:keywords>
  <cp:lastModifiedBy>云易科技-文利勇</cp:lastModifiedBy>
  <cp:revision>792</cp:revision>
  <dcterms:created xsi:type="dcterms:W3CDTF">2015-04-24T01:01:00Z</dcterms:created>
  <dcterms:modified xsi:type="dcterms:W3CDTF">2018-11-23T08:53:54Z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2052-10.1.0.7669</vt:lpwstr>
  </property>
  <property fmtid="{D5CDD505-2E9C-101B-9397-08002B2CF9AE}" pid="3" name="KSORubyTemplateID">
    <vt:lpwstr>13</vt:lpwstr>
  </property>
</Properties>
</file>