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421" r:id="rId3"/>
    <p:sldId id="430" r:id="rId4"/>
    <p:sldId id="458" r:id="rId5"/>
    <p:sldId id="484" r:id="rId6"/>
    <p:sldId id="457" r:id="rId7"/>
    <p:sldId id="422" r:id="rId8"/>
    <p:sldId id="485" r:id="rId9"/>
    <p:sldId id="449" r:id="rId10"/>
    <p:sldId id="452" r:id="rId11"/>
    <p:sldId id="453" r:id="rId12"/>
    <p:sldId id="454" r:id="rId13"/>
    <p:sldId id="455" r:id="rId14"/>
    <p:sldId id="486" r:id="rId15"/>
    <p:sldId id="479" r:id="rId16"/>
    <p:sldId id="427" r:id="rId17"/>
    <p:sldId id="480" r:id="rId19"/>
    <p:sldId id="481" r:id="rId20"/>
    <p:sldId id="483" r:id="rId21"/>
  </p:sldIdLst>
  <p:sldSz cx="9144000" cy="51435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310"/>
        <p:guide pos="3099"/>
        <p:guide orient="horz" pos="770"/>
        <p:guide orient="horz" pos="1612"/>
        <p:guide pos="884"/>
        <p:guide orient="horz" pos="523"/>
        <p:guide orient="horz" pos="1310"/>
      </p:guideLst>
    </p:cSldViewPr>
  </p:slide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205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920"/>
            <a:ext cx="6858000" cy="1791013"/>
          </a:xfrm>
        </p:spPr>
        <p:txBody>
          <a:bodyPr anchor="b"/>
          <a:lstStyle>
            <a:lvl1pPr algn="ctr">
              <a:defRPr sz="3375"/>
            </a:lvl1pPr>
          </a:lstStyle>
          <a:p>
            <a:pPr fontAlgn="base"/>
            <a:r>
              <a:rPr lang="zh-CN" altLang="en-US" sz="33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001"/>
            <a:ext cx="6858000" cy="1242039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8035" indent="0" algn="ctr">
              <a:buNone/>
              <a:defRPr sz="900"/>
            </a:lvl9pPr>
          </a:lstStyle>
          <a:p>
            <a:pPr fontAlgn="base"/>
            <a:r>
              <a:rPr lang="zh-CN" altLang="en-US" sz="1350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15"/>
            <a:ext cx="2057400" cy="4389411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15"/>
            <a:ext cx="6052930" cy="4389411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528"/>
            <a:ext cx="7886700" cy="2139927"/>
          </a:xfrm>
        </p:spPr>
        <p:txBody>
          <a:bodyPr anchor="b"/>
          <a:lstStyle>
            <a:lvl1pPr>
              <a:defRPr sz="3375"/>
            </a:lvl1pPr>
          </a:lstStyle>
          <a:p>
            <a:pPr fontAlgn="base"/>
            <a:r>
              <a:rPr lang="zh-CN" altLang="en-US" sz="33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699"/>
            <a:ext cx="7886700" cy="11253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80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360"/>
            <a:ext cx="4032504" cy="3395066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360"/>
            <a:ext cx="4032504" cy="3395066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92"/>
            <a:ext cx="7886700" cy="994346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4062"/>
            <a:ext cx="3655181" cy="618042"/>
          </a:xfrm>
        </p:spPr>
        <p:txBody>
          <a:bodyPr anchor="ctr" anchorCtr="0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225" indent="0">
              <a:buNone/>
              <a:defRPr sz="1015"/>
            </a:lvl8pPr>
            <a:lvl9pPr marL="2058035" indent="0">
              <a:buNone/>
              <a:defRPr sz="1015"/>
            </a:lvl9pPr>
          </a:lstStyle>
          <a:p>
            <a:pPr lvl="0" fontAlgn="base"/>
            <a:r>
              <a:rPr lang="zh-CN" altLang="en-US" sz="157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384"/>
            <a:ext cx="3655181" cy="2643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4062"/>
            <a:ext cx="3673182" cy="618042"/>
          </a:xfrm>
        </p:spPr>
        <p:txBody>
          <a:bodyPr anchor="ctr" anchorCtr="0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225" indent="0">
              <a:buNone/>
              <a:defRPr sz="1015"/>
            </a:lvl8pPr>
            <a:lvl9pPr marL="2058035" indent="0">
              <a:buNone/>
              <a:defRPr sz="1015"/>
            </a:lvl9pPr>
          </a:lstStyle>
          <a:p>
            <a:pPr lvl="0" fontAlgn="base"/>
            <a:r>
              <a:rPr lang="zh-CN" altLang="en-US" sz="157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384"/>
            <a:ext cx="3673182" cy="2643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60"/>
            <a:ext cx="2949178" cy="1200360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698"/>
            <a:ext cx="4629150" cy="3655858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157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125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125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320"/>
            <a:ext cx="2949178" cy="28591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8035" indent="0">
              <a:buNone/>
              <a:defRPr sz="56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60"/>
            <a:ext cx="3124012" cy="1200360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61"/>
            <a:ext cx="4629150" cy="405359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8035" indent="0">
              <a:buNone/>
              <a:defRPr sz="112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320"/>
            <a:ext cx="3124012" cy="2859191"/>
          </a:xfrm>
        </p:spPr>
        <p:txBody>
          <a:bodyPr/>
          <a:lstStyle>
            <a:lvl1pPr marL="0" indent="0">
              <a:buNone/>
              <a:defRPr sz="1125"/>
            </a:lvl1pPr>
            <a:lvl2pPr marL="257175" indent="0">
              <a:buNone/>
              <a:defRPr sz="1015"/>
            </a:lvl2pPr>
            <a:lvl3pPr marL="514350" indent="0">
              <a:buNone/>
              <a:defRPr sz="900"/>
            </a:lvl3pPr>
            <a:lvl4pPr marL="771525" indent="0">
              <a:buNone/>
              <a:defRPr sz="790"/>
            </a:lvl4pPr>
            <a:lvl5pPr marL="1028700" indent="0">
              <a:buNone/>
              <a:defRPr sz="790"/>
            </a:lvl5pPr>
            <a:lvl6pPr marL="1285875" indent="0">
              <a:buNone/>
              <a:defRPr sz="790"/>
            </a:lvl6pPr>
            <a:lvl7pPr marL="1543050" indent="0">
              <a:buNone/>
              <a:defRPr sz="790"/>
            </a:lvl7pPr>
            <a:lvl8pPr marL="1800225" indent="0">
              <a:buNone/>
              <a:defRPr sz="790"/>
            </a:lvl8pPr>
            <a:lvl9pPr marL="2058035" indent="0">
              <a:buNone/>
              <a:defRPr sz="790"/>
            </a:lvl9pPr>
          </a:lstStyle>
          <a:p>
            <a:pPr lvl="0" fontAlgn="base"/>
            <a:r>
              <a:rPr lang="zh-CN" altLang="en-US" sz="112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56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257175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14630"/>
            <a:r>
              <a:rPr lang="zh-CN" altLang="en-US"/>
              <a:t>第二级</a:t>
            </a:r>
            <a:endParaRPr lang="zh-CN" altLang="en-US"/>
          </a:p>
          <a:p>
            <a:pPr lvl="2" indent="-171450"/>
            <a:r>
              <a:rPr lang="zh-CN" altLang="en-US"/>
              <a:t>第三级</a:t>
            </a:r>
            <a:endParaRPr lang="zh-CN" altLang="en-US"/>
          </a:p>
          <a:p>
            <a:pPr lvl="3" indent="-171450"/>
            <a:r>
              <a:rPr lang="zh-CN" altLang="en-US"/>
              <a:t>第四级</a:t>
            </a:r>
            <a:endParaRPr lang="zh-CN" altLang="en-US"/>
          </a:p>
          <a:p>
            <a:pPr lvl="4" indent="-17145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4684713"/>
            <a:ext cx="2133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05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4684713"/>
            <a:ext cx="2895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05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4684713"/>
            <a:ext cx="2133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050"/>
            </a:lvl1pPr>
          </a:lstStyle>
          <a:p>
            <a:pPr lvl="0" fontAlgn="base"/>
            <a:fld id="{9A0DB2DC-4C9A-4742-B13C-FB6460FD3503}" type="slidenum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marL="0" lvl="0" indent="0" algn="ctr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463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6585" lvl="5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9485" lvl="6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2385" lvl="7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5285" lvl="8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858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287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716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145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58035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00935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43835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74" name="文本框 8"/>
          <p:cNvSpPr txBox="1"/>
          <p:nvPr/>
        </p:nvSpPr>
        <p:spPr>
          <a:xfrm>
            <a:off x="3175" y="2498408"/>
            <a:ext cx="9142413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智慧门店</a:t>
            </a:r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人脸识别产品</a:t>
            </a:r>
            <a:endParaRPr lang="zh-CN" altLang="en-US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075" name="图片 435" descr="sixun-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325" y="1682433"/>
            <a:ext cx="4468813" cy="6016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100" name="组合 11"/>
          <p:cNvGrpSpPr/>
          <p:nvPr/>
        </p:nvGrpSpPr>
        <p:grpSpPr>
          <a:xfrm>
            <a:off x="1588" y="139700"/>
            <a:ext cx="8990012" cy="336550"/>
            <a:chOff x="3" y="219"/>
            <a:chExt cx="14156" cy="530"/>
          </a:xfrm>
        </p:grpSpPr>
        <p:pic>
          <p:nvPicPr>
            <p:cNvPr id="4101" name="图片 1" descr="sixun-0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125" y="348"/>
              <a:ext cx="2034" cy="274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4102" name="组合 13"/>
            <p:cNvGrpSpPr/>
            <p:nvPr/>
          </p:nvGrpSpPr>
          <p:grpSpPr>
            <a:xfrm>
              <a:off x="3" y="219"/>
              <a:ext cx="5255" cy="531"/>
              <a:chOff x="120" y="320"/>
              <a:chExt cx="5254" cy="531"/>
            </a:xfrm>
          </p:grpSpPr>
          <p:sp>
            <p:nvSpPr>
              <p:cNvPr id="4103" name="文本框 14"/>
              <p:cNvSpPr txBox="1"/>
              <p:nvPr/>
            </p:nvSpPr>
            <p:spPr>
              <a:xfrm>
                <a:off x="409" y="320"/>
                <a:ext cx="4965" cy="5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pPr>
                  <a:buFont typeface="宋体" panose="02010600030101010101" pitchFamily="2" charset="-122"/>
                  <a:buNone/>
                </a:pPr>
                <a:r>
                  <a:rPr lang="zh-CN" altLang="en-US" sz="1600" b="1" dirty="0">
                    <a:solidFill>
                      <a:srgbClr val="00B0F0"/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产品功能</a:t>
                </a:r>
                <a:r>
                  <a:rPr lang="en-US" altLang="zh-CN" sz="1600" b="1" dirty="0">
                    <a:solidFill>
                      <a:srgbClr val="00B0F0"/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——</a:t>
                </a:r>
                <a:r>
                  <a:rPr lang="zh-CN" altLang="en-US" sz="1600" b="1" dirty="0">
                    <a:solidFill>
                      <a:srgbClr val="00B0F0"/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会员开卡</a:t>
                </a:r>
                <a:endParaRPr lang="zh-CN" altLang="en-US" sz="1600" b="1" dirty="0">
                  <a:solidFill>
                    <a:srgbClr val="00B0F0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endParaRPr>
              </a:p>
            </p:txBody>
          </p:sp>
          <p:grpSp>
            <p:nvGrpSpPr>
              <p:cNvPr id="4104" name="组合 15"/>
              <p:cNvGrpSpPr/>
              <p:nvPr/>
            </p:nvGrpSpPr>
            <p:grpSpPr>
              <a:xfrm>
                <a:off x="120" y="372"/>
                <a:ext cx="289" cy="476"/>
                <a:chOff x="120" y="372"/>
                <a:chExt cx="289" cy="476"/>
              </a:xfrm>
            </p:grpSpPr>
            <p:sp>
              <p:nvSpPr>
                <p:cNvPr id="3" name="矩形 2"/>
                <p:cNvSpPr/>
                <p:nvPr/>
              </p:nvSpPr>
              <p:spPr>
                <a:xfrm>
                  <a:off x="120" y="372"/>
                  <a:ext cx="123" cy="47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 fontAlgn="base"/>
                  <a:endParaRPr lang="zh-CN" altLang="en-US" strike="noStrike" noProof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" name="矩形 7"/>
                <p:cNvSpPr/>
                <p:nvPr/>
              </p:nvSpPr>
              <p:spPr>
                <a:xfrm>
                  <a:off x="289" y="372"/>
                  <a:ext cx="120" cy="476"/>
                </a:xfrm>
                <a:prstGeom prst="rect">
                  <a:avLst/>
                </a:prstGeom>
                <a:solidFill>
                  <a:schemeClr val="accent1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 fontAlgn="base"/>
                  <a:endParaRPr lang="zh-CN" altLang="en-US" strike="noStrike" noProof="1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169" name="矩形 168"/>
          <p:cNvSpPr/>
          <p:nvPr/>
        </p:nvSpPr>
        <p:spPr>
          <a:xfrm>
            <a:off x="-9525" y="478155"/>
            <a:ext cx="9156700" cy="43154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cxnSp>
        <p:nvCxnSpPr>
          <p:cNvPr id="170" name="直接连接符 169"/>
          <p:cNvCxnSpPr/>
          <p:nvPr/>
        </p:nvCxnSpPr>
        <p:spPr>
          <a:xfrm>
            <a:off x="418465" y="1606550"/>
            <a:ext cx="8021955" cy="0"/>
          </a:xfrm>
          <a:prstGeom prst="line">
            <a:avLst/>
          </a:prstGeom>
          <a:ln w="12700" cmpd="sng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9"/>
          <p:cNvSpPr txBox="1"/>
          <p:nvPr/>
        </p:nvSpPr>
        <p:spPr>
          <a:xfrm>
            <a:off x="419735" y="882015"/>
            <a:ext cx="8032115" cy="455930"/>
          </a:xfrm>
          <a:prstGeom prst="rect">
            <a:avLst/>
          </a:prstGeom>
          <a:noFill/>
          <a:ln w="9525">
            <a:noFill/>
          </a:ln>
        </p:spPr>
        <p:txBody>
          <a:bodyPr wrap="square" lIns="91424" tIns="45712" rIns="91424" bIns="45712" anchor="t">
            <a:spAutoFit/>
          </a:bodyPr>
          <a:p>
            <a:pPr algn="ctr">
              <a:lnSpc>
                <a:spcPct val="170000"/>
              </a:lnSpc>
              <a:buClr>
                <a:srgbClr val="B7CD32"/>
              </a:buClr>
              <a:buSzPct val="65000"/>
              <a:buFont typeface="Wingdings" panose="05000000000000000000" charset="0"/>
            </a:pPr>
            <a:r>
              <a:rPr lang="zh-CN" altLang="en-US" sz="1400" dirty="0">
                <a:solidFill>
                  <a:schemeClr val="bg1"/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顾客在办理会员卡时，仅需人脸就能开卡，不需要顾客提供其他信息，保护顾客隐私安全</a:t>
            </a:r>
            <a:endParaRPr lang="zh-CN" altLang="en-US" sz="1400" dirty="0">
              <a:solidFill>
                <a:schemeClr val="bg1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pic>
        <p:nvPicPr>
          <p:cNvPr id="4" name="图片 3" descr="E:\12. 可视化数据工具 - 人脸识别\5. 素材\2018.5.9 e店通10\选择会员头像.jpg选择会员头像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77435" y="1860550"/>
            <a:ext cx="3046730" cy="1712595"/>
          </a:xfrm>
          <a:prstGeom prst="rect">
            <a:avLst/>
          </a:prstGeom>
        </p:spPr>
      </p:pic>
      <p:sp>
        <p:nvSpPr>
          <p:cNvPr id="5" name="文本框 33"/>
          <p:cNvSpPr txBox="1"/>
          <p:nvPr/>
        </p:nvSpPr>
        <p:spPr>
          <a:xfrm>
            <a:off x="5466715" y="3696970"/>
            <a:ext cx="1913890" cy="245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选择会员照片存入会员档案</a:t>
            </a:r>
            <a:endParaRPr lang="zh-CN" altLang="en-US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pic>
        <p:nvPicPr>
          <p:cNvPr id="10" name="图片 9" descr="E:\12. 可视化数据工具 - 人脸识别\5. 素材\2018.5.9 e店通10\选择会员头像.jpg选择会员头像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00505" y="1868170"/>
            <a:ext cx="3046730" cy="1712595"/>
          </a:xfrm>
          <a:prstGeom prst="rect">
            <a:avLst/>
          </a:prstGeom>
        </p:spPr>
      </p:pic>
      <p:sp>
        <p:nvSpPr>
          <p:cNvPr id="11" name="文本框 33"/>
          <p:cNvSpPr txBox="1"/>
          <p:nvPr/>
        </p:nvSpPr>
        <p:spPr>
          <a:xfrm>
            <a:off x="2089785" y="3704590"/>
            <a:ext cx="1913890" cy="245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选择会员照片存入会员档案</a:t>
            </a:r>
            <a:endParaRPr lang="zh-CN" altLang="en-US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100" name="组合 11"/>
          <p:cNvGrpSpPr/>
          <p:nvPr/>
        </p:nvGrpSpPr>
        <p:grpSpPr>
          <a:xfrm>
            <a:off x="1588" y="139700"/>
            <a:ext cx="8990012" cy="336550"/>
            <a:chOff x="3" y="219"/>
            <a:chExt cx="14156" cy="530"/>
          </a:xfrm>
        </p:grpSpPr>
        <p:pic>
          <p:nvPicPr>
            <p:cNvPr id="4101" name="图片 1" descr="sixun-0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125" y="348"/>
              <a:ext cx="2034" cy="274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4102" name="组合 13"/>
            <p:cNvGrpSpPr/>
            <p:nvPr/>
          </p:nvGrpSpPr>
          <p:grpSpPr>
            <a:xfrm>
              <a:off x="3" y="219"/>
              <a:ext cx="5255" cy="531"/>
              <a:chOff x="120" y="320"/>
              <a:chExt cx="5254" cy="531"/>
            </a:xfrm>
          </p:grpSpPr>
          <p:sp>
            <p:nvSpPr>
              <p:cNvPr id="4103" name="文本框 14"/>
              <p:cNvSpPr txBox="1"/>
              <p:nvPr/>
            </p:nvSpPr>
            <p:spPr>
              <a:xfrm>
                <a:off x="409" y="320"/>
                <a:ext cx="4965" cy="5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pPr>
                  <a:buFont typeface="宋体" panose="02010600030101010101" pitchFamily="2" charset="-122"/>
                  <a:buNone/>
                </a:pPr>
                <a:r>
                  <a:rPr lang="zh-CN" altLang="en-US" sz="1600" b="1" dirty="0">
                    <a:solidFill>
                      <a:srgbClr val="00B0F0"/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产品功能</a:t>
                </a:r>
                <a:r>
                  <a:rPr lang="en-US" altLang="zh-CN" sz="1600" b="1" dirty="0">
                    <a:solidFill>
                      <a:srgbClr val="00B0F0"/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——</a:t>
                </a:r>
                <a:r>
                  <a:rPr lang="zh-CN" altLang="en-US" sz="1600" b="1" dirty="0">
                    <a:solidFill>
                      <a:srgbClr val="00B0F0"/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收银台会员识别</a:t>
                </a:r>
                <a:endParaRPr lang="zh-CN" altLang="en-US" sz="1600" b="1" dirty="0">
                  <a:solidFill>
                    <a:srgbClr val="00B0F0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endParaRPr>
              </a:p>
            </p:txBody>
          </p:sp>
          <p:grpSp>
            <p:nvGrpSpPr>
              <p:cNvPr id="4104" name="组合 15"/>
              <p:cNvGrpSpPr/>
              <p:nvPr/>
            </p:nvGrpSpPr>
            <p:grpSpPr>
              <a:xfrm>
                <a:off x="120" y="372"/>
                <a:ext cx="289" cy="476"/>
                <a:chOff x="120" y="372"/>
                <a:chExt cx="289" cy="476"/>
              </a:xfrm>
            </p:grpSpPr>
            <p:sp>
              <p:nvSpPr>
                <p:cNvPr id="3" name="矩形 2"/>
                <p:cNvSpPr/>
                <p:nvPr/>
              </p:nvSpPr>
              <p:spPr>
                <a:xfrm>
                  <a:off x="120" y="372"/>
                  <a:ext cx="123" cy="47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 fontAlgn="base"/>
                  <a:endParaRPr lang="zh-CN" altLang="en-US" strike="noStrike" noProof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" name="矩形 7"/>
                <p:cNvSpPr/>
                <p:nvPr/>
              </p:nvSpPr>
              <p:spPr>
                <a:xfrm>
                  <a:off x="289" y="372"/>
                  <a:ext cx="120" cy="476"/>
                </a:xfrm>
                <a:prstGeom prst="rect">
                  <a:avLst/>
                </a:prstGeom>
                <a:solidFill>
                  <a:schemeClr val="accent1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 fontAlgn="base"/>
                  <a:endParaRPr lang="zh-CN" altLang="en-US" strike="noStrike" noProof="1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169" name="矩形 168"/>
          <p:cNvSpPr/>
          <p:nvPr/>
        </p:nvSpPr>
        <p:spPr>
          <a:xfrm>
            <a:off x="-9525" y="478155"/>
            <a:ext cx="9156700" cy="43154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cxnSp>
        <p:nvCxnSpPr>
          <p:cNvPr id="170" name="直接连接符 169"/>
          <p:cNvCxnSpPr/>
          <p:nvPr/>
        </p:nvCxnSpPr>
        <p:spPr>
          <a:xfrm>
            <a:off x="418465" y="1606550"/>
            <a:ext cx="8021955" cy="0"/>
          </a:xfrm>
          <a:prstGeom prst="line">
            <a:avLst/>
          </a:prstGeom>
          <a:ln w="12700" cmpd="sng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9"/>
          <p:cNvSpPr txBox="1"/>
          <p:nvPr/>
        </p:nvSpPr>
        <p:spPr>
          <a:xfrm>
            <a:off x="419735" y="882015"/>
            <a:ext cx="8032115" cy="455930"/>
          </a:xfrm>
          <a:prstGeom prst="rect">
            <a:avLst/>
          </a:prstGeom>
          <a:noFill/>
          <a:ln w="9525">
            <a:noFill/>
          </a:ln>
        </p:spPr>
        <p:txBody>
          <a:bodyPr wrap="square" lIns="91424" tIns="45712" rIns="91424" bIns="45712" anchor="t">
            <a:spAutoFit/>
          </a:bodyPr>
          <a:p>
            <a:pPr algn="ctr">
              <a:lnSpc>
                <a:spcPct val="170000"/>
              </a:lnSpc>
              <a:buClr>
                <a:srgbClr val="B7CD32"/>
              </a:buClr>
              <a:buSzPct val="65000"/>
              <a:buFont typeface="Wingdings" panose="05000000000000000000" charset="0"/>
            </a:pPr>
            <a:r>
              <a:rPr lang="zh-CN" altLang="en-US" sz="1400" dirty="0">
                <a:solidFill>
                  <a:schemeClr val="bg1"/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顾客在收银台买单时，通过思迅人脸识别功能，自动识别顾客身份，对会员给予会员价</a:t>
            </a:r>
            <a:endParaRPr lang="zh-CN" altLang="en-US" sz="1400" dirty="0">
              <a:solidFill>
                <a:schemeClr val="bg1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4" name="文本框 33"/>
          <p:cNvSpPr txBox="1"/>
          <p:nvPr/>
        </p:nvSpPr>
        <p:spPr>
          <a:xfrm>
            <a:off x="4858385" y="3910330"/>
            <a:ext cx="3049905" cy="245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选择当前买单的顾客，系统判断顾客身份</a:t>
            </a:r>
            <a:endParaRPr lang="zh-CN" altLang="en-US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pic>
        <p:nvPicPr>
          <p:cNvPr id="5" name="图片 4" descr="E:\12. 可视化数据工具 - 人脸识别\5. 素材\2018.5.9 e店通10\选择当前买单人员.jpg选择当前买单人员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59973" y="2040890"/>
            <a:ext cx="3046095" cy="1712595"/>
          </a:xfrm>
          <a:prstGeom prst="rect">
            <a:avLst/>
          </a:prstGeom>
        </p:spPr>
      </p:pic>
      <p:sp>
        <p:nvSpPr>
          <p:cNvPr id="12" name="文本框 33"/>
          <p:cNvSpPr txBox="1"/>
          <p:nvPr/>
        </p:nvSpPr>
        <p:spPr>
          <a:xfrm>
            <a:off x="1507490" y="3924935"/>
            <a:ext cx="3049905" cy="245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选择当前买单的顾客，系统判断顾客身份</a:t>
            </a:r>
            <a:endParaRPr lang="zh-CN" altLang="en-US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pic>
        <p:nvPicPr>
          <p:cNvPr id="13" name="图片 12" descr="E:\12. 可视化数据工具 - 人脸识别\5. 素材\2018.5.9 e店通10\首页.png首页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10031" y="2055495"/>
            <a:ext cx="3044190" cy="171259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100" name="组合 11"/>
          <p:cNvGrpSpPr/>
          <p:nvPr/>
        </p:nvGrpSpPr>
        <p:grpSpPr>
          <a:xfrm>
            <a:off x="1588" y="139700"/>
            <a:ext cx="8990012" cy="336550"/>
            <a:chOff x="3" y="219"/>
            <a:chExt cx="14156" cy="530"/>
          </a:xfrm>
        </p:grpSpPr>
        <p:pic>
          <p:nvPicPr>
            <p:cNvPr id="4101" name="图片 1" descr="sixun-0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125" y="348"/>
              <a:ext cx="2034" cy="274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4102" name="组合 13"/>
            <p:cNvGrpSpPr/>
            <p:nvPr/>
          </p:nvGrpSpPr>
          <p:grpSpPr>
            <a:xfrm>
              <a:off x="3" y="219"/>
              <a:ext cx="5255" cy="531"/>
              <a:chOff x="120" y="320"/>
              <a:chExt cx="5254" cy="531"/>
            </a:xfrm>
          </p:grpSpPr>
          <p:sp>
            <p:nvSpPr>
              <p:cNvPr id="4103" name="文本框 14"/>
              <p:cNvSpPr txBox="1"/>
              <p:nvPr/>
            </p:nvSpPr>
            <p:spPr>
              <a:xfrm>
                <a:off x="409" y="320"/>
                <a:ext cx="4965" cy="5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pPr>
                  <a:buFont typeface="宋体" panose="02010600030101010101" pitchFamily="2" charset="-122"/>
                  <a:buNone/>
                </a:pPr>
                <a:r>
                  <a:rPr lang="zh-CN" altLang="en-US" sz="1600" b="1" dirty="0">
                    <a:solidFill>
                      <a:srgbClr val="00B0F0"/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产品功能</a:t>
                </a:r>
                <a:r>
                  <a:rPr lang="en-US" altLang="zh-CN" sz="1600" b="1" dirty="0">
                    <a:solidFill>
                      <a:srgbClr val="00B0F0"/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——</a:t>
                </a:r>
                <a:r>
                  <a:rPr lang="zh-CN" altLang="en-US" sz="1600" b="1" dirty="0">
                    <a:solidFill>
                      <a:srgbClr val="00B0F0"/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客流分析</a:t>
                </a:r>
                <a:endParaRPr lang="zh-CN" altLang="en-US" sz="1600" b="1" dirty="0">
                  <a:solidFill>
                    <a:srgbClr val="00B0F0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endParaRPr>
              </a:p>
            </p:txBody>
          </p:sp>
          <p:grpSp>
            <p:nvGrpSpPr>
              <p:cNvPr id="4104" name="组合 15"/>
              <p:cNvGrpSpPr/>
              <p:nvPr/>
            </p:nvGrpSpPr>
            <p:grpSpPr>
              <a:xfrm>
                <a:off x="120" y="372"/>
                <a:ext cx="289" cy="476"/>
                <a:chOff x="120" y="372"/>
                <a:chExt cx="289" cy="476"/>
              </a:xfrm>
            </p:grpSpPr>
            <p:sp>
              <p:nvSpPr>
                <p:cNvPr id="3" name="矩形 2"/>
                <p:cNvSpPr/>
                <p:nvPr/>
              </p:nvSpPr>
              <p:spPr>
                <a:xfrm>
                  <a:off x="120" y="372"/>
                  <a:ext cx="123" cy="47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 fontAlgn="base"/>
                  <a:endParaRPr lang="zh-CN" altLang="en-US" strike="noStrike" noProof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" name="矩形 7"/>
                <p:cNvSpPr/>
                <p:nvPr/>
              </p:nvSpPr>
              <p:spPr>
                <a:xfrm>
                  <a:off x="289" y="372"/>
                  <a:ext cx="120" cy="476"/>
                </a:xfrm>
                <a:prstGeom prst="rect">
                  <a:avLst/>
                </a:prstGeom>
                <a:solidFill>
                  <a:schemeClr val="accent1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 fontAlgn="base"/>
                  <a:endParaRPr lang="zh-CN" altLang="en-US" strike="noStrike" noProof="1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169" name="矩形 168"/>
          <p:cNvSpPr/>
          <p:nvPr/>
        </p:nvSpPr>
        <p:spPr>
          <a:xfrm>
            <a:off x="-9525" y="478155"/>
            <a:ext cx="9156700" cy="43154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cxnSp>
        <p:nvCxnSpPr>
          <p:cNvPr id="170" name="直接连接符 169"/>
          <p:cNvCxnSpPr/>
          <p:nvPr/>
        </p:nvCxnSpPr>
        <p:spPr>
          <a:xfrm>
            <a:off x="418465" y="1606550"/>
            <a:ext cx="8021955" cy="0"/>
          </a:xfrm>
          <a:prstGeom prst="line">
            <a:avLst/>
          </a:prstGeom>
          <a:ln w="12700" cmpd="sng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9"/>
          <p:cNvSpPr txBox="1"/>
          <p:nvPr/>
        </p:nvSpPr>
        <p:spPr>
          <a:xfrm>
            <a:off x="419735" y="882015"/>
            <a:ext cx="8032115" cy="455930"/>
          </a:xfrm>
          <a:prstGeom prst="rect">
            <a:avLst/>
          </a:prstGeom>
          <a:noFill/>
          <a:ln w="9525">
            <a:noFill/>
          </a:ln>
        </p:spPr>
        <p:txBody>
          <a:bodyPr wrap="square" lIns="91424" tIns="45712" rIns="91424" bIns="45712" anchor="t">
            <a:spAutoFit/>
          </a:bodyPr>
          <a:p>
            <a:pPr algn="ctr">
              <a:lnSpc>
                <a:spcPct val="170000"/>
              </a:lnSpc>
              <a:buClr>
                <a:srgbClr val="B7CD32"/>
              </a:buClr>
              <a:buSzPct val="65000"/>
              <a:buFont typeface="Wingdings" panose="05000000000000000000" charset="0"/>
              <a:buNone/>
            </a:pPr>
            <a:r>
              <a:rPr lang="zh-CN" altLang="en-US" sz="1400" dirty="0">
                <a:solidFill>
                  <a:schemeClr val="bg1"/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将顾客的性别、年龄智能化识别出来，并进行数据归集，让企业更好</a:t>
            </a:r>
            <a:r>
              <a:rPr lang="en-US" altLang="zh-CN" sz="1400" dirty="0">
                <a:solidFill>
                  <a:schemeClr val="bg1"/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“</a:t>
            </a:r>
            <a:r>
              <a:rPr lang="zh-CN" altLang="en-US" sz="1400" dirty="0">
                <a:solidFill>
                  <a:schemeClr val="bg1"/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认识</a:t>
            </a:r>
            <a:r>
              <a:rPr lang="en-US" altLang="zh-CN" sz="1400" dirty="0">
                <a:solidFill>
                  <a:schemeClr val="bg1"/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”</a:t>
            </a:r>
            <a:r>
              <a:rPr lang="zh-CN" altLang="en-US" sz="1400" dirty="0">
                <a:solidFill>
                  <a:schemeClr val="bg1"/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顾客</a:t>
            </a:r>
            <a:endParaRPr lang="zh-CN" altLang="en-US" sz="1400" dirty="0">
              <a:solidFill>
                <a:schemeClr val="bg1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2" name="文本框 33"/>
          <p:cNvSpPr txBox="1"/>
          <p:nvPr/>
        </p:nvSpPr>
        <p:spPr>
          <a:xfrm>
            <a:off x="3215005" y="3925570"/>
            <a:ext cx="3049905" cy="245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汇总后的数据分析</a:t>
            </a:r>
            <a:endParaRPr lang="zh-CN" altLang="en-US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pic>
        <p:nvPicPr>
          <p:cNvPr id="13" name="图片 12" descr="E:\12. 可视化数据工具 - 人脸识别\5. 素材\数据结果.png数据结果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98918" y="2056130"/>
            <a:ext cx="2938145" cy="1712595"/>
          </a:xfrm>
          <a:prstGeom prst="rect">
            <a:avLst/>
          </a:prstGeom>
        </p:spPr>
      </p:pic>
      <p:pic>
        <p:nvPicPr>
          <p:cNvPr id="42" name="图片 41" descr="E:\12. 可视化数据工具 - 人脸识别\4564987965432.png456498796543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900295" y="2029460"/>
            <a:ext cx="2862580" cy="17164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9" name="矩形 168"/>
          <p:cNvSpPr/>
          <p:nvPr/>
        </p:nvSpPr>
        <p:spPr>
          <a:xfrm>
            <a:off x="-9525" y="478155"/>
            <a:ext cx="9156700" cy="43154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grpSp>
        <p:nvGrpSpPr>
          <p:cNvPr id="25" name="组合 24"/>
          <p:cNvGrpSpPr/>
          <p:nvPr/>
        </p:nvGrpSpPr>
        <p:grpSpPr>
          <a:xfrm>
            <a:off x="1588" y="139700"/>
            <a:ext cx="8990012" cy="334648"/>
            <a:chOff x="3" y="220"/>
            <a:chExt cx="14157" cy="527"/>
          </a:xfrm>
        </p:grpSpPr>
        <p:grpSp>
          <p:nvGrpSpPr>
            <p:cNvPr id="10" name="组合 13"/>
            <p:cNvGrpSpPr/>
            <p:nvPr/>
          </p:nvGrpSpPr>
          <p:grpSpPr>
            <a:xfrm>
              <a:off x="3" y="220"/>
              <a:ext cx="6562" cy="527"/>
              <a:chOff x="120" y="320"/>
              <a:chExt cx="6561" cy="528"/>
            </a:xfrm>
          </p:grpSpPr>
          <p:sp>
            <p:nvSpPr>
              <p:cNvPr id="31" name="文本框 14"/>
              <p:cNvSpPr txBox="1"/>
              <p:nvPr/>
            </p:nvSpPr>
            <p:spPr>
              <a:xfrm>
                <a:off x="409" y="320"/>
                <a:ext cx="6272" cy="43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pPr eaLnBrk="1" hangingPunct="1"/>
                <a:r>
                  <a:rPr lang="zh-CN" sz="1200" b="1" dirty="0">
                    <a:solidFill>
                      <a:srgbClr val="00B0F0"/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目录</a:t>
                </a:r>
                <a:endParaRPr lang="zh-CN" sz="600" b="1" dirty="0">
                  <a:solidFill>
                    <a:srgbClr val="00B0F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  <p:grpSp>
            <p:nvGrpSpPr>
              <p:cNvPr id="36" name="组合 15"/>
              <p:cNvGrpSpPr/>
              <p:nvPr/>
            </p:nvGrpSpPr>
            <p:grpSpPr>
              <a:xfrm>
                <a:off x="120" y="372"/>
                <a:ext cx="289" cy="476"/>
                <a:chOff x="120" y="372"/>
                <a:chExt cx="289" cy="476"/>
              </a:xfrm>
            </p:grpSpPr>
            <p:sp>
              <p:nvSpPr>
                <p:cNvPr id="44" name="矩形 43"/>
                <p:cNvSpPr/>
                <p:nvPr/>
              </p:nvSpPr>
              <p:spPr>
                <a:xfrm>
                  <a:off x="120" y="372"/>
                  <a:ext cx="123" cy="47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 fontAlgn="base"/>
                  <a:endParaRPr lang="zh-CN" altLang="en-US" strike="noStrike" noProof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5" name="矩形 44"/>
                <p:cNvSpPr/>
                <p:nvPr/>
              </p:nvSpPr>
              <p:spPr>
                <a:xfrm>
                  <a:off x="289" y="372"/>
                  <a:ext cx="120" cy="476"/>
                </a:xfrm>
                <a:prstGeom prst="rect">
                  <a:avLst/>
                </a:prstGeom>
                <a:solidFill>
                  <a:schemeClr val="accent1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 fontAlgn="base"/>
                  <a:endParaRPr lang="zh-CN" altLang="en-US" strike="noStrike" noProof="1">
                    <a:solidFill>
                      <a:schemeClr val="bg1"/>
                    </a:solidFill>
                  </a:endParaRPr>
                </a:p>
              </p:txBody>
            </p:sp>
          </p:grpSp>
        </p:grpSp>
        <p:pic>
          <p:nvPicPr>
            <p:cNvPr id="24" name="图片 1" descr="sixun-0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126" y="349"/>
              <a:ext cx="2034" cy="274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6" name="矩形 25"/>
          <p:cNvSpPr/>
          <p:nvPr/>
        </p:nvSpPr>
        <p:spPr>
          <a:xfrm>
            <a:off x="1331595" y="1525270"/>
            <a:ext cx="4826635" cy="1568450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公司介绍</a:t>
            </a: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思迅智慧门店方案（人脸识别模块）</a:t>
            </a: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产品功能及场景</a:t>
            </a: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产品价值</a:t>
            </a:r>
            <a:endParaRPr lang="zh-CN" altLang="en-US" sz="16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100" name="组合 11"/>
          <p:cNvGrpSpPr/>
          <p:nvPr/>
        </p:nvGrpSpPr>
        <p:grpSpPr>
          <a:xfrm>
            <a:off x="1588" y="139700"/>
            <a:ext cx="8990012" cy="336550"/>
            <a:chOff x="3" y="219"/>
            <a:chExt cx="14156" cy="530"/>
          </a:xfrm>
        </p:grpSpPr>
        <p:pic>
          <p:nvPicPr>
            <p:cNvPr id="4101" name="图片 1" descr="sixun-0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125" y="348"/>
              <a:ext cx="2034" cy="274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4102" name="组合 13"/>
            <p:cNvGrpSpPr/>
            <p:nvPr/>
          </p:nvGrpSpPr>
          <p:grpSpPr>
            <a:xfrm>
              <a:off x="3" y="219"/>
              <a:ext cx="5255" cy="531"/>
              <a:chOff x="120" y="320"/>
              <a:chExt cx="5254" cy="531"/>
            </a:xfrm>
          </p:grpSpPr>
          <p:sp>
            <p:nvSpPr>
              <p:cNvPr id="4103" name="文本框 14"/>
              <p:cNvSpPr txBox="1"/>
              <p:nvPr/>
            </p:nvSpPr>
            <p:spPr>
              <a:xfrm>
                <a:off x="409" y="320"/>
                <a:ext cx="4965" cy="5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pPr>
                  <a:buFont typeface="宋体" panose="02010600030101010101" pitchFamily="2" charset="-122"/>
                  <a:buNone/>
                </a:pPr>
                <a:r>
                  <a:rPr lang="zh-CN" altLang="en-US" sz="1600" b="1" dirty="0">
                    <a:solidFill>
                      <a:srgbClr val="00B0F0"/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产品价值</a:t>
                </a:r>
                <a:r>
                  <a:rPr lang="en-US" altLang="zh-CN" sz="1600" b="1" dirty="0">
                    <a:solidFill>
                      <a:srgbClr val="00B0F0"/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——</a:t>
                </a:r>
                <a:r>
                  <a:rPr lang="zh-CN" altLang="en-US" sz="1600" b="1" dirty="0">
                    <a:solidFill>
                      <a:srgbClr val="00B0F0"/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经营活动被量化</a:t>
                </a:r>
                <a:endParaRPr lang="zh-CN" altLang="en-US" sz="1600" b="1" dirty="0">
                  <a:solidFill>
                    <a:srgbClr val="00B0F0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endParaRPr>
              </a:p>
            </p:txBody>
          </p:sp>
          <p:grpSp>
            <p:nvGrpSpPr>
              <p:cNvPr id="4104" name="组合 15"/>
              <p:cNvGrpSpPr/>
              <p:nvPr/>
            </p:nvGrpSpPr>
            <p:grpSpPr>
              <a:xfrm>
                <a:off x="120" y="372"/>
                <a:ext cx="289" cy="476"/>
                <a:chOff x="120" y="372"/>
                <a:chExt cx="289" cy="476"/>
              </a:xfrm>
            </p:grpSpPr>
            <p:sp>
              <p:nvSpPr>
                <p:cNvPr id="3" name="矩形 2"/>
                <p:cNvSpPr/>
                <p:nvPr/>
              </p:nvSpPr>
              <p:spPr>
                <a:xfrm>
                  <a:off x="120" y="372"/>
                  <a:ext cx="123" cy="47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 fontAlgn="base"/>
                  <a:endParaRPr lang="zh-CN" altLang="en-US" strike="noStrike" noProof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" name="矩形 7"/>
                <p:cNvSpPr/>
                <p:nvPr/>
              </p:nvSpPr>
              <p:spPr>
                <a:xfrm>
                  <a:off x="289" y="372"/>
                  <a:ext cx="120" cy="476"/>
                </a:xfrm>
                <a:prstGeom prst="rect">
                  <a:avLst/>
                </a:prstGeom>
                <a:solidFill>
                  <a:schemeClr val="accent1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 fontAlgn="base"/>
                  <a:endParaRPr lang="zh-CN" altLang="en-US" strike="noStrike" noProof="1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169" name="矩形 168"/>
          <p:cNvSpPr/>
          <p:nvPr/>
        </p:nvSpPr>
        <p:spPr>
          <a:xfrm>
            <a:off x="-9525" y="478155"/>
            <a:ext cx="9156700" cy="43154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cxnSp>
        <p:nvCxnSpPr>
          <p:cNvPr id="2" name="直接连接符 1"/>
          <p:cNvCxnSpPr/>
          <p:nvPr/>
        </p:nvCxnSpPr>
        <p:spPr>
          <a:xfrm>
            <a:off x="418465" y="1606550"/>
            <a:ext cx="8021955" cy="0"/>
          </a:xfrm>
          <a:prstGeom prst="line">
            <a:avLst/>
          </a:prstGeom>
          <a:ln w="12700" cmpd="sng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9"/>
          <p:cNvSpPr txBox="1"/>
          <p:nvPr/>
        </p:nvSpPr>
        <p:spPr>
          <a:xfrm>
            <a:off x="419735" y="882015"/>
            <a:ext cx="8032115" cy="455930"/>
          </a:xfrm>
          <a:prstGeom prst="rect">
            <a:avLst/>
          </a:prstGeom>
          <a:noFill/>
          <a:ln w="9525">
            <a:noFill/>
          </a:ln>
        </p:spPr>
        <p:txBody>
          <a:bodyPr wrap="square" lIns="91424" tIns="45712" rIns="91424" bIns="45712" anchor="t">
            <a:spAutoFit/>
          </a:bodyPr>
          <a:p>
            <a:pPr algn="ctr">
              <a:lnSpc>
                <a:spcPct val="170000"/>
              </a:lnSpc>
              <a:buClr>
                <a:srgbClr val="B7CD32"/>
              </a:buClr>
              <a:buSzPct val="65000"/>
              <a:buFont typeface="Wingdings" panose="05000000000000000000" charset="0"/>
              <a:buNone/>
            </a:pPr>
            <a:r>
              <a:rPr lang="zh-CN" altLang="en-US" sz="1400" dirty="0">
                <a:solidFill>
                  <a:schemeClr val="bg1"/>
                </a:solidFill>
                <a:latin typeface="华文细黑" panose="02010600040101010101" charset="-122"/>
                <a:ea typeface="华文细黑" panose="02010600040101010101" charset="-122"/>
              </a:rPr>
              <a:t>利用人脸识别技术，将顾客行为进行记录、量化，实现经营环节可预测、可控制</a:t>
            </a:r>
            <a:endParaRPr lang="zh-CN" altLang="en-US" sz="1400" dirty="0">
              <a:solidFill>
                <a:schemeClr val="bg1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75590" y="1684020"/>
            <a:ext cx="8153400" cy="2856230"/>
            <a:chOff x="208" y="2878"/>
            <a:chExt cx="12840" cy="4498"/>
          </a:xfrm>
        </p:grpSpPr>
        <p:grpSp>
          <p:nvGrpSpPr>
            <p:cNvPr id="5128" name="组合 42"/>
            <p:cNvGrpSpPr/>
            <p:nvPr/>
          </p:nvGrpSpPr>
          <p:grpSpPr>
            <a:xfrm>
              <a:off x="208" y="2878"/>
              <a:ext cx="12840" cy="4498"/>
              <a:chOff x="230" y="1699"/>
              <a:chExt cx="4567" cy="5925"/>
            </a:xfrm>
          </p:grpSpPr>
          <p:pic>
            <p:nvPicPr>
              <p:cNvPr id="5129" name="图片 4" descr="E:\瑞为产品介绍\智慧商铺\智慧商铺 宣传单页\智慧商铺新品发布会 2017年5月\设计\ppt\王欣演讲\设计\图片\p3-客流等于商机.pngp3-客流等于商机"/>
              <p:cNvPicPr>
                <a:picLocks noChangeAspect="1"/>
              </p:cNvPicPr>
              <p:nvPr/>
            </p:nvPicPr>
            <p:blipFill>
              <a:blip r:embed="rId2"/>
              <a:srcRect l="21947" t="28545" r="22563" b="1672"/>
              <a:stretch>
                <a:fillRect/>
              </a:stretch>
            </p:blipFill>
            <p:spPr>
              <a:xfrm>
                <a:off x="230" y="1699"/>
                <a:ext cx="4567" cy="592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5130" name="TextBox 32"/>
              <p:cNvSpPr txBox="1"/>
              <p:nvPr/>
            </p:nvSpPr>
            <p:spPr>
              <a:xfrm>
                <a:off x="1524" y="1963"/>
                <a:ext cx="1420" cy="76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pPr algn="ctr">
                  <a:lnSpc>
                    <a:spcPct val="150000"/>
                  </a:lnSpc>
                </a:pPr>
                <a:r>
                  <a:rPr lang="zh-CN" sz="12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进店客流数据</a:t>
                </a:r>
                <a:r>
                  <a:rPr lang="zh-CN" altLang="en-US" sz="12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 </a:t>
                </a:r>
                <a:endParaRPr lang="zh-CN" altLang="en-US" sz="12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131" name="TextBox 32"/>
              <p:cNvSpPr txBox="1"/>
              <p:nvPr/>
            </p:nvSpPr>
            <p:spPr>
              <a:xfrm>
                <a:off x="1524" y="3047"/>
                <a:ext cx="1448" cy="76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pPr algn="ctr">
                  <a:lnSpc>
                    <a:spcPct val="150000"/>
                  </a:lnSpc>
                </a:pPr>
                <a:r>
                  <a:rPr lang="zh-CN" altLang="en-US" sz="12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顾客在店行为数据 </a:t>
                </a:r>
                <a:endParaRPr lang="zh-CN" altLang="en-US" sz="12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132" name="TextBox 32"/>
              <p:cNvSpPr txBox="1"/>
              <p:nvPr/>
            </p:nvSpPr>
            <p:spPr>
              <a:xfrm>
                <a:off x="1524" y="4197"/>
                <a:ext cx="1419" cy="76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pPr algn="ctr">
                  <a:lnSpc>
                    <a:spcPct val="150000"/>
                  </a:lnSpc>
                </a:pPr>
                <a:r>
                  <a:rPr lang="zh-CN" altLang="en-US" sz="12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顾客成交数据 </a:t>
                </a:r>
                <a:endParaRPr lang="zh-CN" altLang="en-US" sz="12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133" name="TextBox 32"/>
              <p:cNvSpPr txBox="1"/>
              <p:nvPr/>
            </p:nvSpPr>
            <p:spPr>
              <a:xfrm>
                <a:off x="1525" y="5353"/>
                <a:ext cx="1419" cy="76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pPr algn="ctr">
                  <a:lnSpc>
                    <a:spcPct val="150000"/>
                  </a:lnSpc>
                </a:pPr>
                <a:r>
                  <a:rPr lang="zh-CN" altLang="en-US" sz="12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顾客留存、复购 </a:t>
                </a:r>
                <a:endParaRPr lang="zh-CN" altLang="en-US" sz="12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134" name="TextBox 32"/>
              <p:cNvSpPr txBox="1"/>
              <p:nvPr/>
            </p:nvSpPr>
            <p:spPr>
              <a:xfrm>
                <a:off x="1524" y="6509"/>
                <a:ext cx="1419" cy="76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pPr algn="ctr">
                  <a:lnSpc>
                    <a:spcPct val="150000"/>
                  </a:lnSpc>
                </a:pPr>
                <a:r>
                  <a:rPr lang="zh-CN" altLang="en-US" sz="12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经营收益 </a:t>
                </a:r>
                <a:endParaRPr lang="zh-CN" altLang="en-US" sz="12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5136" name="组合 43"/>
            <p:cNvGrpSpPr/>
            <p:nvPr/>
          </p:nvGrpSpPr>
          <p:grpSpPr>
            <a:xfrm rot="0">
              <a:off x="7049" y="3018"/>
              <a:ext cx="1513" cy="679"/>
              <a:chOff x="2216" y="1095"/>
              <a:chExt cx="8866" cy="4414"/>
            </a:xfrm>
          </p:grpSpPr>
          <p:sp>
            <p:nvSpPr>
              <p:cNvPr id="5137" name="Rectangle 342"/>
              <p:cNvSpPr/>
              <p:nvPr/>
            </p:nvSpPr>
            <p:spPr>
              <a:xfrm>
                <a:off x="2216" y="5472"/>
                <a:ext cx="2391" cy="3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138" name="Freeform 343"/>
              <p:cNvSpPr/>
              <p:nvPr/>
            </p:nvSpPr>
            <p:spPr>
              <a:xfrm>
                <a:off x="5841" y="2541"/>
                <a:ext cx="378" cy="390"/>
              </a:xfrm>
              <a:custGeom>
                <a:avLst/>
                <a:gdLst/>
                <a:ahLst/>
                <a:cxnLst>
                  <a:cxn ang="0">
                    <a:pos x="378" y="188"/>
                  </a:cxn>
                  <a:cxn ang="0">
                    <a:pos x="194" y="390"/>
                  </a:cxn>
                  <a:cxn ang="0">
                    <a:pos x="0" y="188"/>
                  </a:cxn>
                  <a:cxn ang="0">
                    <a:pos x="194" y="0"/>
                  </a:cxn>
                  <a:cxn ang="0">
                    <a:pos x="378" y="188"/>
                  </a:cxn>
                </a:cxnLst>
                <a:pathLst>
                  <a:path w="109" h="112">
                    <a:moveTo>
                      <a:pt x="109" y="54"/>
                    </a:moveTo>
                    <a:cubicBezTo>
                      <a:pt x="109" y="86"/>
                      <a:pt x="85" y="112"/>
                      <a:pt x="56" y="112"/>
                    </a:cubicBezTo>
                    <a:cubicBezTo>
                      <a:pt x="24" y="112"/>
                      <a:pt x="0" y="86"/>
                      <a:pt x="0" y="54"/>
                    </a:cubicBezTo>
                    <a:cubicBezTo>
                      <a:pt x="0" y="24"/>
                      <a:pt x="24" y="0"/>
                      <a:pt x="56" y="0"/>
                    </a:cubicBezTo>
                    <a:cubicBezTo>
                      <a:pt x="85" y="0"/>
                      <a:pt x="109" y="24"/>
                      <a:pt x="109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139" name="Freeform 344"/>
              <p:cNvSpPr/>
              <p:nvPr/>
            </p:nvSpPr>
            <p:spPr>
              <a:xfrm>
                <a:off x="2467" y="3766"/>
                <a:ext cx="155" cy="897"/>
              </a:xfrm>
              <a:custGeom>
                <a:avLst/>
                <a:gdLst/>
                <a:ahLst/>
                <a:cxnLst>
                  <a:cxn ang="0">
                    <a:pos x="155" y="83"/>
                  </a:cxn>
                  <a:cxn ang="0">
                    <a:pos x="82" y="0"/>
                  </a:cxn>
                  <a:cxn ang="0">
                    <a:pos x="0" y="83"/>
                  </a:cxn>
                  <a:cxn ang="0">
                    <a:pos x="0" y="481"/>
                  </a:cxn>
                  <a:cxn ang="0">
                    <a:pos x="0" y="498"/>
                  </a:cxn>
                  <a:cxn ang="0">
                    <a:pos x="0" y="509"/>
                  </a:cxn>
                  <a:cxn ang="0">
                    <a:pos x="0" y="813"/>
                  </a:cxn>
                  <a:cxn ang="0">
                    <a:pos x="82" y="897"/>
                  </a:cxn>
                  <a:cxn ang="0">
                    <a:pos x="155" y="813"/>
                  </a:cxn>
                  <a:cxn ang="0">
                    <a:pos x="155" y="509"/>
                  </a:cxn>
                  <a:cxn ang="0">
                    <a:pos x="155" y="498"/>
                  </a:cxn>
                  <a:cxn ang="0">
                    <a:pos x="155" y="481"/>
                  </a:cxn>
                  <a:cxn ang="0">
                    <a:pos x="155" y="83"/>
                  </a:cxn>
                </a:cxnLst>
                <a:pathLst>
                  <a:path w="45" h="259">
                    <a:moveTo>
                      <a:pt x="45" y="24"/>
                    </a:moveTo>
                    <a:cubicBezTo>
                      <a:pt x="45" y="11"/>
                      <a:pt x="34" y="0"/>
                      <a:pt x="24" y="0"/>
                    </a:cubicBezTo>
                    <a:cubicBezTo>
                      <a:pt x="10" y="0"/>
                      <a:pt x="0" y="11"/>
                      <a:pt x="0" y="24"/>
                    </a:cubicBezTo>
                    <a:cubicBezTo>
                      <a:pt x="0" y="139"/>
                      <a:pt x="0" y="139"/>
                      <a:pt x="0" y="139"/>
                    </a:cubicBezTo>
                    <a:cubicBezTo>
                      <a:pt x="0" y="139"/>
                      <a:pt x="0" y="142"/>
                      <a:pt x="0" y="144"/>
                    </a:cubicBezTo>
                    <a:cubicBezTo>
                      <a:pt x="0" y="144"/>
                      <a:pt x="0" y="144"/>
                      <a:pt x="0" y="147"/>
                    </a:cubicBezTo>
                    <a:cubicBezTo>
                      <a:pt x="0" y="235"/>
                      <a:pt x="0" y="235"/>
                      <a:pt x="0" y="235"/>
                    </a:cubicBezTo>
                    <a:cubicBezTo>
                      <a:pt x="0" y="249"/>
                      <a:pt x="10" y="259"/>
                      <a:pt x="24" y="259"/>
                    </a:cubicBezTo>
                    <a:cubicBezTo>
                      <a:pt x="34" y="259"/>
                      <a:pt x="45" y="249"/>
                      <a:pt x="45" y="235"/>
                    </a:cubicBezTo>
                    <a:cubicBezTo>
                      <a:pt x="45" y="147"/>
                      <a:pt x="45" y="147"/>
                      <a:pt x="45" y="147"/>
                    </a:cubicBezTo>
                    <a:cubicBezTo>
                      <a:pt x="45" y="144"/>
                      <a:pt x="45" y="144"/>
                      <a:pt x="45" y="144"/>
                    </a:cubicBezTo>
                    <a:cubicBezTo>
                      <a:pt x="45" y="142"/>
                      <a:pt x="45" y="139"/>
                      <a:pt x="45" y="139"/>
                    </a:cubicBezTo>
                    <a:lnTo>
                      <a:pt x="45" y="2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140" name="Freeform 345"/>
              <p:cNvSpPr/>
              <p:nvPr/>
            </p:nvSpPr>
            <p:spPr>
              <a:xfrm>
                <a:off x="2356" y="3245"/>
                <a:ext cx="378" cy="383"/>
              </a:xfrm>
              <a:custGeom>
                <a:avLst/>
                <a:gdLst/>
                <a:ahLst/>
                <a:cxnLst>
                  <a:cxn ang="0">
                    <a:pos x="378" y="188"/>
                  </a:cxn>
                  <a:cxn ang="0">
                    <a:pos x="194" y="383"/>
                  </a:cxn>
                  <a:cxn ang="0">
                    <a:pos x="0" y="188"/>
                  </a:cxn>
                  <a:cxn ang="0">
                    <a:pos x="194" y="0"/>
                  </a:cxn>
                  <a:cxn ang="0">
                    <a:pos x="378" y="188"/>
                  </a:cxn>
                </a:cxnLst>
                <a:pathLst>
                  <a:path w="109" h="110">
                    <a:moveTo>
                      <a:pt x="109" y="54"/>
                    </a:moveTo>
                    <a:cubicBezTo>
                      <a:pt x="109" y="86"/>
                      <a:pt x="88" y="110"/>
                      <a:pt x="56" y="110"/>
                    </a:cubicBezTo>
                    <a:cubicBezTo>
                      <a:pt x="24" y="110"/>
                      <a:pt x="0" y="86"/>
                      <a:pt x="0" y="54"/>
                    </a:cubicBezTo>
                    <a:cubicBezTo>
                      <a:pt x="0" y="24"/>
                      <a:pt x="24" y="0"/>
                      <a:pt x="56" y="0"/>
                    </a:cubicBezTo>
                    <a:cubicBezTo>
                      <a:pt x="88" y="0"/>
                      <a:pt x="109" y="24"/>
                      <a:pt x="109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141" name="Freeform 346"/>
              <p:cNvSpPr>
                <a:spLocks noEditPoints="1"/>
              </p:cNvSpPr>
              <p:nvPr/>
            </p:nvSpPr>
            <p:spPr>
              <a:xfrm>
                <a:off x="2329" y="4545"/>
                <a:ext cx="443" cy="777"/>
              </a:xfrm>
              <a:custGeom>
                <a:avLst/>
                <a:gdLst/>
                <a:ahLst/>
                <a:cxnLst>
                  <a:cxn ang="0">
                    <a:pos x="221" y="0"/>
                  </a:cxn>
                  <a:cxn ang="0">
                    <a:pos x="0" y="610"/>
                  </a:cxn>
                  <a:cxn ang="0">
                    <a:pos x="221" y="766"/>
                  </a:cxn>
                  <a:cxn ang="0">
                    <a:pos x="443" y="627"/>
                  </a:cxn>
                  <a:cxn ang="0">
                    <a:pos x="221" y="0"/>
                  </a:cxn>
                  <a:cxn ang="0">
                    <a:pos x="221" y="305"/>
                  </a:cxn>
                  <a:cxn ang="0">
                    <a:pos x="72" y="267"/>
                  </a:cxn>
                  <a:cxn ang="0">
                    <a:pos x="221" y="17"/>
                  </a:cxn>
                  <a:cxn ang="0">
                    <a:pos x="370" y="256"/>
                  </a:cxn>
                  <a:cxn ang="0">
                    <a:pos x="221" y="305"/>
                  </a:cxn>
                </a:cxnLst>
                <a:pathLst>
                  <a:path w="128" h="224">
                    <a:moveTo>
                      <a:pt x="64" y="0"/>
                    </a:moveTo>
                    <a:cubicBezTo>
                      <a:pt x="29" y="0"/>
                      <a:pt x="0" y="133"/>
                      <a:pt x="0" y="176"/>
                    </a:cubicBezTo>
                    <a:cubicBezTo>
                      <a:pt x="0" y="219"/>
                      <a:pt x="29" y="221"/>
                      <a:pt x="64" y="221"/>
                    </a:cubicBezTo>
                    <a:cubicBezTo>
                      <a:pt x="96" y="221"/>
                      <a:pt x="128" y="224"/>
                      <a:pt x="128" y="181"/>
                    </a:cubicBezTo>
                    <a:cubicBezTo>
                      <a:pt x="128" y="139"/>
                      <a:pt x="96" y="0"/>
                      <a:pt x="64" y="0"/>
                    </a:cubicBezTo>
                    <a:close/>
                    <a:moveTo>
                      <a:pt x="64" y="88"/>
                    </a:moveTo>
                    <a:cubicBezTo>
                      <a:pt x="50" y="88"/>
                      <a:pt x="21" y="93"/>
                      <a:pt x="21" y="77"/>
                    </a:cubicBezTo>
                    <a:cubicBezTo>
                      <a:pt x="21" y="61"/>
                      <a:pt x="50" y="5"/>
                      <a:pt x="64" y="5"/>
                    </a:cubicBezTo>
                    <a:cubicBezTo>
                      <a:pt x="80" y="2"/>
                      <a:pt x="101" y="58"/>
                      <a:pt x="107" y="74"/>
                    </a:cubicBezTo>
                    <a:cubicBezTo>
                      <a:pt x="107" y="90"/>
                      <a:pt x="74" y="88"/>
                      <a:pt x="64" y="8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142" name="Freeform 347"/>
              <p:cNvSpPr/>
              <p:nvPr/>
            </p:nvSpPr>
            <p:spPr>
              <a:xfrm>
                <a:off x="2335" y="3671"/>
                <a:ext cx="420" cy="964"/>
              </a:xfrm>
              <a:custGeom>
                <a:avLst/>
                <a:gdLst/>
                <a:ahLst/>
                <a:cxnLst>
                  <a:cxn ang="0">
                    <a:pos x="249" y="0"/>
                  </a:cxn>
                  <a:cxn ang="0">
                    <a:pos x="166" y="0"/>
                  </a:cxn>
                  <a:cxn ang="0">
                    <a:pos x="0" y="166"/>
                  </a:cxn>
                  <a:cxn ang="0">
                    <a:pos x="0" y="818"/>
                  </a:cxn>
                  <a:cxn ang="0">
                    <a:pos x="104" y="964"/>
                  </a:cxn>
                  <a:cxn ang="0">
                    <a:pos x="104" y="918"/>
                  </a:cxn>
                  <a:cxn ang="0">
                    <a:pos x="104" y="742"/>
                  </a:cxn>
                  <a:cxn ang="0">
                    <a:pos x="104" y="742"/>
                  </a:cxn>
                  <a:cxn ang="0">
                    <a:pos x="104" y="166"/>
                  </a:cxn>
                  <a:cxn ang="0">
                    <a:pos x="215" y="55"/>
                  </a:cxn>
                  <a:cxn ang="0">
                    <a:pos x="326" y="166"/>
                  </a:cxn>
                  <a:cxn ang="0">
                    <a:pos x="326" y="464"/>
                  </a:cxn>
                  <a:cxn ang="0">
                    <a:pos x="326" y="742"/>
                  </a:cxn>
                  <a:cxn ang="0">
                    <a:pos x="326" y="918"/>
                  </a:cxn>
                  <a:cxn ang="0">
                    <a:pos x="326" y="964"/>
                  </a:cxn>
                  <a:cxn ang="0">
                    <a:pos x="420" y="818"/>
                  </a:cxn>
                  <a:cxn ang="0">
                    <a:pos x="420" y="166"/>
                  </a:cxn>
                  <a:cxn ang="0">
                    <a:pos x="249" y="0"/>
                  </a:cxn>
                </a:cxnLst>
                <a:pathLst>
                  <a:path w="121" h="278">
                    <a:moveTo>
                      <a:pt x="72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22" y="0"/>
                      <a:pt x="0" y="22"/>
                      <a:pt x="0" y="48"/>
                    </a:cubicBezTo>
                    <a:cubicBezTo>
                      <a:pt x="0" y="236"/>
                      <a:pt x="0" y="236"/>
                      <a:pt x="0" y="236"/>
                    </a:cubicBezTo>
                    <a:cubicBezTo>
                      <a:pt x="0" y="254"/>
                      <a:pt x="14" y="273"/>
                      <a:pt x="30" y="278"/>
                    </a:cubicBezTo>
                    <a:cubicBezTo>
                      <a:pt x="30" y="273"/>
                      <a:pt x="30" y="268"/>
                      <a:pt x="30" y="265"/>
                    </a:cubicBezTo>
                    <a:cubicBezTo>
                      <a:pt x="30" y="214"/>
                      <a:pt x="30" y="214"/>
                      <a:pt x="30" y="214"/>
                    </a:cubicBezTo>
                    <a:cubicBezTo>
                      <a:pt x="30" y="214"/>
                      <a:pt x="30" y="214"/>
                      <a:pt x="30" y="214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32"/>
                      <a:pt x="43" y="16"/>
                      <a:pt x="62" y="16"/>
                    </a:cubicBezTo>
                    <a:cubicBezTo>
                      <a:pt x="80" y="16"/>
                      <a:pt x="94" y="32"/>
                      <a:pt x="94" y="48"/>
                    </a:cubicBezTo>
                    <a:cubicBezTo>
                      <a:pt x="94" y="134"/>
                      <a:pt x="94" y="134"/>
                      <a:pt x="94" y="134"/>
                    </a:cubicBezTo>
                    <a:cubicBezTo>
                      <a:pt x="94" y="214"/>
                      <a:pt x="94" y="214"/>
                      <a:pt x="94" y="214"/>
                    </a:cubicBezTo>
                    <a:cubicBezTo>
                      <a:pt x="94" y="265"/>
                      <a:pt x="94" y="265"/>
                      <a:pt x="94" y="265"/>
                    </a:cubicBezTo>
                    <a:cubicBezTo>
                      <a:pt x="94" y="268"/>
                      <a:pt x="94" y="273"/>
                      <a:pt x="94" y="278"/>
                    </a:cubicBezTo>
                    <a:cubicBezTo>
                      <a:pt x="110" y="273"/>
                      <a:pt x="121" y="254"/>
                      <a:pt x="121" y="236"/>
                    </a:cubicBezTo>
                    <a:cubicBezTo>
                      <a:pt x="121" y="48"/>
                      <a:pt x="121" y="48"/>
                      <a:pt x="121" y="48"/>
                    </a:cubicBezTo>
                    <a:cubicBezTo>
                      <a:pt x="121" y="22"/>
                      <a:pt x="99" y="0"/>
                      <a:pt x="7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143" name="Freeform 348"/>
              <p:cNvSpPr/>
              <p:nvPr/>
            </p:nvSpPr>
            <p:spPr>
              <a:xfrm>
                <a:off x="2446" y="4674"/>
                <a:ext cx="203" cy="166"/>
              </a:xfrm>
              <a:custGeom>
                <a:avLst/>
                <a:gdLst/>
                <a:ahLst/>
                <a:cxnLst>
                  <a:cxn ang="0">
                    <a:pos x="175" y="0"/>
                  </a:cxn>
                  <a:cxn ang="0">
                    <a:pos x="103" y="38"/>
                  </a:cxn>
                  <a:cxn ang="0">
                    <a:pos x="27" y="0"/>
                  </a:cxn>
                  <a:cxn ang="0">
                    <a:pos x="0" y="72"/>
                  </a:cxn>
                  <a:cxn ang="0">
                    <a:pos x="0" y="155"/>
                  </a:cxn>
                  <a:cxn ang="0">
                    <a:pos x="103" y="155"/>
                  </a:cxn>
                  <a:cxn ang="0">
                    <a:pos x="203" y="148"/>
                  </a:cxn>
                  <a:cxn ang="0">
                    <a:pos x="203" y="72"/>
                  </a:cxn>
                  <a:cxn ang="0">
                    <a:pos x="175" y="0"/>
                  </a:cxn>
                </a:cxnLst>
                <a:pathLst>
                  <a:path w="59" h="48">
                    <a:moveTo>
                      <a:pt x="51" y="0"/>
                    </a:moveTo>
                    <a:cubicBezTo>
                      <a:pt x="46" y="5"/>
                      <a:pt x="38" y="11"/>
                      <a:pt x="30" y="11"/>
                    </a:cubicBezTo>
                    <a:cubicBezTo>
                      <a:pt x="22" y="11"/>
                      <a:pt x="14" y="5"/>
                      <a:pt x="8" y="0"/>
                    </a:cubicBezTo>
                    <a:cubicBezTo>
                      <a:pt x="3" y="8"/>
                      <a:pt x="3" y="16"/>
                      <a:pt x="0" y="21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8" y="48"/>
                      <a:pt x="22" y="45"/>
                      <a:pt x="30" y="45"/>
                    </a:cubicBezTo>
                    <a:cubicBezTo>
                      <a:pt x="35" y="45"/>
                      <a:pt x="51" y="48"/>
                      <a:pt x="59" y="43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6" y="16"/>
                      <a:pt x="54" y="8"/>
                      <a:pt x="5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144" name="Freeform 349"/>
              <p:cNvSpPr/>
              <p:nvPr/>
            </p:nvSpPr>
            <p:spPr>
              <a:xfrm>
                <a:off x="2446" y="5341"/>
                <a:ext cx="203" cy="113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0" y="0"/>
                  </a:cxn>
                  <a:cxn ang="0">
                    <a:pos x="0" y="20"/>
                  </a:cxn>
                  <a:cxn ang="0">
                    <a:pos x="82" y="113"/>
                  </a:cxn>
                  <a:cxn ang="0">
                    <a:pos x="120" y="113"/>
                  </a:cxn>
                  <a:cxn ang="0">
                    <a:pos x="203" y="20"/>
                  </a:cxn>
                  <a:cxn ang="0">
                    <a:pos x="203" y="0"/>
                  </a:cxn>
                  <a:cxn ang="0">
                    <a:pos x="103" y="0"/>
                  </a:cxn>
                </a:cxnLst>
                <a:pathLst>
                  <a:path w="59" h="33">
                    <a:moveTo>
                      <a:pt x="30" y="0"/>
                    </a:moveTo>
                    <a:cubicBezTo>
                      <a:pt x="19" y="0"/>
                      <a:pt x="8" y="0"/>
                      <a:pt x="0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2"/>
                      <a:pt x="11" y="33"/>
                      <a:pt x="24" y="33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46" y="33"/>
                      <a:pt x="59" y="22"/>
                      <a:pt x="59" y="6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1" y="0"/>
                      <a:pt x="40" y="0"/>
                      <a:pt x="3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145" name="Freeform 350"/>
              <p:cNvSpPr/>
              <p:nvPr/>
            </p:nvSpPr>
            <p:spPr>
              <a:xfrm>
                <a:off x="2649" y="4591"/>
                <a:ext cx="251" cy="731"/>
              </a:xfrm>
              <a:custGeom>
                <a:avLst/>
                <a:gdLst/>
                <a:ahLst/>
                <a:cxnLst>
                  <a:cxn ang="0">
                    <a:pos x="104" y="0"/>
                  </a:cxn>
                  <a:cxn ang="0">
                    <a:pos x="94" y="17"/>
                  </a:cxn>
                  <a:cxn ang="0">
                    <a:pos x="177" y="211"/>
                  </a:cxn>
                  <a:cxn ang="0">
                    <a:pos x="104" y="259"/>
                  </a:cxn>
                  <a:cxn ang="0">
                    <a:pos x="160" y="582"/>
                  </a:cxn>
                  <a:cxn ang="0">
                    <a:pos x="0" y="720"/>
                  </a:cxn>
                  <a:cxn ang="0">
                    <a:pos x="27" y="720"/>
                  </a:cxn>
                  <a:cxn ang="0">
                    <a:pos x="251" y="582"/>
                  </a:cxn>
                  <a:cxn ang="0">
                    <a:pos x="104" y="0"/>
                  </a:cxn>
                </a:cxnLst>
                <a:pathLst>
                  <a:path w="72" h="211">
                    <a:moveTo>
                      <a:pt x="30" y="0"/>
                    </a:moveTo>
                    <a:cubicBezTo>
                      <a:pt x="30" y="3"/>
                      <a:pt x="30" y="3"/>
                      <a:pt x="27" y="5"/>
                    </a:cubicBezTo>
                    <a:cubicBezTo>
                      <a:pt x="38" y="24"/>
                      <a:pt x="48" y="51"/>
                      <a:pt x="51" y="61"/>
                    </a:cubicBezTo>
                    <a:cubicBezTo>
                      <a:pt x="54" y="72"/>
                      <a:pt x="43" y="72"/>
                      <a:pt x="30" y="75"/>
                    </a:cubicBezTo>
                    <a:cubicBezTo>
                      <a:pt x="40" y="110"/>
                      <a:pt x="46" y="150"/>
                      <a:pt x="46" y="168"/>
                    </a:cubicBezTo>
                    <a:cubicBezTo>
                      <a:pt x="46" y="203"/>
                      <a:pt x="27" y="208"/>
                      <a:pt x="0" y="208"/>
                    </a:cubicBezTo>
                    <a:cubicBezTo>
                      <a:pt x="3" y="208"/>
                      <a:pt x="8" y="208"/>
                      <a:pt x="8" y="208"/>
                    </a:cubicBezTo>
                    <a:cubicBezTo>
                      <a:pt x="46" y="208"/>
                      <a:pt x="72" y="211"/>
                      <a:pt x="72" y="168"/>
                    </a:cubicBezTo>
                    <a:cubicBezTo>
                      <a:pt x="72" y="134"/>
                      <a:pt x="56" y="37"/>
                      <a:pt x="3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146" name="Freeform 351"/>
              <p:cNvSpPr/>
              <p:nvPr/>
            </p:nvSpPr>
            <p:spPr>
              <a:xfrm>
                <a:off x="3244" y="3210"/>
                <a:ext cx="387" cy="390"/>
              </a:xfrm>
              <a:custGeom>
                <a:avLst/>
                <a:gdLst/>
                <a:ahLst/>
                <a:cxnLst>
                  <a:cxn ang="0">
                    <a:pos x="387" y="184"/>
                  </a:cxn>
                  <a:cxn ang="0">
                    <a:pos x="193" y="390"/>
                  </a:cxn>
                  <a:cxn ang="0">
                    <a:pos x="0" y="184"/>
                  </a:cxn>
                  <a:cxn ang="0">
                    <a:pos x="193" y="0"/>
                  </a:cxn>
                  <a:cxn ang="0">
                    <a:pos x="387" y="184"/>
                  </a:cxn>
                </a:cxnLst>
                <a:pathLst>
                  <a:path w="112" h="112">
                    <a:moveTo>
                      <a:pt x="112" y="53"/>
                    </a:moveTo>
                    <a:cubicBezTo>
                      <a:pt x="112" y="85"/>
                      <a:pt x="88" y="112"/>
                      <a:pt x="56" y="112"/>
                    </a:cubicBezTo>
                    <a:cubicBezTo>
                      <a:pt x="24" y="112"/>
                      <a:pt x="0" y="85"/>
                      <a:pt x="0" y="53"/>
                    </a:cubicBezTo>
                    <a:cubicBezTo>
                      <a:pt x="0" y="24"/>
                      <a:pt x="24" y="0"/>
                      <a:pt x="56" y="0"/>
                    </a:cubicBezTo>
                    <a:cubicBezTo>
                      <a:pt x="88" y="0"/>
                      <a:pt x="112" y="24"/>
                      <a:pt x="112" y="5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147" name="Freeform 352"/>
              <p:cNvSpPr/>
              <p:nvPr/>
            </p:nvSpPr>
            <p:spPr>
              <a:xfrm>
                <a:off x="2965" y="3099"/>
                <a:ext cx="399" cy="286"/>
              </a:xfrm>
              <a:custGeom>
                <a:avLst/>
                <a:gdLst/>
                <a:ahLst/>
                <a:cxnLst>
                  <a:cxn ang="0">
                    <a:pos x="399" y="129"/>
                  </a:cxn>
                  <a:cxn ang="0">
                    <a:pos x="270" y="0"/>
                  </a:cxn>
                  <a:cxn ang="0">
                    <a:pos x="138" y="129"/>
                  </a:cxn>
                  <a:cxn ang="0">
                    <a:pos x="0" y="129"/>
                  </a:cxn>
                  <a:cxn ang="0">
                    <a:pos x="166" y="167"/>
                  </a:cxn>
                  <a:cxn ang="0">
                    <a:pos x="399" y="129"/>
                  </a:cxn>
                </a:cxnLst>
                <a:pathLst>
                  <a:path w="115" h="82">
                    <a:moveTo>
                      <a:pt x="115" y="37"/>
                    </a:moveTo>
                    <a:cubicBezTo>
                      <a:pt x="115" y="37"/>
                      <a:pt x="115" y="0"/>
                      <a:pt x="78" y="0"/>
                    </a:cubicBezTo>
                    <a:cubicBezTo>
                      <a:pt x="40" y="0"/>
                      <a:pt x="40" y="37"/>
                      <a:pt x="40" y="37"/>
                    </a:cubicBezTo>
                    <a:cubicBezTo>
                      <a:pt x="40" y="37"/>
                      <a:pt x="24" y="74"/>
                      <a:pt x="0" y="37"/>
                    </a:cubicBezTo>
                    <a:cubicBezTo>
                      <a:pt x="0" y="37"/>
                      <a:pt x="19" y="82"/>
                      <a:pt x="48" y="48"/>
                    </a:cubicBezTo>
                    <a:cubicBezTo>
                      <a:pt x="80" y="16"/>
                      <a:pt x="88" y="21"/>
                      <a:pt x="115" y="3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148" name="Freeform 353"/>
              <p:cNvSpPr/>
              <p:nvPr/>
            </p:nvSpPr>
            <p:spPr>
              <a:xfrm>
                <a:off x="3348" y="5062"/>
                <a:ext cx="210" cy="355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0" y="261"/>
                  </a:cxn>
                  <a:cxn ang="0">
                    <a:pos x="89" y="355"/>
                  </a:cxn>
                  <a:cxn ang="0">
                    <a:pos x="117" y="355"/>
                  </a:cxn>
                  <a:cxn ang="0">
                    <a:pos x="210" y="261"/>
                  </a:cxn>
                  <a:cxn ang="0">
                    <a:pos x="210" y="27"/>
                  </a:cxn>
                  <a:cxn ang="0">
                    <a:pos x="110" y="0"/>
                  </a:cxn>
                  <a:cxn ang="0">
                    <a:pos x="0" y="27"/>
                  </a:cxn>
                </a:cxnLst>
                <a:pathLst>
                  <a:path w="61" h="102">
                    <a:moveTo>
                      <a:pt x="0" y="8"/>
                    </a:moveTo>
                    <a:cubicBezTo>
                      <a:pt x="0" y="75"/>
                      <a:pt x="0" y="75"/>
                      <a:pt x="0" y="75"/>
                    </a:cubicBezTo>
                    <a:cubicBezTo>
                      <a:pt x="0" y="91"/>
                      <a:pt x="13" y="102"/>
                      <a:pt x="26" y="102"/>
                    </a:cubicBezTo>
                    <a:cubicBezTo>
                      <a:pt x="34" y="102"/>
                      <a:pt x="34" y="102"/>
                      <a:pt x="34" y="102"/>
                    </a:cubicBezTo>
                    <a:cubicBezTo>
                      <a:pt x="48" y="102"/>
                      <a:pt x="61" y="91"/>
                      <a:pt x="61" y="75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50" y="6"/>
                      <a:pt x="42" y="0"/>
                      <a:pt x="32" y="0"/>
                    </a:cubicBezTo>
                    <a:cubicBezTo>
                      <a:pt x="21" y="0"/>
                      <a:pt x="10" y="6"/>
                      <a:pt x="0" y="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149" name="Freeform 354"/>
              <p:cNvSpPr/>
              <p:nvPr/>
            </p:nvSpPr>
            <p:spPr>
              <a:xfrm>
                <a:off x="3726" y="3999"/>
                <a:ext cx="138" cy="351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48" y="27"/>
                  </a:cxn>
                  <a:cxn ang="0">
                    <a:pos x="37" y="232"/>
                  </a:cxn>
                  <a:cxn ang="0">
                    <a:pos x="0" y="288"/>
                  </a:cxn>
                  <a:cxn ang="0">
                    <a:pos x="65" y="351"/>
                  </a:cxn>
                  <a:cxn ang="0">
                    <a:pos x="138" y="288"/>
                  </a:cxn>
                  <a:cxn ang="0">
                    <a:pos x="103" y="232"/>
                  </a:cxn>
                  <a:cxn ang="0">
                    <a:pos x="103" y="27"/>
                  </a:cxn>
                  <a:cxn ang="0">
                    <a:pos x="82" y="0"/>
                  </a:cxn>
                </a:cxnLst>
                <a:pathLst>
                  <a:path w="40" h="101">
                    <a:moveTo>
                      <a:pt x="24" y="0"/>
                    </a:moveTo>
                    <a:cubicBezTo>
                      <a:pt x="19" y="0"/>
                      <a:pt x="14" y="3"/>
                      <a:pt x="14" y="8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3" y="67"/>
                      <a:pt x="0" y="72"/>
                      <a:pt x="0" y="83"/>
                    </a:cubicBezTo>
                    <a:cubicBezTo>
                      <a:pt x="0" y="93"/>
                      <a:pt x="8" y="99"/>
                      <a:pt x="19" y="101"/>
                    </a:cubicBezTo>
                    <a:cubicBezTo>
                      <a:pt x="30" y="101"/>
                      <a:pt x="38" y="93"/>
                      <a:pt x="40" y="83"/>
                    </a:cubicBezTo>
                    <a:cubicBezTo>
                      <a:pt x="40" y="77"/>
                      <a:pt x="35" y="69"/>
                      <a:pt x="30" y="67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32" y="3"/>
                      <a:pt x="27" y="0"/>
                      <a:pt x="2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150" name="Freeform 355"/>
              <p:cNvSpPr/>
              <p:nvPr/>
            </p:nvSpPr>
            <p:spPr>
              <a:xfrm>
                <a:off x="3438" y="4220"/>
                <a:ext cx="685" cy="415"/>
              </a:xfrm>
              <a:custGeom>
                <a:avLst/>
                <a:gdLst/>
                <a:ahLst/>
                <a:cxnLst>
                  <a:cxn ang="0">
                    <a:pos x="508" y="65"/>
                  </a:cxn>
                  <a:cxn ang="0">
                    <a:pos x="446" y="65"/>
                  </a:cxn>
                  <a:cxn ang="0">
                    <a:pos x="446" y="65"/>
                  </a:cxn>
                  <a:cxn ang="0">
                    <a:pos x="352" y="155"/>
                  </a:cxn>
                  <a:cxn ang="0">
                    <a:pos x="249" y="65"/>
                  </a:cxn>
                  <a:cxn ang="0">
                    <a:pos x="249" y="65"/>
                  </a:cxn>
                  <a:cxn ang="0">
                    <a:pos x="186" y="65"/>
                  </a:cxn>
                  <a:cxn ang="0">
                    <a:pos x="0" y="65"/>
                  </a:cxn>
                  <a:cxn ang="0">
                    <a:pos x="76" y="297"/>
                  </a:cxn>
                  <a:cxn ang="0">
                    <a:pos x="186" y="415"/>
                  </a:cxn>
                  <a:cxn ang="0">
                    <a:pos x="508" y="415"/>
                  </a:cxn>
                  <a:cxn ang="0">
                    <a:pos x="629" y="297"/>
                  </a:cxn>
                  <a:cxn ang="0">
                    <a:pos x="685" y="65"/>
                  </a:cxn>
                  <a:cxn ang="0">
                    <a:pos x="508" y="65"/>
                  </a:cxn>
                </a:cxnLst>
                <a:pathLst>
                  <a:path w="198" h="120">
                    <a:moveTo>
                      <a:pt x="147" y="19"/>
                    </a:moveTo>
                    <a:cubicBezTo>
                      <a:pt x="129" y="19"/>
                      <a:pt x="129" y="19"/>
                      <a:pt x="129" y="19"/>
                    </a:cubicBezTo>
                    <a:cubicBezTo>
                      <a:pt x="129" y="19"/>
                      <a:pt x="129" y="19"/>
                      <a:pt x="129" y="19"/>
                    </a:cubicBezTo>
                    <a:cubicBezTo>
                      <a:pt x="129" y="35"/>
                      <a:pt x="115" y="45"/>
                      <a:pt x="102" y="45"/>
                    </a:cubicBezTo>
                    <a:cubicBezTo>
                      <a:pt x="86" y="45"/>
                      <a:pt x="72" y="35"/>
                      <a:pt x="72" y="19"/>
                    </a:cubicBezTo>
                    <a:cubicBezTo>
                      <a:pt x="72" y="19"/>
                      <a:pt x="72" y="19"/>
                      <a:pt x="72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38" y="19"/>
                      <a:pt x="0" y="0"/>
                      <a:pt x="0" y="19"/>
                    </a:cubicBezTo>
                    <a:cubicBezTo>
                      <a:pt x="22" y="86"/>
                      <a:pt x="22" y="86"/>
                      <a:pt x="22" y="86"/>
                    </a:cubicBezTo>
                    <a:cubicBezTo>
                      <a:pt x="22" y="104"/>
                      <a:pt x="38" y="120"/>
                      <a:pt x="54" y="120"/>
                    </a:cubicBezTo>
                    <a:cubicBezTo>
                      <a:pt x="147" y="120"/>
                      <a:pt x="147" y="120"/>
                      <a:pt x="147" y="120"/>
                    </a:cubicBezTo>
                    <a:cubicBezTo>
                      <a:pt x="166" y="120"/>
                      <a:pt x="182" y="104"/>
                      <a:pt x="182" y="86"/>
                    </a:cubicBezTo>
                    <a:cubicBezTo>
                      <a:pt x="198" y="19"/>
                      <a:pt x="198" y="19"/>
                      <a:pt x="198" y="19"/>
                    </a:cubicBezTo>
                    <a:cubicBezTo>
                      <a:pt x="198" y="0"/>
                      <a:pt x="166" y="19"/>
                      <a:pt x="147" y="1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151" name="Freeform 356"/>
              <p:cNvSpPr/>
              <p:nvPr/>
            </p:nvSpPr>
            <p:spPr>
              <a:xfrm>
                <a:off x="3143" y="3637"/>
                <a:ext cx="620" cy="1446"/>
              </a:xfrm>
              <a:custGeom>
                <a:avLst/>
                <a:gdLst/>
                <a:ahLst/>
                <a:cxnLst>
                  <a:cxn ang="0">
                    <a:pos x="259" y="62"/>
                  </a:cxn>
                  <a:cxn ang="0">
                    <a:pos x="432" y="110"/>
                  </a:cxn>
                  <a:cxn ang="0">
                    <a:pos x="516" y="249"/>
                  </a:cxn>
                  <a:cxn ang="0">
                    <a:pos x="516" y="166"/>
                  </a:cxn>
                  <a:cxn ang="0">
                    <a:pos x="349" y="0"/>
                  </a:cxn>
                  <a:cxn ang="0">
                    <a:pos x="266" y="0"/>
                  </a:cxn>
                  <a:cxn ang="0">
                    <a:pos x="100" y="166"/>
                  </a:cxn>
                  <a:cxn ang="0">
                    <a:pos x="100" y="776"/>
                  </a:cxn>
                  <a:cxn ang="0">
                    <a:pos x="0" y="1390"/>
                  </a:cxn>
                  <a:cxn ang="0">
                    <a:pos x="93" y="1446"/>
                  </a:cxn>
                  <a:cxn ang="0">
                    <a:pos x="204" y="1425"/>
                  </a:cxn>
                  <a:cxn ang="0">
                    <a:pos x="315" y="1390"/>
                  </a:cxn>
                  <a:cxn ang="0">
                    <a:pos x="415" y="1425"/>
                  </a:cxn>
                  <a:cxn ang="0">
                    <a:pos x="526" y="1446"/>
                  </a:cxn>
                  <a:cxn ang="0">
                    <a:pos x="620" y="1390"/>
                  </a:cxn>
                  <a:cxn ang="0">
                    <a:pos x="564" y="1026"/>
                  </a:cxn>
                  <a:cxn ang="0">
                    <a:pos x="453" y="1026"/>
                  </a:cxn>
                  <a:cxn ang="0">
                    <a:pos x="315" y="887"/>
                  </a:cxn>
                  <a:cxn ang="0">
                    <a:pos x="221" y="610"/>
                  </a:cxn>
                  <a:cxn ang="0">
                    <a:pos x="453" y="610"/>
                  </a:cxn>
                  <a:cxn ang="0">
                    <a:pos x="221" y="239"/>
                  </a:cxn>
                  <a:cxn ang="0">
                    <a:pos x="259" y="62"/>
                  </a:cxn>
                </a:cxnLst>
                <a:pathLst>
                  <a:path w="179" h="417">
                    <a:moveTo>
                      <a:pt x="75" y="18"/>
                    </a:moveTo>
                    <a:cubicBezTo>
                      <a:pt x="91" y="8"/>
                      <a:pt x="115" y="13"/>
                      <a:pt x="125" y="32"/>
                    </a:cubicBezTo>
                    <a:cubicBezTo>
                      <a:pt x="149" y="72"/>
                      <a:pt x="149" y="72"/>
                      <a:pt x="149" y="72"/>
                    </a:cubicBezTo>
                    <a:cubicBezTo>
                      <a:pt x="149" y="48"/>
                      <a:pt x="149" y="48"/>
                      <a:pt x="149" y="48"/>
                    </a:cubicBezTo>
                    <a:cubicBezTo>
                      <a:pt x="149" y="21"/>
                      <a:pt x="128" y="0"/>
                      <a:pt x="101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51" y="0"/>
                      <a:pt x="29" y="21"/>
                      <a:pt x="29" y="48"/>
                    </a:cubicBezTo>
                    <a:cubicBezTo>
                      <a:pt x="29" y="224"/>
                      <a:pt x="29" y="224"/>
                      <a:pt x="29" y="224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0" y="417"/>
                      <a:pt x="27" y="417"/>
                      <a:pt x="27" y="417"/>
                    </a:cubicBezTo>
                    <a:cubicBezTo>
                      <a:pt x="43" y="417"/>
                      <a:pt x="53" y="414"/>
                      <a:pt x="59" y="411"/>
                    </a:cubicBezTo>
                    <a:cubicBezTo>
                      <a:pt x="69" y="406"/>
                      <a:pt x="80" y="403"/>
                      <a:pt x="91" y="401"/>
                    </a:cubicBezTo>
                    <a:cubicBezTo>
                      <a:pt x="101" y="403"/>
                      <a:pt x="109" y="406"/>
                      <a:pt x="120" y="411"/>
                    </a:cubicBezTo>
                    <a:cubicBezTo>
                      <a:pt x="128" y="414"/>
                      <a:pt x="139" y="417"/>
                      <a:pt x="152" y="417"/>
                    </a:cubicBezTo>
                    <a:cubicBezTo>
                      <a:pt x="152" y="417"/>
                      <a:pt x="171" y="417"/>
                      <a:pt x="179" y="401"/>
                    </a:cubicBezTo>
                    <a:cubicBezTo>
                      <a:pt x="163" y="296"/>
                      <a:pt x="163" y="296"/>
                      <a:pt x="163" y="296"/>
                    </a:cubicBezTo>
                    <a:cubicBezTo>
                      <a:pt x="131" y="296"/>
                      <a:pt x="131" y="296"/>
                      <a:pt x="131" y="296"/>
                    </a:cubicBezTo>
                    <a:cubicBezTo>
                      <a:pt x="109" y="296"/>
                      <a:pt x="91" y="278"/>
                      <a:pt x="91" y="256"/>
                    </a:cubicBezTo>
                    <a:cubicBezTo>
                      <a:pt x="64" y="176"/>
                      <a:pt x="64" y="176"/>
                      <a:pt x="64" y="176"/>
                    </a:cubicBezTo>
                    <a:cubicBezTo>
                      <a:pt x="64" y="155"/>
                      <a:pt x="107" y="176"/>
                      <a:pt x="131" y="176"/>
                    </a:cubicBezTo>
                    <a:cubicBezTo>
                      <a:pt x="64" y="69"/>
                      <a:pt x="64" y="69"/>
                      <a:pt x="64" y="69"/>
                    </a:cubicBezTo>
                    <a:cubicBezTo>
                      <a:pt x="53" y="50"/>
                      <a:pt x="59" y="26"/>
                      <a:pt x="75" y="1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152" name="Freeform 357"/>
              <p:cNvSpPr/>
              <p:nvPr/>
            </p:nvSpPr>
            <p:spPr>
              <a:xfrm>
                <a:off x="3382" y="3720"/>
                <a:ext cx="371" cy="510"/>
              </a:xfrm>
              <a:custGeom>
                <a:avLst/>
                <a:gdLst/>
                <a:ahLst/>
                <a:cxnLst>
                  <a:cxn ang="0">
                    <a:pos x="336" y="343"/>
                  </a:cxn>
                  <a:cxn ang="0">
                    <a:pos x="166" y="45"/>
                  </a:cxn>
                  <a:cxn ang="0">
                    <a:pos x="48" y="27"/>
                  </a:cxn>
                  <a:cxn ang="0">
                    <a:pos x="20" y="138"/>
                  </a:cxn>
                  <a:cxn ang="0">
                    <a:pos x="232" y="471"/>
                  </a:cxn>
                  <a:cxn ang="0">
                    <a:pos x="298" y="510"/>
                  </a:cxn>
                  <a:cxn ang="0">
                    <a:pos x="325" y="510"/>
                  </a:cxn>
                  <a:cxn ang="0">
                    <a:pos x="364" y="499"/>
                  </a:cxn>
                  <a:cxn ang="0">
                    <a:pos x="364" y="489"/>
                  </a:cxn>
                  <a:cxn ang="0">
                    <a:pos x="371" y="378"/>
                  </a:cxn>
                  <a:cxn ang="0">
                    <a:pos x="371" y="333"/>
                  </a:cxn>
                  <a:cxn ang="0">
                    <a:pos x="336" y="343"/>
                  </a:cxn>
                </a:cxnLst>
                <a:pathLst>
                  <a:path w="107" h="147">
                    <a:moveTo>
                      <a:pt x="97" y="99"/>
                    </a:moveTo>
                    <a:cubicBezTo>
                      <a:pt x="48" y="13"/>
                      <a:pt x="48" y="13"/>
                      <a:pt x="48" y="13"/>
                    </a:cubicBezTo>
                    <a:cubicBezTo>
                      <a:pt x="40" y="2"/>
                      <a:pt x="27" y="0"/>
                      <a:pt x="14" y="8"/>
                    </a:cubicBezTo>
                    <a:cubicBezTo>
                      <a:pt x="3" y="13"/>
                      <a:pt x="0" y="29"/>
                      <a:pt x="6" y="40"/>
                    </a:cubicBezTo>
                    <a:cubicBezTo>
                      <a:pt x="67" y="136"/>
                      <a:pt x="67" y="136"/>
                      <a:pt x="67" y="136"/>
                    </a:cubicBezTo>
                    <a:cubicBezTo>
                      <a:pt x="70" y="144"/>
                      <a:pt x="80" y="147"/>
                      <a:pt x="86" y="147"/>
                    </a:cubicBezTo>
                    <a:cubicBezTo>
                      <a:pt x="88" y="147"/>
                      <a:pt x="91" y="147"/>
                      <a:pt x="94" y="147"/>
                    </a:cubicBezTo>
                    <a:cubicBezTo>
                      <a:pt x="105" y="144"/>
                      <a:pt x="105" y="144"/>
                      <a:pt x="105" y="144"/>
                    </a:cubicBezTo>
                    <a:cubicBezTo>
                      <a:pt x="105" y="141"/>
                      <a:pt x="105" y="141"/>
                      <a:pt x="105" y="141"/>
                    </a:cubicBezTo>
                    <a:cubicBezTo>
                      <a:pt x="107" y="109"/>
                      <a:pt x="107" y="109"/>
                      <a:pt x="107" y="109"/>
                    </a:cubicBezTo>
                    <a:cubicBezTo>
                      <a:pt x="107" y="96"/>
                      <a:pt x="107" y="96"/>
                      <a:pt x="107" y="96"/>
                    </a:cubicBezTo>
                    <a:lnTo>
                      <a:pt x="97" y="9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153" name="Freeform 358"/>
              <p:cNvSpPr/>
              <p:nvPr/>
            </p:nvSpPr>
            <p:spPr>
              <a:xfrm>
                <a:off x="3846" y="3987"/>
                <a:ext cx="221" cy="205"/>
              </a:xfrm>
              <a:custGeom>
                <a:avLst/>
                <a:gdLst/>
                <a:ahLst/>
                <a:cxnLst>
                  <a:cxn ang="0">
                    <a:pos x="221" y="66"/>
                  </a:cxn>
                  <a:cxn ang="0">
                    <a:pos x="120" y="0"/>
                  </a:cxn>
                  <a:cxn ang="0">
                    <a:pos x="10" y="38"/>
                  </a:cxn>
                  <a:cxn ang="0">
                    <a:pos x="0" y="205"/>
                  </a:cxn>
                  <a:cxn ang="0">
                    <a:pos x="165" y="166"/>
                  </a:cxn>
                  <a:cxn ang="0">
                    <a:pos x="221" y="66"/>
                  </a:cxn>
                </a:cxnLst>
                <a:pathLst>
                  <a:path w="64" h="59">
                    <a:moveTo>
                      <a:pt x="64" y="19"/>
                    </a:moveTo>
                    <a:cubicBezTo>
                      <a:pt x="59" y="6"/>
                      <a:pt x="48" y="0"/>
                      <a:pt x="35" y="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48" y="48"/>
                      <a:pt x="48" y="48"/>
                      <a:pt x="48" y="48"/>
                    </a:cubicBezTo>
                    <a:cubicBezTo>
                      <a:pt x="59" y="43"/>
                      <a:pt x="64" y="32"/>
                      <a:pt x="64" y="1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154" name="Freeform 359"/>
              <p:cNvSpPr/>
              <p:nvPr/>
            </p:nvSpPr>
            <p:spPr>
              <a:xfrm>
                <a:off x="2956" y="3932"/>
                <a:ext cx="221" cy="521"/>
              </a:xfrm>
              <a:custGeom>
                <a:avLst/>
                <a:gdLst/>
                <a:ahLst/>
                <a:cxnLst>
                  <a:cxn ang="0">
                    <a:pos x="138" y="65"/>
                  </a:cxn>
                  <a:cxn ang="0">
                    <a:pos x="110" y="93"/>
                  </a:cxn>
                  <a:cxn ang="0">
                    <a:pos x="110" y="93"/>
                  </a:cxn>
                  <a:cxn ang="0">
                    <a:pos x="110" y="111"/>
                  </a:cxn>
                  <a:cxn ang="0">
                    <a:pos x="110" y="111"/>
                  </a:cxn>
                  <a:cxn ang="0">
                    <a:pos x="20" y="409"/>
                  </a:cxn>
                  <a:cxn ang="0">
                    <a:pos x="75" y="500"/>
                  </a:cxn>
                  <a:cxn ang="0">
                    <a:pos x="169" y="444"/>
                  </a:cxn>
                  <a:cxn ang="0">
                    <a:pos x="221" y="277"/>
                  </a:cxn>
                  <a:cxn ang="0">
                    <a:pos x="221" y="0"/>
                  </a:cxn>
                  <a:cxn ang="0">
                    <a:pos x="138" y="65"/>
                  </a:cxn>
                </a:cxnLst>
                <a:pathLst>
                  <a:path w="64" h="150">
                    <a:moveTo>
                      <a:pt x="40" y="19"/>
                    </a:moveTo>
                    <a:cubicBezTo>
                      <a:pt x="38" y="22"/>
                      <a:pt x="32" y="27"/>
                      <a:pt x="32" y="27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2" y="30"/>
                      <a:pt x="32" y="30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6" y="118"/>
                      <a:pt x="6" y="118"/>
                      <a:pt x="6" y="118"/>
                    </a:cubicBezTo>
                    <a:cubicBezTo>
                      <a:pt x="0" y="128"/>
                      <a:pt x="8" y="142"/>
                      <a:pt x="22" y="144"/>
                    </a:cubicBezTo>
                    <a:cubicBezTo>
                      <a:pt x="32" y="150"/>
                      <a:pt x="46" y="144"/>
                      <a:pt x="49" y="128"/>
                    </a:cubicBezTo>
                    <a:cubicBezTo>
                      <a:pt x="64" y="80"/>
                      <a:pt x="64" y="80"/>
                      <a:pt x="64" y="80"/>
                    </a:cubicBezTo>
                    <a:cubicBezTo>
                      <a:pt x="64" y="0"/>
                      <a:pt x="64" y="0"/>
                      <a:pt x="64" y="0"/>
                    </a:cubicBezTo>
                    <a:lnTo>
                      <a:pt x="40" y="1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155" name="Freeform 360"/>
              <p:cNvSpPr/>
              <p:nvPr/>
            </p:nvSpPr>
            <p:spPr>
              <a:xfrm>
                <a:off x="3253" y="5101"/>
                <a:ext cx="129" cy="316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94" y="316"/>
                  </a:cxn>
                  <a:cxn ang="0">
                    <a:pos x="122" y="316"/>
                  </a:cxn>
                  <a:cxn ang="0">
                    <a:pos x="129" y="316"/>
                  </a:cxn>
                  <a:cxn ang="0">
                    <a:pos x="45" y="222"/>
                  </a:cxn>
                  <a:cxn ang="0">
                    <a:pos x="45" y="0"/>
                  </a:cxn>
                  <a:cxn ang="0">
                    <a:pos x="0" y="10"/>
                  </a:cxn>
                  <a:cxn ang="0">
                    <a:pos x="0" y="222"/>
                  </a:cxn>
                </a:cxnLst>
                <a:pathLst>
                  <a:path w="37" h="91">
                    <a:moveTo>
                      <a:pt x="0" y="64"/>
                    </a:moveTo>
                    <a:cubicBezTo>
                      <a:pt x="0" y="80"/>
                      <a:pt x="13" y="91"/>
                      <a:pt x="27" y="91"/>
                    </a:cubicBezTo>
                    <a:cubicBezTo>
                      <a:pt x="35" y="91"/>
                      <a:pt x="35" y="91"/>
                      <a:pt x="35" y="91"/>
                    </a:cubicBezTo>
                    <a:cubicBezTo>
                      <a:pt x="37" y="91"/>
                      <a:pt x="37" y="91"/>
                      <a:pt x="37" y="91"/>
                    </a:cubicBezTo>
                    <a:cubicBezTo>
                      <a:pt x="24" y="91"/>
                      <a:pt x="13" y="80"/>
                      <a:pt x="13" y="6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1" y="3"/>
                      <a:pt x="5" y="3"/>
                      <a:pt x="0" y="3"/>
                    </a:cubicBezTo>
                    <a:lnTo>
                      <a:pt x="0" y="6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156" name="Freeform 361"/>
              <p:cNvSpPr/>
              <p:nvPr/>
            </p:nvSpPr>
            <p:spPr>
              <a:xfrm>
                <a:off x="4905" y="3300"/>
                <a:ext cx="461" cy="623"/>
              </a:xfrm>
              <a:custGeom>
                <a:avLst/>
                <a:gdLst/>
                <a:ahLst/>
                <a:cxnLst>
                  <a:cxn ang="0">
                    <a:pos x="443" y="215"/>
                  </a:cxn>
                  <a:cxn ang="0">
                    <a:pos x="405" y="170"/>
                  </a:cxn>
                  <a:cxn ang="0">
                    <a:pos x="138" y="20"/>
                  </a:cxn>
                  <a:cxn ang="0">
                    <a:pos x="27" y="55"/>
                  </a:cxn>
                  <a:cxn ang="0">
                    <a:pos x="55" y="170"/>
                  </a:cxn>
                  <a:cxn ang="0">
                    <a:pos x="239" y="261"/>
                  </a:cxn>
                  <a:cxn ang="0">
                    <a:pos x="34" y="476"/>
                  </a:cxn>
                  <a:cxn ang="0">
                    <a:pos x="34" y="595"/>
                  </a:cxn>
                  <a:cxn ang="0">
                    <a:pos x="145" y="595"/>
                  </a:cxn>
                  <a:cxn ang="0">
                    <a:pos x="433" y="299"/>
                  </a:cxn>
                  <a:cxn ang="0">
                    <a:pos x="443" y="215"/>
                  </a:cxn>
                </a:cxnLst>
                <a:pathLst>
                  <a:path w="133" h="179">
                    <a:moveTo>
                      <a:pt x="128" y="62"/>
                    </a:moveTo>
                    <a:cubicBezTo>
                      <a:pt x="128" y="57"/>
                      <a:pt x="123" y="51"/>
                      <a:pt x="117" y="49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26" y="0"/>
                      <a:pt x="16" y="6"/>
                      <a:pt x="8" y="16"/>
                    </a:cubicBezTo>
                    <a:cubicBezTo>
                      <a:pt x="0" y="27"/>
                      <a:pt x="5" y="40"/>
                      <a:pt x="16" y="49"/>
                    </a:cubicBezTo>
                    <a:cubicBezTo>
                      <a:pt x="69" y="75"/>
                      <a:pt x="69" y="75"/>
                      <a:pt x="69" y="75"/>
                    </a:cubicBezTo>
                    <a:cubicBezTo>
                      <a:pt x="10" y="137"/>
                      <a:pt x="10" y="137"/>
                      <a:pt x="10" y="137"/>
                    </a:cubicBezTo>
                    <a:cubicBezTo>
                      <a:pt x="2" y="145"/>
                      <a:pt x="2" y="161"/>
                      <a:pt x="10" y="171"/>
                    </a:cubicBezTo>
                    <a:cubicBezTo>
                      <a:pt x="21" y="179"/>
                      <a:pt x="34" y="179"/>
                      <a:pt x="42" y="171"/>
                    </a:cubicBezTo>
                    <a:cubicBezTo>
                      <a:pt x="125" y="86"/>
                      <a:pt x="125" y="86"/>
                      <a:pt x="125" y="86"/>
                    </a:cubicBezTo>
                    <a:cubicBezTo>
                      <a:pt x="133" y="81"/>
                      <a:pt x="133" y="70"/>
                      <a:pt x="128" y="6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157" name="Freeform 362"/>
              <p:cNvSpPr/>
              <p:nvPr/>
            </p:nvSpPr>
            <p:spPr>
              <a:xfrm>
                <a:off x="4884" y="3406"/>
                <a:ext cx="21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1" y="9"/>
                  </a:cxn>
                  <a:cxn ang="0">
                    <a:pos x="21" y="9"/>
                  </a:cxn>
                  <a:cxn ang="0">
                    <a:pos x="0" y="0"/>
                  </a:cxn>
                </a:cxnLst>
                <a:pathLst>
                  <a:path w="6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3" y="3"/>
                      <a:pt x="0" y="3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158" name="Freeform 363"/>
              <p:cNvSpPr/>
              <p:nvPr/>
            </p:nvSpPr>
            <p:spPr>
              <a:xfrm>
                <a:off x="4727" y="3265"/>
                <a:ext cx="233" cy="150"/>
              </a:xfrm>
              <a:custGeom>
                <a:avLst/>
                <a:gdLst/>
                <a:ahLst/>
                <a:cxnLst>
                  <a:cxn ang="0">
                    <a:pos x="233" y="17"/>
                  </a:cxn>
                  <a:cxn ang="0">
                    <a:pos x="139" y="45"/>
                  </a:cxn>
                  <a:cxn ang="0">
                    <a:pos x="121" y="83"/>
                  </a:cxn>
                  <a:cxn ang="0">
                    <a:pos x="45" y="34"/>
                  </a:cxn>
                  <a:cxn ang="0">
                    <a:pos x="10" y="34"/>
                  </a:cxn>
                  <a:cxn ang="0">
                    <a:pos x="27" y="62"/>
                  </a:cxn>
                  <a:cxn ang="0">
                    <a:pos x="156" y="139"/>
                  </a:cxn>
                  <a:cxn ang="0">
                    <a:pos x="156" y="139"/>
                  </a:cxn>
                  <a:cxn ang="0">
                    <a:pos x="177" y="150"/>
                  </a:cxn>
                  <a:cxn ang="0">
                    <a:pos x="177" y="111"/>
                  </a:cxn>
                  <a:cxn ang="0">
                    <a:pos x="184" y="73"/>
                  </a:cxn>
                  <a:cxn ang="0">
                    <a:pos x="233" y="17"/>
                  </a:cxn>
                </a:cxnLst>
                <a:pathLst>
                  <a:path w="67" h="43">
                    <a:moveTo>
                      <a:pt x="67" y="5"/>
                    </a:moveTo>
                    <a:cubicBezTo>
                      <a:pt x="56" y="0"/>
                      <a:pt x="45" y="5"/>
                      <a:pt x="40" y="13"/>
                    </a:cubicBezTo>
                    <a:cubicBezTo>
                      <a:pt x="37" y="16"/>
                      <a:pt x="35" y="21"/>
                      <a:pt x="35" y="24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8" y="8"/>
                      <a:pt x="3" y="8"/>
                      <a:pt x="3" y="10"/>
                    </a:cubicBezTo>
                    <a:cubicBezTo>
                      <a:pt x="0" y="10"/>
                      <a:pt x="3" y="16"/>
                      <a:pt x="8" y="18"/>
                    </a:cubicBezTo>
                    <a:cubicBezTo>
                      <a:pt x="45" y="40"/>
                      <a:pt x="45" y="40"/>
                      <a:pt x="45" y="40"/>
                    </a:cubicBezTo>
                    <a:cubicBezTo>
                      <a:pt x="45" y="40"/>
                      <a:pt x="45" y="40"/>
                      <a:pt x="45" y="40"/>
                    </a:cubicBezTo>
                    <a:cubicBezTo>
                      <a:pt x="45" y="43"/>
                      <a:pt x="48" y="43"/>
                      <a:pt x="51" y="43"/>
                    </a:cubicBezTo>
                    <a:cubicBezTo>
                      <a:pt x="51" y="37"/>
                      <a:pt x="51" y="34"/>
                      <a:pt x="51" y="32"/>
                    </a:cubicBezTo>
                    <a:cubicBezTo>
                      <a:pt x="51" y="26"/>
                      <a:pt x="51" y="24"/>
                      <a:pt x="53" y="21"/>
                    </a:cubicBezTo>
                    <a:cubicBezTo>
                      <a:pt x="56" y="16"/>
                      <a:pt x="61" y="10"/>
                      <a:pt x="67" y="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159" name="Freeform 364"/>
              <p:cNvSpPr/>
              <p:nvPr/>
            </p:nvSpPr>
            <p:spPr>
              <a:xfrm>
                <a:off x="4782" y="3173"/>
                <a:ext cx="371" cy="155"/>
              </a:xfrm>
              <a:custGeom>
                <a:avLst/>
                <a:gdLst/>
                <a:ahLst/>
                <a:cxnLst>
                  <a:cxn ang="0">
                    <a:pos x="294" y="110"/>
                  </a:cxn>
                  <a:cxn ang="0">
                    <a:pos x="371" y="155"/>
                  </a:cxn>
                  <a:cxn ang="0">
                    <a:pos x="176" y="0"/>
                  </a:cxn>
                  <a:cxn ang="0">
                    <a:pos x="0" y="120"/>
                  </a:cxn>
                  <a:cxn ang="0">
                    <a:pos x="45" y="148"/>
                  </a:cxn>
                  <a:cxn ang="0">
                    <a:pos x="55" y="127"/>
                  </a:cxn>
                  <a:cxn ang="0">
                    <a:pos x="176" y="93"/>
                  </a:cxn>
                  <a:cxn ang="0">
                    <a:pos x="211" y="110"/>
                  </a:cxn>
                  <a:cxn ang="0">
                    <a:pos x="294" y="110"/>
                  </a:cxn>
                </a:cxnLst>
                <a:pathLst>
                  <a:path w="107" h="45">
                    <a:moveTo>
                      <a:pt x="85" y="32"/>
                    </a:moveTo>
                    <a:cubicBezTo>
                      <a:pt x="107" y="45"/>
                      <a:pt x="107" y="45"/>
                      <a:pt x="107" y="45"/>
                    </a:cubicBezTo>
                    <a:cubicBezTo>
                      <a:pt x="101" y="19"/>
                      <a:pt x="77" y="0"/>
                      <a:pt x="51" y="0"/>
                    </a:cubicBezTo>
                    <a:cubicBezTo>
                      <a:pt x="29" y="0"/>
                      <a:pt x="8" y="13"/>
                      <a:pt x="0" y="35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3" y="40"/>
                      <a:pt x="13" y="37"/>
                      <a:pt x="16" y="37"/>
                    </a:cubicBezTo>
                    <a:cubicBezTo>
                      <a:pt x="24" y="24"/>
                      <a:pt x="40" y="19"/>
                      <a:pt x="51" y="27"/>
                    </a:cubicBezTo>
                    <a:cubicBezTo>
                      <a:pt x="61" y="32"/>
                      <a:pt x="61" y="32"/>
                      <a:pt x="61" y="32"/>
                    </a:cubicBezTo>
                    <a:cubicBezTo>
                      <a:pt x="67" y="29"/>
                      <a:pt x="77" y="29"/>
                      <a:pt x="85" y="3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160" name="Freeform 365"/>
              <p:cNvSpPr/>
              <p:nvPr/>
            </p:nvSpPr>
            <p:spPr>
              <a:xfrm>
                <a:off x="4773" y="3355"/>
                <a:ext cx="258" cy="205"/>
              </a:xfrm>
              <a:custGeom>
                <a:avLst/>
                <a:gdLst/>
                <a:ahLst/>
                <a:cxnLst>
                  <a:cxn ang="0">
                    <a:pos x="130" y="83"/>
                  </a:cxn>
                  <a:cxn ang="0">
                    <a:pos x="103" y="66"/>
                  </a:cxn>
                  <a:cxn ang="0">
                    <a:pos x="75" y="3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85" y="205"/>
                  </a:cxn>
                  <a:cxn ang="0">
                    <a:pos x="258" y="187"/>
                  </a:cxn>
                  <a:cxn ang="0">
                    <a:pos x="185" y="149"/>
                  </a:cxn>
                  <a:cxn ang="0">
                    <a:pos x="130" y="83"/>
                  </a:cxn>
                </a:cxnLst>
                <a:pathLst>
                  <a:path w="75" h="59">
                    <a:moveTo>
                      <a:pt x="38" y="24"/>
                    </a:moveTo>
                    <a:cubicBezTo>
                      <a:pt x="30" y="19"/>
                      <a:pt x="30" y="19"/>
                      <a:pt x="30" y="19"/>
                    </a:cubicBezTo>
                    <a:cubicBezTo>
                      <a:pt x="27" y="17"/>
                      <a:pt x="22" y="17"/>
                      <a:pt x="22" y="1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3"/>
                      <a:pt x="22" y="59"/>
                      <a:pt x="54" y="59"/>
                    </a:cubicBezTo>
                    <a:cubicBezTo>
                      <a:pt x="62" y="59"/>
                      <a:pt x="70" y="57"/>
                      <a:pt x="75" y="54"/>
                    </a:cubicBezTo>
                    <a:cubicBezTo>
                      <a:pt x="54" y="43"/>
                      <a:pt x="54" y="43"/>
                      <a:pt x="54" y="43"/>
                    </a:cubicBezTo>
                    <a:cubicBezTo>
                      <a:pt x="48" y="38"/>
                      <a:pt x="43" y="33"/>
                      <a:pt x="38" y="2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161" name="Freeform 366"/>
              <p:cNvSpPr/>
              <p:nvPr/>
            </p:nvSpPr>
            <p:spPr>
              <a:xfrm>
                <a:off x="4478" y="3888"/>
                <a:ext cx="221" cy="517"/>
              </a:xfrm>
              <a:custGeom>
                <a:avLst/>
                <a:gdLst/>
                <a:ahLst/>
                <a:cxnLst>
                  <a:cxn ang="0">
                    <a:pos x="138" y="62"/>
                  </a:cxn>
                  <a:cxn ang="0">
                    <a:pos x="110" y="100"/>
                  </a:cxn>
                  <a:cxn ang="0">
                    <a:pos x="110" y="100"/>
                  </a:cxn>
                  <a:cxn ang="0">
                    <a:pos x="110" y="100"/>
                  </a:cxn>
                  <a:cxn ang="0">
                    <a:pos x="110" y="100"/>
                  </a:cxn>
                  <a:cxn ang="0">
                    <a:pos x="17" y="399"/>
                  </a:cxn>
                  <a:cxn ang="0">
                    <a:pos x="72" y="510"/>
                  </a:cxn>
                  <a:cxn ang="0">
                    <a:pos x="165" y="454"/>
                  </a:cxn>
                  <a:cxn ang="0">
                    <a:pos x="221" y="267"/>
                  </a:cxn>
                  <a:cxn ang="0">
                    <a:pos x="221" y="0"/>
                  </a:cxn>
                  <a:cxn ang="0">
                    <a:pos x="138" y="62"/>
                  </a:cxn>
                </a:cxnLst>
                <a:pathLst>
                  <a:path w="64" h="149">
                    <a:moveTo>
                      <a:pt x="40" y="18"/>
                    </a:moveTo>
                    <a:cubicBezTo>
                      <a:pt x="37" y="21"/>
                      <a:pt x="32" y="24"/>
                      <a:pt x="32" y="29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5" y="115"/>
                      <a:pt x="5" y="115"/>
                      <a:pt x="5" y="115"/>
                    </a:cubicBezTo>
                    <a:cubicBezTo>
                      <a:pt x="0" y="128"/>
                      <a:pt x="5" y="141"/>
                      <a:pt x="21" y="147"/>
                    </a:cubicBezTo>
                    <a:cubicBezTo>
                      <a:pt x="32" y="149"/>
                      <a:pt x="45" y="141"/>
                      <a:pt x="48" y="131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64" y="0"/>
                      <a:pt x="64" y="0"/>
                      <a:pt x="64" y="0"/>
                    </a:cubicBezTo>
                    <a:lnTo>
                      <a:pt x="40" y="1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162" name="Freeform 367"/>
              <p:cNvSpPr/>
              <p:nvPr/>
            </p:nvSpPr>
            <p:spPr>
              <a:xfrm>
                <a:off x="4755" y="3616"/>
                <a:ext cx="417" cy="837"/>
              </a:xfrm>
              <a:custGeom>
                <a:avLst/>
                <a:gdLst/>
                <a:ahLst/>
                <a:cxnLst>
                  <a:cxn ang="0">
                    <a:pos x="417" y="809"/>
                  </a:cxn>
                  <a:cxn ang="0">
                    <a:pos x="417" y="222"/>
                  </a:cxn>
                  <a:cxn ang="0">
                    <a:pos x="333" y="305"/>
                  </a:cxn>
                  <a:cxn ang="0">
                    <a:pos x="156" y="305"/>
                  </a:cxn>
                  <a:cxn ang="0">
                    <a:pos x="156" y="131"/>
                  </a:cxn>
                  <a:cxn ang="0">
                    <a:pos x="278" y="0"/>
                  </a:cxn>
                  <a:cxn ang="0">
                    <a:pos x="250" y="0"/>
                  </a:cxn>
                  <a:cxn ang="0">
                    <a:pos x="166" y="0"/>
                  </a:cxn>
                  <a:cxn ang="0">
                    <a:pos x="0" y="166"/>
                  </a:cxn>
                  <a:cxn ang="0">
                    <a:pos x="0" y="809"/>
                  </a:cxn>
                  <a:cxn ang="0">
                    <a:pos x="0" y="837"/>
                  </a:cxn>
                  <a:cxn ang="0">
                    <a:pos x="410" y="837"/>
                  </a:cxn>
                  <a:cxn ang="0">
                    <a:pos x="417" y="809"/>
                  </a:cxn>
                </a:cxnLst>
                <a:pathLst>
                  <a:path w="120" h="241">
                    <a:moveTo>
                      <a:pt x="120" y="233"/>
                    </a:moveTo>
                    <a:cubicBezTo>
                      <a:pt x="120" y="64"/>
                      <a:pt x="120" y="64"/>
                      <a:pt x="120" y="64"/>
                    </a:cubicBezTo>
                    <a:cubicBezTo>
                      <a:pt x="96" y="88"/>
                      <a:pt x="96" y="88"/>
                      <a:pt x="96" y="88"/>
                    </a:cubicBezTo>
                    <a:cubicBezTo>
                      <a:pt x="80" y="102"/>
                      <a:pt x="59" y="102"/>
                      <a:pt x="45" y="88"/>
                    </a:cubicBezTo>
                    <a:cubicBezTo>
                      <a:pt x="32" y="75"/>
                      <a:pt x="32" y="54"/>
                      <a:pt x="45" y="38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77" y="0"/>
                      <a:pt x="75" y="0"/>
                      <a:pt x="72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1" y="0"/>
                      <a:pt x="0" y="22"/>
                      <a:pt x="0" y="48"/>
                    </a:cubicBezTo>
                    <a:cubicBezTo>
                      <a:pt x="0" y="233"/>
                      <a:pt x="0" y="233"/>
                      <a:pt x="0" y="233"/>
                    </a:cubicBezTo>
                    <a:cubicBezTo>
                      <a:pt x="0" y="235"/>
                      <a:pt x="0" y="238"/>
                      <a:pt x="0" y="241"/>
                    </a:cubicBezTo>
                    <a:cubicBezTo>
                      <a:pt x="118" y="241"/>
                      <a:pt x="118" y="241"/>
                      <a:pt x="118" y="241"/>
                    </a:cubicBezTo>
                    <a:cubicBezTo>
                      <a:pt x="120" y="238"/>
                      <a:pt x="120" y="235"/>
                      <a:pt x="120" y="23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163" name="Freeform 368"/>
              <p:cNvSpPr/>
              <p:nvPr/>
            </p:nvSpPr>
            <p:spPr>
              <a:xfrm>
                <a:off x="4810" y="4552"/>
                <a:ext cx="295" cy="39"/>
              </a:xfrm>
              <a:custGeom>
                <a:avLst/>
                <a:gdLst/>
                <a:ahLst/>
                <a:cxnLst>
                  <a:cxn ang="0">
                    <a:pos x="194" y="39"/>
                  </a:cxn>
                  <a:cxn ang="0">
                    <a:pos x="295" y="0"/>
                  </a:cxn>
                  <a:cxn ang="0">
                    <a:pos x="0" y="0"/>
                  </a:cxn>
                  <a:cxn ang="0">
                    <a:pos x="111" y="39"/>
                  </a:cxn>
                  <a:cxn ang="0">
                    <a:pos x="194" y="39"/>
                  </a:cxn>
                </a:cxnLst>
                <a:pathLst>
                  <a:path w="85" h="11">
                    <a:moveTo>
                      <a:pt x="56" y="11"/>
                    </a:moveTo>
                    <a:cubicBezTo>
                      <a:pt x="69" y="11"/>
                      <a:pt x="80" y="8"/>
                      <a:pt x="8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8"/>
                      <a:pt x="19" y="11"/>
                      <a:pt x="32" y="11"/>
                    </a:cubicBezTo>
                    <a:lnTo>
                      <a:pt x="56" y="1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164" name="Freeform 369"/>
              <p:cNvSpPr/>
              <p:nvPr/>
            </p:nvSpPr>
            <p:spPr>
              <a:xfrm>
                <a:off x="5924" y="3014"/>
                <a:ext cx="777" cy="392"/>
              </a:xfrm>
              <a:custGeom>
                <a:avLst/>
                <a:gdLst/>
                <a:ahLst/>
                <a:cxnLst>
                  <a:cxn ang="0">
                    <a:pos x="749" y="31"/>
                  </a:cxn>
                  <a:cxn ang="0">
                    <a:pos x="627" y="31"/>
                  </a:cxn>
                  <a:cxn ang="0">
                    <a:pos x="444" y="215"/>
                  </a:cxn>
                  <a:cxn ang="0">
                    <a:pos x="117" y="104"/>
                  </a:cxn>
                  <a:cxn ang="0">
                    <a:pos x="17" y="149"/>
                  </a:cxn>
                  <a:cxn ang="0">
                    <a:pos x="62" y="253"/>
                  </a:cxn>
                  <a:cxn ang="0">
                    <a:pos x="444" y="381"/>
                  </a:cxn>
                  <a:cxn ang="0">
                    <a:pos x="454" y="392"/>
                  </a:cxn>
                  <a:cxn ang="0">
                    <a:pos x="454" y="392"/>
                  </a:cxn>
                  <a:cxn ang="0">
                    <a:pos x="461" y="392"/>
                  </a:cxn>
                  <a:cxn ang="0">
                    <a:pos x="471" y="392"/>
                  </a:cxn>
                  <a:cxn ang="0">
                    <a:pos x="482" y="392"/>
                  </a:cxn>
                  <a:cxn ang="0">
                    <a:pos x="527" y="364"/>
                  </a:cxn>
                  <a:cxn ang="0">
                    <a:pos x="749" y="149"/>
                  </a:cxn>
                  <a:cxn ang="0">
                    <a:pos x="749" y="31"/>
                  </a:cxn>
                </a:cxnLst>
                <a:pathLst>
                  <a:path w="224" h="113">
                    <a:moveTo>
                      <a:pt x="216" y="9"/>
                    </a:moveTo>
                    <a:cubicBezTo>
                      <a:pt x="208" y="0"/>
                      <a:pt x="192" y="0"/>
                      <a:pt x="181" y="9"/>
                    </a:cubicBezTo>
                    <a:cubicBezTo>
                      <a:pt x="128" y="62"/>
                      <a:pt x="128" y="62"/>
                      <a:pt x="128" y="62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21" y="25"/>
                      <a:pt x="8" y="30"/>
                      <a:pt x="5" y="43"/>
                    </a:cubicBezTo>
                    <a:cubicBezTo>
                      <a:pt x="0" y="57"/>
                      <a:pt x="5" y="67"/>
                      <a:pt x="18" y="73"/>
                    </a:cubicBezTo>
                    <a:cubicBezTo>
                      <a:pt x="128" y="110"/>
                      <a:pt x="128" y="110"/>
                      <a:pt x="128" y="110"/>
                    </a:cubicBezTo>
                    <a:cubicBezTo>
                      <a:pt x="128" y="110"/>
                      <a:pt x="128" y="110"/>
                      <a:pt x="131" y="113"/>
                    </a:cubicBezTo>
                    <a:cubicBezTo>
                      <a:pt x="131" y="113"/>
                      <a:pt x="131" y="113"/>
                      <a:pt x="131" y="113"/>
                    </a:cubicBezTo>
                    <a:cubicBezTo>
                      <a:pt x="133" y="113"/>
                      <a:pt x="133" y="113"/>
                      <a:pt x="133" y="113"/>
                    </a:cubicBezTo>
                    <a:cubicBezTo>
                      <a:pt x="136" y="113"/>
                      <a:pt x="136" y="113"/>
                      <a:pt x="136" y="113"/>
                    </a:cubicBezTo>
                    <a:cubicBezTo>
                      <a:pt x="139" y="113"/>
                      <a:pt x="139" y="113"/>
                      <a:pt x="139" y="113"/>
                    </a:cubicBezTo>
                    <a:cubicBezTo>
                      <a:pt x="144" y="113"/>
                      <a:pt x="149" y="110"/>
                      <a:pt x="152" y="105"/>
                    </a:cubicBezTo>
                    <a:cubicBezTo>
                      <a:pt x="216" y="43"/>
                      <a:pt x="216" y="43"/>
                      <a:pt x="216" y="43"/>
                    </a:cubicBezTo>
                    <a:cubicBezTo>
                      <a:pt x="224" y="35"/>
                      <a:pt x="224" y="19"/>
                      <a:pt x="216" y="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165" name="Freeform 370"/>
              <p:cNvSpPr/>
              <p:nvPr/>
            </p:nvSpPr>
            <p:spPr>
              <a:xfrm>
                <a:off x="5820" y="2989"/>
                <a:ext cx="420" cy="879"/>
              </a:xfrm>
              <a:custGeom>
                <a:avLst/>
                <a:gdLst/>
                <a:ahLst/>
                <a:cxnLst>
                  <a:cxn ang="0">
                    <a:pos x="76" y="166"/>
                  </a:cxn>
                  <a:cxn ang="0">
                    <a:pos x="242" y="90"/>
                  </a:cxn>
                  <a:cxn ang="0">
                    <a:pos x="420" y="145"/>
                  </a:cxn>
                  <a:cxn ang="0">
                    <a:pos x="249" y="0"/>
                  </a:cxn>
                  <a:cxn ang="0">
                    <a:pos x="166" y="0"/>
                  </a:cxn>
                  <a:cxn ang="0">
                    <a:pos x="0" y="166"/>
                  </a:cxn>
                  <a:cxn ang="0">
                    <a:pos x="0" y="816"/>
                  </a:cxn>
                  <a:cxn ang="0">
                    <a:pos x="10" y="879"/>
                  </a:cxn>
                  <a:cxn ang="0">
                    <a:pos x="27" y="872"/>
                  </a:cxn>
                  <a:cxn ang="0">
                    <a:pos x="27" y="872"/>
                  </a:cxn>
                  <a:cxn ang="0">
                    <a:pos x="27" y="872"/>
                  </a:cxn>
                  <a:cxn ang="0">
                    <a:pos x="420" y="472"/>
                  </a:cxn>
                  <a:cxn ang="0">
                    <a:pos x="420" y="427"/>
                  </a:cxn>
                  <a:cxn ang="0">
                    <a:pos x="159" y="333"/>
                  </a:cxn>
                  <a:cxn ang="0">
                    <a:pos x="76" y="166"/>
                  </a:cxn>
                </a:cxnLst>
                <a:pathLst>
                  <a:path w="121" h="253">
                    <a:moveTo>
                      <a:pt x="22" y="48"/>
                    </a:moveTo>
                    <a:cubicBezTo>
                      <a:pt x="30" y="29"/>
                      <a:pt x="51" y="18"/>
                      <a:pt x="70" y="26"/>
                    </a:cubicBezTo>
                    <a:cubicBezTo>
                      <a:pt x="121" y="42"/>
                      <a:pt x="121" y="42"/>
                      <a:pt x="121" y="42"/>
                    </a:cubicBezTo>
                    <a:cubicBezTo>
                      <a:pt x="118" y="21"/>
                      <a:pt x="99" y="0"/>
                      <a:pt x="72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2" y="0"/>
                      <a:pt x="0" y="21"/>
                      <a:pt x="0" y="48"/>
                    </a:cubicBezTo>
                    <a:cubicBezTo>
                      <a:pt x="0" y="235"/>
                      <a:pt x="0" y="235"/>
                      <a:pt x="0" y="235"/>
                    </a:cubicBezTo>
                    <a:cubicBezTo>
                      <a:pt x="0" y="240"/>
                      <a:pt x="3" y="245"/>
                      <a:pt x="3" y="253"/>
                    </a:cubicBezTo>
                    <a:cubicBezTo>
                      <a:pt x="8" y="251"/>
                      <a:pt x="8" y="251"/>
                      <a:pt x="8" y="251"/>
                    </a:cubicBezTo>
                    <a:cubicBezTo>
                      <a:pt x="8" y="251"/>
                      <a:pt x="8" y="251"/>
                      <a:pt x="8" y="251"/>
                    </a:cubicBezTo>
                    <a:cubicBezTo>
                      <a:pt x="8" y="251"/>
                      <a:pt x="8" y="251"/>
                      <a:pt x="8" y="251"/>
                    </a:cubicBezTo>
                    <a:cubicBezTo>
                      <a:pt x="121" y="136"/>
                      <a:pt x="121" y="136"/>
                      <a:pt x="121" y="136"/>
                    </a:cubicBezTo>
                    <a:cubicBezTo>
                      <a:pt x="121" y="123"/>
                      <a:pt x="121" y="123"/>
                      <a:pt x="121" y="123"/>
                    </a:cubicBezTo>
                    <a:cubicBezTo>
                      <a:pt x="46" y="96"/>
                      <a:pt x="46" y="96"/>
                      <a:pt x="46" y="96"/>
                    </a:cubicBezTo>
                    <a:cubicBezTo>
                      <a:pt x="24" y="90"/>
                      <a:pt x="14" y="69"/>
                      <a:pt x="22" y="4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166" name="Freeform 371"/>
              <p:cNvSpPr/>
              <p:nvPr/>
            </p:nvSpPr>
            <p:spPr>
              <a:xfrm>
                <a:off x="5580" y="3210"/>
                <a:ext cx="194" cy="650"/>
              </a:xfrm>
              <a:custGeom>
                <a:avLst/>
                <a:gdLst/>
                <a:ahLst/>
                <a:cxnLst>
                  <a:cxn ang="0">
                    <a:pos x="176" y="305"/>
                  </a:cxn>
                  <a:cxn ang="0">
                    <a:pos x="194" y="278"/>
                  </a:cxn>
                  <a:cxn ang="0">
                    <a:pos x="194" y="0"/>
                  </a:cxn>
                  <a:cxn ang="0">
                    <a:pos x="6" y="250"/>
                  </a:cxn>
                  <a:cxn ang="0">
                    <a:pos x="6" y="250"/>
                  </a:cxn>
                  <a:cxn ang="0">
                    <a:pos x="6" y="260"/>
                  </a:cxn>
                  <a:cxn ang="0">
                    <a:pos x="6" y="260"/>
                  </a:cxn>
                  <a:cxn ang="0">
                    <a:pos x="0" y="278"/>
                  </a:cxn>
                  <a:cxn ang="0">
                    <a:pos x="0" y="278"/>
                  </a:cxn>
                  <a:cxn ang="0">
                    <a:pos x="0" y="288"/>
                  </a:cxn>
                  <a:cxn ang="0">
                    <a:pos x="0" y="295"/>
                  </a:cxn>
                  <a:cxn ang="0">
                    <a:pos x="0" y="295"/>
                  </a:cxn>
                  <a:cxn ang="0">
                    <a:pos x="0" y="316"/>
                  </a:cxn>
                  <a:cxn ang="0">
                    <a:pos x="0" y="316"/>
                  </a:cxn>
                  <a:cxn ang="0">
                    <a:pos x="6" y="333"/>
                  </a:cxn>
                  <a:cxn ang="0">
                    <a:pos x="138" y="611"/>
                  </a:cxn>
                  <a:cxn ang="0">
                    <a:pos x="194" y="650"/>
                  </a:cxn>
                  <a:cxn ang="0">
                    <a:pos x="194" y="351"/>
                  </a:cxn>
                  <a:cxn ang="0">
                    <a:pos x="176" y="305"/>
                  </a:cxn>
                </a:cxnLst>
                <a:pathLst>
                  <a:path w="56" h="187">
                    <a:moveTo>
                      <a:pt x="51" y="88"/>
                    </a:moveTo>
                    <a:cubicBezTo>
                      <a:pt x="56" y="80"/>
                      <a:pt x="56" y="80"/>
                      <a:pt x="56" y="8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cubicBezTo>
                      <a:pt x="2" y="75"/>
                      <a:pt x="2" y="75"/>
                      <a:pt x="2" y="75"/>
                    </a:cubicBezTo>
                    <a:cubicBezTo>
                      <a:pt x="2" y="75"/>
                      <a:pt x="2" y="75"/>
                      <a:pt x="2" y="75"/>
                    </a:cubicBezTo>
                    <a:cubicBezTo>
                      <a:pt x="2" y="77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8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3"/>
                      <a:pt x="2" y="96"/>
                      <a:pt x="2" y="96"/>
                    </a:cubicBezTo>
                    <a:cubicBezTo>
                      <a:pt x="40" y="176"/>
                      <a:pt x="40" y="176"/>
                      <a:pt x="40" y="176"/>
                    </a:cubicBezTo>
                    <a:cubicBezTo>
                      <a:pt x="43" y="181"/>
                      <a:pt x="51" y="187"/>
                      <a:pt x="56" y="187"/>
                    </a:cubicBezTo>
                    <a:cubicBezTo>
                      <a:pt x="56" y="101"/>
                      <a:pt x="56" y="101"/>
                      <a:pt x="56" y="101"/>
                    </a:cubicBezTo>
                    <a:lnTo>
                      <a:pt x="51" y="8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167" name="Rectangle 372"/>
              <p:cNvSpPr/>
              <p:nvPr/>
            </p:nvSpPr>
            <p:spPr>
              <a:xfrm>
                <a:off x="8684" y="3217"/>
                <a:ext cx="2398" cy="2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168" name="Freeform 373"/>
              <p:cNvSpPr/>
              <p:nvPr/>
            </p:nvSpPr>
            <p:spPr>
              <a:xfrm>
                <a:off x="7831" y="2292"/>
                <a:ext cx="150" cy="4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38" y="27"/>
                  </a:cxn>
                  <a:cxn ang="0">
                    <a:pos x="150" y="0"/>
                  </a:cxn>
                  <a:cxn ang="0">
                    <a:pos x="0" y="0"/>
                  </a:cxn>
                  <a:cxn ang="0">
                    <a:pos x="0" y="10"/>
                  </a:cxn>
                </a:cxnLst>
                <a:pathLst>
                  <a:path w="43" h="13">
                    <a:moveTo>
                      <a:pt x="0" y="3"/>
                    </a:moveTo>
                    <a:cubicBezTo>
                      <a:pt x="11" y="8"/>
                      <a:pt x="11" y="8"/>
                      <a:pt x="11" y="8"/>
                    </a:cubicBezTo>
                    <a:cubicBezTo>
                      <a:pt x="22" y="13"/>
                      <a:pt x="38" y="11"/>
                      <a:pt x="43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169" name="Freeform 374"/>
              <p:cNvSpPr/>
              <p:nvPr/>
            </p:nvSpPr>
            <p:spPr>
              <a:xfrm>
                <a:off x="4180" y="2412"/>
                <a:ext cx="4875" cy="2894"/>
              </a:xfrm>
              <a:custGeom>
                <a:avLst/>
                <a:gdLst/>
                <a:ahLst/>
                <a:cxnLst>
                  <a:cxn ang="0">
                    <a:pos x="4559" y="6"/>
                  </a:cxn>
                  <a:cxn ang="0">
                    <a:pos x="4226" y="6"/>
                  </a:cxn>
                  <a:cxn ang="0">
                    <a:pos x="3921" y="6"/>
                  </a:cxn>
                  <a:cxn ang="0">
                    <a:pos x="3595" y="6"/>
                  </a:cxn>
                  <a:cxn ang="0">
                    <a:pos x="3578" y="6"/>
                  </a:cxn>
                  <a:cxn ang="0">
                    <a:pos x="3345" y="100"/>
                  </a:cxn>
                  <a:cxn ang="0">
                    <a:pos x="2891" y="555"/>
                  </a:cxn>
                  <a:cxn ang="0">
                    <a:pos x="2874" y="576"/>
                  </a:cxn>
                  <a:cxn ang="0">
                    <a:pos x="2846" y="600"/>
                  </a:cxn>
                  <a:cxn ang="0">
                    <a:pos x="2503" y="943"/>
                  </a:cxn>
                  <a:cxn ang="0">
                    <a:pos x="2503" y="943"/>
                  </a:cxn>
                  <a:cxn ang="0">
                    <a:pos x="2392" y="1058"/>
                  </a:cxn>
                  <a:cxn ang="0">
                    <a:pos x="1945" y="1502"/>
                  </a:cxn>
                  <a:cxn ang="0">
                    <a:pos x="1945" y="1502"/>
                  </a:cxn>
                  <a:cxn ang="0">
                    <a:pos x="1556" y="1891"/>
                  </a:cxn>
                  <a:cxn ang="0">
                    <a:pos x="1549" y="1891"/>
                  </a:cxn>
                  <a:cxn ang="0">
                    <a:pos x="1549" y="1901"/>
                  </a:cxn>
                  <a:cxn ang="0">
                    <a:pos x="1196" y="2252"/>
                  </a:cxn>
                  <a:cxn ang="0">
                    <a:pos x="963" y="2252"/>
                  </a:cxn>
                  <a:cxn ang="0">
                    <a:pos x="696" y="2252"/>
                  </a:cxn>
                  <a:cxn ang="0">
                    <a:pos x="325" y="2252"/>
                  </a:cxn>
                  <a:cxn ang="0">
                    <a:pos x="0" y="2578"/>
                  </a:cxn>
                  <a:cxn ang="0">
                    <a:pos x="0" y="2578"/>
                  </a:cxn>
                  <a:cxn ang="0">
                    <a:pos x="325" y="2894"/>
                  </a:cxn>
                  <a:cxn ang="0">
                    <a:pos x="696" y="2894"/>
                  </a:cxn>
                  <a:cxn ang="0">
                    <a:pos x="963" y="2894"/>
                  </a:cxn>
                  <a:cxn ang="0">
                    <a:pos x="1334" y="2894"/>
                  </a:cxn>
                  <a:cxn ang="0">
                    <a:pos x="1577" y="2782"/>
                  </a:cxn>
                  <a:cxn ang="0">
                    <a:pos x="2000" y="2356"/>
                  </a:cxn>
                  <a:cxn ang="0">
                    <a:pos x="2000" y="2356"/>
                  </a:cxn>
                  <a:cxn ang="0">
                    <a:pos x="2000" y="2356"/>
                  </a:cxn>
                  <a:cxn ang="0">
                    <a:pos x="2392" y="1964"/>
                  </a:cxn>
                  <a:cxn ang="0">
                    <a:pos x="2392" y="1964"/>
                  </a:cxn>
                  <a:cxn ang="0">
                    <a:pos x="2503" y="1852"/>
                  </a:cxn>
                  <a:cxn ang="0">
                    <a:pos x="2957" y="1398"/>
                  </a:cxn>
                  <a:cxn ang="0">
                    <a:pos x="2957" y="1398"/>
                  </a:cxn>
                  <a:cxn ang="0">
                    <a:pos x="3300" y="1058"/>
                  </a:cxn>
                  <a:cxn ang="0">
                    <a:pos x="3318" y="1027"/>
                  </a:cxn>
                  <a:cxn ang="0">
                    <a:pos x="3356" y="1002"/>
                  </a:cxn>
                  <a:cxn ang="0">
                    <a:pos x="3706" y="648"/>
                  </a:cxn>
                  <a:cxn ang="0">
                    <a:pos x="3921" y="648"/>
                  </a:cxn>
                  <a:cxn ang="0">
                    <a:pos x="4226" y="648"/>
                  </a:cxn>
                  <a:cxn ang="0">
                    <a:pos x="4559" y="648"/>
                  </a:cxn>
                  <a:cxn ang="0">
                    <a:pos x="4875" y="333"/>
                  </a:cxn>
                  <a:cxn ang="0">
                    <a:pos x="4875" y="333"/>
                  </a:cxn>
                  <a:cxn ang="0">
                    <a:pos x="4559" y="6"/>
                  </a:cxn>
                </a:cxnLst>
                <a:pathLst>
                  <a:path w="1406" h="834">
                    <a:moveTo>
                      <a:pt x="1315" y="2"/>
                    </a:moveTo>
                    <a:cubicBezTo>
                      <a:pt x="1219" y="2"/>
                      <a:pt x="1219" y="2"/>
                      <a:pt x="1219" y="2"/>
                    </a:cubicBezTo>
                    <a:cubicBezTo>
                      <a:pt x="1131" y="2"/>
                      <a:pt x="1131" y="2"/>
                      <a:pt x="1131" y="2"/>
                    </a:cubicBezTo>
                    <a:cubicBezTo>
                      <a:pt x="1037" y="2"/>
                      <a:pt x="1037" y="2"/>
                      <a:pt x="1037" y="2"/>
                    </a:cubicBezTo>
                    <a:cubicBezTo>
                      <a:pt x="1037" y="2"/>
                      <a:pt x="1035" y="2"/>
                      <a:pt x="1032" y="2"/>
                    </a:cubicBezTo>
                    <a:cubicBezTo>
                      <a:pt x="1011" y="0"/>
                      <a:pt x="984" y="11"/>
                      <a:pt x="965" y="29"/>
                    </a:cubicBezTo>
                    <a:cubicBezTo>
                      <a:pt x="834" y="160"/>
                      <a:pt x="834" y="160"/>
                      <a:pt x="834" y="160"/>
                    </a:cubicBezTo>
                    <a:cubicBezTo>
                      <a:pt x="829" y="166"/>
                      <a:pt x="829" y="166"/>
                      <a:pt x="829" y="166"/>
                    </a:cubicBezTo>
                    <a:cubicBezTo>
                      <a:pt x="826" y="171"/>
                      <a:pt x="823" y="171"/>
                      <a:pt x="821" y="173"/>
                    </a:cubicBezTo>
                    <a:cubicBezTo>
                      <a:pt x="722" y="272"/>
                      <a:pt x="722" y="272"/>
                      <a:pt x="722" y="272"/>
                    </a:cubicBezTo>
                    <a:cubicBezTo>
                      <a:pt x="722" y="272"/>
                      <a:pt x="722" y="272"/>
                      <a:pt x="722" y="272"/>
                    </a:cubicBezTo>
                    <a:cubicBezTo>
                      <a:pt x="690" y="305"/>
                      <a:pt x="690" y="305"/>
                      <a:pt x="690" y="305"/>
                    </a:cubicBezTo>
                    <a:cubicBezTo>
                      <a:pt x="561" y="433"/>
                      <a:pt x="561" y="433"/>
                      <a:pt x="561" y="433"/>
                    </a:cubicBezTo>
                    <a:cubicBezTo>
                      <a:pt x="561" y="433"/>
                      <a:pt x="561" y="433"/>
                      <a:pt x="561" y="433"/>
                    </a:cubicBezTo>
                    <a:cubicBezTo>
                      <a:pt x="449" y="545"/>
                      <a:pt x="449" y="545"/>
                      <a:pt x="449" y="545"/>
                    </a:cubicBezTo>
                    <a:cubicBezTo>
                      <a:pt x="449" y="545"/>
                      <a:pt x="449" y="545"/>
                      <a:pt x="447" y="545"/>
                    </a:cubicBezTo>
                    <a:cubicBezTo>
                      <a:pt x="447" y="548"/>
                      <a:pt x="447" y="548"/>
                      <a:pt x="447" y="548"/>
                    </a:cubicBezTo>
                    <a:cubicBezTo>
                      <a:pt x="345" y="649"/>
                      <a:pt x="345" y="649"/>
                      <a:pt x="345" y="649"/>
                    </a:cubicBezTo>
                    <a:cubicBezTo>
                      <a:pt x="278" y="649"/>
                      <a:pt x="278" y="649"/>
                      <a:pt x="278" y="649"/>
                    </a:cubicBezTo>
                    <a:cubicBezTo>
                      <a:pt x="201" y="649"/>
                      <a:pt x="201" y="649"/>
                      <a:pt x="201" y="649"/>
                    </a:cubicBezTo>
                    <a:cubicBezTo>
                      <a:pt x="94" y="649"/>
                      <a:pt x="94" y="649"/>
                      <a:pt x="94" y="649"/>
                    </a:cubicBezTo>
                    <a:cubicBezTo>
                      <a:pt x="43" y="649"/>
                      <a:pt x="0" y="689"/>
                      <a:pt x="0" y="743"/>
                    </a:cubicBezTo>
                    <a:cubicBezTo>
                      <a:pt x="0" y="743"/>
                      <a:pt x="0" y="743"/>
                      <a:pt x="0" y="743"/>
                    </a:cubicBezTo>
                    <a:cubicBezTo>
                      <a:pt x="0" y="794"/>
                      <a:pt x="43" y="834"/>
                      <a:pt x="94" y="834"/>
                    </a:cubicBezTo>
                    <a:cubicBezTo>
                      <a:pt x="201" y="834"/>
                      <a:pt x="201" y="834"/>
                      <a:pt x="201" y="834"/>
                    </a:cubicBezTo>
                    <a:cubicBezTo>
                      <a:pt x="278" y="834"/>
                      <a:pt x="278" y="834"/>
                      <a:pt x="278" y="834"/>
                    </a:cubicBezTo>
                    <a:cubicBezTo>
                      <a:pt x="385" y="834"/>
                      <a:pt x="385" y="834"/>
                      <a:pt x="385" y="834"/>
                    </a:cubicBezTo>
                    <a:cubicBezTo>
                      <a:pt x="412" y="834"/>
                      <a:pt x="438" y="823"/>
                      <a:pt x="455" y="802"/>
                    </a:cubicBezTo>
                    <a:cubicBezTo>
                      <a:pt x="577" y="679"/>
                      <a:pt x="577" y="679"/>
                      <a:pt x="577" y="679"/>
                    </a:cubicBezTo>
                    <a:cubicBezTo>
                      <a:pt x="577" y="679"/>
                      <a:pt x="577" y="679"/>
                      <a:pt x="577" y="679"/>
                    </a:cubicBezTo>
                    <a:cubicBezTo>
                      <a:pt x="577" y="679"/>
                      <a:pt x="577" y="679"/>
                      <a:pt x="577" y="679"/>
                    </a:cubicBezTo>
                    <a:cubicBezTo>
                      <a:pt x="690" y="566"/>
                      <a:pt x="690" y="566"/>
                      <a:pt x="690" y="566"/>
                    </a:cubicBezTo>
                    <a:cubicBezTo>
                      <a:pt x="690" y="566"/>
                      <a:pt x="690" y="566"/>
                      <a:pt x="690" y="566"/>
                    </a:cubicBezTo>
                    <a:cubicBezTo>
                      <a:pt x="722" y="534"/>
                      <a:pt x="722" y="534"/>
                      <a:pt x="722" y="534"/>
                    </a:cubicBezTo>
                    <a:cubicBezTo>
                      <a:pt x="853" y="403"/>
                      <a:pt x="853" y="403"/>
                      <a:pt x="853" y="403"/>
                    </a:cubicBezTo>
                    <a:cubicBezTo>
                      <a:pt x="853" y="403"/>
                      <a:pt x="853" y="403"/>
                      <a:pt x="853" y="403"/>
                    </a:cubicBezTo>
                    <a:cubicBezTo>
                      <a:pt x="952" y="305"/>
                      <a:pt x="952" y="305"/>
                      <a:pt x="952" y="305"/>
                    </a:cubicBezTo>
                    <a:cubicBezTo>
                      <a:pt x="954" y="302"/>
                      <a:pt x="957" y="299"/>
                      <a:pt x="957" y="296"/>
                    </a:cubicBezTo>
                    <a:cubicBezTo>
                      <a:pt x="962" y="294"/>
                      <a:pt x="962" y="294"/>
                      <a:pt x="968" y="289"/>
                    </a:cubicBezTo>
                    <a:cubicBezTo>
                      <a:pt x="1069" y="187"/>
                      <a:pt x="1069" y="187"/>
                      <a:pt x="1069" y="187"/>
                    </a:cubicBezTo>
                    <a:cubicBezTo>
                      <a:pt x="1131" y="187"/>
                      <a:pt x="1131" y="187"/>
                      <a:pt x="1131" y="187"/>
                    </a:cubicBezTo>
                    <a:cubicBezTo>
                      <a:pt x="1219" y="187"/>
                      <a:pt x="1219" y="187"/>
                      <a:pt x="1219" y="187"/>
                    </a:cubicBezTo>
                    <a:cubicBezTo>
                      <a:pt x="1315" y="187"/>
                      <a:pt x="1315" y="187"/>
                      <a:pt x="1315" y="187"/>
                    </a:cubicBezTo>
                    <a:cubicBezTo>
                      <a:pt x="1366" y="187"/>
                      <a:pt x="1406" y="147"/>
                      <a:pt x="1406" y="96"/>
                    </a:cubicBezTo>
                    <a:cubicBezTo>
                      <a:pt x="1406" y="96"/>
                      <a:pt x="1406" y="96"/>
                      <a:pt x="1406" y="96"/>
                    </a:cubicBezTo>
                    <a:cubicBezTo>
                      <a:pt x="1406" y="43"/>
                      <a:pt x="1366" y="2"/>
                      <a:pt x="1315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170" name="Freeform 375"/>
              <p:cNvSpPr/>
              <p:nvPr/>
            </p:nvSpPr>
            <p:spPr>
              <a:xfrm>
                <a:off x="9704" y="1116"/>
                <a:ext cx="387" cy="387"/>
              </a:xfrm>
              <a:custGeom>
                <a:avLst/>
                <a:gdLst/>
                <a:ahLst/>
                <a:cxnLst>
                  <a:cxn ang="0">
                    <a:pos x="387" y="183"/>
                  </a:cxn>
                  <a:cxn ang="0">
                    <a:pos x="203" y="387"/>
                  </a:cxn>
                  <a:cxn ang="0">
                    <a:pos x="0" y="183"/>
                  </a:cxn>
                  <a:cxn ang="0">
                    <a:pos x="203" y="0"/>
                  </a:cxn>
                  <a:cxn ang="0">
                    <a:pos x="387" y="183"/>
                  </a:cxn>
                </a:cxnLst>
                <a:pathLst>
                  <a:path w="112" h="112">
                    <a:moveTo>
                      <a:pt x="112" y="53"/>
                    </a:moveTo>
                    <a:cubicBezTo>
                      <a:pt x="112" y="85"/>
                      <a:pt x="88" y="112"/>
                      <a:pt x="59" y="112"/>
                    </a:cubicBezTo>
                    <a:cubicBezTo>
                      <a:pt x="27" y="112"/>
                      <a:pt x="0" y="85"/>
                      <a:pt x="0" y="53"/>
                    </a:cubicBezTo>
                    <a:cubicBezTo>
                      <a:pt x="0" y="24"/>
                      <a:pt x="27" y="0"/>
                      <a:pt x="59" y="0"/>
                    </a:cubicBezTo>
                    <a:cubicBezTo>
                      <a:pt x="88" y="0"/>
                      <a:pt x="112" y="24"/>
                      <a:pt x="112" y="5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171" name="Freeform 376"/>
              <p:cNvSpPr/>
              <p:nvPr/>
            </p:nvSpPr>
            <p:spPr>
              <a:xfrm>
                <a:off x="9436" y="2553"/>
                <a:ext cx="517" cy="636"/>
              </a:xfrm>
              <a:custGeom>
                <a:avLst/>
                <a:gdLst/>
                <a:ahLst/>
                <a:cxnLst>
                  <a:cxn ang="0">
                    <a:pos x="517" y="210"/>
                  </a:cxn>
                  <a:cxn ang="0">
                    <a:pos x="360" y="0"/>
                  </a:cxn>
                  <a:cxn ang="0">
                    <a:pos x="294" y="248"/>
                  </a:cxn>
                  <a:cxn ang="0">
                    <a:pos x="45" y="452"/>
                  </a:cxn>
                  <a:cxn ang="0">
                    <a:pos x="27" y="580"/>
                  </a:cxn>
                  <a:cxn ang="0">
                    <a:pos x="45" y="601"/>
                  </a:cxn>
                  <a:cxn ang="0">
                    <a:pos x="173" y="608"/>
                  </a:cxn>
                  <a:cxn ang="0">
                    <a:pos x="454" y="387"/>
                  </a:cxn>
                  <a:cxn ang="0">
                    <a:pos x="471" y="349"/>
                  </a:cxn>
                  <a:cxn ang="0">
                    <a:pos x="489" y="321"/>
                  </a:cxn>
                  <a:cxn ang="0">
                    <a:pos x="517" y="210"/>
                  </a:cxn>
                </a:cxnLst>
                <a:pathLst>
                  <a:path w="149" h="184">
                    <a:moveTo>
                      <a:pt x="149" y="61"/>
                    </a:moveTo>
                    <a:cubicBezTo>
                      <a:pt x="104" y="0"/>
                      <a:pt x="104" y="0"/>
                      <a:pt x="104" y="0"/>
                    </a:cubicBezTo>
                    <a:cubicBezTo>
                      <a:pt x="85" y="72"/>
                      <a:pt x="85" y="72"/>
                      <a:pt x="85" y="72"/>
                    </a:cubicBezTo>
                    <a:cubicBezTo>
                      <a:pt x="13" y="131"/>
                      <a:pt x="13" y="131"/>
                      <a:pt x="13" y="131"/>
                    </a:cubicBezTo>
                    <a:cubicBezTo>
                      <a:pt x="2" y="139"/>
                      <a:pt x="0" y="155"/>
                      <a:pt x="8" y="168"/>
                    </a:cubicBezTo>
                    <a:cubicBezTo>
                      <a:pt x="13" y="174"/>
                      <a:pt x="13" y="174"/>
                      <a:pt x="13" y="174"/>
                    </a:cubicBezTo>
                    <a:cubicBezTo>
                      <a:pt x="24" y="184"/>
                      <a:pt x="40" y="184"/>
                      <a:pt x="50" y="176"/>
                    </a:cubicBezTo>
                    <a:cubicBezTo>
                      <a:pt x="131" y="112"/>
                      <a:pt x="131" y="112"/>
                      <a:pt x="131" y="112"/>
                    </a:cubicBezTo>
                    <a:cubicBezTo>
                      <a:pt x="133" y="109"/>
                      <a:pt x="136" y="104"/>
                      <a:pt x="136" y="101"/>
                    </a:cubicBezTo>
                    <a:cubicBezTo>
                      <a:pt x="139" y="99"/>
                      <a:pt x="141" y="93"/>
                      <a:pt x="141" y="93"/>
                    </a:cubicBezTo>
                    <a:lnTo>
                      <a:pt x="149" y="6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172" name="Freeform 377"/>
              <p:cNvSpPr/>
              <p:nvPr/>
            </p:nvSpPr>
            <p:spPr>
              <a:xfrm>
                <a:off x="9630" y="1626"/>
                <a:ext cx="334" cy="844"/>
              </a:xfrm>
              <a:custGeom>
                <a:avLst/>
                <a:gdLst/>
                <a:ahLst/>
                <a:cxnLst>
                  <a:cxn ang="0">
                    <a:pos x="278" y="17"/>
                  </a:cxn>
                  <a:cxn ang="0">
                    <a:pos x="167" y="62"/>
                  </a:cxn>
                  <a:cxn ang="0">
                    <a:pos x="10" y="427"/>
                  </a:cxn>
                  <a:cxn ang="0">
                    <a:pos x="0" y="461"/>
                  </a:cxn>
                  <a:cxn ang="0">
                    <a:pos x="10" y="500"/>
                  </a:cxn>
                  <a:cxn ang="0">
                    <a:pos x="128" y="788"/>
                  </a:cxn>
                  <a:cxn ang="0">
                    <a:pos x="240" y="826"/>
                  </a:cxn>
                  <a:cxn ang="0">
                    <a:pos x="278" y="712"/>
                  </a:cxn>
                  <a:cxn ang="0">
                    <a:pos x="167" y="461"/>
                  </a:cxn>
                  <a:cxn ang="0">
                    <a:pos x="316" y="118"/>
                  </a:cxn>
                  <a:cxn ang="0">
                    <a:pos x="278" y="17"/>
                  </a:cxn>
                </a:cxnLst>
                <a:pathLst>
                  <a:path w="96" h="243">
                    <a:moveTo>
                      <a:pt x="80" y="5"/>
                    </a:moveTo>
                    <a:cubicBezTo>
                      <a:pt x="69" y="0"/>
                      <a:pt x="53" y="5"/>
                      <a:pt x="48" y="18"/>
                    </a:cubicBezTo>
                    <a:cubicBezTo>
                      <a:pt x="3" y="123"/>
                      <a:pt x="3" y="123"/>
                      <a:pt x="3" y="123"/>
                    </a:cubicBezTo>
                    <a:cubicBezTo>
                      <a:pt x="0" y="125"/>
                      <a:pt x="0" y="131"/>
                      <a:pt x="0" y="133"/>
                    </a:cubicBezTo>
                    <a:cubicBezTo>
                      <a:pt x="0" y="136"/>
                      <a:pt x="0" y="141"/>
                      <a:pt x="3" y="144"/>
                    </a:cubicBezTo>
                    <a:cubicBezTo>
                      <a:pt x="37" y="227"/>
                      <a:pt x="37" y="227"/>
                      <a:pt x="37" y="227"/>
                    </a:cubicBezTo>
                    <a:cubicBezTo>
                      <a:pt x="43" y="238"/>
                      <a:pt x="59" y="243"/>
                      <a:pt x="69" y="238"/>
                    </a:cubicBezTo>
                    <a:cubicBezTo>
                      <a:pt x="80" y="232"/>
                      <a:pt x="85" y="219"/>
                      <a:pt x="80" y="205"/>
                    </a:cubicBezTo>
                    <a:cubicBezTo>
                      <a:pt x="48" y="133"/>
                      <a:pt x="48" y="133"/>
                      <a:pt x="48" y="133"/>
                    </a:cubicBezTo>
                    <a:cubicBezTo>
                      <a:pt x="91" y="34"/>
                      <a:pt x="91" y="34"/>
                      <a:pt x="91" y="34"/>
                    </a:cubicBezTo>
                    <a:cubicBezTo>
                      <a:pt x="96" y="24"/>
                      <a:pt x="91" y="10"/>
                      <a:pt x="80" y="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173" name="Freeform 378"/>
              <p:cNvSpPr/>
              <p:nvPr/>
            </p:nvSpPr>
            <p:spPr>
              <a:xfrm>
                <a:off x="9697" y="1522"/>
                <a:ext cx="526" cy="1660"/>
              </a:xfrm>
              <a:custGeom>
                <a:avLst/>
                <a:gdLst/>
                <a:ahLst/>
                <a:cxnLst>
                  <a:cxn ang="0">
                    <a:pos x="515" y="1206"/>
                  </a:cxn>
                  <a:cxn ang="0">
                    <a:pos x="498" y="1150"/>
                  </a:cxn>
                  <a:cxn ang="0">
                    <a:pos x="339" y="946"/>
                  </a:cxn>
                  <a:cxn ang="0">
                    <a:pos x="415" y="807"/>
                  </a:cxn>
                  <a:cxn ang="0">
                    <a:pos x="415" y="166"/>
                  </a:cxn>
                  <a:cxn ang="0">
                    <a:pos x="249" y="0"/>
                  </a:cxn>
                  <a:cxn ang="0">
                    <a:pos x="166" y="0"/>
                  </a:cxn>
                  <a:cxn ang="0">
                    <a:pos x="0" y="166"/>
                  </a:cxn>
                  <a:cxn ang="0">
                    <a:pos x="0" y="277"/>
                  </a:cxn>
                  <a:cxn ang="0">
                    <a:pos x="0" y="277"/>
                  </a:cxn>
                  <a:cxn ang="0">
                    <a:pos x="62" y="149"/>
                  </a:cxn>
                  <a:cxn ang="0">
                    <a:pos x="228" y="76"/>
                  </a:cxn>
                  <a:cxn ang="0">
                    <a:pos x="294" y="242"/>
                  </a:cxn>
                  <a:cxn ang="0">
                    <a:pos x="155" y="564"/>
                  </a:cxn>
                  <a:cxn ang="0">
                    <a:pos x="249" y="797"/>
                  </a:cxn>
                  <a:cxn ang="0">
                    <a:pos x="193" y="963"/>
                  </a:cxn>
                  <a:cxn ang="0">
                    <a:pos x="100" y="973"/>
                  </a:cxn>
                  <a:cxn ang="0">
                    <a:pos x="311" y="1251"/>
                  </a:cxn>
                  <a:cxn ang="0">
                    <a:pos x="311" y="1576"/>
                  </a:cxn>
                  <a:cxn ang="0">
                    <a:pos x="404" y="1660"/>
                  </a:cxn>
                  <a:cxn ang="0">
                    <a:pos x="432" y="1660"/>
                  </a:cxn>
                  <a:cxn ang="0">
                    <a:pos x="526" y="1576"/>
                  </a:cxn>
                  <a:cxn ang="0">
                    <a:pos x="526" y="1223"/>
                  </a:cxn>
                  <a:cxn ang="0">
                    <a:pos x="515" y="1206"/>
                  </a:cxn>
                </a:cxnLst>
                <a:pathLst>
                  <a:path w="152" h="479">
                    <a:moveTo>
                      <a:pt x="149" y="348"/>
                    </a:moveTo>
                    <a:cubicBezTo>
                      <a:pt x="149" y="342"/>
                      <a:pt x="147" y="337"/>
                      <a:pt x="144" y="332"/>
                    </a:cubicBezTo>
                    <a:cubicBezTo>
                      <a:pt x="98" y="273"/>
                      <a:pt x="98" y="273"/>
                      <a:pt x="98" y="273"/>
                    </a:cubicBezTo>
                    <a:cubicBezTo>
                      <a:pt x="112" y="265"/>
                      <a:pt x="120" y="251"/>
                      <a:pt x="120" y="233"/>
                    </a:cubicBezTo>
                    <a:cubicBezTo>
                      <a:pt x="120" y="48"/>
                      <a:pt x="120" y="48"/>
                      <a:pt x="120" y="48"/>
                    </a:cubicBezTo>
                    <a:cubicBezTo>
                      <a:pt x="120" y="22"/>
                      <a:pt x="98" y="0"/>
                      <a:pt x="72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1" y="0"/>
                      <a:pt x="0" y="22"/>
                      <a:pt x="0" y="48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24" y="22"/>
                      <a:pt x="45" y="14"/>
                      <a:pt x="66" y="22"/>
                    </a:cubicBezTo>
                    <a:cubicBezTo>
                      <a:pt x="85" y="32"/>
                      <a:pt x="93" y="54"/>
                      <a:pt x="85" y="70"/>
                    </a:cubicBezTo>
                    <a:cubicBezTo>
                      <a:pt x="45" y="163"/>
                      <a:pt x="45" y="163"/>
                      <a:pt x="45" y="163"/>
                    </a:cubicBezTo>
                    <a:cubicBezTo>
                      <a:pt x="72" y="230"/>
                      <a:pt x="72" y="230"/>
                      <a:pt x="72" y="230"/>
                    </a:cubicBezTo>
                    <a:cubicBezTo>
                      <a:pt x="82" y="249"/>
                      <a:pt x="72" y="270"/>
                      <a:pt x="56" y="278"/>
                    </a:cubicBezTo>
                    <a:cubicBezTo>
                      <a:pt x="45" y="284"/>
                      <a:pt x="37" y="284"/>
                      <a:pt x="29" y="281"/>
                    </a:cubicBezTo>
                    <a:cubicBezTo>
                      <a:pt x="90" y="361"/>
                      <a:pt x="90" y="361"/>
                      <a:pt x="90" y="361"/>
                    </a:cubicBezTo>
                    <a:cubicBezTo>
                      <a:pt x="90" y="455"/>
                      <a:pt x="90" y="455"/>
                      <a:pt x="90" y="455"/>
                    </a:cubicBezTo>
                    <a:cubicBezTo>
                      <a:pt x="90" y="468"/>
                      <a:pt x="104" y="479"/>
                      <a:pt x="117" y="479"/>
                    </a:cubicBezTo>
                    <a:cubicBezTo>
                      <a:pt x="125" y="479"/>
                      <a:pt x="125" y="479"/>
                      <a:pt x="125" y="479"/>
                    </a:cubicBezTo>
                    <a:cubicBezTo>
                      <a:pt x="138" y="479"/>
                      <a:pt x="152" y="468"/>
                      <a:pt x="152" y="455"/>
                    </a:cubicBezTo>
                    <a:cubicBezTo>
                      <a:pt x="152" y="353"/>
                      <a:pt x="152" y="353"/>
                      <a:pt x="152" y="353"/>
                    </a:cubicBezTo>
                    <a:cubicBezTo>
                      <a:pt x="152" y="350"/>
                      <a:pt x="149" y="348"/>
                      <a:pt x="149" y="34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174" name="Freeform 379"/>
              <p:cNvSpPr/>
              <p:nvPr/>
            </p:nvSpPr>
            <p:spPr>
              <a:xfrm>
                <a:off x="10167" y="2135"/>
                <a:ext cx="168" cy="221"/>
              </a:xfrm>
              <a:custGeom>
                <a:avLst/>
                <a:gdLst/>
                <a:ahLst/>
                <a:cxnLst>
                  <a:cxn ang="0">
                    <a:pos x="112" y="55"/>
                  </a:cxn>
                  <a:cxn ang="0">
                    <a:pos x="0" y="0"/>
                  </a:cxn>
                  <a:cxn ang="0">
                    <a:pos x="0" y="183"/>
                  </a:cxn>
                  <a:cxn ang="0">
                    <a:pos x="38" y="200"/>
                  </a:cxn>
                  <a:cxn ang="0">
                    <a:pos x="150" y="165"/>
                  </a:cxn>
                  <a:cxn ang="0">
                    <a:pos x="112" y="55"/>
                  </a:cxn>
                </a:cxnLst>
                <a:pathLst>
                  <a:path w="48" h="64">
                    <a:moveTo>
                      <a:pt x="32" y="16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1" y="58"/>
                      <a:pt x="11" y="58"/>
                      <a:pt x="11" y="58"/>
                    </a:cubicBezTo>
                    <a:cubicBezTo>
                      <a:pt x="21" y="64"/>
                      <a:pt x="37" y="61"/>
                      <a:pt x="43" y="48"/>
                    </a:cubicBezTo>
                    <a:cubicBezTo>
                      <a:pt x="48" y="37"/>
                      <a:pt x="45" y="24"/>
                      <a:pt x="32" y="1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175" name="Freeform 380"/>
              <p:cNvSpPr/>
              <p:nvPr/>
            </p:nvSpPr>
            <p:spPr>
              <a:xfrm>
                <a:off x="7377" y="1095"/>
                <a:ext cx="392" cy="381"/>
              </a:xfrm>
              <a:custGeom>
                <a:avLst/>
                <a:gdLst/>
                <a:ahLst/>
                <a:cxnLst>
                  <a:cxn ang="0">
                    <a:pos x="392" y="187"/>
                  </a:cxn>
                  <a:cxn ang="0">
                    <a:pos x="194" y="381"/>
                  </a:cxn>
                  <a:cxn ang="0">
                    <a:pos x="0" y="187"/>
                  </a:cxn>
                  <a:cxn ang="0">
                    <a:pos x="194" y="0"/>
                  </a:cxn>
                  <a:cxn ang="0">
                    <a:pos x="392" y="187"/>
                  </a:cxn>
                </a:cxnLst>
                <a:pathLst>
                  <a:path w="113" h="110">
                    <a:moveTo>
                      <a:pt x="113" y="54"/>
                    </a:moveTo>
                    <a:cubicBezTo>
                      <a:pt x="113" y="86"/>
                      <a:pt x="89" y="110"/>
                      <a:pt x="56" y="110"/>
                    </a:cubicBezTo>
                    <a:cubicBezTo>
                      <a:pt x="24" y="110"/>
                      <a:pt x="0" y="86"/>
                      <a:pt x="0" y="54"/>
                    </a:cubicBezTo>
                    <a:cubicBezTo>
                      <a:pt x="0" y="24"/>
                      <a:pt x="24" y="0"/>
                      <a:pt x="56" y="0"/>
                    </a:cubicBezTo>
                    <a:cubicBezTo>
                      <a:pt x="89" y="0"/>
                      <a:pt x="113" y="24"/>
                      <a:pt x="11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176" name="Freeform 381"/>
              <p:cNvSpPr/>
              <p:nvPr/>
            </p:nvSpPr>
            <p:spPr>
              <a:xfrm>
                <a:off x="7294" y="1605"/>
                <a:ext cx="344" cy="846"/>
              </a:xfrm>
              <a:custGeom>
                <a:avLst/>
                <a:gdLst/>
                <a:ahLst/>
                <a:cxnLst>
                  <a:cxn ang="0">
                    <a:pos x="277" y="20"/>
                  </a:cxn>
                  <a:cxn ang="0">
                    <a:pos x="177" y="65"/>
                  </a:cxn>
                  <a:cxn ang="0">
                    <a:pos x="20" y="426"/>
                  </a:cxn>
                  <a:cxn ang="0">
                    <a:pos x="0" y="464"/>
                  </a:cxn>
                  <a:cxn ang="0">
                    <a:pos x="20" y="492"/>
                  </a:cxn>
                  <a:cxn ang="0">
                    <a:pos x="138" y="787"/>
                  </a:cxn>
                  <a:cxn ang="0">
                    <a:pos x="243" y="825"/>
                  </a:cxn>
                  <a:cxn ang="0">
                    <a:pos x="288" y="714"/>
                  </a:cxn>
                  <a:cxn ang="0">
                    <a:pos x="177" y="464"/>
                  </a:cxn>
                  <a:cxn ang="0">
                    <a:pos x="326" y="121"/>
                  </a:cxn>
                  <a:cxn ang="0">
                    <a:pos x="277" y="20"/>
                  </a:cxn>
                </a:cxnLst>
                <a:pathLst>
                  <a:path w="99" h="244">
                    <a:moveTo>
                      <a:pt x="80" y="6"/>
                    </a:moveTo>
                    <a:cubicBezTo>
                      <a:pt x="70" y="0"/>
                      <a:pt x="56" y="6"/>
                      <a:pt x="51" y="19"/>
                    </a:cubicBezTo>
                    <a:cubicBezTo>
                      <a:pt x="6" y="123"/>
                      <a:pt x="6" y="123"/>
                      <a:pt x="6" y="123"/>
                    </a:cubicBezTo>
                    <a:cubicBezTo>
                      <a:pt x="3" y="126"/>
                      <a:pt x="0" y="131"/>
                      <a:pt x="0" y="134"/>
                    </a:cubicBezTo>
                    <a:cubicBezTo>
                      <a:pt x="0" y="137"/>
                      <a:pt x="3" y="142"/>
                      <a:pt x="6" y="142"/>
                    </a:cubicBezTo>
                    <a:cubicBezTo>
                      <a:pt x="40" y="227"/>
                      <a:pt x="40" y="227"/>
                      <a:pt x="40" y="227"/>
                    </a:cubicBezTo>
                    <a:cubicBezTo>
                      <a:pt x="46" y="238"/>
                      <a:pt x="59" y="244"/>
                      <a:pt x="70" y="238"/>
                    </a:cubicBezTo>
                    <a:cubicBezTo>
                      <a:pt x="83" y="233"/>
                      <a:pt x="88" y="219"/>
                      <a:pt x="83" y="206"/>
                    </a:cubicBezTo>
                    <a:cubicBezTo>
                      <a:pt x="51" y="134"/>
                      <a:pt x="51" y="134"/>
                      <a:pt x="51" y="134"/>
                    </a:cubicBezTo>
                    <a:cubicBezTo>
                      <a:pt x="94" y="35"/>
                      <a:pt x="94" y="35"/>
                      <a:pt x="94" y="35"/>
                    </a:cubicBezTo>
                    <a:cubicBezTo>
                      <a:pt x="99" y="24"/>
                      <a:pt x="94" y="11"/>
                      <a:pt x="80" y="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177" name="Freeform 382"/>
              <p:cNvSpPr/>
              <p:nvPr/>
            </p:nvSpPr>
            <p:spPr>
              <a:xfrm>
                <a:off x="7358" y="1503"/>
                <a:ext cx="427" cy="706"/>
              </a:xfrm>
              <a:custGeom>
                <a:avLst/>
                <a:gdLst/>
                <a:ahLst/>
                <a:cxnLst>
                  <a:cxn ang="0">
                    <a:pos x="354" y="688"/>
                  </a:cxn>
                  <a:cxn ang="0">
                    <a:pos x="427" y="688"/>
                  </a:cxn>
                  <a:cxn ang="0">
                    <a:pos x="427" y="166"/>
                  </a:cxn>
                  <a:cxn ang="0">
                    <a:pos x="249" y="0"/>
                  </a:cxn>
                  <a:cxn ang="0">
                    <a:pos x="177" y="0"/>
                  </a:cxn>
                  <a:cxn ang="0">
                    <a:pos x="0" y="166"/>
                  </a:cxn>
                  <a:cxn ang="0">
                    <a:pos x="0" y="278"/>
                  </a:cxn>
                  <a:cxn ang="0">
                    <a:pos x="10" y="278"/>
                  </a:cxn>
                  <a:cxn ang="0">
                    <a:pos x="65" y="149"/>
                  </a:cxn>
                  <a:cxn ang="0">
                    <a:pos x="232" y="73"/>
                  </a:cxn>
                  <a:cxn ang="0">
                    <a:pos x="305" y="239"/>
                  </a:cxn>
                  <a:cxn ang="0">
                    <a:pos x="156" y="566"/>
                  </a:cxn>
                  <a:cxn ang="0">
                    <a:pos x="211" y="706"/>
                  </a:cxn>
                  <a:cxn ang="0">
                    <a:pos x="343" y="688"/>
                  </a:cxn>
                  <a:cxn ang="0">
                    <a:pos x="354" y="688"/>
                  </a:cxn>
                </a:cxnLst>
                <a:pathLst>
                  <a:path w="123" h="203">
                    <a:moveTo>
                      <a:pt x="102" y="198"/>
                    </a:moveTo>
                    <a:cubicBezTo>
                      <a:pt x="123" y="198"/>
                      <a:pt x="123" y="198"/>
                      <a:pt x="123" y="198"/>
                    </a:cubicBezTo>
                    <a:cubicBezTo>
                      <a:pt x="123" y="48"/>
                      <a:pt x="123" y="48"/>
                      <a:pt x="123" y="48"/>
                    </a:cubicBezTo>
                    <a:cubicBezTo>
                      <a:pt x="123" y="21"/>
                      <a:pt x="99" y="0"/>
                      <a:pt x="72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24" y="0"/>
                      <a:pt x="0" y="21"/>
                      <a:pt x="0" y="48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3" y="80"/>
                      <a:pt x="3" y="80"/>
                      <a:pt x="3" y="80"/>
                    </a:cubicBezTo>
                    <a:cubicBezTo>
                      <a:pt x="19" y="43"/>
                      <a:pt x="19" y="43"/>
                      <a:pt x="19" y="43"/>
                    </a:cubicBezTo>
                    <a:cubicBezTo>
                      <a:pt x="27" y="21"/>
                      <a:pt x="48" y="13"/>
                      <a:pt x="67" y="21"/>
                    </a:cubicBezTo>
                    <a:cubicBezTo>
                      <a:pt x="85" y="32"/>
                      <a:pt x="94" y="53"/>
                      <a:pt x="88" y="69"/>
                    </a:cubicBezTo>
                    <a:cubicBezTo>
                      <a:pt x="45" y="163"/>
                      <a:pt x="45" y="163"/>
                      <a:pt x="45" y="163"/>
                    </a:cubicBezTo>
                    <a:cubicBezTo>
                      <a:pt x="61" y="203"/>
                      <a:pt x="61" y="203"/>
                      <a:pt x="61" y="203"/>
                    </a:cubicBezTo>
                    <a:cubicBezTo>
                      <a:pt x="77" y="198"/>
                      <a:pt x="88" y="198"/>
                      <a:pt x="99" y="198"/>
                    </a:cubicBezTo>
                    <a:cubicBezTo>
                      <a:pt x="102" y="198"/>
                      <a:pt x="102" y="198"/>
                      <a:pt x="102" y="19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178" name="Freeform 383"/>
              <p:cNvSpPr/>
              <p:nvPr/>
            </p:nvSpPr>
            <p:spPr>
              <a:xfrm>
                <a:off x="7831" y="2108"/>
                <a:ext cx="131" cy="83"/>
              </a:xfrm>
              <a:custGeom>
                <a:avLst/>
                <a:gdLst/>
                <a:ahLst/>
                <a:cxnLst>
                  <a:cxn ang="0">
                    <a:pos x="120" y="62"/>
                  </a:cxn>
                  <a:cxn ang="0">
                    <a:pos x="0" y="0"/>
                  </a:cxn>
                  <a:cxn ang="0">
                    <a:pos x="0" y="83"/>
                  </a:cxn>
                  <a:cxn ang="0">
                    <a:pos x="131" y="83"/>
                  </a:cxn>
                  <a:cxn ang="0">
                    <a:pos x="120" y="62"/>
                  </a:cxn>
                </a:cxnLst>
                <a:pathLst>
                  <a:path w="38" h="24">
                    <a:moveTo>
                      <a:pt x="35" y="1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38" y="24"/>
                      <a:pt x="38" y="24"/>
                      <a:pt x="38" y="24"/>
                    </a:cubicBezTo>
                    <a:cubicBezTo>
                      <a:pt x="38" y="24"/>
                      <a:pt x="38" y="21"/>
                      <a:pt x="35" y="1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179" name="Freeform 384"/>
              <p:cNvSpPr/>
              <p:nvPr/>
            </p:nvSpPr>
            <p:spPr>
              <a:xfrm>
                <a:off x="3968" y="2225"/>
                <a:ext cx="5290" cy="3284"/>
              </a:xfrm>
              <a:custGeom>
                <a:avLst/>
                <a:gdLst/>
                <a:ahLst/>
                <a:cxnLst>
                  <a:cxn ang="0">
                    <a:pos x="3771" y="0"/>
                  </a:cxn>
                  <a:cxn ang="0">
                    <a:pos x="3639" y="20"/>
                  </a:cxn>
                  <a:cxn ang="0">
                    <a:pos x="3678" y="131"/>
                  </a:cxn>
                  <a:cxn ang="0">
                    <a:pos x="3806" y="110"/>
                  </a:cxn>
                  <a:cxn ang="0">
                    <a:pos x="4603" y="110"/>
                  </a:cxn>
                  <a:cxn ang="0">
                    <a:pos x="5189" y="520"/>
                  </a:cxn>
                  <a:cxn ang="0">
                    <a:pos x="4790" y="929"/>
                  </a:cxn>
                  <a:cxn ang="0">
                    <a:pos x="4603" y="929"/>
                  </a:cxn>
                  <a:cxn ang="0">
                    <a:pos x="3501" y="1373"/>
                  </a:cxn>
                  <a:cxn ang="0">
                    <a:pos x="3435" y="1439"/>
                  </a:cxn>
                  <a:cxn ang="0">
                    <a:pos x="2863" y="2004"/>
                  </a:cxn>
                  <a:cxn ang="0">
                    <a:pos x="2298" y="2576"/>
                  </a:cxn>
                  <a:cxn ang="0">
                    <a:pos x="1844" y="3023"/>
                  </a:cxn>
                  <a:cxn ang="0">
                    <a:pos x="1528" y="3169"/>
                  </a:cxn>
                  <a:cxn ang="0">
                    <a:pos x="714" y="3169"/>
                  </a:cxn>
                  <a:cxn ang="0">
                    <a:pos x="117" y="2763"/>
                  </a:cxn>
                  <a:cxn ang="0">
                    <a:pos x="526" y="2354"/>
                  </a:cxn>
                  <a:cxn ang="0">
                    <a:pos x="1324" y="2354"/>
                  </a:cxn>
                  <a:cxn ang="0">
                    <a:pos x="1844" y="1883"/>
                  </a:cxn>
                  <a:cxn ang="0">
                    <a:pos x="1844" y="1883"/>
                  </a:cxn>
                  <a:cxn ang="0">
                    <a:pos x="2437" y="1279"/>
                  </a:cxn>
                  <a:cxn ang="0">
                    <a:pos x="3036" y="676"/>
                  </a:cxn>
                  <a:cxn ang="0">
                    <a:pos x="3473" y="249"/>
                  </a:cxn>
                  <a:cxn ang="0">
                    <a:pos x="3400" y="166"/>
                  </a:cxn>
                  <a:cxn ang="0">
                    <a:pos x="2714" y="964"/>
                  </a:cxn>
                  <a:cxn ang="0">
                    <a:pos x="2693" y="984"/>
                  </a:cxn>
                  <a:cxn ang="0">
                    <a:pos x="2371" y="1196"/>
                  </a:cxn>
                  <a:cxn ang="0">
                    <a:pos x="1899" y="1668"/>
                  </a:cxn>
                  <a:cxn ang="0">
                    <a:pos x="1306" y="2264"/>
                  </a:cxn>
                  <a:cxn ang="0">
                    <a:pos x="0" y="2763"/>
                  </a:cxn>
                  <a:cxn ang="0">
                    <a:pos x="509" y="3284"/>
                  </a:cxn>
                  <a:cxn ang="0">
                    <a:pos x="1851" y="3152"/>
                  </a:cxn>
                  <a:cxn ang="0">
                    <a:pos x="2620" y="2392"/>
                  </a:cxn>
                  <a:cxn ang="0">
                    <a:pos x="2620" y="2392"/>
                  </a:cxn>
                  <a:cxn ang="0">
                    <a:pos x="3372" y="1633"/>
                  </a:cxn>
                  <a:cxn ang="0">
                    <a:pos x="3972" y="1019"/>
                  </a:cxn>
                  <a:cxn ang="0">
                    <a:pos x="5290" y="520"/>
                  </a:cxn>
                  <a:cxn ang="0">
                    <a:pos x="4790" y="0"/>
                  </a:cxn>
                </a:cxnLst>
                <a:pathLst>
                  <a:path w="1526" h="947">
                    <a:moveTo>
                      <a:pt x="1382" y="0"/>
                    </a:moveTo>
                    <a:cubicBezTo>
                      <a:pt x="1088" y="0"/>
                      <a:pt x="1088" y="0"/>
                      <a:pt x="1088" y="0"/>
                    </a:cubicBezTo>
                    <a:cubicBezTo>
                      <a:pt x="1088" y="0"/>
                      <a:pt x="1088" y="0"/>
                      <a:pt x="1088" y="0"/>
                    </a:cubicBezTo>
                    <a:cubicBezTo>
                      <a:pt x="1077" y="0"/>
                      <a:pt x="1063" y="6"/>
                      <a:pt x="1050" y="6"/>
                    </a:cubicBezTo>
                    <a:cubicBezTo>
                      <a:pt x="1055" y="22"/>
                      <a:pt x="1055" y="22"/>
                      <a:pt x="1055" y="22"/>
                    </a:cubicBezTo>
                    <a:cubicBezTo>
                      <a:pt x="1061" y="27"/>
                      <a:pt x="1061" y="32"/>
                      <a:pt x="1061" y="38"/>
                    </a:cubicBezTo>
                    <a:cubicBezTo>
                      <a:pt x="1072" y="32"/>
                      <a:pt x="1082" y="32"/>
                      <a:pt x="1093" y="32"/>
                    </a:cubicBezTo>
                    <a:cubicBezTo>
                      <a:pt x="1096" y="32"/>
                      <a:pt x="1098" y="32"/>
                      <a:pt x="1098" y="32"/>
                    </a:cubicBezTo>
                    <a:cubicBezTo>
                      <a:pt x="1328" y="32"/>
                      <a:pt x="1328" y="32"/>
                      <a:pt x="1328" y="32"/>
                    </a:cubicBezTo>
                    <a:cubicBezTo>
                      <a:pt x="1328" y="32"/>
                      <a:pt x="1328" y="32"/>
                      <a:pt x="1328" y="32"/>
                    </a:cubicBezTo>
                    <a:cubicBezTo>
                      <a:pt x="1382" y="32"/>
                      <a:pt x="1382" y="32"/>
                      <a:pt x="1382" y="32"/>
                    </a:cubicBezTo>
                    <a:cubicBezTo>
                      <a:pt x="1446" y="32"/>
                      <a:pt x="1497" y="86"/>
                      <a:pt x="1497" y="150"/>
                    </a:cubicBezTo>
                    <a:cubicBezTo>
                      <a:pt x="1497" y="150"/>
                      <a:pt x="1497" y="150"/>
                      <a:pt x="1497" y="150"/>
                    </a:cubicBezTo>
                    <a:cubicBezTo>
                      <a:pt x="1497" y="214"/>
                      <a:pt x="1446" y="268"/>
                      <a:pt x="1382" y="268"/>
                    </a:cubicBezTo>
                    <a:cubicBezTo>
                      <a:pt x="1328" y="268"/>
                      <a:pt x="1328" y="268"/>
                      <a:pt x="1328" y="268"/>
                    </a:cubicBezTo>
                    <a:cubicBezTo>
                      <a:pt x="1328" y="268"/>
                      <a:pt x="1328" y="268"/>
                      <a:pt x="1328" y="268"/>
                    </a:cubicBezTo>
                    <a:cubicBezTo>
                      <a:pt x="1138" y="268"/>
                      <a:pt x="1138" y="268"/>
                      <a:pt x="1138" y="268"/>
                    </a:cubicBezTo>
                    <a:cubicBezTo>
                      <a:pt x="1010" y="396"/>
                      <a:pt x="1010" y="396"/>
                      <a:pt x="1010" y="396"/>
                    </a:cubicBezTo>
                    <a:cubicBezTo>
                      <a:pt x="1007" y="399"/>
                      <a:pt x="1002" y="401"/>
                      <a:pt x="999" y="404"/>
                    </a:cubicBezTo>
                    <a:cubicBezTo>
                      <a:pt x="997" y="407"/>
                      <a:pt x="994" y="412"/>
                      <a:pt x="991" y="415"/>
                    </a:cubicBezTo>
                    <a:cubicBezTo>
                      <a:pt x="826" y="578"/>
                      <a:pt x="826" y="578"/>
                      <a:pt x="826" y="578"/>
                    </a:cubicBezTo>
                    <a:cubicBezTo>
                      <a:pt x="826" y="578"/>
                      <a:pt x="826" y="578"/>
                      <a:pt x="826" y="578"/>
                    </a:cubicBezTo>
                    <a:cubicBezTo>
                      <a:pt x="826" y="578"/>
                      <a:pt x="826" y="578"/>
                      <a:pt x="826" y="578"/>
                    </a:cubicBezTo>
                    <a:cubicBezTo>
                      <a:pt x="663" y="743"/>
                      <a:pt x="663" y="743"/>
                      <a:pt x="663" y="743"/>
                    </a:cubicBezTo>
                    <a:cubicBezTo>
                      <a:pt x="660" y="746"/>
                      <a:pt x="655" y="749"/>
                      <a:pt x="649" y="754"/>
                    </a:cubicBezTo>
                    <a:cubicBezTo>
                      <a:pt x="532" y="872"/>
                      <a:pt x="532" y="872"/>
                      <a:pt x="532" y="872"/>
                    </a:cubicBezTo>
                    <a:cubicBezTo>
                      <a:pt x="526" y="877"/>
                      <a:pt x="524" y="880"/>
                      <a:pt x="521" y="882"/>
                    </a:cubicBezTo>
                    <a:cubicBezTo>
                      <a:pt x="499" y="904"/>
                      <a:pt x="470" y="914"/>
                      <a:pt x="441" y="914"/>
                    </a:cubicBezTo>
                    <a:cubicBezTo>
                      <a:pt x="382" y="914"/>
                      <a:pt x="382" y="914"/>
                      <a:pt x="382" y="914"/>
                    </a:cubicBezTo>
                    <a:cubicBezTo>
                      <a:pt x="206" y="914"/>
                      <a:pt x="206" y="914"/>
                      <a:pt x="206" y="914"/>
                    </a:cubicBezTo>
                    <a:cubicBezTo>
                      <a:pt x="152" y="914"/>
                      <a:pt x="152" y="914"/>
                      <a:pt x="152" y="914"/>
                    </a:cubicBezTo>
                    <a:cubicBezTo>
                      <a:pt x="88" y="914"/>
                      <a:pt x="34" y="861"/>
                      <a:pt x="34" y="797"/>
                    </a:cubicBezTo>
                    <a:cubicBezTo>
                      <a:pt x="34" y="797"/>
                      <a:pt x="34" y="797"/>
                      <a:pt x="34" y="797"/>
                    </a:cubicBezTo>
                    <a:cubicBezTo>
                      <a:pt x="34" y="733"/>
                      <a:pt x="88" y="679"/>
                      <a:pt x="152" y="679"/>
                    </a:cubicBezTo>
                    <a:cubicBezTo>
                      <a:pt x="206" y="679"/>
                      <a:pt x="206" y="679"/>
                      <a:pt x="206" y="679"/>
                    </a:cubicBezTo>
                    <a:cubicBezTo>
                      <a:pt x="382" y="679"/>
                      <a:pt x="382" y="679"/>
                      <a:pt x="382" y="679"/>
                    </a:cubicBezTo>
                    <a:cubicBezTo>
                      <a:pt x="393" y="679"/>
                      <a:pt x="393" y="679"/>
                      <a:pt x="393" y="679"/>
                    </a:cubicBezTo>
                    <a:cubicBezTo>
                      <a:pt x="532" y="543"/>
                      <a:pt x="532" y="543"/>
                      <a:pt x="532" y="543"/>
                    </a:cubicBezTo>
                    <a:cubicBezTo>
                      <a:pt x="532" y="543"/>
                      <a:pt x="532" y="543"/>
                      <a:pt x="532" y="543"/>
                    </a:cubicBezTo>
                    <a:cubicBezTo>
                      <a:pt x="532" y="543"/>
                      <a:pt x="532" y="543"/>
                      <a:pt x="532" y="543"/>
                    </a:cubicBezTo>
                    <a:cubicBezTo>
                      <a:pt x="692" y="380"/>
                      <a:pt x="692" y="380"/>
                      <a:pt x="692" y="380"/>
                    </a:cubicBezTo>
                    <a:cubicBezTo>
                      <a:pt x="697" y="375"/>
                      <a:pt x="700" y="372"/>
                      <a:pt x="703" y="369"/>
                    </a:cubicBezTo>
                    <a:cubicBezTo>
                      <a:pt x="708" y="367"/>
                      <a:pt x="708" y="364"/>
                      <a:pt x="713" y="359"/>
                    </a:cubicBezTo>
                    <a:cubicBezTo>
                      <a:pt x="876" y="195"/>
                      <a:pt x="876" y="195"/>
                      <a:pt x="876" y="195"/>
                    </a:cubicBezTo>
                    <a:cubicBezTo>
                      <a:pt x="879" y="193"/>
                      <a:pt x="884" y="187"/>
                      <a:pt x="890" y="187"/>
                    </a:cubicBezTo>
                    <a:cubicBezTo>
                      <a:pt x="1002" y="72"/>
                      <a:pt x="1002" y="72"/>
                      <a:pt x="1002" y="72"/>
                    </a:cubicBezTo>
                    <a:cubicBezTo>
                      <a:pt x="994" y="70"/>
                      <a:pt x="986" y="62"/>
                      <a:pt x="983" y="54"/>
                    </a:cubicBezTo>
                    <a:cubicBezTo>
                      <a:pt x="981" y="48"/>
                      <a:pt x="981" y="48"/>
                      <a:pt x="981" y="48"/>
                    </a:cubicBezTo>
                    <a:cubicBezTo>
                      <a:pt x="791" y="236"/>
                      <a:pt x="791" y="236"/>
                      <a:pt x="791" y="236"/>
                    </a:cubicBezTo>
                    <a:cubicBezTo>
                      <a:pt x="799" y="252"/>
                      <a:pt x="794" y="268"/>
                      <a:pt x="783" y="278"/>
                    </a:cubicBezTo>
                    <a:cubicBezTo>
                      <a:pt x="777" y="284"/>
                      <a:pt x="777" y="284"/>
                      <a:pt x="777" y="284"/>
                    </a:cubicBezTo>
                    <a:cubicBezTo>
                      <a:pt x="777" y="284"/>
                      <a:pt x="777" y="284"/>
                      <a:pt x="777" y="284"/>
                    </a:cubicBezTo>
                    <a:cubicBezTo>
                      <a:pt x="724" y="337"/>
                      <a:pt x="724" y="337"/>
                      <a:pt x="724" y="337"/>
                    </a:cubicBezTo>
                    <a:cubicBezTo>
                      <a:pt x="713" y="348"/>
                      <a:pt x="697" y="350"/>
                      <a:pt x="684" y="345"/>
                    </a:cubicBezTo>
                    <a:cubicBezTo>
                      <a:pt x="548" y="481"/>
                      <a:pt x="548" y="481"/>
                      <a:pt x="548" y="481"/>
                    </a:cubicBezTo>
                    <a:cubicBezTo>
                      <a:pt x="548" y="481"/>
                      <a:pt x="548" y="481"/>
                      <a:pt x="548" y="481"/>
                    </a:cubicBezTo>
                    <a:cubicBezTo>
                      <a:pt x="548" y="481"/>
                      <a:pt x="548" y="481"/>
                      <a:pt x="548" y="481"/>
                    </a:cubicBezTo>
                    <a:cubicBezTo>
                      <a:pt x="377" y="653"/>
                      <a:pt x="377" y="653"/>
                      <a:pt x="377" y="653"/>
                    </a:cubicBezTo>
                    <a:cubicBezTo>
                      <a:pt x="147" y="653"/>
                      <a:pt x="147" y="653"/>
                      <a:pt x="147" y="653"/>
                    </a:cubicBezTo>
                    <a:cubicBezTo>
                      <a:pt x="67" y="653"/>
                      <a:pt x="0" y="717"/>
                      <a:pt x="0" y="797"/>
                    </a:cubicBezTo>
                    <a:cubicBezTo>
                      <a:pt x="0" y="797"/>
                      <a:pt x="0" y="797"/>
                      <a:pt x="0" y="797"/>
                    </a:cubicBezTo>
                    <a:cubicBezTo>
                      <a:pt x="0" y="880"/>
                      <a:pt x="67" y="947"/>
                      <a:pt x="147" y="947"/>
                    </a:cubicBezTo>
                    <a:cubicBezTo>
                      <a:pt x="438" y="947"/>
                      <a:pt x="438" y="947"/>
                      <a:pt x="438" y="947"/>
                    </a:cubicBezTo>
                    <a:cubicBezTo>
                      <a:pt x="475" y="947"/>
                      <a:pt x="510" y="931"/>
                      <a:pt x="534" y="909"/>
                    </a:cubicBezTo>
                    <a:cubicBezTo>
                      <a:pt x="540" y="904"/>
                      <a:pt x="545" y="898"/>
                      <a:pt x="550" y="893"/>
                    </a:cubicBezTo>
                    <a:cubicBezTo>
                      <a:pt x="756" y="690"/>
                      <a:pt x="756" y="690"/>
                      <a:pt x="756" y="690"/>
                    </a:cubicBezTo>
                    <a:cubicBezTo>
                      <a:pt x="756" y="690"/>
                      <a:pt x="756" y="690"/>
                      <a:pt x="756" y="690"/>
                    </a:cubicBezTo>
                    <a:cubicBezTo>
                      <a:pt x="756" y="690"/>
                      <a:pt x="756" y="690"/>
                      <a:pt x="756" y="690"/>
                    </a:cubicBezTo>
                    <a:cubicBezTo>
                      <a:pt x="962" y="481"/>
                      <a:pt x="962" y="481"/>
                      <a:pt x="962" y="481"/>
                    </a:cubicBezTo>
                    <a:cubicBezTo>
                      <a:pt x="965" y="479"/>
                      <a:pt x="970" y="476"/>
                      <a:pt x="973" y="471"/>
                    </a:cubicBezTo>
                    <a:cubicBezTo>
                      <a:pt x="978" y="465"/>
                      <a:pt x="981" y="463"/>
                      <a:pt x="986" y="460"/>
                    </a:cubicBezTo>
                    <a:cubicBezTo>
                      <a:pt x="1146" y="294"/>
                      <a:pt x="1146" y="294"/>
                      <a:pt x="1146" y="294"/>
                    </a:cubicBezTo>
                    <a:cubicBezTo>
                      <a:pt x="1382" y="294"/>
                      <a:pt x="1382" y="294"/>
                      <a:pt x="1382" y="294"/>
                    </a:cubicBezTo>
                    <a:cubicBezTo>
                      <a:pt x="1462" y="294"/>
                      <a:pt x="1526" y="230"/>
                      <a:pt x="1526" y="150"/>
                    </a:cubicBezTo>
                    <a:cubicBezTo>
                      <a:pt x="1526" y="150"/>
                      <a:pt x="1526" y="150"/>
                      <a:pt x="1526" y="150"/>
                    </a:cubicBezTo>
                    <a:cubicBezTo>
                      <a:pt x="1526" y="67"/>
                      <a:pt x="1462" y="0"/>
                      <a:pt x="138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5181" name="组合 23"/>
            <p:cNvGrpSpPr/>
            <p:nvPr/>
          </p:nvGrpSpPr>
          <p:grpSpPr>
            <a:xfrm rot="0">
              <a:off x="8049" y="3959"/>
              <a:ext cx="739" cy="594"/>
              <a:chOff x="5142" y="3409"/>
              <a:chExt cx="2631" cy="2277"/>
            </a:xfrm>
          </p:grpSpPr>
          <p:sp>
            <p:nvSpPr>
              <p:cNvPr id="5182" name="Freeform 52"/>
              <p:cNvSpPr/>
              <p:nvPr/>
            </p:nvSpPr>
            <p:spPr>
              <a:xfrm>
                <a:off x="7607" y="4412"/>
                <a:ext cx="166" cy="166"/>
              </a:xfrm>
              <a:custGeom>
                <a:avLst/>
                <a:gdLst/>
                <a:ahLst/>
                <a:cxnLst>
                  <a:cxn ang="0">
                    <a:pos x="154" y="0"/>
                  </a:cxn>
                  <a:cxn ang="0">
                    <a:pos x="0" y="166"/>
                  </a:cxn>
                  <a:cxn ang="0">
                    <a:pos x="16" y="166"/>
                  </a:cxn>
                  <a:cxn ang="0">
                    <a:pos x="166" y="6"/>
                  </a:cxn>
                  <a:cxn ang="0">
                    <a:pos x="154" y="0"/>
                  </a:cxn>
                </a:cxnLst>
                <a:pathLst>
                  <a:path w="72" h="72">
                    <a:moveTo>
                      <a:pt x="67" y="0"/>
                    </a:moveTo>
                    <a:lnTo>
                      <a:pt x="0" y="72"/>
                    </a:lnTo>
                    <a:lnTo>
                      <a:pt x="7" y="72"/>
                    </a:lnTo>
                    <a:lnTo>
                      <a:pt x="72" y="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183" name="Freeform 53"/>
              <p:cNvSpPr/>
              <p:nvPr/>
            </p:nvSpPr>
            <p:spPr>
              <a:xfrm>
                <a:off x="6251" y="3519"/>
                <a:ext cx="392" cy="390"/>
              </a:xfrm>
              <a:custGeom>
                <a:avLst/>
                <a:gdLst/>
                <a:ahLst/>
                <a:cxnLst>
                  <a:cxn ang="0">
                    <a:pos x="392" y="184"/>
                  </a:cxn>
                  <a:cxn ang="0">
                    <a:pos x="194" y="390"/>
                  </a:cxn>
                  <a:cxn ang="0">
                    <a:pos x="0" y="184"/>
                  </a:cxn>
                  <a:cxn ang="0">
                    <a:pos x="194" y="0"/>
                  </a:cxn>
                  <a:cxn ang="0">
                    <a:pos x="392" y="184"/>
                  </a:cxn>
                </a:cxnLst>
                <a:pathLst>
                  <a:path w="113" h="112">
                    <a:moveTo>
                      <a:pt x="113" y="53"/>
                    </a:moveTo>
                    <a:cubicBezTo>
                      <a:pt x="113" y="86"/>
                      <a:pt x="89" y="112"/>
                      <a:pt x="56" y="112"/>
                    </a:cubicBezTo>
                    <a:cubicBezTo>
                      <a:pt x="27" y="112"/>
                      <a:pt x="0" y="86"/>
                      <a:pt x="0" y="53"/>
                    </a:cubicBezTo>
                    <a:cubicBezTo>
                      <a:pt x="0" y="24"/>
                      <a:pt x="27" y="0"/>
                      <a:pt x="56" y="0"/>
                    </a:cubicBezTo>
                    <a:cubicBezTo>
                      <a:pt x="89" y="0"/>
                      <a:pt x="113" y="24"/>
                      <a:pt x="113" y="5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184" name="Freeform 54"/>
              <p:cNvSpPr/>
              <p:nvPr/>
            </p:nvSpPr>
            <p:spPr>
              <a:xfrm>
                <a:off x="5972" y="3409"/>
                <a:ext cx="410" cy="288"/>
              </a:xfrm>
              <a:custGeom>
                <a:avLst/>
                <a:gdLst/>
                <a:ahLst/>
                <a:cxnLst>
                  <a:cxn ang="0">
                    <a:pos x="410" y="128"/>
                  </a:cxn>
                  <a:cxn ang="0">
                    <a:pos x="277" y="0"/>
                  </a:cxn>
                  <a:cxn ang="0">
                    <a:pos x="149" y="128"/>
                  </a:cxn>
                  <a:cxn ang="0">
                    <a:pos x="0" y="128"/>
                  </a:cxn>
                  <a:cxn ang="0">
                    <a:pos x="166" y="166"/>
                  </a:cxn>
                  <a:cxn ang="0">
                    <a:pos x="410" y="128"/>
                  </a:cxn>
                </a:cxnLst>
                <a:pathLst>
                  <a:path w="118" h="83">
                    <a:moveTo>
                      <a:pt x="118" y="37"/>
                    </a:moveTo>
                    <a:cubicBezTo>
                      <a:pt x="118" y="37"/>
                      <a:pt x="118" y="0"/>
                      <a:pt x="80" y="0"/>
                    </a:cubicBezTo>
                    <a:cubicBezTo>
                      <a:pt x="43" y="0"/>
                      <a:pt x="43" y="37"/>
                      <a:pt x="43" y="37"/>
                    </a:cubicBezTo>
                    <a:cubicBezTo>
                      <a:pt x="43" y="37"/>
                      <a:pt x="24" y="75"/>
                      <a:pt x="0" y="37"/>
                    </a:cubicBezTo>
                    <a:cubicBezTo>
                      <a:pt x="0" y="37"/>
                      <a:pt x="19" y="83"/>
                      <a:pt x="48" y="48"/>
                    </a:cubicBezTo>
                    <a:cubicBezTo>
                      <a:pt x="80" y="13"/>
                      <a:pt x="91" y="21"/>
                      <a:pt x="118" y="3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185" name="Freeform 55"/>
              <p:cNvSpPr/>
              <p:nvPr/>
            </p:nvSpPr>
            <p:spPr>
              <a:xfrm>
                <a:off x="6500" y="5376"/>
                <a:ext cx="205" cy="311"/>
              </a:xfrm>
              <a:custGeom>
                <a:avLst/>
                <a:gdLst/>
                <a:ahLst/>
                <a:cxnLst>
                  <a:cxn ang="0">
                    <a:pos x="66" y="17"/>
                  </a:cxn>
                  <a:cxn ang="0">
                    <a:pos x="0" y="0"/>
                  </a:cxn>
                  <a:cxn ang="0">
                    <a:pos x="0" y="221"/>
                  </a:cxn>
                  <a:cxn ang="0">
                    <a:pos x="86" y="311"/>
                  </a:cxn>
                  <a:cxn ang="0">
                    <a:pos x="121" y="311"/>
                  </a:cxn>
                  <a:cxn ang="0">
                    <a:pos x="205" y="221"/>
                  </a:cxn>
                  <a:cxn ang="0">
                    <a:pos x="205" y="34"/>
                  </a:cxn>
                  <a:cxn ang="0">
                    <a:pos x="177" y="34"/>
                  </a:cxn>
                  <a:cxn ang="0">
                    <a:pos x="66" y="17"/>
                  </a:cxn>
                </a:cxnLst>
                <a:pathLst>
                  <a:path w="59" h="90">
                    <a:moveTo>
                      <a:pt x="19" y="5"/>
                    </a:moveTo>
                    <a:cubicBezTo>
                      <a:pt x="14" y="5"/>
                      <a:pt x="9" y="0"/>
                      <a:pt x="0" y="0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80"/>
                      <a:pt x="11" y="90"/>
                      <a:pt x="25" y="90"/>
                    </a:cubicBezTo>
                    <a:cubicBezTo>
                      <a:pt x="35" y="90"/>
                      <a:pt x="35" y="90"/>
                      <a:pt x="35" y="90"/>
                    </a:cubicBezTo>
                    <a:cubicBezTo>
                      <a:pt x="46" y="90"/>
                      <a:pt x="59" y="80"/>
                      <a:pt x="59" y="64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57" y="10"/>
                      <a:pt x="51" y="10"/>
                      <a:pt x="51" y="10"/>
                    </a:cubicBezTo>
                    <a:cubicBezTo>
                      <a:pt x="38" y="10"/>
                      <a:pt x="30" y="8"/>
                      <a:pt x="19" y="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186" name="Freeform 56"/>
              <p:cNvSpPr/>
              <p:nvPr/>
            </p:nvSpPr>
            <p:spPr>
              <a:xfrm>
                <a:off x="6232" y="5364"/>
                <a:ext cx="212" cy="323"/>
              </a:xfrm>
              <a:custGeom>
                <a:avLst/>
                <a:gdLst/>
                <a:ahLst/>
                <a:cxnLst>
                  <a:cxn ang="0">
                    <a:pos x="17" y="45"/>
                  </a:cxn>
                  <a:cxn ang="0">
                    <a:pos x="0" y="45"/>
                  </a:cxn>
                  <a:cxn ang="0">
                    <a:pos x="0" y="232"/>
                  </a:cxn>
                  <a:cxn ang="0">
                    <a:pos x="93" y="323"/>
                  </a:cxn>
                  <a:cxn ang="0">
                    <a:pos x="121" y="323"/>
                  </a:cxn>
                  <a:cxn ang="0">
                    <a:pos x="212" y="232"/>
                  </a:cxn>
                  <a:cxn ang="0">
                    <a:pos x="212" y="0"/>
                  </a:cxn>
                  <a:cxn ang="0">
                    <a:pos x="128" y="27"/>
                  </a:cxn>
                  <a:cxn ang="0">
                    <a:pos x="17" y="45"/>
                  </a:cxn>
                </a:cxnLst>
                <a:pathLst>
                  <a:path w="61" h="93">
                    <a:moveTo>
                      <a:pt x="5" y="13"/>
                    </a:moveTo>
                    <a:cubicBezTo>
                      <a:pt x="5" y="13"/>
                      <a:pt x="3" y="13"/>
                      <a:pt x="0" y="13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83"/>
                      <a:pt x="13" y="93"/>
                      <a:pt x="27" y="93"/>
                    </a:cubicBezTo>
                    <a:cubicBezTo>
                      <a:pt x="35" y="93"/>
                      <a:pt x="35" y="93"/>
                      <a:pt x="35" y="93"/>
                    </a:cubicBezTo>
                    <a:cubicBezTo>
                      <a:pt x="48" y="93"/>
                      <a:pt x="61" y="83"/>
                      <a:pt x="61" y="67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53" y="3"/>
                      <a:pt x="45" y="5"/>
                      <a:pt x="37" y="8"/>
                    </a:cubicBezTo>
                    <a:cubicBezTo>
                      <a:pt x="29" y="11"/>
                      <a:pt x="19" y="13"/>
                      <a:pt x="5" y="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187" name="Freeform 57"/>
              <p:cNvSpPr/>
              <p:nvPr/>
            </p:nvSpPr>
            <p:spPr>
              <a:xfrm>
                <a:off x="5474" y="3946"/>
                <a:ext cx="1983" cy="1446"/>
              </a:xfrm>
              <a:custGeom>
                <a:avLst/>
                <a:gdLst/>
                <a:ahLst/>
                <a:cxnLst>
                  <a:cxn ang="0">
                    <a:pos x="1962" y="93"/>
                  </a:cxn>
                  <a:cxn ang="0">
                    <a:pos x="1861" y="38"/>
                  </a:cxn>
                  <a:cxn ang="0">
                    <a:pos x="1594" y="128"/>
                  </a:cxn>
                  <a:cxn ang="0">
                    <a:pos x="1241" y="10"/>
                  </a:cxn>
                  <a:cxn ang="0">
                    <a:pos x="1223" y="0"/>
                  </a:cxn>
                  <a:cxn ang="0">
                    <a:pos x="1223" y="0"/>
                  </a:cxn>
                  <a:cxn ang="0">
                    <a:pos x="1036" y="0"/>
                  </a:cxn>
                  <a:cxn ang="0">
                    <a:pos x="942" y="0"/>
                  </a:cxn>
                  <a:cxn ang="0">
                    <a:pos x="942" y="0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41" y="10"/>
                  </a:cxn>
                  <a:cxn ang="0">
                    <a:pos x="388" y="128"/>
                  </a:cxn>
                  <a:cxn ang="0">
                    <a:pos x="121" y="38"/>
                  </a:cxn>
                  <a:cxn ang="0">
                    <a:pos x="17" y="93"/>
                  </a:cxn>
                  <a:cxn ang="0">
                    <a:pos x="72" y="204"/>
                  </a:cxn>
                  <a:cxn ang="0">
                    <a:pos x="370" y="298"/>
                  </a:cxn>
                  <a:cxn ang="0">
                    <a:pos x="370" y="298"/>
                  </a:cxn>
                  <a:cxn ang="0">
                    <a:pos x="370" y="298"/>
                  </a:cxn>
                  <a:cxn ang="0">
                    <a:pos x="377" y="298"/>
                  </a:cxn>
                  <a:cxn ang="0">
                    <a:pos x="426" y="287"/>
                  </a:cxn>
                  <a:cxn ang="0">
                    <a:pos x="759" y="176"/>
                  </a:cxn>
                  <a:cxn ang="0">
                    <a:pos x="759" y="908"/>
                  </a:cxn>
                  <a:cxn ang="0">
                    <a:pos x="686" y="1390"/>
                  </a:cxn>
                  <a:cxn ang="0">
                    <a:pos x="759" y="1446"/>
                  </a:cxn>
                  <a:cxn ang="0">
                    <a:pos x="776" y="1446"/>
                  </a:cxn>
                  <a:cxn ang="0">
                    <a:pos x="887" y="1428"/>
                  </a:cxn>
                  <a:cxn ang="0">
                    <a:pos x="970" y="1390"/>
                  </a:cxn>
                  <a:cxn ang="0">
                    <a:pos x="991" y="1390"/>
                  </a:cxn>
                  <a:cxn ang="0">
                    <a:pos x="1026" y="1400"/>
                  </a:cxn>
                  <a:cxn ang="0">
                    <a:pos x="1092" y="1428"/>
                  </a:cxn>
                  <a:cxn ang="0">
                    <a:pos x="1202" y="1446"/>
                  </a:cxn>
                  <a:cxn ang="0">
                    <a:pos x="1230" y="1435"/>
                  </a:cxn>
                  <a:cxn ang="0">
                    <a:pos x="1296" y="1390"/>
                  </a:cxn>
                  <a:cxn ang="0">
                    <a:pos x="1223" y="908"/>
                  </a:cxn>
                  <a:cxn ang="0">
                    <a:pos x="1223" y="176"/>
                  </a:cxn>
                  <a:cxn ang="0">
                    <a:pos x="1556" y="287"/>
                  </a:cxn>
                  <a:cxn ang="0">
                    <a:pos x="1612" y="298"/>
                  </a:cxn>
                  <a:cxn ang="0">
                    <a:pos x="1612" y="298"/>
                  </a:cxn>
                  <a:cxn ang="0">
                    <a:pos x="1612" y="298"/>
                  </a:cxn>
                  <a:cxn ang="0">
                    <a:pos x="1612" y="298"/>
                  </a:cxn>
                  <a:cxn ang="0">
                    <a:pos x="1906" y="204"/>
                  </a:cxn>
                  <a:cxn ang="0">
                    <a:pos x="1962" y="93"/>
                  </a:cxn>
                </a:cxnLst>
                <a:pathLst>
                  <a:path w="572" h="417">
                    <a:moveTo>
                      <a:pt x="566" y="27"/>
                    </a:moveTo>
                    <a:cubicBezTo>
                      <a:pt x="561" y="16"/>
                      <a:pt x="550" y="8"/>
                      <a:pt x="537" y="11"/>
                    </a:cubicBezTo>
                    <a:cubicBezTo>
                      <a:pt x="460" y="37"/>
                      <a:pt x="460" y="37"/>
                      <a:pt x="460" y="37"/>
                    </a:cubicBezTo>
                    <a:cubicBezTo>
                      <a:pt x="358" y="3"/>
                      <a:pt x="358" y="3"/>
                      <a:pt x="358" y="3"/>
                    </a:cubicBezTo>
                    <a:cubicBezTo>
                      <a:pt x="355" y="0"/>
                      <a:pt x="353" y="0"/>
                      <a:pt x="353" y="0"/>
                    </a:cubicBezTo>
                    <a:cubicBezTo>
                      <a:pt x="353" y="0"/>
                      <a:pt x="353" y="0"/>
                      <a:pt x="353" y="0"/>
                    </a:cubicBezTo>
                    <a:cubicBezTo>
                      <a:pt x="299" y="0"/>
                      <a:pt x="299" y="0"/>
                      <a:pt x="299" y="0"/>
                    </a:cubicBezTo>
                    <a:cubicBezTo>
                      <a:pt x="272" y="0"/>
                      <a:pt x="272" y="0"/>
                      <a:pt x="272" y="0"/>
                    </a:cubicBezTo>
                    <a:cubicBezTo>
                      <a:pt x="272" y="0"/>
                      <a:pt x="272" y="0"/>
                      <a:pt x="272" y="0"/>
                    </a:cubicBezTo>
                    <a:cubicBezTo>
                      <a:pt x="219" y="0"/>
                      <a:pt x="219" y="0"/>
                      <a:pt x="219" y="0"/>
                    </a:cubicBezTo>
                    <a:cubicBezTo>
                      <a:pt x="219" y="0"/>
                      <a:pt x="219" y="0"/>
                      <a:pt x="219" y="0"/>
                    </a:cubicBezTo>
                    <a:cubicBezTo>
                      <a:pt x="219" y="0"/>
                      <a:pt x="216" y="0"/>
                      <a:pt x="214" y="3"/>
                    </a:cubicBezTo>
                    <a:cubicBezTo>
                      <a:pt x="112" y="37"/>
                      <a:pt x="112" y="37"/>
                      <a:pt x="112" y="37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21" y="8"/>
                      <a:pt x="11" y="16"/>
                      <a:pt x="5" y="27"/>
                    </a:cubicBezTo>
                    <a:cubicBezTo>
                      <a:pt x="0" y="40"/>
                      <a:pt x="11" y="53"/>
                      <a:pt x="21" y="59"/>
                    </a:cubicBezTo>
                    <a:cubicBezTo>
                      <a:pt x="107" y="86"/>
                      <a:pt x="107" y="86"/>
                      <a:pt x="107" y="86"/>
                    </a:cubicBezTo>
                    <a:cubicBezTo>
                      <a:pt x="107" y="86"/>
                      <a:pt x="107" y="86"/>
                      <a:pt x="107" y="86"/>
                    </a:cubicBezTo>
                    <a:cubicBezTo>
                      <a:pt x="107" y="86"/>
                      <a:pt x="107" y="86"/>
                      <a:pt x="107" y="86"/>
                    </a:cubicBezTo>
                    <a:cubicBezTo>
                      <a:pt x="109" y="86"/>
                      <a:pt x="109" y="86"/>
                      <a:pt x="109" y="86"/>
                    </a:cubicBezTo>
                    <a:cubicBezTo>
                      <a:pt x="112" y="86"/>
                      <a:pt x="117" y="86"/>
                      <a:pt x="123" y="83"/>
                    </a:cubicBezTo>
                    <a:cubicBezTo>
                      <a:pt x="219" y="51"/>
                      <a:pt x="219" y="51"/>
                      <a:pt x="219" y="51"/>
                    </a:cubicBezTo>
                    <a:cubicBezTo>
                      <a:pt x="219" y="262"/>
                      <a:pt x="219" y="262"/>
                      <a:pt x="219" y="262"/>
                    </a:cubicBezTo>
                    <a:cubicBezTo>
                      <a:pt x="198" y="401"/>
                      <a:pt x="198" y="401"/>
                      <a:pt x="198" y="401"/>
                    </a:cubicBezTo>
                    <a:cubicBezTo>
                      <a:pt x="203" y="412"/>
                      <a:pt x="214" y="414"/>
                      <a:pt x="219" y="417"/>
                    </a:cubicBezTo>
                    <a:cubicBezTo>
                      <a:pt x="222" y="417"/>
                      <a:pt x="224" y="417"/>
                      <a:pt x="224" y="417"/>
                    </a:cubicBezTo>
                    <a:cubicBezTo>
                      <a:pt x="238" y="417"/>
                      <a:pt x="248" y="412"/>
                      <a:pt x="256" y="412"/>
                    </a:cubicBezTo>
                    <a:cubicBezTo>
                      <a:pt x="264" y="406"/>
                      <a:pt x="272" y="406"/>
                      <a:pt x="280" y="401"/>
                    </a:cubicBezTo>
                    <a:cubicBezTo>
                      <a:pt x="283" y="401"/>
                      <a:pt x="283" y="401"/>
                      <a:pt x="286" y="401"/>
                    </a:cubicBezTo>
                    <a:cubicBezTo>
                      <a:pt x="288" y="401"/>
                      <a:pt x="294" y="401"/>
                      <a:pt x="296" y="404"/>
                    </a:cubicBezTo>
                    <a:cubicBezTo>
                      <a:pt x="305" y="406"/>
                      <a:pt x="310" y="406"/>
                      <a:pt x="315" y="412"/>
                    </a:cubicBezTo>
                    <a:cubicBezTo>
                      <a:pt x="326" y="412"/>
                      <a:pt x="334" y="417"/>
                      <a:pt x="347" y="417"/>
                    </a:cubicBezTo>
                    <a:cubicBezTo>
                      <a:pt x="347" y="417"/>
                      <a:pt x="353" y="417"/>
                      <a:pt x="355" y="414"/>
                    </a:cubicBezTo>
                    <a:cubicBezTo>
                      <a:pt x="361" y="412"/>
                      <a:pt x="369" y="409"/>
                      <a:pt x="374" y="401"/>
                    </a:cubicBezTo>
                    <a:cubicBezTo>
                      <a:pt x="353" y="262"/>
                      <a:pt x="353" y="262"/>
                      <a:pt x="353" y="262"/>
                    </a:cubicBezTo>
                    <a:cubicBezTo>
                      <a:pt x="353" y="51"/>
                      <a:pt x="353" y="51"/>
                      <a:pt x="353" y="51"/>
                    </a:cubicBezTo>
                    <a:cubicBezTo>
                      <a:pt x="449" y="83"/>
                      <a:pt x="449" y="83"/>
                      <a:pt x="449" y="83"/>
                    </a:cubicBezTo>
                    <a:cubicBezTo>
                      <a:pt x="454" y="86"/>
                      <a:pt x="460" y="86"/>
                      <a:pt x="465" y="86"/>
                    </a:cubicBezTo>
                    <a:cubicBezTo>
                      <a:pt x="465" y="86"/>
                      <a:pt x="465" y="86"/>
                      <a:pt x="465" y="86"/>
                    </a:cubicBezTo>
                    <a:cubicBezTo>
                      <a:pt x="465" y="86"/>
                      <a:pt x="465" y="86"/>
                      <a:pt x="465" y="86"/>
                    </a:cubicBezTo>
                    <a:cubicBezTo>
                      <a:pt x="465" y="86"/>
                      <a:pt x="465" y="86"/>
                      <a:pt x="465" y="86"/>
                    </a:cubicBezTo>
                    <a:cubicBezTo>
                      <a:pt x="550" y="59"/>
                      <a:pt x="550" y="59"/>
                      <a:pt x="550" y="59"/>
                    </a:cubicBezTo>
                    <a:cubicBezTo>
                      <a:pt x="564" y="53"/>
                      <a:pt x="572" y="40"/>
                      <a:pt x="566" y="2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188" name="Freeform 58"/>
              <p:cNvSpPr/>
              <p:nvPr/>
            </p:nvSpPr>
            <p:spPr>
              <a:xfrm>
                <a:off x="7180" y="4262"/>
                <a:ext cx="443" cy="473"/>
              </a:xfrm>
              <a:custGeom>
                <a:avLst/>
                <a:gdLst/>
                <a:ahLst/>
                <a:cxnLst>
                  <a:cxn ang="0">
                    <a:pos x="0" y="473"/>
                  </a:cxn>
                  <a:cxn ang="0">
                    <a:pos x="443" y="18"/>
                  </a:cxn>
                  <a:cxn ang="0">
                    <a:pos x="443" y="0"/>
                  </a:cxn>
                  <a:cxn ang="0">
                    <a:pos x="426" y="0"/>
                  </a:cxn>
                  <a:cxn ang="0">
                    <a:pos x="0" y="426"/>
                  </a:cxn>
                  <a:cxn ang="0">
                    <a:pos x="0" y="473"/>
                  </a:cxn>
                </a:cxnLst>
                <a:pathLst>
                  <a:path w="192" h="205">
                    <a:moveTo>
                      <a:pt x="0" y="205"/>
                    </a:moveTo>
                    <a:lnTo>
                      <a:pt x="192" y="8"/>
                    </a:lnTo>
                    <a:lnTo>
                      <a:pt x="192" y="0"/>
                    </a:lnTo>
                    <a:lnTo>
                      <a:pt x="185" y="0"/>
                    </a:lnTo>
                    <a:lnTo>
                      <a:pt x="0" y="185"/>
                    </a:lnTo>
                    <a:lnTo>
                      <a:pt x="0" y="20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189" name="Freeform 59"/>
              <p:cNvSpPr/>
              <p:nvPr/>
            </p:nvSpPr>
            <p:spPr>
              <a:xfrm>
                <a:off x="7180" y="4296"/>
                <a:ext cx="572" cy="597"/>
              </a:xfrm>
              <a:custGeom>
                <a:avLst/>
                <a:gdLst/>
                <a:ahLst/>
                <a:cxnLst>
                  <a:cxn ang="0">
                    <a:pos x="482" y="0"/>
                  </a:cxn>
                  <a:cxn ang="0">
                    <a:pos x="0" y="493"/>
                  </a:cxn>
                  <a:cxn ang="0">
                    <a:pos x="0" y="597"/>
                  </a:cxn>
                  <a:cxn ang="0">
                    <a:pos x="126" y="597"/>
                  </a:cxn>
                  <a:cxn ang="0">
                    <a:pos x="138" y="597"/>
                  </a:cxn>
                  <a:cxn ang="0">
                    <a:pos x="239" y="597"/>
                  </a:cxn>
                  <a:cxn ang="0">
                    <a:pos x="387" y="597"/>
                  </a:cxn>
                  <a:cxn ang="0">
                    <a:pos x="387" y="242"/>
                  </a:cxn>
                  <a:cxn ang="0">
                    <a:pos x="405" y="260"/>
                  </a:cxn>
                  <a:cxn ang="0">
                    <a:pos x="572" y="94"/>
                  </a:cxn>
                  <a:cxn ang="0">
                    <a:pos x="482" y="0"/>
                  </a:cxn>
                </a:cxnLst>
                <a:pathLst>
                  <a:path w="248" h="259">
                    <a:moveTo>
                      <a:pt x="209" y="0"/>
                    </a:moveTo>
                    <a:lnTo>
                      <a:pt x="0" y="214"/>
                    </a:lnTo>
                    <a:lnTo>
                      <a:pt x="0" y="259"/>
                    </a:lnTo>
                    <a:lnTo>
                      <a:pt x="55" y="259"/>
                    </a:lnTo>
                    <a:lnTo>
                      <a:pt x="60" y="259"/>
                    </a:lnTo>
                    <a:lnTo>
                      <a:pt x="104" y="259"/>
                    </a:lnTo>
                    <a:lnTo>
                      <a:pt x="168" y="259"/>
                    </a:lnTo>
                    <a:lnTo>
                      <a:pt x="168" y="105"/>
                    </a:lnTo>
                    <a:lnTo>
                      <a:pt x="176" y="113"/>
                    </a:lnTo>
                    <a:lnTo>
                      <a:pt x="248" y="41"/>
                    </a:lnTo>
                    <a:lnTo>
                      <a:pt x="209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190" name="Freeform 60"/>
              <p:cNvSpPr/>
              <p:nvPr/>
            </p:nvSpPr>
            <p:spPr>
              <a:xfrm>
                <a:off x="6975" y="4412"/>
                <a:ext cx="166" cy="16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49" y="166"/>
                  </a:cxn>
                  <a:cxn ang="0">
                    <a:pos x="166" y="154"/>
                  </a:cxn>
                  <a:cxn ang="0">
                    <a:pos x="11" y="0"/>
                  </a:cxn>
                  <a:cxn ang="0">
                    <a:pos x="0" y="6"/>
                  </a:cxn>
                </a:cxnLst>
                <a:pathLst>
                  <a:path w="72" h="72">
                    <a:moveTo>
                      <a:pt x="0" y="3"/>
                    </a:moveTo>
                    <a:lnTo>
                      <a:pt x="65" y="72"/>
                    </a:lnTo>
                    <a:lnTo>
                      <a:pt x="72" y="67"/>
                    </a:lnTo>
                    <a:lnTo>
                      <a:pt x="5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191" name="Rectangle 61"/>
              <p:cNvSpPr/>
              <p:nvPr/>
            </p:nvSpPr>
            <p:spPr>
              <a:xfrm>
                <a:off x="7270" y="4262"/>
                <a:ext cx="205" cy="1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192" name="Freeform 62"/>
              <p:cNvSpPr/>
              <p:nvPr/>
            </p:nvSpPr>
            <p:spPr>
              <a:xfrm>
                <a:off x="7003" y="4262"/>
                <a:ext cx="537" cy="371"/>
              </a:xfrm>
              <a:custGeom>
                <a:avLst/>
                <a:gdLst/>
                <a:ahLst/>
                <a:cxnLst>
                  <a:cxn ang="0">
                    <a:pos x="537" y="0"/>
                  </a:cxn>
                  <a:cxn ang="0">
                    <a:pos x="509" y="0"/>
                  </a:cxn>
                  <a:cxn ang="0">
                    <a:pos x="491" y="0"/>
                  </a:cxn>
                  <a:cxn ang="0">
                    <a:pos x="491" y="17"/>
                  </a:cxn>
                  <a:cxn ang="0">
                    <a:pos x="370" y="55"/>
                  </a:cxn>
                  <a:cxn ang="0">
                    <a:pos x="249" y="17"/>
                  </a:cxn>
                  <a:cxn ang="0">
                    <a:pos x="249" y="0"/>
                  </a:cxn>
                  <a:cxn ang="0">
                    <a:pos x="232" y="0"/>
                  </a:cxn>
                  <a:cxn ang="0">
                    <a:pos x="121" y="0"/>
                  </a:cxn>
                  <a:cxn ang="0">
                    <a:pos x="0" y="128"/>
                  </a:cxn>
                  <a:cxn ang="0">
                    <a:pos x="155" y="287"/>
                  </a:cxn>
                  <a:cxn ang="0">
                    <a:pos x="176" y="277"/>
                  </a:cxn>
                  <a:cxn ang="0">
                    <a:pos x="176" y="371"/>
                  </a:cxn>
                  <a:cxn ang="0">
                    <a:pos x="537" y="0"/>
                  </a:cxn>
                </a:cxnLst>
                <a:pathLst>
                  <a:path w="155" h="107">
                    <a:moveTo>
                      <a:pt x="155" y="0"/>
                    </a:moveTo>
                    <a:cubicBezTo>
                      <a:pt x="147" y="0"/>
                      <a:pt x="147" y="0"/>
                      <a:pt x="147" y="0"/>
                    </a:cubicBezTo>
                    <a:cubicBezTo>
                      <a:pt x="142" y="0"/>
                      <a:pt x="142" y="0"/>
                      <a:pt x="142" y="0"/>
                    </a:cubicBezTo>
                    <a:cubicBezTo>
                      <a:pt x="142" y="3"/>
                      <a:pt x="142" y="5"/>
                      <a:pt x="142" y="5"/>
                    </a:cubicBezTo>
                    <a:cubicBezTo>
                      <a:pt x="136" y="10"/>
                      <a:pt x="120" y="16"/>
                      <a:pt x="107" y="16"/>
                    </a:cubicBezTo>
                    <a:cubicBezTo>
                      <a:pt x="91" y="16"/>
                      <a:pt x="77" y="10"/>
                      <a:pt x="72" y="5"/>
                    </a:cubicBezTo>
                    <a:cubicBezTo>
                      <a:pt x="72" y="5"/>
                      <a:pt x="72" y="3"/>
                      <a:pt x="72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45" y="83"/>
                      <a:pt x="45" y="83"/>
                      <a:pt x="45" y="83"/>
                    </a:cubicBezTo>
                    <a:cubicBezTo>
                      <a:pt x="51" y="80"/>
                      <a:pt x="51" y="80"/>
                      <a:pt x="51" y="80"/>
                    </a:cubicBezTo>
                    <a:cubicBezTo>
                      <a:pt x="51" y="107"/>
                      <a:pt x="51" y="107"/>
                      <a:pt x="51" y="107"/>
                    </a:cubicBezTo>
                    <a:lnTo>
                      <a:pt x="155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193" name="Rectangle 63"/>
              <p:cNvSpPr/>
              <p:nvPr/>
            </p:nvSpPr>
            <p:spPr>
              <a:xfrm>
                <a:off x="7362" y="4130"/>
                <a:ext cx="18" cy="15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194" name="Freeform 64"/>
              <p:cNvSpPr/>
              <p:nvPr/>
            </p:nvSpPr>
            <p:spPr>
              <a:xfrm>
                <a:off x="5769" y="4412"/>
                <a:ext cx="168" cy="166"/>
              </a:xfrm>
              <a:custGeom>
                <a:avLst/>
                <a:gdLst/>
                <a:ahLst/>
                <a:cxnLst>
                  <a:cxn ang="0">
                    <a:pos x="168" y="0"/>
                  </a:cxn>
                  <a:cxn ang="0">
                    <a:pos x="0" y="154"/>
                  </a:cxn>
                  <a:cxn ang="0">
                    <a:pos x="20" y="166"/>
                  </a:cxn>
                  <a:cxn ang="0">
                    <a:pos x="168" y="6"/>
                  </a:cxn>
                  <a:cxn ang="0">
                    <a:pos x="168" y="0"/>
                  </a:cxn>
                </a:cxnLst>
                <a:pathLst>
                  <a:path w="73" h="72">
                    <a:moveTo>
                      <a:pt x="73" y="0"/>
                    </a:moveTo>
                    <a:lnTo>
                      <a:pt x="0" y="67"/>
                    </a:lnTo>
                    <a:lnTo>
                      <a:pt x="9" y="72"/>
                    </a:lnTo>
                    <a:lnTo>
                      <a:pt x="73" y="3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195" name="Freeform 65"/>
              <p:cNvSpPr/>
              <p:nvPr/>
            </p:nvSpPr>
            <p:spPr>
              <a:xfrm>
                <a:off x="5547" y="4262"/>
                <a:ext cx="92" cy="18"/>
              </a:xfrm>
              <a:custGeom>
                <a:avLst/>
                <a:gdLst/>
                <a:ahLst/>
                <a:cxnLst>
                  <a:cxn ang="0">
                    <a:pos x="92" y="18"/>
                  </a:cxn>
                  <a:cxn ang="0">
                    <a:pos x="92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92" y="18"/>
                  </a:cxn>
                </a:cxnLst>
                <a:pathLst>
                  <a:path w="27" h="5">
                    <a:moveTo>
                      <a:pt x="27" y="5"/>
                    </a:moveTo>
                    <a:cubicBezTo>
                      <a:pt x="27" y="3"/>
                      <a:pt x="27" y="0"/>
                      <a:pt x="2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lnTo>
                      <a:pt x="27" y="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196" name="Freeform 66"/>
              <p:cNvSpPr/>
              <p:nvPr/>
            </p:nvSpPr>
            <p:spPr>
              <a:xfrm>
                <a:off x="5434" y="4262"/>
                <a:ext cx="95" cy="18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95" y="18"/>
                  </a:cxn>
                  <a:cxn ang="0">
                    <a:pos x="95" y="0"/>
                  </a:cxn>
                  <a:cxn ang="0">
                    <a:pos x="0" y="0"/>
                  </a:cxn>
                  <a:cxn ang="0">
                    <a:pos x="0" y="18"/>
                  </a:cxn>
                </a:cxnLst>
                <a:pathLst>
                  <a:path w="27" h="5">
                    <a:moveTo>
                      <a:pt x="0" y="5"/>
                    </a:moveTo>
                    <a:cubicBezTo>
                      <a:pt x="27" y="5"/>
                      <a:pt x="27" y="5"/>
                      <a:pt x="27" y="5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3"/>
                      <a:pt x="0" y="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197" name="Rectangle 67"/>
              <p:cNvSpPr/>
              <p:nvPr/>
            </p:nvSpPr>
            <p:spPr>
              <a:xfrm>
                <a:off x="5529" y="4130"/>
                <a:ext cx="18" cy="13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198" name="Rectangle 68"/>
              <p:cNvSpPr/>
              <p:nvPr/>
            </p:nvSpPr>
            <p:spPr>
              <a:xfrm>
                <a:off x="5529" y="4262"/>
                <a:ext cx="18" cy="1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199" name="Freeform 69"/>
              <p:cNvSpPr/>
              <p:nvPr/>
            </p:nvSpPr>
            <p:spPr>
              <a:xfrm>
                <a:off x="5142" y="4400"/>
                <a:ext cx="166" cy="178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45" y="178"/>
                  </a:cxn>
                  <a:cxn ang="0">
                    <a:pos x="166" y="157"/>
                  </a:cxn>
                  <a:cxn ang="0">
                    <a:pos x="16" y="0"/>
                  </a:cxn>
                  <a:cxn ang="0">
                    <a:pos x="0" y="18"/>
                  </a:cxn>
                </a:cxnLst>
                <a:pathLst>
                  <a:path w="72" h="77">
                    <a:moveTo>
                      <a:pt x="0" y="8"/>
                    </a:moveTo>
                    <a:lnTo>
                      <a:pt x="63" y="77"/>
                    </a:lnTo>
                    <a:lnTo>
                      <a:pt x="72" y="68"/>
                    </a:lnTo>
                    <a:lnTo>
                      <a:pt x="7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00" name="Rectangle 70"/>
              <p:cNvSpPr/>
              <p:nvPr/>
            </p:nvSpPr>
            <p:spPr>
              <a:xfrm>
                <a:off x="5418" y="4707"/>
                <a:ext cx="2" cy="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201" name="Freeform 71"/>
              <p:cNvSpPr>
                <a:spLocks noEditPoints="1"/>
              </p:cNvSpPr>
              <p:nvPr/>
            </p:nvSpPr>
            <p:spPr>
              <a:xfrm>
                <a:off x="5176" y="4262"/>
                <a:ext cx="740" cy="577"/>
              </a:xfrm>
              <a:custGeom>
                <a:avLst/>
                <a:gdLst/>
                <a:ahLst/>
                <a:cxnLst>
                  <a:cxn ang="0">
                    <a:pos x="740" y="128"/>
                  </a:cxn>
                  <a:cxn ang="0">
                    <a:pos x="591" y="0"/>
                  </a:cxn>
                  <a:cxn ang="0">
                    <a:pos x="480" y="0"/>
                  </a:cxn>
                  <a:cxn ang="0">
                    <a:pos x="242" y="17"/>
                  </a:cxn>
                  <a:cxn ang="0">
                    <a:pos x="110" y="0"/>
                  </a:cxn>
                  <a:cxn ang="0">
                    <a:pos x="165" y="267"/>
                  </a:cxn>
                  <a:cxn ang="0">
                    <a:pos x="165" y="465"/>
                  </a:cxn>
                  <a:cxn ang="0">
                    <a:pos x="563" y="577"/>
                  </a:cxn>
                  <a:cxn ang="0">
                    <a:pos x="463" y="111"/>
                  </a:cxn>
                  <a:cxn ang="0">
                    <a:pos x="508" y="166"/>
                  </a:cxn>
                  <a:cxn ang="0">
                    <a:pos x="473" y="128"/>
                  </a:cxn>
                  <a:cxn ang="0">
                    <a:pos x="463" y="139"/>
                  </a:cxn>
                  <a:cxn ang="0">
                    <a:pos x="473" y="149"/>
                  </a:cxn>
                  <a:cxn ang="0">
                    <a:pos x="463" y="166"/>
                  </a:cxn>
                  <a:cxn ang="0">
                    <a:pos x="446" y="121"/>
                  </a:cxn>
                  <a:cxn ang="0">
                    <a:pos x="446" y="166"/>
                  </a:cxn>
                  <a:cxn ang="0">
                    <a:pos x="446" y="212"/>
                  </a:cxn>
                  <a:cxn ang="0">
                    <a:pos x="425" y="166"/>
                  </a:cxn>
                  <a:cxn ang="0">
                    <a:pos x="425" y="184"/>
                  </a:cxn>
                  <a:cxn ang="0">
                    <a:pos x="435" y="184"/>
                  </a:cxn>
                  <a:cxn ang="0">
                    <a:pos x="408" y="205"/>
                  </a:cxn>
                  <a:cxn ang="0">
                    <a:pos x="370" y="205"/>
                  </a:cxn>
                  <a:cxn ang="0">
                    <a:pos x="390" y="222"/>
                  </a:cxn>
                  <a:cxn ang="0">
                    <a:pos x="380" y="239"/>
                  </a:cxn>
                  <a:cxn ang="0">
                    <a:pos x="408" y="239"/>
                  </a:cxn>
                  <a:cxn ang="0">
                    <a:pos x="425" y="239"/>
                  </a:cxn>
                  <a:cxn ang="0">
                    <a:pos x="370" y="260"/>
                  </a:cxn>
                  <a:cxn ang="0">
                    <a:pos x="335" y="239"/>
                  </a:cxn>
                  <a:cxn ang="0">
                    <a:pos x="314" y="260"/>
                  </a:cxn>
                  <a:cxn ang="0">
                    <a:pos x="314" y="260"/>
                  </a:cxn>
                  <a:cxn ang="0">
                    <a:pos x="314" y="278"/>
                  </a:cxn>
                  <a:cxn ang="0">
                    <a:pos x="335" y="288"/>
                  </a:cxn>
                  <a:cxn ang="0">
                    <a:pos x="342" y="333"/>
                  </a:cxn>
                  <a:cxn ang="0">
                    <a:pos x="325" y="316"/>
                  </a:cxn>
                  <a:cxn ang="0">
                    <a:pos x="314" y="305"/>
                  </a:cxn>
                  <a:cxn ang="0">
                    <a:pos x="307" y="260"/>
                  </a:cxn>
                  <a:cxn ang="0">
                    <a:pos x="297" y="344"/>
                  </a:cxn>
                  <a:cxn ang="0">
                    <a:pos x="276" y="295"/>
                  </a:cxn>
                  <a:cxn ang="0">
                    <a:pos x="314" y="351"/>
                  </a:cxn>
                  <a:cxn ang="0">
                    <a:pos x="242" y="333"/>
                  </a:cxn>
                  <a:cxn ang="0">
                    <a:pos x="193" y="389"/>
                  </a:cxn>
                  <a:cxn ang="0">
                    <a:pos x="221" y="351"/>
                  </a:cxn>
                  <a:cxn ang="0">
                    <a:pos x="259" y="351"/>
                  </a:cxn>
                  <a:cxn ang="0">
                    <a:pos x="242" y="371"/>
                  </a:cxn>
                  <a:cxn ang="0">
                    <a:pos x="242" y="371"/>
                  </a:cxn>
                  <a:cxn ang="0">
                    <a:pos x="221" y="389"/>
                  </a:cxn>
                  <a:cxn ang="0">
                    <a:pos x="221" y="389"/>
                  </a:cxn>
                  <a:cxn ang="0">
                    <a:pos x="204" y="399"/>
                  </a:cxn>
                  <a:cxn ang="0">
                    <a:pos x="242" y="444"/>
                  </a:cxn>
                  <a:cxn ang="0">
                    <a:pos x="242" y="444"/>
                  </a:cxn>
                </a:cxnLst>
                <a:pathLst>
                  <a:path w="214" h="166">
                    <a:moveTo>
                      <a:pt x="163" y="77"/>
                    </a:moveTo>
                    <a:cubicBezTo>
                      <a:pt x="166" y="83"/>
                      <a:pt x="166" y="83"/>
                      <a:pt x="166" y="83"/>
                    </a:cubicBezTo>
                    <a:cubicBezTo>
                      <a:pt x="214" y="37"/>
                      <a:pt x="214" y="37"/>
                      <a:pt x="214" y="37"/>
                    </a:cubicBezTo>
                    <a:cubicBezTo>
                      <a:pt x="187" y="10"/>
                      <a:pt x="187" y="10"/>
                      <a:pt x="187" y="1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71" y="0"/>
                      <a:pt x="171" y="0"/>
                      <a:pt x="171" y="0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39" y="0"/>
                      <a:pt x="139" y="0"/>
                      <a:pt x="139" y="0"/>
                    </a:cubicBezTo>
                    <a:cubicBezTo>
                      <a:pt x="139" y="5"/>
                      <a:pt x="139" y="5"/>
                      <a:pt x="139" y="5"/>
                    </a:cubicBezTo>
                    <a:cubicBezTo>
                      <a:pt x="134" y="10"/>
                      <a:pt x="121" y="16"/>
                      <a:pt x="105" y="16"/>
                    </a:cubicBezTo>
                    <a:cubicBezTo>
                      <a:pt x="91" y="16"/>
                      <a:pt x="75" y="10"/>
                      <a:pt x="70" y="5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48" y="107"/>
                      <a:pt x="48" y="107"/>
                      <a:pt x="48" y="107"/>
                    </a:cubicBezTo>
                    <a:cubicBezTo>
                      <a:pt x="48" y="123"/>
                      <a:pt x="48" y="123"/>
                      <a:pt x="48" y="123"/>
                    </a:cubicBezTo>
                    <a:cubicBezTo>
                      <a:pt x="48" y="134"/>
                      <a:pt x="48" y="134"/>
                      <a:pt x="48" y="134"/>
                    </a:cubicBezTo>
                    <a:cubicBezTo>
                      <a:pt x="48" y="150"/>
                      <a:pt x="48" y="150"/>
                      <a:pt x="48" y="150"/>
                    </a:cubicBezTo>
                    <a:cubicBezTo>
                      <a:pt x="48" y="166"/>
                      <a:pt x="48" y="166"/>
                      <a:pt x="48" y="166"/>
                    </a:cubicBezTo>
                    <a:cubicBezTo>
                      <a:pt x="163" y="166"/>
                      <a:pt x="163" y="166"/>
                      <a:pt x="163" y="166"/>
                    </a:cubicBezTo>
                    <a:lnTo>
                      <a:pt x="163" y="77"/>
                    </a:lnTo>
                    <a:close/>
                    <a:moveTo>
                      <a:pt x="129" y="35"/>
                    </a:moveTo>
                    <a:cubicBezTo>
                      <a:pt x="134" y="32"/>
                      <a:pt x="134" y="32"/>
                      <a:pt x="134" y="32"/>
                    </a:cubicBezTo>
                    <a:cubicBezTo>
                      <a:pt x="139" y="32"/>
                      <a:pt x="139" y="32"/>
                      <a:pt x="139" y="35"/>
                    </a:cubicBezTo>
                    <a:cubicBezTo>
                      <a:pt x="142" y="35"/>
                      <a:pt x="142" y="37"/>
                      <a:pt x="145" y="37"/>
                    </a:cubicBezTo>
                    <a:cubicBezTo>
                      <a:pt x="147" y="48"/>
                      <a:pt x="147" y="48"/>
                      <a:pt x="147" y="48"/>
                    </a:cubicBezTo>
                    <a:cubicBezTo>
                      <a:pt x="142" y="48"/>
                      <a:pt x="142" y="48"/>
                      <a:pt x="142" y="48"/>
                    </a:cubicBezTo>
                    <a:cubicBezTo>
                      <a:pt x="139" y="37"/>
                      <a:pt x="139" y="37"/>
                      <a:pt x="139" y="37"/>
                    </a:cubicBezTo>
                    <a:cubicBezTo>
                      <a:pt x="139" y="37"/>
                      <a:pt x="139" y="37"/>
                      <a:pt x="137" y="37"/>
                    </a:cubicBezTo>
                    <a:cubicBezTo>
                      <a:pt x="137" y="37"/>
                      <a:pt x="137" y="37"/>
                      <a:pt x="134" y="37"/>
                    </a:cubicBezTo>
                    <a:cubicBezTo>
                      <a:pt x="134" y="37"/>
                      <a:pt x="134" y="37"/>
                      <a:pt x="134" y="37"/>
                    </a:cubicBezTo>
                    <a:cubicBezTo>
                      <a:pt x="134" y="37"/>
                      <a:pt x="134" y="37"/>
                      <a:pt x="134" y="40"/>
                    </a:cubicBezTo>
                    <a:cubicBezTo>
                      <a:pt x="134" y="43"/>
                      <a:pt x="134" y="43"/>
                      <a:pt x="134" y="43"/>
                    </a:cubicBezTo>
                    <a:cubicBezTo>
                      <a:pt x="134" y="43"/>
                      <a:pt x="134" y="43"/>
                      <a:pt x="134" y="43"/>
                    </a:cubicBezTo>
                    <a:cubicBezTo>
                      <a:pt x="137" y="43"/>
                      <a:pt x="137" y="43"/>
                      <a:pt x="137" y="43"/>
                    </a:cubicBezTo>
                    <a:cubicBezTo>
                      <a:pt x="139" y="43"/>
                      <a:pt x="139" y="43"/>
                      <a:pt x="139" y="43"/>
                    </a:cubicBezTo>
                    <a:cubicBezTo>
                      <a:pt x="139" y="48"/>
                      <a:pt x="139" y="48"/>
                      <a:pt x="139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4" y="48"/>
                      <a:pt x="131" y="48"/>
                      <a:pt x="129" y="45"/>
                    </a:cubicBezTo>
                    <a:cubicBezTo>
                      <a:pt x="129" y="43"/>
                      <a:pt x="129" y="43"/>
                      <a:pt x="129" y="40"/>
                    </a:cubicBezTo>
                    <a:cubicBezTo>
                      <a:pt x="129" y="37"/>
                      <a:pt x="129" y="37"/>
                      <a:pt x="129" y="35"/>
                    </a:cubicBezTo>
                    <a:close/>
                    <a:moveTo>
                      <a:pt x="118" y="48"/>
                    </a:moveTo>
                    <a:cubicBezTo>
                      <a:pt x="121" y="45"/>
                      <a:pt x="123" y="43"/>
                      <a:pt x="123" y="43"/>
                    </a:cubicBezTo>
                    <a:cubicBezTo>
                      <a:pt x="126" y="43"/>
                      <a:pt x="129" y="45"/>
                      <a:pt x="129" y="48"/>
                    </a:cubicBezTo>
                    <a:cubicBezTo>
                      <a:pt x="129" y="48"/>
                      <a:pt x="129" y="48"/>
                      <a:pt x="131" y="48"/>
                    </a:cubicBezTo>
                    <a:cubicBezTo>
                      <a:pt x="134" y="59"/>
                      <a:pt x="134" y="59"/>
                      <a:pt x="134" y="59"/>
                    </a:cubicBezTo>
                    <a:cubicBezTo>
                      <a:pt x="129" y="61"/>
                      <a:pt x="129" y="61"/>
                      <a:pt x="129" y="61"/>
                    </a:cubicBezTo>
                    <a:cubicBezTo>
                      <a:pt x="126" y="51"/>
                      <a:pt x="126" y="51"/>
                      <a:pt x="126" y="51"/>
                    </a:cubicBezTo>
                    <a:cubicBezTo>
                      <a:pt x="126" y="51"/>
                      <a:pt x="126" y="51"/>
                      <a:pt x="126" y="48"/>
                    </a:cubicBezTo>
                    <a:cubicBezTo>
                      <a:pt x="123" y="48"/>
                      <a:pt x="123" y="48"/>
                      <a:pt x="123" y="48"/>
                    </a:cubicBezTo>
                    <a:cubicBezTo>
                      <a:pt x="123" y="48"/>
                      <a:pt x="123" y="48"/>
                      <a:pt x="123" y="48"/>
                    </a:cubicBezTo>
                    <a:cubicBezTo>
                      <a:pt x="123" y="51"/>
                      <a:pt x="123" y="51"/>
                      <a:pt x="123" y="51"/>
                    </a:cubicBezTo>
                    <a:cubicBezTo>
                      <a:pt x="123" y="53"/>
                      <a:pt x="123" y="53"/>
                      <a:pt x="123" y="53"/>
                    </a:cubicBezTo>
                    <a:cubicBezTo>
                      <a:pt x="123" y="53"/>
                      <a:pt x="123" y="53"/>
                      <a:pt x="123" y="53"/>
                    </a:cubicBezTo>
                    <a:cubicBezTo>
                      <a:pt x="123" y="53"/>
                      <a:pt x="123" y="53"/>
                      <a:pt x="126" y="53"/>
                    </a:cubicBezTo>
                    <a:cubicBezTo>
                      <a:pt x="126" y="53"/>
                      <a:pt x="126" y="53"/>
                      <a:pt x="126" y="53"/>
                    </a:cubicBezTo>
                    <a:cubicBezTo>
                      <a:pt x="129" y="59"/>
                      <a:pt x="129" y="59"/>
                      <a:pt x="129" y="59"/>
                    </a:cubicBezTo>
                    <a:cubicBezTo>
                      <a:pt x="126" y="59"/>
                      <a:pt x="123" y="59"/>
                      <a:pt x="123" y="59"/>
                    </a:cubicBezTo>
                    <a:cubicBezTo>
                      <a:pt x="123" y="59"/>
                      <a:pt x="121" y="59"/>
                      <a:pt x="118" y="59"/>
                    </a:cubicBezTo>
                    <a:cubicBezTo>
                      <a:pt x="118" y="53"/>
                      <a:pt x="118" y="53"/>
                      <a:pt x="118" y="53"/>
                    </a:cubicBezTo>
                    <a:cubicBezTo>
                      <a:pt x="118" y="48"/>
                      <a:pt x="118" y="48"/>
                      <a:pt x="118" y="48"/>
                    </a:cubicBezTo>
                    <a:close/>
                    <a:moveTo>
                      <a:pt x="107" y="59"/>
                    </a:moveTo>
                    <a:cubicBezTo>
                      <a:pt x="107" y="59"/>
                      <a:pt x="110" y="59"/>
                      <a:pt x="113" y="59"/>
                    </a:cubicBezTo>
                    <a:cubicBezTo>
                      <a:pt x="118" y="59"/>
                      <a:pt x="118" y="59"/>
                      <a:pt x="118" y="59"/>
                    </a:cubicBezTo>
                    <a:cubicBezTo>
                      <a:pt x="113" y="64"/>
                      <a:pt x="113" y="64"/>
                      <a:pt x="113" y="64"/>
                    </a:cubicBezTo>
                    <a:cubicBezTo>
                      <a:pt x="113" y="64"/>
                      <a:pt x="113" y="64"/>
                      <a:pt x="110" y="64"/>
                    </a:cubicBezTo>
                    <a:cubicBezTo>
                      <a:pt x="107" y="64"/>
                      <a:pt x="107" y="64"/>
                      <a:pt x="107" y="67"/>
                    </a:cubicBezTo>
                    <a:cubicBezTo>
                      <a:pt x="107" y="69"/>
                      <a:pt x="107" y="69"/>
                      <a:pt x="110" y="69"/>
                    </a:cubicBezTo>
                    <a:cubicBezTo>
                      <a:pt x="113" y="69"/>
                      <a:pt x="113" y="69"/>
                      <a:pt x="113" y="69"/>
                    </a:cubicBezTo>
                    <a:cubicBezTo>
                      <a:pt x="115" y="69"/>
                      <a:pt x="115" y="69"/>
                      <a:pt x="115" y="69"/>
                    </a:cubicBezTo>
                    <a:cubicBezTo>
                      <a:pt x="118" y="69"/>
                      <a:pt x="118" y="69"/>
                      <a:pt x="118" y="69"/>
                    </a:cubicBezTo>
                    <a:cubicBezTo>
                      <a:pt x="118" y="67"/>
                      <a:pt x="118" y="64"/>
                      <a:pt x="115" y="64"/>
                    </a:cubicBezTo>
                    <a:cubicBezTo>
                      <a:pt x="118" y="59"/>
                      <a:pt x="118" y="59"/>
                      <a:pt x="118" y="59"/>
                    </a:cubicBezTo>
                    <a:cubicBezTo>
                      <a:pt x="123" y="64"/>
                      <a:pt x="123" y="64"/>
                      <a:pt x="123" y="69"/>
                    </a:cubicBezTo>
                    <a:cubicBezTo>
                      <a:pt x="123" y="69"/>
                      <a:pt x="123" y="72"/>
                      <a:pt x="118" y="75"/>
                    </a:cubicBezTo>
                    <a:cubicBezTo>
                      <a:pt x="118" y="75"/>
                      <a:pt x="115" y="77"/>
                      <a:pt x="113" y="77"/>
                    </a:cubicBezTo>
                    <a:cubicBezTo>
                      <a:pt x="110" y="77"/>
                      <a:pt x="107" y="75"/>
                      <a:pt x="107" y="75"/>
                    </a:cubicBezTo>
                    <a:cubicBezTo>
                      <a:pt x="102" y="72"/>
                      <a:pt x="102" y="69"/>
                      <a:pt x="102" y="67"/>
                    </a:cubicBezTo>
                    <a:cubicBezTo>
                      <a:pt x="102" y="64"/>
                      <a:pt x="102" y="61"/>
                      <a:pt x="107" y="59"/>
                    </a:cubicBezTo>
                    <a:close/>
                    <a:moveTo>
                      <a:pt x="97" y="69"/>
                    </a:moveTo>
                    <a:cubicBezTo>
                      <a:pt x="110" y="83"/>
                      <a:pt x="110" y="83"/>
                      <a:pt x="110" y="83"/>
                    </a:cubicBezTo>
                    <a:cubicBezTo>
                      <a:pt x="107" y="85"/>
                      <a:pt x="107" y="85"/>
                      <a:pt x="107" y="85"/>
                    </a:cubicBezTo>
                    <a:cubicBezTo>
                      <a:pt x="91" y="75"/>
                      <a:pt x="91" y="75"/>
                      <a:pt x="91" y="75"/>
                    </a:cubicBezTo>
                    <a:lnTo>
                      <a:pt x="97" y="69"/>
                    </a:lnTo>
                    <a:close/>
                    <a:moveTo>
                      <a:pt x="89" y="75"/>
                    </a:moveTo>
                    <a:cubicBezTo>
                      <a:pt x="91" y="75"/>
                      <a:pt x="91" y="75"/>
                      <a:pt x="91" y="75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1" y="80"/>
                      <a:pt x="91" y="80"/>
                      <a:pt x="91" y="80"/>
                    </a:cubicBezTo>
                    <a:cubicBezTo>
                      <a:pt x="91" y="80"/>
                      <a:pt x="91" y="80"/>
                      <a:pt x="94" y="80"/>
                    </a:cubicBezTo>
                    <a:cubicBezTo>
                      <a:pt x="94" y="83"/>
                      <a:pt x="94" y="83"/>
                      <a:pt x="97" y="83"/>
                    </a:cubicBezTo>
                    <a:cubicBezTo>
                      <a:pt x="97" y="83"/>
                      <a:pt x="97" y="83"/>
                      <a:pt x="97" y="83"/>
                    </a:cubicBezTo>
                    <a:cubicBezTo>
                      <a:pt x="97" y="85"/>
                      <a:pt x="97" y="85"/>
                      <a:pt x="99" y="85"/>
                    </a:cubicBezTo>
                    <a:cubicBezTo>
                      <a:pt x="102" y="85"/>
                      <a:pt x="102" y="88"/>
                      <a:pt x="102" y="91"/>
                    </a:cubicBezTo>
                    <a:cubicBezTo>
                      <a:pt x="102" y="91"/>
                      <a:pt x="102" y="93"/>
                      <a:pt x="99" y="96"/>
                    </a:cubicBezTo>
                    <a:cubicBezTo>
                      <a:pt x="97" y="96"/>
                      <a:pt x="97" y="96"/>
                      <a:pt x="97" y="96"/>
                    </a:cubicBezTo>
                    <a:cubicBezTo>
                      <a:pt x="91" y="91"/>
                      <a:pt x="91" y="91"/>
                      <a:pt x="91" y="91"/>
                    </a:cubicBezTo>
                    <a:cubicBezTo>
                      <a:pt x="94" y="91"/>
                      <a:pt x="94" y="91"/>
                      <a:pt x="94" y="91"/>
                    </a:cubicBezTo>
                    <a:cubicBezTo>
                      <a:pt x="97" y="91"/>
                      <a:pt x="97" y="91"/>
                      <a:pt x="97" y="91"/>
                    </a:cubicBezTo>
                    <a:cubicBezTo>
                      <a:pt x="97" y="91"/>
                      <a:pt x="97" y="91"/>
                      <a:pt x="97" y="91"/>
                    </a:cubicBezTo>
                    <a:cubicBezTo>
                      <a:pt x="94" y="91"/>
                      <a:pt x="94" y="88"/>
                      <a:pt x="91" y="88"/>
                    </a:cubicBezTo>
                    <a:cubicBezTo>
                      <a:pt x="91" y="88"/>
                      <a:pt x="91" y="85"/>
                      <a:pt x="89" y="85"/>
                    </a:cubicBezTo>
                    <a:cubicBezTo>
                      <a:pt x="86" y="85"/>
                      <a:pt x="86" y="83"/>
                      <a:pt x="86" y="80"/>
                    </a:cubicBezTo>
                    <a:cubicBezTo>
                      <a:pt x="86" y="80"/>
                      <a:pt x="86" y="77"/>
                      <a:pt x="89" y="75"/>
                    </a:cubicBezTo>
                    <a:close/>
                    <a:moveTo>
                      <a:pt x="75" y="91"/>
                    </a:moveTo>
                    <a:cubicBezTo>
                      <a:pt x="86" y="99"/>
                      <a:pt x="86" y="99"/>
                      <a:pt x="86" y="99"/>
                    </a:cubicBezTo>
                    <a:cubicBezTo>
                      <a:pt x="86" y="101"/>
                      <a:pt x="86" y="101"/>
                      <a:pt x="86" y="99"/>
                    </a:cubicBezTo>
                    <a:cubicBezTo>
                      <a:pt x="86" y="96"/>
                      <a:pt x="86" y="96"/>
                      <a:pt x="86" y="96"/>
                    </a:cubicBezTo>
                    <a:cubicBezTo>
                      <a:pt x="78" y="88"/>
                      <a:pt x="78" y="88"/>
                      <a:pt x="78" y="88"/>
                    </a:cubicBezTo>
                    <a:cubicBezTo>
                      <a:pt x="80" y="85"/>
                      <a:pt x="80" y="85"/>
                      <a:pt x="80" y="85"/>
                    </a:cubicBezTo>
                    <a:cubicBezTo>
                      <a:pt x="91" y="93"/>
                      <a:pt x="91" y="93"/>
                      <a:pt x="91" y="93"/>
                    </a:cubicBezTo>
                    <a:cubicBezTo>
                      <a:pt x="91" y="96"/>
                      <a:pt x="91" y="96"/>
                      <a:pt x="91" y="99"/>
                    </a:cubicBezTo>
                    <a:cubicBezTo>
                      <a:pt x="91" y="101"/>
                      <a:pt x="91" y="101"/>
                      <a:pt x="91" y="101"/>
                    </a:cubicBezTo>
                    <a:cubicBezTo>
                      <a:pt x="89" y="107"/>
                      <a:pt x="86" y="107"/>
                      <a:pt x="86" y="107"/>
                    </a:cubicBezTo>
                    <a:cubicBezTo>
                      <a:pt x="86" y="107"/>
                      <a:pt x="80" y="104"/>
                      <a:pt x="80" y="101"/>
                    </a:cubicBezTo>
                    <a:cubicBezTo>
                      <a:pt x="70" y="96"/>
                      <a:pt x="70" y="96"/>
                      <a:pt x="70" y="96"/>
                    </a:cubicBezTo>
                    <a:lnTo>
                      <a:pt x="75" y="91"/>
                    </a:lnTo>
                    <a:close/>
                    <a:moveTo>
                      <a:pt x="59" y="115"/>
                    </a:moveTo>
                    <a:cubicBezTo>
                      <a:pt x="59" y="112"/>
                      <a:pt x="56" y="112"/>
                      <a:pt x="56" y="112"/>
                    </a:cubicBezTo>
                    <a:cubicBezTo>
                      <a:pt x="56" y="109"/>
                      <a:pt x="59" y="107"/>
                      <a:pt x="59" y="107"/>
                    </a:cubicBezTo>
                    <a:cubicBezTo>
                      <a:pt x="59" y="107"/>
                      <a:pt x="62" y="104"/>
                      <a:pt x="64" y="107"/>
                    </a:cubicBezTo>
                    <a:cubicBezTo>
                      <a:pt x="64" y="104"/>
                      <a:pt x="64" y="101"/>
                      <a:pt x="64" y="101"/>
                    </a:cubicBezTo>
                    <a:cubicBezTo>
                      <a:pt x="64" y="101"/>
                      <a:pt x="64" y="101"/>
                      <a:pt x="64" y="101"/>
                    </a:cubicBezTo>
                    <a:cubicBezTo>
                      <a:pt x="67" y="99"/>
                      <a:pt x="70" y="96"/>
                      <a:pt x="70" y="96"/>
                    </a:cubicBezTo>
                    <a:cubicBezTo>
                      <a:pt x="70" y="99"/>
                      <a:pt x="72" y="99"/>
                      <a:pt x="75" y="101"/>
                    </a:cubicBezTo>
                    <a:cubicBezTo>
                      <a:pt x="83" y="112"/>
                      <a:pt x="83" y="112"/>
                      <a:pt x="83" y="112"/>
                    </a:cubicBezTo>
                    <a:cubicBezTo>
                      <a:pt x="80" y="112"/>
                      <a:pt x="80" y="112"/>
                      <a:pt x="80" y="112"/>
                    </a:cubicBezTo>
                    <a:cubicBezTo>
                      <a:pt x="70" y="107"/>
                      <a:pt x="70" y="107"/>
                      <a:pt x="70" y="107"/>
                    </a:cubicBezTo>
                    <a:cubicBezTo>
                      <a:pt x="70" y="104"/>
                      <a:pt x="70" y="104"/>
                      <a:pt x="70" y="104"/>
                    </a:cubicBezTo>
                    <a:cubicBezTo>
                      <a:pt x="70" y="104"/>
                      <a:pt x="70" y="104"/>
                      <a:pt x="70" y="104"/>
                    </a:cubicBezTo>
                    <a:cubicBezTo>
                      <a:pt x="70" y="107"/>
                      <a:pt x="70" y="107"/>
                      <a:pt x="70" y="107"/>
                    </a:cubicBezTo>
                    <a:cubicBezTo>
                      <a:pt x="78" y="115"/>
                      <a:pt x="78" y="115"/>
                      <a:pt x="78" y="115"/>
                    </a:cubicBezTo>
                    <a:cubicBezTo>
                      <a:pt x="75" y="117"/>
                      <a:pt x="75" y="117"/>
                      <a:pt x="75" y="117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64" y="109"/>
                      <a:pt x="64" y="109"/>
                      <a:pt x="64" y="109"/>
                    </a:cubicBezTo>
                    <a:cubicBezTo>
                      <a:pt x="64" y="109"/>
                      <a:pt x="64" y="109"/>
                      <a:pt x="64" y="109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72" y="120"/>
                      <a:pt x="72" y="120"/>
                      <a:pt x="72" y="120"/>
                    </a:cubicBezTo>
                    <a:cubicBezTo>
                      <a:pt x="70" y="123"/>
                      <a:pt x="70" y="123"/>
                      <a:pt x="70" y="123"/>
                    </a:cubicBezTo>
                    <a:lnTo>
                      <a:pt x="59" y="115"/>
                    </a:lnTo>
                    <a:close/>
                    <a:moveTo>
                      <a:pt x="70" y="128"/>
                    </a:moveTo>
                    <a:cubicBezTo>
                      <a:pt x="70" y="128"/>
                      <a:pt x="70" y="128"/>
                      <a:pt x="70" y="128"/>
                    </a:cubicBezTo>
                    <a:cubicBezTo>
                      <a:pt x="70" y="128"/>
                      <a:pt x="70" y="128"/>
                      <a:pt x="70" y="128"/>
                    </a:cubicBezTo>
                    <a:cubicBezTo>
                      <a:pt x="150" y="51"/>
                      <a:pt x="150" y="51"/>
                      <a:pt x="150" y="51"/>
                    </a:cubicBezTo>
                    <a:cubicBezTo>
                      <a:pt x="155" y="56"/>
                      <a:pt x="155" y="56"/>
                      <a:pt x="155" y="56"/>
                    </a:cubicBezTo>
                    <a:cubicBezTo>
                      <a:pt x="70" y="128"/>
                      <a:pt x="70" y="128"/>
                      <a:pt x="70" y="12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02" name="Freeform 72"/>
              <p:cNvSpPr/>
              <p:nvPr/>
            </p:nvSpPr>
            <p:spPr>
              <a:xfrm>
                <a:off x="5342" y="4866"/>
                <a:ext cx="399" cy="28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131" y="28"/>
                  </a:cxn>
                  <a:cxn ang="0">
                    <a:pos x="147" y="28"/>
                  </a:cxn>
                  <a:cxn ang="0">
                    <a:pos x="253" y="28"/>
                  </a:cxn>
                  <a:cxn ang="0">
                    <a:pos x="399" y="28"/>
                  </a:cxn>
                  <a:cxn ang="0">
                    <a:pos x="399" y="0"/>
                  </a:cxn>
                  <a:cxn ang="0">
                    <a:pos x="0" y="0"/>
                  </a:cxn>
                  <a:cxn ang="0">
                    <a:pos x="0" y="28"/>
                  </a:cxn>
                </a:cxnLst>
                <a:pathLst>
                  <a:path w="173" h="12">
                    <a:moveTo>
                      <a:pt x="0" y="12"/>
                    </a:moveTo>
                    <a:lnTo>
                      <a:pt x="57" y="12"/>
                    </a:lnTo>
                    <a:lnTo>
                      <a:pt x="64" y="12"/>
                    </a:lnTo>
                    <a:lnTo>
                      <a:pt x="110" y="12"/>
                    </a:lnTo>
                    <a:lnTo>
                      <a:pt x="173" y="12"/>
                    </a:lnTo>
                    <a:lnTo>
                      <a:pt x="173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5203" name="组合 434"/>
            <p:cNvGrpSpPr/>
            <p:nvPr/>
          </p:nvGrpSpPr>
          <p:grpSpPr>
            <a:xfrm rot="0">
              <a:off x="7010" y="3962"/>
              <a:ext cx="900" cy="587"/>
              <a:chOff x="5651" y="5858"/>
              <a:chExt cx="2674" cy="1741"/>
            </a:xfrm>
          </p:grpSpPr>
          <p:sp>
            <p:nvSpPr>
              <p:cNvPr id="5204" name="Freeform 316"/>
              <p:cNvSpPr/>
              <p:nvPr/>
            </p:nvSpPr>
            <p:spPr>
              <a:xfrm>
                <a:off x="6140" y="5858"/>
                <a:ext cx="392" cy="387"/>
              </a:xfrm>
              <a:custGeom>
                <a:avLst/>
                <a:gdLst/>
                <a:ahLst/>
                <a:cxnLst>
                  <a:cxn ang="0">
                    <a:pos x="392" y="193"/>
                  </a:cxn>
                  <a:cxn ang="0">
                    <a:pos x="187" y="387"/>
                  </a:cxn>
                  <a:cxn ang="0">
                    <a:pos x="0" y="193"/>
                  </a:cxn>
                  <a:cxn ang="0">
                    <a:pos x="187" y="0"/>
                  </a:cxn>
                  <a:cxn ang="0">
                    <a:pos x="392" y="193"/>
                  </a:cxn>
                </a:cxnLst>
                <a:pathLst>
                  <a:path w="113" h="112">
                    <a:moveTo>
                      <a:pt x="113" y="56"/>
                    </a:moveTo>
                    <a:cubicBezTo>
                      <a:pt x="113" y="85"/>
                      <a:pt x="86" y="112"/>
                      <a:pt x="54" y="112"/>
                    </a:cubicBezTo>
                    <a:cubicBezTo>
                      <a:pt x="24" y="112"/>
                      <a:pt x="0" y="85"/>
                      <a:pt x="0" y="56"/>
                    </a:cubicBezTo>
                    <a:cubicBezTo>
                      <a:pt x="0" y="26"/>
                      <a:pt x="24" y="0"/>
                      <a:pt x="54" y="0"/>
                    </a:cubicBezTo>
                    <a:cubicBezTo>
                      <a:pt x="86" y="0"/>
                      <a:pt x="113" y="26"/>
                      <a:pt x="113" y="5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05" name="Freeform 317"/>
              <p:cNvSpPr/>
              <p:nvPr/>
            </p:nvSpPr>
            <p:spPr>
              <a:xfrm>
                <a:off x="6588" y="6224"/>
                <a:ext cx="55" cy="48"/>
              </a:xfrm>
              <a:custGeom>
                <a:avLst/>
                <a:gdLst/>
                <a:ahLst/>
                <a:cxnLst>
                  <a:cxn ang="0">
                    <a:pos x="34" y="37"/>
                  </a:cxn>
                  <a:cxn ang="0">
                    <a:pos x="44" y="37"/>
                  </a:cxn>
                  <a:cxn ang="0">
                    <a:pos x="44" y="27"/>
                  </a:cxn>
                  <a:cxn ang="0">
                    <a:pos x="17" y="0"/>
                  </a:cxn>
                  <a:cxn ang="0">
                    <a:pos x="6" y="0"/>
                  </a:cxn>
                  <a:cxn ang="0">
                    <a:pos x="6" y="20"/>
                  </a:cxn>
                  <a:cxn ang="0">
                    <a:pos x="34" y="37"/>
                  </a:cxn>
                </a:cxnLst>
                <a:pathLst>
                  <a:path w="16" h="14">
                    <a:moveTo>
                      <a:pt x="10" y="11"/>
                    </a:moveTo>
                    <a:cubicBezTo>
                      <a:pt x="10" y="14"/>
                      <a:pt x="10" y="14"/>
                      <a:pt x="13" y="11"/>
                    </a:cubicBezTo>
                    <a:cubicBezTo>
                      <a:pt x="16" y="11"/>
                      <a:pt x="16" y="11"/>
                      <a:pt x="13" y="8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2" y="0"/>
                    </a:cubicBezTo>
                    <a:cubicBezTo>
                      <a:pt x="0" y="3"/>
                      <a:pt x="0" y="6"/>
                      <a:pt x="2" y="6"/>
                    </a:cubicBezTo>
                    <a:lnTo>
                      <a:pt x="10" y="1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06" name="Freeform 318"/>
              <p:cNvSpPr/>
              <p:nvPr/>
            </p:nvSpPr>
            <p:spPr>
              <a:xfrm>
                <a:off x="6643" y="6224"/>
                <a:ext cx="44" cy="39"/>
              </a:xfrm>
              <a:custGeom>
                <a:avLst/>
                <a:gdLst/>
                <a:ahLst/>
                <a:cxnLst>
                  <a:cxn ang="0">
                    <a:pos x="27" y="39"/>
                  </a:cxn>
                  <a:cxn ang="0">
                    <a:pos x="33" y="39"/>
                  </a:cxn>
                  <a:cxn ang="0">
                    <a:pos x="33" y="21"/>
                  </a:cxn>
                  <a:cxn ang="0">
                    <a:pos x="16" y="0"/>
                  </a:cxn>
                  <a:cxn ang="0">
                    <a:pos x="6" y="0"/>
                  </a:cxn>
                  <a:cxn ang="0">
                    <a:pos x="6" y="10"/>
                  </a:cxn>
                  <a:cxn ang="0">
                    <a:pos x="27" y="39"/>
                  </a:cxn>
                </a:cxnLst>
                <a:pathLst>
                  <a:path w="13" h="11">
                    <a:moveTo>
                      <a:pt x="8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3" y="8"/>
                      <a:pt x="13" y="6"/>
                      <a:pt x="10" y="6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3"/>
                      <a:pt x="2" y="3"/>
                    </a:cubicBezTo>
                    <a:lnTo>
                      <a:pt x="8" y="1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07" name="Freeform 319"/>
              <p:cNvSpPr/>
              <p:nvPr/>
            </p:nvSpPr>
            <p:spPr>
              <a:xfrm>
                <a:off x="6511" y="6347"/>
                <a:ext cx="21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0" y="9"/>
                  </a:cxn>
                  <a:cxn ang="0">
                    <a:pos x="21" y="9"/>
                  </a:cxn>
                  <a:cxn ang="0">
                    <a:pos x="0" y="0"/>
                  </a:cxn>
                  <a:cxn ang="0">
                    <a:pos x="0" y="9"/>
                  </a:cxn>
                </a:cxnLst>
                <a:pathLst>
                  <a:path w="6" h="3">
                    <a:moveTo>
                      <a:pt x="0" y="3"/>
                    </a:moveTo>
                    <a:cubicBezTo>
                      <a:pt x="0" y="3"/>
                      <a:pt x="0" y="3"/>
                      <a:pt x="3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3" y="3"/>
                      <a:pt x="0" y="3"/>
                      <a:pt x="0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08" name="Freeform 320"/>
              <p:cNvSpPr/>
              <p:nvPr/>
            </p:nvSpPr>
            <p:spPr>
              <a:xfrm>
                <a:off x="6532" y="6356"/>
                <a:ext cx="16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18"/>
                  </a:cxn>
                  <a:cxn ang="0">
                    <a:pos x="16" y="10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pathLst>
                  <a:path w="5" h="5">
                    <a:moveTo>
                      <a:pt x="0" y="0"/>
                    </a:moveTo>
                    <a:cubicBezTo>
                      <a:pt x="0" y="3"/>
                      <a:pt x="2" y="5"/>
                      <a:pt x="5" y="5"/>
                    </a:cubicBezTo>
                    <a:cubicBezTo>
                      <a:pt x="5" y="5"/>
                      <a:pt x="5" y="5"/>
                      <a:pt x="5" y="3"/>
                    </a:cubicBezTo>
                    <a:cubicBezTo>
                      <a:pt x="5" y="0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09" name="Freeform 321"/>
              <p:cNvSpPr/>
              <p:nvPr/>
            </p:nvSpPr>
            <p:spPr>
              <a:xfrm>
                <a:off x="6567" y="6367"/>
                <a:ext cx="21" cy="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0" y="7"/>
                  </a:cxn>
                  <a:cxn ang="0">
                    <a:pos x="21" y="7"/>
                  </a:cxn>
                  <a:cxn ang="0">
                    <a:pos x="21" y="7"/>
                  </a:cxn>
                  <a:cxn ang="0">
                    <a:pos x="0" y="0"/>
                  </a:cxn>
                  <a:cxn ang="0">
                    <a:pos x="0" y="7"/>
                  </a:cxn>
                </a:cxnLst>
                <a:pathLst>
                  <a:path w="6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3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3" y="2"/>
                      <a:pt x="0" y="2"/>
                      <a:pt x="0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10" name="Freeform 322"/>
              <p:cNvSpPr/>
              <p:nvPr/>
            </p:nvSpPr>
            <p:spPr>
              <a:xfrm>
                <a:off x="6588" y="6374"/>
                <a:ext cx="16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12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0" y="0"/>
                  </a:cxn>
                </a:cxnLst>
                <a:pathLst>
                  <a:path w="5" h="3">
                    <a:moveTo>
                      <a:pt x="0" y="0"/>
                    </a:moveTo>
                    <a:cubicBezTo>
                      <a:pt x="0" y="0"/>
                      <a:pt x="2" y="3"/>
                      <a:pt x="5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11" name="Freeform 323"/>
              <p:cNvSpPr/>
              <p:nvPr/>
            </p:nvSpPr>
            <p:spPr>
              <a:xfrm>
                <a:off x="6615" y="6374"/>
                <a:ext cx="16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21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0" y="0"/>
                  </a:cxn>
                </a:cxnLst>
                <a:pathLst>
                  <a:path w="5" h="6">
                    <a:moveTo>
                      <a:pt x="0" y="0"/>
                    </a:moveTo>
                    <a:cubicBezTo>
                      <a:pt x="0" y="3"/>
                      <a:pt x="2" y="6"/>
                      <a:pt x="2" y="6"/>
                    </a:cubicBezTo>
                    <a:cubicBezTo>
                      <a:pt x="2" y="6"/>
                      <a:pt x="5" y="3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12" name="Freeform 324"/>
              <p:cNvSpPr/>
              <p:nvPr/>
            </p:nvSpPr>
            <p:spPr>
              <a:xfrm>
                <a:off x="6643" y="6374"/>
                <a:ext cx="16" cy="21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6" y="21"/>
                  </a:cxn>
                  <a:cxn ang="0">
                    <a:pos x="16" y="10"/>
                  </a:cxn>
                  <a:cxn ang="0">
                    <a:pos x="16" y="0"/>
                  </a:cxn>
                  <a:cxn ang="0">
                    <a:pos x="0" y="0"/>
                  </a:cxn>
                  <a:cxn ang="0">
                    <a:pos x="0" y="10"/>
                  </a:cxn>
                </a:cxnLst>
                <a:pathLst>
                  <a:path w="5" h="6">
                    <a:moveTo>
                      <a:pt x="0" y="3"/>
                    </a:moveTo>
                    <a:cubicBezTo>
                      <a:pt x="0" y="6"/>
                      <a:pt x="2" y="6"/>
                      <a:pt x="5" y="6"/>
                    </a:cubicBezTo>
                    <a:cubicBezTo>
                      <a:pt x="5" y="6"/>
                      <a:pt x="5" y="6"/>
                      <a:pt x="5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2" y="0"/>
                      <a:pt x="0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13" name="Freeform 325"/>
              <p:cNvSpPr/>
              <p:nvPr/>
            </p:nvSpPr>
            <p:spPr>
              <a:xfrm>
                <a:off x="6677" y="6374"/>
                <a:ext cx="21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21" y="0"/>
                  </a:cxn>
                  <a:cxn ang="0">
                    <a:pos x="10" y="0"/>
                  </a:cxn>
                  <a:cxn ang="0">
                    <a:pos x="0" y="0"/>
                  </a:cxn>
                </a:cxnLst>
                <a:pathLst>
                  <a:path w="6" h="6">
                    <a:moveTo>
                      <a:pt x="0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6"/>
                      <a:pt x="0" y="6"/>
                      <a:pt x="3" y="6"/>
                    </a:cubicBezTo>
                    <a:cubicBezTo>
                      <a:pt x="6" y="6"/>
                      <a:pt x="6" y="6"/>
                      <a:pt x="6" y="3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3" y="0"/>
                      <a:pt x="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14" name="Freeform 326"/>
              <p:cNvSpPr/>
              <p:nvPr/>
            </p:nvSpPr>
            <p:spPr>
              <a:xfrm>
                <a:off x="6843" y="6374"/>
                <a:ext cx="21" cy="21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21" y="21"/>
                  </a:cxn>
                  <a:cxn ang="0">
                    <a:pos x="21" y="10"/>
                  </a:cxn>
                  <a:cxn ang="0">
                    <a:pos x="21" y="0"/>
                  </a:cxn>
                  <a:cxn ang="0">
                    <a:pos x="0" y="0"/>
                  </a:cxn>
                  <a:cxn ang="0">
                    <a:pos x="0" y="10"/>
                  </a:cxn>
                </a:cxnLst>
                <a:pathLst>
                  <a:path w="6" h="6">
                    <a:moveTo>
                      <a:pt x="0" y="3"/>
                    </a:moveTo>
                    <a:cubicBezTo>
                      <a:pt x="0" y="6"/>
                      <a:pt x="3" y="6"/>
                      <a:pt x="6" y="6"/>
                    </a:cubicBezTo>
                    <a:cubicBezTo>
                      <a:pt x="6" y="6"/>
                      <a:pt x="6" y="6"/>
                      <a:pt x="6" y="3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15" name="Freeform 327"/>
              <p:cNvSpPr/>
              <p:nvPr/>
            </p:nvSpPr>
            <p:spPr>
              <a:xfrm>
                <a:off x="6880" y="6374"/>
                <a:ext cx="18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"/>
                  </a:cxn>
                  <a:cxn ang="0">
                    <a:pos x="0" y="21"/>
                  </a:cxn>
                  <a:cxn ang="0">
                    <a:pos x="18" y="10"/>
                  </a:cxn>
                  <a:cxn ang="0">
                    <a:pos x="18" y="0"/>
                  </a:cxn>
                  <a:cxn ang="0">
                    <a:pos x="0" y="0"/>
                  </a:cxn>
                </a:cxnLst>
                <a:pathLst>
                  <a:path w="5" h="6">
                    <a:moveTo>
                      <a:pt x="0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6"/>
                      <a:pt x="5" y="6"/>
                      <a:pt x="5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3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16" name="Freeform 328"/>
              <p:cNvSpPr/>
              <p:nvPr/>
            </p:nvSpPr>
            <p:spPr>
              <a:xfrm>
                <a:off x="6899" y="6367"/>
                <a:ext cx="21" cy="28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21" y="28"/>
                  </a:cxn>
                  <a:cxn ang="0">
                    <a:pos x="21" y="17"/>
                  </a:cxn>
                  <a:cxn ang="0">
                    <a:pos x="21" y="0"/>
                  </a:cxn>
                  <a:cxn ang="0">
                    <a:pos x="0" y="7"/>
                  </a:cxn>
                  <a:cxn ang="0">
                    <a:pos x="0" y="17"/>
                  </a:cxn>
                </a:cxnLst>
                <a:pathLst>
                  <a:path w="6" h="8">
                    <a:moveTo>
                      <a:pt x="0" y="5"/>
                    </a:moveTo>
                    <a:cubicBezTo>
                      <a:pt x="0" y="8"/>
                      <a:pt x="3" y="8"/>
                      <a:pt x="6" y="8"/>
                    </a:cubicBezTo>
                    <a:cubicBezTo>
                      <a:pt x="6" y="8"/>
                      <a:pt x="6" y="8"/>
                      <a:pt x="6" y="5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2"/>
                      <a:pt x="6" y="2"/>
                      <a:pt x="0" y="2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17" name="Freeform 329"/>
              <p:cNvSpPr>
                <a:spLocks noEditPoints="1"/>
              </p:cNvSpPr>
              <p:nvPr/>
            </p:nvSpPr>
            <p:spPr>
              <a:xfrm>
                <a:off x="6500" y="6224"/>
                <a:ext cx="436" cy="150"/>
              </a:xfrm>
              <a:custGeom>
                <a:avLst/>
                <a:gdLst/>
                <a:ahLst/>
                <a:cxnLst>
                  <a:cxn ang="0">
                    <a:pos x="397" y="0"/>
                  </a:cxn>
                  <a:cxn ang="0">
                    <a:pos x="325" y="59"/>
                  </a:cxn>
                  <a:cxn ang="0">
                    <a:pos x="252" y="0"/>
                  </a:cxn>
                  <a:cxn ang="0">
                    <a:pos x="242" y="0"/>
                  </a:cxn>
                  <a:cxn ang="0">
                    <a:pos x="231" y="0"/>
                  </a:cxn>
                  <a:cxn ang="0">
                    <a:pos x="231" y="0"/>
                  </a:cxn>
                  <a:cxn ang="0">
                    <a:pos x="231" y="27"/>
                  </a:cxn>
                  <a:cxn ang="0">
                    <a:pos x="214" y="27"/>
                  </a:cxn>
                  <a:cxn ang="0">
                    <a:pos x="186" y="0"/>
                  </a:cxn>
                  <a:cxn ang="0">
                    <a:pos x="186" y="0"/>
                  </a:cxn>
                  <a:cxn ang="0">
                    <a:pos x="176" y="0"/>
                  </a:cxn>
                  <a:cxn ang="0">
                    <a:pos x="197" y="20"/>
                  </a:cxn>
                  <a:cxn ang="0">
                    <a:pos x="197" y="38"/>
                  </a:cxn>
                  <a:cxn ang="0">
                    <a:pos x="169" y="38"/>
                  </a:cxn>
                  <a:cxn ang="0">
                    <a:pos x="141" y="20"/>
                  </a:cxn>
                  <a:cxn ang="0">
                    <a:pos x="141" y="10"/>
                  </a:cxn>
                  <a:cxn ang="0">
                    <a:pos x="121" y="20"/>
                  </a:cxn>
                  <a:cxn ang="0">
                    <a:pos x="141" y="20"/>
                  </a:cxn>
                  <a:cxn ang="0">
                    <a:pos x="141" y="48"/>
                  </a:cxn>
                  <a:cxn ang="0">
                    <a:pos x="114" y="48"/>
                  </a:cxn>
                  <a:cxn ang="0">
                    <a:pos x="86" y="20"/>
                  </a:cxn>
                  <a:cxn ang="0">
                    <a:pos x="86" y="20"/>
                  </a:cxn>
                  <a:cxn ang="0">
                    <a:pos x="0" y="76"/>
                  </a:cxn>
                  <a:cxn ang="0">
                    <a:pos x="0" y="94"/>
                  </a:cxn>
                  <a:cxn ang="0">
                    <a:pos x="10" y="115"/>
                  </a:cxn>
                  <a:cxn ang="0">
                    <a:pos x="31" y="132"/>
                  </a:cxn>
                  <a:cxn ang="0">
                    <a:pos x="31" y="132"/>
                  </a:cxn>
                  <a:cxn ang="0">
                    <a:pos x="48" y="132"/>
                  </a:cxn>
                  <a:cxn ang="0">
                    <a:pos x="65" y="132"/>
                  </a:cxn>
                  <a:cxn ang="0">
                    <a:pos x="86" y="143"/>
                  </a:cxn>
                  <a:cxn ang="0">
                    <a:pos x="86" y="143"/>
                  </a:cxn>
                  <a:cxn ang="0">
                    <a:pos x="103" y="150"/>
                  </a:cxn>
                  <a:cxn ang="0">
                    <a:pos x="114" y="150"/>
                  </a:cxn>
                  <a:cxn ang="0">
                    <a:pos x="131" y="150"/>
                  </a:cxn>
                  <a:cxn ang="0">
                    <a:pos x="141" y="150"/>
                  </a:cxn>
                  <a:cxn ang="0">
                    <a:pos x="159" y="150"/>
                  </a:cxn>
                  <a:cxn ang="0">
                    <a:pos x="176" y="150"/>
                  </a:cxn>
                  <a:cxn ang="0">
                    <a:pos x="186" y="150"/>
                  </a:cxn>
                  <a:cxn ang="0">
                    <a:pos x="197" y="150"/>
                  </a:cxn>
                  <a:cxn ang="0">
                    <a:pos x="197" y="150"/>
                  </a:cxn>
                  <a:cxn ang="0">
                    <a:pos x="269" y="122"/>
                  </a:cxn>
                  <a:cxn ang="0">
                    <a:pos x="342" y="150"/>
                  </a:cxn>
                  <a:cxn ang="0">
                    <a:pos x="342" y="150"/>
                  </a:cxn>
                  <a:cxn ang="0">
                    <a:pos x="363" y="150"/>
                  </a:cxn>
                  <a:cxn ang="0">
                    <a:pos x="380" y="150"/>
                  </a:cxn>
                  <a:cxn ang="0">
                    <a:pos x="380" y="150"/>
                  </a:cxn>
                  <a:cxn ang="0">
                    <a:pos x="397" y="150"/>
                  </a:cxn>
                  <a:cxn ang="0">
                    <a:pos x="397" y="150"/>
                  </a:cxn>
                  <a:cxn ang="0">
                    <a:pos x="418" y="132"/>
                  </a:cxn>
                  <a:cxn ang="0">
                    <a:pos x="436" y="76"/>
                  </a:cxn>
                  <a:cxn ang="0">
                    <a:pos x="397" y="0"/>
                  </a:cxn>
                  <a:cxn ang="0">
                    <a:pos x="252" y="94"/>
                  </a:cxn>
                  <a:cxn ang="0">
                    <a:pos x="176" y="59"/>
                  </a:cxn>
                  <a:cxn ang="0">
                    <a:pos x="280" y="76"/>
                  </a:cxn>
                  <a:cxn ang="0">
                    <a:pos x="342" y="59"/>
                  </a:cxn>
                  <a:cxn ang="0">
                    <a:pos x="252" y="94"/>
                  </a:cxn>
                </a:cxnLst>
                <a:pathLst>
                  <a:path w="126" h="43">
                    <a:moveTo>
                      <a:pt x="115" y="0"/>
                    </a:moveTo>
                    <a:cubicBezTo>
                      <a:pt x="110" y="8"/>
                      <a:pt x="105" y="17"/>
                      <a:pt x="94" y="17"/>
                    </a:cubicBezTo>
                    <a:cubicBezTo>
                      <a:pt x="83" y="17"/>
                      <a:pt x="73" y="8"/>
                      <a:pt x="73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70" y="3"/>
                      <a:pt x="70" y="6"/>
                      <a:pt x="67" y="8"/>
                    </a:cubicBezTo>
                    <a:cubicBezTo>
                      <a:pt x="67" y="11"/>
                      <a:pt x="62" y="11"/>
                      <a:pt x="62" y="8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51" y="14"/>
                      <a:pt x="51" y="14"/>
                      <a:pt x="49" y="11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41" y="6"/>
                      <a:pt x="41" y="6"/>
                      <a:pt x="41" y="3"/>
                    </a:cubicBezTo>
                    <a:cubicBezTo>
                      <a:pt x="41" y="3"/>
                      <a:pt x="38" y="6"/>
                      <a:pt x="35" y="6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41" y="11"/>
                      <a:pt x="41" y="11"/>
                      <a:pt x="41" y="14"/>
                    </a:cubicBezTo>
                    <a:cubicBezTo>
                      <a:pt x="38" y="17"/>
                      <a:pt x="35" y="17"/>
                      <a:pt x="33" y="14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11" y="11"/>
                      <a:pt x="0" y="17"/>
                      <a:pt x="0" y="22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30"/>
                      <a:pt x="0" y="33"/>
                      <a:pt x="3" y="33"/>
                    </a:cubicBezTo>
                    <a:cubicBezTo>
                      <a:pt x="3" y="33"/>
                      <a:pt x="6" y="35"/>
                      <a:pt x="9" y="38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4" y="38"/>
                      <a:pt x="17" y="38"/>
                      <a:pt x="19" y="38"/>
                    </a:cubicBezTo>
                    <a:cubicBezTo>
                      <a:pt x="19" y="38"/>
                      <a:pt x="22" y="38"/>
                      <a:pt x="25" y="41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7" y="41"/>
                      <a:pt x="30" y="41"/>
                      <a:pt x="30" y="43"/>
                    </a:cubicBezTo>
                    <a:cubicBezTo>
                      <a:pt x="33" y="43"/>
                      <a:pt x="33" y="43"/>
                      <a:pt x="33" y="43"/>
                    </a:cubicBezTo>
                    <a:cubicBezTo>
                      <a:pt x="35" y="43"/>
                      <a:pt x="35" y="43"/>
                      <a:pt x="38" y="43"/>
                    </a:cubicBezTo>
                    <a:cubicBezTo>
                      <a:pt x="41" y="43"/>
                      <a:pt x="41" y="43"/>
                      <a:pt x="41" y="43"/>
                    </a:cubicBezTo>
                    <a:cubicBezTo>
                      <a:pt x="43" y="43"/>
                      <a:pt x="46" y="43"/>
                      <a:pt x="46" y="43"/>
                    </a:cubicBezTo>
                    <a:cubicBezTo>
                      <a:pt x="49" y="43"/>
                      <a:pt x="51" y="43"/>
                      <a:pt x="51" y="43"/>
                    </a:cubicBezTo>
                    <a:cubicBezTo>
                      <a:pt x="54" y="43"/>
                      <a:pt x="54" y="43"/>
                      <a:pt x="54" y="43"/>
                    </a:cubicBezTo>
                    <a:cubicBezTo>
                      <a:pt x="57" y="43"/>
                      <a:pt x="57" y="43"/>
                      <a:pt x="57" y="43"/>
                    </a:cubicBezTo>
                    <a:cubicBezTo>
                      <a:pt x="57" y="43"/>
                      <a:pt x="57" y="43"/>
                      <a:pt x="57" y="43"/>
                    </a:cubicBezTo>
                    <a:cubicBezTo>
                      <a:pt x="57" y="38"/>
                      <a:pt x="67" y="35"/>
                      <a:pt x="78" y="35"/>
                    </a:cubicBezTo>
                    <a:cubicBezTo>
                      <a:pt x="89" y="35"/>
                      <a:pt x="99" y="38"/>
                      <a:pt x="99" y="43"/>
                    </a:cubicBezTo>
                    <a:cubicBezTo>
                      <a:pt x="99" y="43"/>
                      <a:pt x="99" y="43"/>
                      <a:pt x="99" y="43"/>
                    </a:cubicBezTo>
                    <a:cubicBezTo>
                      <a:pt x="105" y="43"/>
                      <a:pt x="105" y="43"/>
                      <a:pt x="105" y="43"/>
                    </a:cubicBezTo>
                    <a:cubicBezTo>
                      <a:pt x="110" y="43"/>
                      <a:pt x="110" y="43"/>
                      <a:pt x="110" y="43"/>
                    </a:cubicBezTo>
                    <a:cubicBezTo>
                      <a:pt x="110" y="43"/>
                      <a:pt x="110" y="43"/>
                      <a:pt x="110" y="43"/>
                    </a:cubicBezTo>
                    <a:cubicBezTo>
                      <a:pt x="113" y="43"/>
                      <a:pt x="115" y="43"/>
                      <a:pt x="115" y="43"/>
                    </a:cubicBezTo>
                    <a:cubicBezTo>
                      <a:pt x="115" y="43"/>
                      <a:pt x="115" y="43"/>
                      <a:pt x="115" y="43"/>
                    </a:cubicBezTo>
                    <a:cubicBezTo>
                      <a:pt x="121" y="43"/>
                      <a:pt x="121" y="41"/>
                      <a:pt x="121" y="38"/>
                    </a:cubicBezTo>
                    <a:cubicBezTo>
                      <a:pt x="126" y="35"/>
                      <a:pt x="126" y="27"/>
                      <a:pt x="126" y="22"/>
                    </a:cubicBezTo>
                    <a:cubicBezTo>
                      <a:pt x="126" y="11"/>
                      <a:pt x="121" y="6"/>
                      <a:pt x="115" y="0"/>
                    </a:cubicBezTo>
                    <a:close/>
                    <a:moveTo>
                      <a:pt x="73" y="27"/>
                    </a:moveTo>
                    <a:cubicBezTo>
                      <a:pt x="62" y="27"/>
                      <a:pt x="30" y="30"/>
                      <a:pt x="51" y="17"/>
                    </a:cubicBezTo>
                    <a:cubicBezTo>
                      <a:pt x="51" y="17"/>
                      <a:pt x="65" y="27"/>
                      <a:pt x="81" y="22"/>
                    </a:cubicBezTo>
                    <a:cubicBezTo>
                      <a:pt x="94" y="17"/>
                      <a:pt x="99" y="17"/>
                      <a:pt x="99" y="17"/>
                    </a:cubicBezTo>
                    <a:cubicBezTo>
                      <a:pt x="99" y="17"/>
                      <a:pt x="89" y="27"/>
                      <a:pt x="73" y="2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18" name="Freeform 330"/>
              <p:cNvSpPr/>
              <p:nvPr/>
            </p:nvSpPr>
            <p:spPr>
              <a:xfrm>
                <a:off x="6698" y="6208"/>
                <a:ext cx="35" cy="44"/>
              </a:xfrm>
              <a:custGeom>
                <a:avLst/>
                <a:gdLst/>
                <a:ahLst/>
                <a:cxnLst>
                  <a:cxn ang="0">
                    <a:pos x="17" y="37"/>
                  </a:cxn>
                  <a:cxn ang="0">
                    <a:pos x="35" y="37"/>
                  </a:cxn>
                  <a:cxn ang="0">
                    <a:pos x="35" y="27"/>
                  </a:cxn>
                  <a:cxn ang="0">
                    <a:pos x="17" y="0"/>
                  </a:cxn>
                  <a:cxn ang="0">
                    <a:pos x="0" y="0"/>
                  </a:cxn>
                  <a:cxn ang="0">
                    <a:pos x="0" y="16"/>
                  </a:cxn>
                  <a:cxn ang="0">
                    <a:pos x="17" y="37"/>
                  </a:cxn>
                </a:cxnLst>
                <a:pathLst>
                  <a:path w="10" h="13">
                    <a:moveTo>
                      <a:pt x="5" y="11"/>
                    </a:moveTo>
                    <a:cubicBezTo>
                      <a:pt x="8" y="13"/>
                      <a:pt x="10" y="13"/>
                      <a:pt x="10" y="11"/>
                    </a:cubicBezTo>
                    <a:cubicBezTo>
                      <a:pt x="10" y="11"/>
                      <a:pt x="10" y="11"/>
                      <a:pt x="10" y="8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0"/>
                      <a:pt x="0" y="0"/>
                    </a:cubicBezTo>
                    <a:cubicBezTo>
                      <a:pt x="0" y="3"/>
                      <a:pt x="0" y="5"/>
                      <a:pt x="0" y="5"/>
                    </a:cubicBezTo>
                    <a:lnTo>
                      <a:pt x="5" y="1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19" name="Freeform 331"/>
              <p:cNvSpPr/>
              <p:nvPr/>
            </p:nvSpPr>
            <p:spPr>
              <a:xfrm>
                <a:off x="6011" y="6395"/>
                <a:ext cx="853" cy="344"/>
              </a:xfrm>
              <a:custGeom>
                <a:avLst/>
                <a:gdLst/>
                <a:ahLst/>
                <a:cxnLst>
                  <a:cxn ang="0">
                    <a:pos x="832" y="111"/>
                  </a:cxn>
                  <a:cxn ang="0">
                    <a:pos x="731" y="72"/>
                  </a:cxn>
                  <a:cxn ang="0">
                    <a:pos x="461" y="173"/>
                  </a:cxn>
                  <a:cxn ang="0">
                    <a:pos x="128" y="17"/>
                  </a:cxn>
                  <a:cxn ang="0">
                    <a:pos x="17" y="62"/>
                  </a:cxn>
                  <a:cxn ang="0">
                    <a:pos x="55" y="166"/>
                  </a:cxn>
                  <a:cxn ang="0">
                    <a:pos x="426" y="333"/>
                  </a:cxn>
                  <a:cxn ang="0">
                    <a:pos x="461" y="344"/>
                  </a:cxn>
                  <a:cxn ang="0">
                    <a:pos x="499" y="333"/>
                  </a:cxn>
                  <a:cxn ang="0">
                    <a:pos x="797" y="222"/>
                  </a:cxn>
                  <a:cxn ang="0">
                    <a:pos x="832" y="111"/>
                  </a:cxn>
                </a:cxnLst>
                <a:pathLst>
                  <a:path w="246" h="99">
                    <a:moveTo>
                      <a:pt x="240" y="32"/>
                    </a:moveTo>
                    <a:cubicBezTo>
                      <a:pt x="235" y="21"/>
                      <a:pt x="224" y="16"/>
                      <a:pt x="211" y="21"/>
                    </a:cubicBezTo>
                    <a:cubicBezTo>
                      <a:pt x="133" y="50"/>
                      <a:pt x="133" y="50"/>
                      <a:pt x="133" y="50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24" y="0"/>
                      <a:pt x="11" y="5"/>
                      <a:pt x="5" y="18"/>
                    </a:cubicBezTo>
                    <a:cubicBezTo>
                      <a:pt x="0" y="32"/>
                      <a:pt x="5" y="42"/>
                      <a:pt x="16" y="48"/>
                    </a:cubicBezTo>
                    <a:cubicBezTo>
                      <a:pt x="123" y="96"/>
                      <a:pt x="123" y="96"/>
                      <a:pt x="123" y="96"/>
                    </a:cubicBezTo>
                    <a:cubicBezTo>
                      <a:pt x="125" y="99"/>
                      <a:pt x="128" y="99"/>
                      <a:pt x="133" y="99"/>
                    </a:cubicBezTo>
                    <a:cubicBezTo>
                      <a:pt x="139" y="99"/>
                      <a:pt x="141" y="99"/>
                      <a:pt x="144" y="96"/>
                    </a:cubicBezTo>
                    <a:cubicBezTo>
                      <a:pt x="230" y="64"/>
                      <a:pt x="230" y="64"/>
                      <a:pt x="230" y="64"/>
                    </a:cubicBezTo>
                    <a:cubicBezTo>
                      <a:pt x="240" y="58"/>
                      <a:pt x="246" y="45"/>
                      <a:pt x="240" y="3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20" name="Freeform 332"/>
              <p:cNvSpPr/>
              <p:nvPr/>
            </p:nvSpPr>
            <p:spPr>
              <a:xfrm>
                <a:off x="5852" y="7255"/>
                <a:ext cx="503" cy="83"/>
              </a:xfrm>
              <a:custGeom>
                <a:avLst/>
                <a:gdLst/>
                <a:ahLst/>
                <a:cxnLst>
                  <a:cxn ang="0">
                    <a:pos x="503" y="48"/>
                  </a:cxn>
                  <a:cxn ang="0">
                    <a:pos x="454" y="83"/>
                  </a:cxn>
                  <a:cxn ang="0">
                    <a:pos x="48" y="83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48" y="0"/>
                  </a:cxn>
                  <a:cxn ang="0">
                    <a:pos x="454" y="0"/>
                  </a:cxn>
                  <a:cxn ang="0">
                    <a:pos x="503" y="48"/>
                  </a:cxn>
                </a:cxnLst>
                <a:pathLst>
                  <a:path w="145" h="24">
                    <a:moveTo>
                      <a:pt x="145" y="14"/>
                    </a:moveTo>
                    <a:cubicBezTo>
                      <a:pt x="145" y="19"/>
                      <a:pt x="139" y="24"/>
                      <a:pt x="131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6" y="24"/>
                      <a:pt x="0" y="19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5"/>
                      <a:pt x="6" y="0"/>
                      <a:pt x="14" y="0"/>
                    </a:cubicBezTo>
                    <a:cubicBezTo>
                      <a:pt x="131" y="0"/>
                      <a:pt x="131" y="0"/>
                      <a:pt x="131" y="0"/>
                    </a:cubicBezTo>
                    <a:cubicBezTo>
                      <a:pt x="139" y="0"/>
                      <a:pt x="145" y="5"/>
                      <a:pt x="145" y="1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21" name="Rectangle 333"/>
              <p:cNvSpPr/>
              <p:nvPr/>
            </p:nvSpPr>
            <p:spPr>
              <a:xfrm>
                <a:off x="5900" y="7377"/>
                <a:ext cx="406" cy="16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222" name="Freeform 334"/>
              <p:cNvSpPr/>
              <p:nvPr/>
            </p:nvSpPr>
            <p:spPr>
              <a:xfrm>
                <a:off x="5900" y="6245"/>
                <a:ext cx="703" cy="1298"/>
              </a:xfrm>
              <a:custGeom>
                <a:avLst/>
                <a:gdLst/>
                <a:ahLst/>
                <a:cxnLst>
                  <a:cxn ang="0">
                    <a:pos x="609" y="777"/>
                  </a:cxn>
                  <a:cxn ang="0">
                    <a:pos x="592" y="777"/>
                  </a:cxn>
                  <a:cxn ang="0">
                    <a:pos x="581" y="777"/>
                  </a:cxn>
                  <a:cxn ang="0">
                    <a:pos x="571" y="777"/>
                  </a:cxn>
                  <a:cxn ang="0">
                    <a:pos x="425" y="777"/>
                  </a:cxn>
                  <a:cxn ang="0">
                    <a:pos x="425" y="472"/>
                  </a:cxn>
                  <a:cxn ang="0">
                    <a:pos x="148" y="350"/>
                  </a:cxn>
                  <a:cxn ang="0">
                    <a:pos x="83" y="211"/>
                  </a:cxn>
                  <a:cxn ang="0">
                    <a:pos x="90" y="183"/>
                  </a:cxn>
                  <a:cxn ang="0">
                    <a:pos x="249" y="128"/>
                  </a:cxn>
                  <a:cxn ang="0">
                    <a:pos x="425" y="204"/>
                  </a:cxn>
                  <a:cxn ang="0">
                    <a:pos x="425" y="166"/>
                  </a:cxn>
                  <a:cxn ang="0">
                    <a:pos x="259" y="0"/>
                  </a:cxn>
                  <a:cxn ang="0">
                    <a:pos x="166" y="0"/>
                  </a:cxn>
                  <a:cxn ang="0">
                    <a:pos x="0" y="166"/>
                  </a:cxn>
                  <a:cxn ang="0">
                    <a:pos x="0" y="815"/>
                  </a:cxn>
                  <a:cxn ang="0">
                    <a:pos x="166" y="982"/>
                  </a:cxn>
                  <a:cxn ang="0">
                    <a:pos x="232" y="982"/>
                  </a:cxn>
                  <a:cxn ang="0">
                    <a:pos x="259" y="982"/>
                  </a:cxn>
                  <a:cxn ang="0">
                    <a:pos x="498" y="982"/>
                  </a:cxn>
                  <a:cxn ang="0">
                    <a:pos x="498" y="1204"/>
                  </a:cxn>
                  <a:cxn ang="0">
                    <a:pos x="592" y="1298"/>
                  </a:cxn>
                  <a:cxn ang="0">
                    <a:pos x="609" y="1298"/>
                  </a:cxn>
                  <a:cxn ang="0">
                    <a:pos x="703" y="1204"/>
                  </a:cxn>
                  <a:cxn ang="0">
                    <a:pos x="703" y="860"/>
                  </a:cxn>
                  <a:cxn ang="0">
                    <a:pos x="609" y="777"/>
                  </a:cxn>
                </a:cxnLst>
                <a:pathLst>
                  <a:path w="203" h="374">
                    <a:moveTo>
                      <a:pt x="176" y="224"/>
                    </a:moveTo>
                    <a:cubicBezTo>
                      <a:pt x="171" y="224"/>
                      <a:pt x="171" y="224"/>
                      <a:pt x="171" y="224"/>
                    </a:cubicBezTo>
                    <a:cubicBezTo>
                      <a:pt x="171" y="224"/>
                      <a:pt x="171" y="224"/>
                      <a:pt x="168" y="224"/>
                    </a:cubicBezTo>
                    <a:cubicBezTo>
                      <a:pt x="168" y="224"/>
                      <a:pt x="168" y="224"/>
                      <a:pt x="165" y="224"/>
                    </a:cubicBezTo>
                    <a:cubicBezTo>
                      <a:pt x="123" y="224"/>
                      <a:pt x="123" y="224"/>
                      <a:pt x="123" y="224"/>
                    </a:cubicBezTo>
                    <a:cubicBezTo>
                      <a:pt x="123" y="136"/>
                      <a:pt x="123" y="136"/>
                      <a:pt x="123" y="136"/>
                    </a:cubicBezTo>
                    <a:cubicBezTo>
                      <a:pt x="43" y="101"/>
                      <a:pt x="43" y="101"/>
                      <a:pt x="43" y="101"/>
                    </a:cubicBezTo>
                    <a:cubicBezTo>
                      <a:pt x="26" y="93"/>
                      <a:pt x="21" y="77"/>
                      <a:pt x="24" y="61"/>
                    </a:cubicBezTo>
                    <a:cubicBezTo>
                      <a:pt x="24" y="59"/>
                      <a:pt x="26" y="56"/>
                      <a:pt x="26" y="53"/>
                    </a:cubicBezTo>
                    <a:cubicBezTo>
                      <a:pt x="32" y="37"/>
                      <a:pt x="53" y="27"/>
                      <a:pt x="72" y="37"/>
                    </a:cubicBezTo>
                    <a:cubicBezTo>
                      <a:pt x="123" y="59"/>
                      <a:pt x="123" y="59"/>
                      <a:pt x="123" y="59"/>
                    </a:cubicBezTo>
                    <a:cubicBezTo>
                      <a:pt x="123" y="48"/>
                      <a:pt x="123" y="48"/>
                      <a:pt x="123" y="48"/>
                    </a:cubicBezTo>
                    <a:cubicBezTo>
                      <a:pt x="123" y="21"/>
                      <a:pt x="101" y="0"/>
                      <a:pt x="75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1" y="0"/>
                      <a:pt x="0" y="21"/>
                      <a:pt x="0" y="48"/>
                    </a:cubicBezTo>
                    <a:cubicBezTo>
                      <a:pt x="0" y="235"/>
                      <a:pt x="0" y="235"/>
                      <a:pt x="0" y="235"/>
                    </a:cubicBezTo>
                    <a:cubicBezTo>
                      <a:pt x="0" y="262"/>
                      <a:pt x="21" y="283"/>
                      <a:pt x="48" y="283"/>
                    </a:cubicBezTo>
                    <a:cubicBezTo>
                      <a:pt x="67" y="283"/>
                      <a:pt x="67" y="283"/>
                      <a:pt x="67" y="283"/>
                    </a:cubicBezTo>
                    <a:cubicBezTo>
                      <a:pt x="75" y="283"/>
                      <a:pt x="75" y="283"/>
                      <a:pt x="75" y="283"/>
                    </a:cubicBezTo>
                    <a:cubicBezTo>
                      <a:pt x="144" y="283"/>
                      <a:pt x="144" y="283"/>
                      <a:pt x="144" y="283"/>
                    </a:cubicBezTo>
                    <a:cubicBezTo>
                      <a:pt x="144" y="347"/>
                      <a:pt x="144" y="347"/>
                      <a:pt x="144" y="347"/>
                    </a:cubicBezTo>
                    <a:cubicBezTo>
                      <a:pt x="144" y="363"/>
                      <a:pt x="155" y="374"/>
                      <a:pt x="171" y="374"/>
                    </a:cubicBezTo>
                    <a:cubicBezTo>
                      <a:pt x="176" y="374"/>
                      <a:pt x="176" y="374"/>
                      <a:pt x="176" y="374"/>
                    </a:cubicBezTo>
                    <a:cubicBezTo>
                      <a:pt x="192" y="374"/>
                      <a:pt x="203" y="363"/>
                      <a:pt x="203" y="347"/>
                    </a:cubicBezTo>
                    <a:cubicBezTo>
                      <a:pt x="203" y="248"/>
                      <a:pt x="203" y="248"/>
                      <a:pt x="203" y="248"/>
                    </a:cubicBezTo>
                    <a:cubicBezTo>
                      <a:pt x="203" y="235"/>
                      <a:pt x="192" y="224"/>
                      <a:pt x="176" y="22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23" name="Freeform 335"/>
              <p:cNvSpPr/>
              <p:nvPr/>
            </p:nvSpPr>
            <p:spPr>
              <a:xfrm>
                <a:off x="6362" y="6374"/>
                <a:ext cx="491" cy="166"/>
              </a:xfrm>
              <a:custGeom>
                <a:avLst/>
                <a:gdLst/>
                <a:ahLst/>
                <a:cxnLst>
                  <a:cxn ang="0">
                    <a:pos x="480" y="65"/>
                  </a:cxn>
                  <a:cxn ang="0">
                    <a:pos x="380" y="20"/>
                  </a:cxn>
                  <a:cxn ang="0">
                    <a:pos x="110" y="131"/>
                  </a:cxn>
                  <a:cxn ang="0">
                    <a:pos x="0" y="76"/>
                  </a:cxn>
                  <a:cxn ang="0">
                    <a:pos x="0" y="110"/>
                  </a:cxn>
                  <a:cxn ang="0">
                    <a:pos x="110" y="166"/>
                  </a:cxn>
                  <a:cxn ang="0">
                    <a:pos x="380" y="55"/>
                  </a:cxn>
                  <a:cxn ang="0">
                    <a:pos x="480" y="103"/>
                  </a:cxn>
                  <a:cxn ang="0">
                    <a:pos x="480" y="110"/>
                  </a:cxn>
                  <a:cxn ang="0">
                    <a:pos x="480" y="65"/>
                  </a:cxn>
                </a:cxnLst>
                <a:pathLst>
                  <a:path w="142" h="48">
                    <a:moveTo>
                      <a:pt x="139" y="19"/>
                    </a:moveTo>
                    <a:cubicBezTo>
                      <a:pt x="134" y="6"/>
                      <a:pt x="123" y="0"/>
                      <a:pt x="110" y="6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32" y="48"/>
                      <a:pt x="32" y="48"/>
                      <a:pt x="32" y="48"/>
                    </a:cubicBezTo>
                    <a:cubicBezTo>
                      <a:pt x="110" y="16"/>
                      <a:pt x="110" y="16"/>
                      <a:pt x="110" y="16"/>
                    </a:cubicBezTo>
                    <a:cubicBezTo>
                      <a:pt x="123" y="11"/>
                      <a:pt x="134" y="16"/>
                      <a:pt x="139" y="30"/>
                    </a:cubicBezTo>
                    <a:cubicBezTo>
                      <a:pt x="139" y="32"/>
                      <a:pt x="139" y="32"/>
                      <a:pt x="139" y="32"/>
                    </a:cubicBezTo>
                    <a:cubicBezTo>
                      <a:pt x="142" y="27"/>
                      <a:pt x="142" y="24"/>
                      <a:pt x="139" y="1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24" name="Freeform 336"/>
              <p:cNvSpPr/>
              <p:nvPr/>
            </p:nvSpPr>
            <p:spPr>
              <a:xfrm>
                <a:off x="6643" y="7188"/>
                <a:ext cx="221" cy="364"/>
              </a:xfrm>
              <a:custGeom>
                <a:avLst/>
                <a:gdLst/>
                <a:ahLst/>
                <a:cxnLst>
                  <a:cxn ang="0">
                    <a:pos x="183" y="187"/>
                  </a:cxn>
                  <a:cxn ang="0">
                    <a:pos x="0" y="0"/>
                  </a:cxn>
                  <a:cxn ang="0">
                    <a:pos x="0" y="287"/>
                  </a:cxn>
                  <a:cxn ang="0">
                    <a:pos x="44" y="336"/>
                  </a:cxn>
                  <a:cxn ang="0">
                    <a:pos x="165" y="336"/>
                  </a:cxn>
                  <a:cxn ang="0">
                    <a:pos x="183" y="315"/>
                  </a:cxn>
                  <a:cxn ang="0">
                    <a:pos x="183" y="187"/>
                  </a:cxn>
                </a:cxnLst>
                <a:pathLst>
                  <a:path w="64" h="105">
                    <a:moveTo>
                      <a:pt x="53" y="5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13" y="97"/>
                      <a:pt x="13" y="97"/>
                      <a:pt x="13" y="97"/>
                    </a:cubicBezTo>
                    <a:cubicBezTo>
                      <a:pt x="21" y="105"/>
                      <a:pt x="40" y="105"/>
                      <a:pt x="48" y="97"/>
                    </a:cubicBezTo>
                    <a:cubicBezTo>
                      <a:pt x="53" y="91"/>
                      <a:pt x="53" y="91"/>
                      <a:pt x="53" y="91"/>
                    </a:cubicBezTo>
                    <a:cubicBezTo>
                      <a:pt x="64" y="81"/>
                      <a:pt x="64" y="65"/>
                      <a:pt x="5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25" name="Freeform 337"/>
              <p:cNvSpPr/>
              <p:nvPr/>
            </p:nvSpPr>
            <p:spPr>
              <a:xfrm>
                <a:off x="7531" y="7098"/>
                <a:ext cx="558" cy="454"/>
              </a:xfrm>
              <a:custGeom>
                <a:avLst/>
                <a:gdLst/>
                <a:ahLst/>
                <a:cxnLst>
                  <a:cxn ang="0">
                    <a:pos x="518" y="454"/>
                  </a:cxn>
                  <a:cxn ang="0">
                    <a:pos x="0" y="46"/>
                  </a:cxn>
                  <a:cxn ang="0">
                    <a:pos x="27" y="0"/>
                  </a:cxn>
                  <a:cxn ang="0">
                    <a:pos x="558" y="405"/>
                  </a:cxn>
                  <a:cxn ang="0">
                    <a:pos x="518" y="454"/>
                  </a:cxn>
                </a:cxnLst>
                <a:pathLst>
                  <a:path w="242" h="197">
                    <a:moveTo>
                      <a:pt x="225" y="197"/>
                    </a:moveTo>
                    <a:lnTo>
                      <a:pt x="0" y="20"/>
                    </a:lnTo>
                    <a:lnTo>
                      <a:pt x="12" y="0"/>
                    </a:lnTo>
                    <a:lnTo>
                      <a:pt x="242" y="176"/>
                    </a:lnTo>
                    <a:lnTo>
                      <a:pt x="225" y="19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26" name="Freeform 338"/>
              <p:cNvSpPr/>
              <p:nvPr/>
            </p:nvSpPr>
            <p:spPr>
              <a:xfrm>
                <a:off x="7132" y="7322"/>
                <a:ext cx="104" cy="1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11"/>
                  </a:cxn>
                  <a:cxn ang="0">
                    <a:pos x="104" y="0"/>
                  </a:cxn>
                  <a:cxn ang="0">
                    <a:pos x="0" y="0"/>
                  </a:cxn>
                </a:cxnLst>
                <a:pathLst>
                  <a:path w="45" h="48">
                    <a:moveTo>
                      <a:pt x="0" y="0"/>
                    </a:moveTo>
                    <a:lnTo>
                      <a:pt x="0" y="48"/>
                    </a:ln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27" name="Freeform 339"/>
              <p:cNvSpPr/>
              <p:nvPr/>
            </p:nvSpPr>
            <p:spPr>
              <a:xfrm>
                <a:off x="7132" y="7322"/>
                <a:ext cx="249" cy="221"/>
              </a:xfrm>
              <a:custGeom>
                <a:avLst/>
                <a:gdLst/>
                <a:ahLst/>
                <a:cxnLst>
                  <a:cxn ang="0">
                    <a:pos x="175" y="0"/>
                  </a:cxn>
                  <a:cxn ang="0">
                    <a:pos x="0" y="181"/>
                  </a:cxn>
                  <a:cxn ang="0">
                    <a:pos x="0" y="221"/>
                  </a:cxn>
                  <a:cxn ang="0">
                    <a:pos x="27" y="221"/>
                  </a:cxn>
                  <a:cxn ang="0">
                    <a:pos x="249" y="0"/>
                  </a:cxn>
                  <a:cxn ang="0">
                    <a:pos x="175" y="0"/>
                  </a:cxn>
                </a:cxnLst>
                <a:pathLst>
                  <a:path w="108" h="96">
                    <a:moveTo>
                      <a:pt x="76" y="0"/>
                    </a:moveTo>
                    <a:lnTo>
                      <a:pt x="0" y="79"/>
                    </a:lnTo>
                    <a:lnTo>
                      <a:pt x="0" y="96"/>
                    </a:lnTo>
                    <a:lnTo>
                      <a:pt x="12" y="96"/>
                    </a:lnTo>
                    <a:lnTo>
                      <a:pt x="108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28" name="Freeform 340"/>
              <p:cNvSpPr>
                <a:spLocks noEditPoints="1"/>
              </p:cNvSpPr>
              <p:nvPr/>
            </p:nvSpPr>
            <p:spPr>
              <a:xfrm>
                <a:off x="7236" y="7322"/>
                <a:ext cx="510" cy="221"/>
              </a:xfrm>
              <a:custGeom>
                <a:avLst/>
                <a:gdLst/>
                <a:ahLst/>
                <a:cxnLst>
                  <a:cxn ang="0">
                    <a:pos x="222" y="0"/>
                  </a:cxn>
                  <a:cxn ang="0">
                    <a:pos x="0" y="221"/>
                  </a:cxn>
                  <a:cxn ang="0">
                    <a:pos x="510" y="221"/>
                  </a:cxn>
                  <a:cxn ang="0">
                    <a:pos x="510" y="0"/>
                  </a:cxn>
                  <a:cxn ang="0">
                    <a:pos x="222" y="0"/>
                  </a:cxn>
                  <a:cxn ang="0">
                    <a:pos x="333" y="165"/>
                  </a:cxn>
                  <a:cxn ang="0">
                    <a:pos x="211" y="93"/>
                  </a:cxn>
                  <a:cxn ang="0">
                    <a:pos x="371" y="127"/>
                  </a:cxn>
                  <a:cxn ang="0">
                    <a:pos x="482" y="93"/>
                  </a:cxn>
                  <a:cxn ang="0">
                    <a:pos x="333" y="165"/>
                  </a:cxn>
                </a:cxnLst>
                <a:pathLst>
                  <a:path w="147" h="64">
                    <a:moveTo>
                      <a:pt x="64" y="0"/>
                    </a:moveTo>
                    <a:cubicBezTo>
                      <a:pt x="0" y="64"/>
                      <a:pt x="0" y="64"/>
                      <a:pt x="0" y="64"/>
                    </a:cubicBezTo>
                    <a:cubicBezTo>
                      <a:pt x="147" y="64"/>
                      <a:pt x="147" y="64"/>
                      <a:pt x="147" y="64"/>
                    </a:cubicBezTo>
                    <a:cubicBezTo>
                      <a:pt x="147" y="0"/>
                      <a:pt x="147" y="0"/>
                      <a:pt x="147" y="0"/>
                    </a:cubicBezTo>
                    <a:lnTo>
                      <a:pt x="64" y="0"/>
                    </a:lnTo>
                    <a:close/>
                    <a:moveTo>
                      <a:pt x="96" y="48"/>
                    </a:moveTo>
                    <a:cubicBezTo>
                      <a:pt x="80" y="45"/>
                      <a:pt x="32" y="48"/>
                      <a:pt x="61" y="27"/>
                    </a:cubicBezTo>
                    <a:cubicBezTo>
                      <a:pt x="61" y="27"/>
                      <a:pt x="85" y="43"/>
                      <a:pt x="107" y="37"/>
                    </a:cubicBezTo>
                    <a:cubicBezTo>
                      <a:pt x="131" y="29"/>
                      <a:pt x="136" y="27"/>
                      <a:pt x="139" y="27"/>
                    </a:cubicBezTo>
                    <a:cubicBezTo>
                      <a:pt x="139" y="27"/>
                      <a:pt x="117" y="48"/>
                      <a:pt x="96" y="4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29" name="Rectangle 341"/>
              <p:cNvSpPr/>
              <p:nvPr/>
            </p:nvSpPr>
            <p:spPr>
              <a:xfrm>
                <a:off x="5651" y="7571"/>
                <a:ext cx="2675" cy="2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5370" name="组合 36"/>
            <p:cNvGrpSpPr/>
            <p:nvPr/>
          </p:nvGrpSpPr>
          <p:grpSpPr>
            <a:xfrm rot="0">
              <a:off x="6971" y="4803"/>
              <a:ext cx="1930" cy="611"/>
              <a:chOff x="5229" y="3416"/>
              <a:chExt cx="7608" cy="2413"/>
            </a:xfrm>
          </p:grpSpPr>
          <p:sp>
            <p:nvSpPr>
              <p:cNvPr id="5371" name="Freeform 175"/>
              <p:cNvSpPr/>
              <p:nvPr/>
            </p:nvSpPr>
            <p:spPr>
              <a:xfrm>
                <a:off x="12021" y="3416"/>
                <a:ext cx="131" cy="55"/>
              </a:xfrm>
              <a:custGeom>
                <a:avLst/>
                <a:gdLst/>
                <a:ahLst/>
                <a:cxnLst>
                  <a:cxn ang="0">
                    <a:pos x="55" y="37"/>
                  </a:cxn>
                  <a:cxn ang="0">
                    <a:pos x="20" y="0"/>
                  </a:cxn>
                  <a:cxn ang="0">
                    <a:pos x="0" y="0"/>
                  </a:cxn>
                  <a:cxn ang="0">
                    <a:pos x="55" y="55"/>
                  </a:cxn>
                  <a:cxn ang="0">
                    <a:pos x="131" y="0"/>
                  </a:cxn>
                  <a:cxn ang="0">
                    <a:pos x="93" y="0"/>
                  </a:cxn>
                  <a:cxn ang="0">
                    <a:pos x="55" y="37"/>
                  </a:cxn>
                </a:cxnLst>
                <a:pathLst>
                  <a:path w="38" h="16">
                    <a:moveTo>
                      <a:pt x="16" y="11"/>
                    </a:moveTo>
                    <a:cubicBezTo>
                      <a:pt x="11" y="11"/>
                      <a:pt x="6" y="6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"/>
                      <a:pt x="8" y="16"/>
                      <a:pt x="16" y="16"/>
                    </a:cubicBezTo>
                    <a:cubicBezTo>
                      <a:pt x="27" y="16"/>
                      <a:pt x="38" y="11"/>
                      <a:pt x="38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6"/>
                      <a:pt x="24" y="11"/>
                      <a:pt x="16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372" name="Freeform 176"/>
              <p:cNvSpPr/>
              <p:nvPr/>
            </p:nvSpPr>
            <p:spPr>
              <a:xfrm>
                <a:off x="12060" y="3416"/>
                <a:ext cx="55" cy="21"/>
              </a:xfrm>
              <a:custGeom>
                <a:avLst/>
                <a:gdLst/>
                <a:ahLst/>
                <a:cxnLst>
                  <a:cxn ang="0">
                    <a:pos x="17" y="21"/>
                  </a:cxn>
                  <a:cxn ang="0">
                    <a:pos x="55" y="0"/>
                  </a:cxn>
                  <a:cxn ang="0">
                    <a:pos x="0" y="0"/>
                  </a:cxn>
                  <a:cxn ang="0">
                    <a:pos x="17" y="21"/>
                  </a:cxn>
                </a:cxnLst>
                <a:pathLst>
                  <a:path w="16" h="6">
                    <a:moveTo>
                      <a:pt x="5" y="6"/>
                    </a:moveTo>
                    <a:cubicBezTo>
                      <a:pt x="11" y="6"/>
                      <a:pt x="16" y="6"/>
                      <a:pt x="1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3" y="6"/>
                      <a:pt x="5" y="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373" name="Freeform 178"/>
              <p:cNvSpPr/>
              <p:nvPr/>
            </p:nvSpPr>
            <p:spPr>
              <a:xfrm>
                <a:off x="12724" y="3416"/>
                <a:ext cx="113" cy="55"/>
              </a:xfrm>
              <a:custGeom>
                <a:avLst/>
                <a:gdLst/>
                <a:ahLst/>
                <a:cxnLst>
                  <a:cxn ang="0">
                    <a:pos x="56" y="37"/>
                  </a:cxn>
                  <a:cxn ang="0">
                    <a:pos x="21" y="0"/>
                  </a:cxn>
                  <a:cxn ang="0">
                    <a:pos x="0" y="0"/>
                  </a:cxn>
                  <a:cxn ang="0">
                    <a:pos x="56" y="55"/>
                  </a:cxn>
                  <a:cxn ang="0">
                    <a:pos x="113" y="0"/>
                  </a:cxn>
                  <a:cxn ang="0">
                    <a:pos x="95" y="0"/>
                  </a:cxn>
                  <a:cxn ang="0">
                    <a:pos x="56" y="37"/>
                  </a:cxn>
                </a:cxnLst>
                <a:pathLst>
                  <a:path w="32" h="16">
                    <a:moveTo>
                      <a:pt x="16" y="11"/>
                    </a:moveTo>
                    <a:cubicBezTo>
                      <a:pt x="11" y="11"/>
                      <a:pt x="6" y="6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"/>
                      <a:pt x="6" y="16"/>
                      <a:pt x="16" y="16"/>
                    </a:cubicBezTo>
                    <a:cubicBezTo>
                      <a:pt x="27" y="16"/>
                      <a:pt x="32" y="11"/>
                      <a:pt x="32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6"/>
                      <a:pt x="22" y="11"/>
                      <a:pt x="16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374" name="Freeform 179"/>
              <p:cNvSpPr/>
              <p:nvPr/>
            </p:nvSpPr>
            <p:spPr>
              <a:xfrm>
                <a:off x="12752" y="3416"/>
                <a:ext cx="58" cy="21"/>
              </a:xfrm>
              <a:custGeom>
                <a:avLst/>
                <a:gdLst/>
                <a:ahLst/>
                <a:cxnLst>
                  <a:cxn ang="0">
                    <a:pos x="29" y="21"/>
                  </a:cxn>
                  <a:cxn ang="0">
                    <a:pos x="58" y="0"/>
                  </a:cxn>
                  <a:cxn ang="0">
                    <a:pos x="0" y="0"/>
                  </a:cxn>
                  <a:cxn ang="0">
                    <a:pos x="29" y="21"/>
                  </a:cxn>
                </a:cxnLst>
                <a:pathLst>
                  <a:path w="16" h="6">
                    <a:moveTo>
                      <a:pt x="8" y="6"/>
                    </a:moveTo>
                    <a:cubicBezTo>
                      <a:pt x="14" y="6"/>
                      <a:pt x="16" y="6"/>
                      <a:pt x="1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3" y="6"/>
                      <a:pt x="8" y="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375" name="Freeform 260"/>
              <p:cNvSpPr/>
              <p:nvPr/>
            </p:nvSpPr>
            <p:spPr>
              <a:xfrm>
                <a:off x="5543" y="5764"/>
                <a:ext cx="55" cy="28"/>
              </a:xfrm>
              <a:custGeom>
                <a:avLst/>
                <a:gdLst/>
                <a:ahLst/>
                <a:cxnLst>
                  <a:cxn ang="0">
                    <a:pos x="27" y="28"/>
                  </a:cxn>
                  <a:cxn ang="0">
                    <a:pos x="55" y="0"/>
                  </a:cxn>
                  <a:cxn ang="0">
                    <a:pos x="0" y="0"/>
                  </a:cxn>
                  <a:cxn ang="0">
                    <a:pos x="27" y="28"/>
                  </a:cxn>
                </a:cxnLst>
                <a:pathLst>
                  <a:path w="16" h="8">
                    <a:moveTo>
                      <a:pt x="8" y="8"/>
                    </a:moveTo>
                    <a:cubicBezTo>
                      <a:pt x="13" y="8"/>
                      <a:pt x="16" y="5"/>
                      <a:pt x="1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3" y="8"/>
                      <a:pt x="8" y="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376" name="Freeform 261"/>
              <p:cNvSpPr/>
              <p:nvPr/>
            </p:nvSpPr>
            <p:spPr>
              <a:xfrm>
                <a:off x="11799" y="3642"/>
                <a:ext cx="387" cy="387"/>
              </a:xfrm>
              <a:custGeom>
                <a:avLst/>
                <a:gdLst/>
                <a:ahLst/>
                <a:cxnLst>
                  <a:cxn ang="0">
                    <a:pos x="387" y="200"/>
                  </a:cxn>
                  <a:cxn ang="0">
                    <a:pos x="193" y="387"/>
                  </a:cxn>
                  <a:cxn ang="0">
                    <a:pos x="0" y="200"/>
                  </a:cxn>
                  <a:cxn ang="0">
                    <a:pos x="193" y="0"/>
                  </a:cxn>
                  <a:cxn ang="0">
                    <a:pos x="387" y="200"/>
                  </a:cxn>
                </a:cxnLst>
                <a:pathLst>
                  <a:path w="112" h="112">
                    <a:moveTo>
                      <a:pt x="112" y="58"/>
                    </a:moveTo>
                    <a:cubicBezTo>
                      <a:pt x="112" y="88"/>
                      <a:pt x="86" y="112"/>
                      <a:pt x="56" y="112"/>
                    </a:cubicBezTo>
                    <a:cubicBezTo>
                      <a:pt x="27" y="112"/>
                      <a:pt x="0" y="88"/>
                      <a:pt x="0" y="58"/>
                    </a:cubicBezTo>
                    <a:cubicBezTo>
                      <a:pt x="0" y="26"/>
                      <a:pt x="27" y="0"/>
                      <a:pt x="56" y="0"/>
                    </a:cubicBezTo>
                    <a:cubicBezTo>
                      <a:pt x="86" y="0"/>
                      <a:pt x="112" y="26"/>
                      <a:pt x="112" y="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377" name="Freeform 262"/>
              <p:cNvSpPr/>
              <p:nvPr/>
            </p:nvSpPr>
            <p:spPr>
              <a:xfrm>
                <a:off x="5748" y="3771"/>
                <a:ext cx="378" cy="387"/>
              </a:xfrm>
              <a:custGeom>
                <a:avLst/>
                <a:gdLst/>
                <a:ahLst/>
                <a:cxnLst>
                  <a:cxn ang="0">
                    <a:pos x="378" y="203"/>
                  </a:cxn>
                  <a:cxn ang="0">
                    <a:pos x="194" y="387"/>
                  </a:cxn>
                  <a:cxn ang="0">
                    <a:pos x="0" y="203"/>
                  </a:cxn>
                  <a:cxn ang="0">
                    <a:pos x="194" y="0"/>
                  </a:cxn>
                  <a:cxn ang="0">
                    <a:pos x="378" y="203"/>
                  </a:cxn>
                </a:cxnLst>
                <a:pathLst>
                  <a:path w="109" h="112">
                    <a:moveTo>
                      <a:pt x="109" y="59"/>
                    </a:moveTo>
                    <a:cubicBezTo>
                      <a:pt x="109" y="88"/>
                      <a:pt x="88" y="112"/>
                      <a:pt x="56" y="112"/>
                    </a:cubicBezTo>
                    <a:cubicBezTo>
                      <a:pt x="24" y="112"/>
                      <a:pt x="0" y="88"/>
                      <a:pt x="0" y="59"/>
                    </a:cubicBezTo>
                    <a:cubicBezTo>
                      <a:pt x="0" y="27"/>
                      <a:pt x="24" y="0"/>
                      <a:pt x="56" y="0"/>
                    </a:cubicBezTo>
                    <a:cubicBezTo>
                      <a:pt x="88" y="0"/>
                      <a:pt x="109" y="27"/>
                      <a:pt x="109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378" name="Freeform 263"/>
              <p:cNvSpPr/>
              <p:nvPr/>
            </p:nvSpPr>
            <p:spPr>
              <a:xfrm>
                <a:off x="8785" y="4103"/>
                <a:ext cx="809" cy="410"/>
              </a:xfrm>
              <a:custGeom>
                <a:avLst/>
                <a:gdLst/>
                <a:ahLst/>
                <a:cxnLst>
                  <a:cxn ang="0">
                    <a:pos x="781" y="38"/>
                  </a:cxn>
                  <a:cxn ang="0">
                    <a:pos x="659" y="17"/>
                  </a:cxn>
                  <a:cxn ang="0">
                    <a:pos x="381" y="243"/>
                  </a:cxn>
                  <a:cxn ang="0">
                    <a:pos x="111" y="166"/>
                  </a:cxn>
                  <a:cxn ang="0">
                    <a:pos x="10" y="222"/>
                  </a:cxn>
                  <a:cxn ang="0">
                    <a:pos x="65" y="316"/>
                  </a:cxn>
                  <a:cxn ang="0">
                    <a:pos x="364" y="410"/>
                  </a:cxn>
                  <a:cxn ang="0">
                    <a:pos x="392" y="410"/>
                  </a:cxn>
                  <a:cxn ang="0">
                    <a:pos x="437" y="399"/>
                  </a:cxn>
                  <a:cxn ang="0">
                    <a:pos x="763" y="149"/>
                  </a:cxn>
                  <a:cxn ang="0">
                    <a:pos x="781" y="38"/>
                  </a:cxn>
                </a:cxnLst>
                <a:pathLst>
                  <a:path w="233" h="118">
                    <a:moveTo>
                      <a:pt x="225" y="11"/>
                    </a:moveTo>
                    <a:cubicBezTo>
                      <a:pt x="217" y="0"/>
                      <a:pt x="201" y="0"/>
                      <a:pt x="190" y="5"/>
                    </a:cubicBezTo>
                    <a:cubicBezTo>
                      <a:pt x="110" y="70"/>
                      <a:pt x="110" y="70"/>
                      <a:pt x="110" y="70"/>
                    </a:cubicBezTo>
                    <a:cubicBezTo>
                      <a:pt x="32" y="48"/>
                      <a:pt x="32" y="48"/>
                      <a:pt x="32" y="48"/>
                    </a:cubicBezTo>
                    <a:cubicBezTo>
                      <a:pt x="19" y="43"/>
                      <a:pt x="8" y="48"/>
                      <a:pt x="3" y="64"/>
                    </a:cubicBezTo>
                    <a:cubicBezTo>
                      <a:pt x="0" y="75"/>
                      <a:pt x="8" y="88"/>
                      <a:pt x="19" y="91"/>
                    </a:cubicBezTo>
                    <a:cubicBezTo>
                      <a:pt x="105" y="118"/>
                      <a:pt x="105" y="118"/>
                      <a:pt x="105" y="118"/>
                    </a:cubicBezTo>
                    <a:cubicBezTo>
                      <a:pt x="107" y="118"/>
                      <a:pt x="110" y="118"/>
                      <a:pt x="113" y="118"/>
                    </a:cubicBezTo>
                    <a:cubicBezTo>
                      <a:pt x="118" y="118"/>
                      <a:pt x="123" y="118"/>
                      <a:pt x="126" y="115"/>
                    </a:cubicBezTo>
                    <a:cubicBezTo>
                      <a:pt x="220" y="43"/>
                      <a:pt x="220" y="43"/>
                      <a:pt x="220" y="43"/>
                    </a:cubicBezTo>
                    <a:cubicBezTo>
                      <a:pt x="230" y="38"/>
                      <a:pt x="233" y="21"/>
                      <a:pt x="225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379" name="Freeform 264"/>
              <p:cNvSpPr/>
              <p:nvPr/>
            </p:nvSpPr>
            <p:spPr>
              <a:xfrm>
                <a:off x="9306" y="3582"/>
                <a:ext cx="381" cy="383"/>
              </a:xfrm>
              <a:custGeom>
                <a:avLst/>
                <a:gdLst/>
                <a:ahLst/>
                <a:cxnLst>
                  <a:cxn ang="0">
                    <a:pos x="381" y="188"/>
                  </a:cxn>
                  <a:cxn ang="0">
                    <a:pos x="193" y="383"/>
                  </a:cxn>
                  <a:cxn ang="0">
                    <a:pos x="0" y="188"/>
                  </a:cxn>
                  <a:cxn ang="0">
                    <a:pos x="193" y="0"/>
                  </a:cxn>
                  <a:cxn ang="0">
                    <a:pos x="381" y="188"/>
                  </a:cxn>
                </a:cxnLst>
                <a:pathLst>
                  <a:path w="110" h="110">
                    <a:moveTo>
                      <a:pt x="110" y="54"/>
                    </a:moveTo>
                    <a:cubicBezTo>
                      <a:pt x="110" y="86"/>
                      <a:pt x="88" y="110"/>
                      <a:pt x="56" y="110"/>
                    </a:cubicBezTo>
                    <a:cubicBezTo>
                      <a:pt x="24" y="110"/>
                      <a:pt x="0" y="86"/>
                      <a:pt x="0" y="54"/>
                    </a:cubicBezTo>
                    <a:cubicBezTo>
                      <a:pt x="0" y="24"/>
                      <a:pt x="24" y="0"/>
                      <a:pt x="56" y="0"/>
                    </a:cubicBezTo>
                    <a:cubicBezTo>
                      <a:pt x="88" y="0"/>
                      <a:pt x="110" y="24"/>
                      <a:pt x="110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380" name="Freeform 265"/>
              <p:cNvSpPr/>
              <p:nvPr/>
            </p:nvSpPr>
            <p:spPr>
              <a:xfrm>
                <a:off x="6740" y="4641"/>
                <a:ext cx="3503" cy="111"/>
              </a:xfrm>
              <a:custGeom>
                <a:avLst/>
                <a:gdLst/>
                <a:ahLst/>
                <a:cxnLst>
                  <a:cxn ang="0">
                    <a:pos x="3503" y="55"/>
                  </a:cxn>
                  <a:cxn ang="0">
                    <a:pos x="3447" y="111"/>
                  </a:cxn>
                  <a:cxn ang="0">
                    <a:pos x="45" y="111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45" y="0"/>
                  </a:cxn>
                  <a:cxn ang="0">
                    <a:pos x="3447" y="0"/>
                  </a:cxn>
                  <a:cxn ang="0">
                    <a:pos x="3503" y="55"/>
                  </a:cxn>
                </a:cxnLst>
                <a:pathLst>
                  <a:path w="1010" h="32">
                    <a:moveTo>
                      <a:pt x="1010" y="16"/>
                    </a:moveTo>
                    <a:cubicBezTo>
                      <a:pt x="1010" y="24"/>
                      <a:pt x="999" y="32"/>
                      <a:pt x="994" y="32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5" y="32"/>
                      <a:pt x="0" y="24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5"/>
                      <a:pt x="5" y="0"/>
                      <a:pt x="13" y="0"/>
                    </a:cubicBezTo>
                    <a:cubicBezTo>
                      <a:pt x="994" y="0"/>
                      <a:pt x="994" y="0"/>
                      <a:pt x="994" y="0"/>
                    </a:cubicBezTo>
                    <a:cubicBezTo>
                      <a:pt x="999" y="0"/>
                      <a:pt x="1010" y="5"/>
                      <a:pt x="1010" y="1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381" name="Freeform 266"/>
              <p:cNvSpPr/>
              <p:nvPr/>
            </p:nvSpPr>
            <p:spPr>
              <a:xfrm>
                <a:off x="6823" y="4791"/>
                <a:ext cx="4799" cy="1038"/>
              </a:xfrm>
              <a:custGeom>
                <a:avLst/>
                <a:gdLst/>
                <a:ahLst/>
                <a:cxnLst>
                  <a:cxn ang="0">
                    <a:pos x="4699" y="99"/>
                  </a:cxn>
                  <a:cxn ang="0">
                    <a:pos x="4699" y="205"/>
                  </a:cxn>
                  <a:cxn ang="0">
                    <a:pos x="3855" y="205"/>
                  </a:cxn>
                  <a:cxn ang="0">
                    <a:pos x="3325" y="0"/>
                  </a:cxn>
                  <a:cxn ang="0">
                    <a:pos x="0" y="0"/>
                  </a:cxn>
                  <a:cxn ang="0">
                    <a:pos x="0" y="1038"/>
                  </a:cxn>
                  <a:cxn ang="0">
                    <a:pos x="3325" y="1038"/>
                  </a:cxn>
                  <a:cxn ang="0">
                    <a:pos x="4799" y="1038"/>
                  </a:cxn>
                  <a:cxn ang="0">
                    <a:pos x="4799" y="99"/>
                  </a:cxn>
                  <a:cxn ang="0">
                    <a:pos x="4699" y="99"/>
                  </a:cxn>
                </a:cxnLst>
                <a:pathLst>
                  <a:path w="2081" h="450">
                    <a:moveTo>
                      <a:pt x="2038" y="43"/>
                    </a:moveTo>
                    <a:lnTo>
                      <a:pt x="2038" y="89"/>
                    </a:lnTo>
                    <a:lnTo>
                      <a:pt x="1672" y="89"/>
                    </a:lnTo>
                    <a:lnTo>
                      <a:pt x="1442" y="0"/>
                    </a:lnTo>
                    <a:lnTo>
                      <a:pt x="0" y="0"/>
                    </a:lnTo>
                    <a:lnTo>
                      <a:pt x="0" y="450"/>
                    </a:lnTo>
                    <a:lnTo>
                      <a:pt x="1442" y="450"/>
                    </a:lnTo>
                    <a:lnTo>
                      <a:pt x="2081" y="450"/>
                    </a:lnTo>
                    <a:lnTo>
                      <a:pt x="2081" y="43"/>
                    </a:lnTo>
                    <a:lnTo>
                      <a:pt x="2038" y="4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382" name="Freeform 267"/>
              <p:cNvSpPr/>
              <p:nvPr/>
            </p:nvSpPr>
            <p:spPr>
              <a:xfrm>
                <a:off x="10132" y="4631"/>
                <a:ext cx="1545" cy="337"/>
              </a:xfrm>
              <a:custGeom>
                <a:avLst/>
                <a:gdLst/>
                <a:ahLst/>
                <a:cxnLst>
                  <a:cxn ang="0">
                    <a:pos x="1489" y="225"/>
                  </a:cxn>
                  <a:cxn ang="0">
                    <a:pos x="1111" y="225"/>
                  </a:cxn>
                  <a:cxn ang="0">
                    <a:pos x="973" y="225"/>
                  </a:cxn>
                  <a:cxn ang="0">
                    <a:pos x="602" y="225"/>
                  </a:cxn>
                  <a:cxn ang="0">
                    <a:pos x="72" y="10"/>
                  </a:cxn>
                  <a:cxn ang="0">
                    <a:pos x="0" y="48"/>
                  </a:cxn>
                  <a:cxn ang="0">
                    <a:pos x="38" y="121"/>
                  </a:cxn>
                  <a:cxn ang="0">
                    <a:pos x="564" y="326"/>
                  </a:cxn>
                  <a:cxn ang="0">
                    <a:pos x="575" y="326"/>
                  </a:cxn>
                  <a:cxn ang="0">
                    <a:pos x="592" y="337"/>
                  </a:cxn>
                  <a:cxn ang="0">
                    <a:pos x="775" y="337"/>
                  </a:cxn>
                  <a:cxn ang="0">
                    <a:pos x="973" y="337"/>
                  </a:cxn>
                  <a:cxn ang="0">
                    <a:pos x="1111" y="337"/>
                  </a:cxn>
                  <a:cxn ang="0">
                    <a:pos x="1489" y="337"/>
                  </a:cxn>
                  <a:cxn ang="0">
                    <a:pos x="1545" y="281"/>
                  </a:cxn>
                  <a:cxn ang="0">
                    <a:pos x="1489" y="225"/>
                  </a:cxn>
                </a:cxnLst>
                <a:pathLst>
                  <a:path w="446" h="97">
                    <a:moveTo>
                      <a:pt x="430" y="65"/>
                    </a:moveTo>
                    <a:cubicBezTo>
                      <a:pt x="321" y="65"/>
                      <a:pt x="321" y="65"/>
                      <a:pt x="321" y="65"/>
                    </a:cubicBezTo>
                    <a:cubicBezTo>
                      <a:pt x="281" y="65"/>
                      <a:pt x="281" y="65"/>
                      <a:pt x="281" y="65"/>
                    </a:cubicBezTo>
                    <a:cubicBezTo>
                      <a:pt x="174" y="65"/>
                      <a:pt x="174" y="65"/>
                      <a:pt x="174" y="65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13" y="0"/>
                      <a:pt x="5" y="3"/>
                      <a:pt x="0" y="14"/>
                    </a:cubicBezTo>
                    <a:cubicBezTo>
                      <a:pt x="0" y="19"/>
                      <a:pt x="3" y="30"/>
                      <a:pt x="11" y="35"/>
                    </a:cubicBezTo>
                    <a:cubicBezTo>
                      <a:pt x="163" y="94"/>
                      <a:pt x="163" y="94"/>
                      <a:pt x="163" y="94"/>
                    </a:cubicBezTo>
                    <a:cubicBezTo>
                      <a:pt x="166" y="94"/>
                      <a:pt x="166" y="94"/>
                      <a:pt x="166" y="94"/>
                    </a:cubicBezTo>
                    <a:cubicBezTo>
                      <a:pt x="166" y="94"/>
                      <a:pt x="168" y="97"/>
                      <a:pt x="171" y="97"/>
                    </a:cubicBezTo>
                    <a:cubicBezTo>
                      <a:pt x="224" y="97"/>
                      <a:pt x="224" y="97"/>
                      <a:pt x="224" y="97"/>
                    </a:cubicBezTo>
                    <a:cubicBezTo>
                      <a:pt x="281" y="97"/>
                      <a:pt x="281" y="97"/>
                      <a:pt x="281" y="97"/>
                    </a:cubicBezTo>
                    <a:cubicBezTo>
                      <a:pt x="321" y="97"/>
                      <a:pt x="321" y="97"/>
                      <a:pt x="321" y="97"/>
                    </a:cubicBezTo>
                    <a:cubicBezTo>
                      <a:pt x="430" y="97"/>
                      <a:pt x="430" y="97"/>
                      <a:pt x="430" y="97"/>
                    </a:cubicBezTo>
                    <a:cubicBezTo>
                      <a:pt x="438" y="97"/>
                      <a:pt x="446" y="89"/>
                      <a:pt x="446" y="81"/>
                    </a:cubicBezTo>
                    <a:cubicBezTo>
                      <a:pt x="446" y="73"/>
                      <a:pt x="438" y="65"/>
                      <a:pt x="430" y="6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383" name="Freeform 268"/>
              <p:cNvSpPr/>
              <p:nvPr/>
            </p:nvSpPr>
            <p:spPr>
              <a:xfrm>
                <a:off x="8647" y="4392"/>
                <a:ext cx="39" cy="28"/>
              </a:xfrm>
              <a:custGeom>
                <a:avLst/>
                <a:gdLst/>
                <a:ahLst/>
                <a:cxnLst>
                  <a:cxn ang="0">
                    <a:pos x="39" y="10"/>
                  </a:cxn>
                  <a:cxn ang="0">
                    <a:pos x="21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39" y="28"/>
                  </a:cxn>
                  <a:cxn ang="0">
                    <a:pos x="39" y="10"/>
                  </a:cxn>
                </a:cxnLst>
                <a:pathLst>
                  <a:path w="11" h="8">
                    <a:moveTo>
                      <a:pt x="11" y="3"/>
                    </a:moveTo>
                    <a:cubicBezTo>
                      <a:pt x="11" y="3"/>
                      <a:pt x="8" y="0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1" y="8"/>
                      <a:pt x="11" y="8"/>
                      <a:pt x="11" y="8"/>
                    </a:cubicBezTo>
                    <a:lnTo>
                      <a:pt x="11" y="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384" name="Freeform 269"/>
              <p:cNvSpPr/>
              <p:nvPr/>
            </p:nvSpPr>
            <p:spPr>
              <a:xfrm>
                <a:off x="8686" y="4401"/>
                <a:ext cx="37" cy="18"/>
              </a:xfrm>
              <a:custGeom>
                <a:avLst/>
                <a:gdLst/>
                <a:ahLst/>
                <a:cxnLst>
                  <a:cxn ang="0">
                    <a:pos x="37" y="18"/>
                  </a:cxn>
                  <a:cxn ang="0">
                    <a:pos x="26" y="0"/>
                  </a:cxn>
                  <a:cxn ang="0">
                    <a:pos x="10" y="0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37" y="18"/>
                  </a:cxn>
                </a:cxnLst>
                <a:pathLst>
                  <a:path w="11" h="5">
                    <a:moveTo>
                      <a:pt x="11" y="5"/>
                    </a:moveTo>
                    <a:cubicBezTo>
                      <a:pt x="11" y="2"/>
                      <a:pt x="11" y="0"/>
                      <a:pt x="8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2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1" y="5"/>
                      <a:pt x="11" y="5"/>
                      <a:pt x="11" y="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385" name="Freeform 270"/>
              <p:cNvSpPr/>
              <p:nvPr/>
            </p:nvSpPr>
            <p:spPr>
              <a:xfrm>
                <a:off x="8723" y="4419"/>
                <a:ext cx="35" cy="16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35" y="0"/>
                  </a:cxn>
                  <a:cxn ang="0">
                    <a:pos x="17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35" y="16"/>
                  </a:cxn>
                  <a:cxn ang="0">
                    <a:pos x="35" y="0"/>
                  </a:cxn>
                </a:cxnLst>
                <a:pathLst>
                  <a:path w="10" h="5">
                    <a:moveTo>
                      <a:pt x="1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0" y="5"/>
                      <a:pt x="10" y="5"/>
                      <a:pt x="10" y="5"/>
                    </a:cubicBez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386" name="Freeform 271"/>
              <p:cNvSpPr/>
              <p:nvPr/>
            </p:nvSpPr>
            <p:spPr>
              <a:xfrm>
                <a:off x="8778" y="4435"/>
                <a:ext cx="35" cy="21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28" y="0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5" y="21"/>
                  </a:cxn>
                  <a:cxn ang="0">
                    <a:pos x="35" y="0"/>
                  </a:cxn>
                </a:cxnLst>
                <a:pathLst>
                  <a:path w="10" h="6">
                    <a:moveTo>
                      <a:pt x="10" y="0"/>
                    </a:moveTo>
                    <a:cubicBezTo>
                      <a:pt x="10" y="0"/>
                      <a:pt x="10" y="0"/>
                      <a:pt x="8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6"/>
                      <a:pt x="10" y="6"/>
                      <a:pt x="10" y="6"/>
                    </a:cubicBez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387" name="Freeform 272"/>
              <p:cNvSpPr/>
              <p:nvPr/>
            </p:nvSpPr>
            <p:spPr>
              <a:xfrm>
                <a:off x="8813" y="4447"/>
                <a:ext cx="39" cy="28"/>
              </a:xfrm>
              <a:custGeom>
                <a:avLst/>
                <a:gdLst/>
                <a:ahLst/>
                <a:cxnLst>
                  <a:cxn ang="0">
                    <a:pos x="39" y="10"/>
                  </a:cxn>
                  <a:cxn ang="0">
                    <a:pos x="39" y="0"/>
                  </a:cxn>
                  <a:cxn ang="0">
                    <a:pos x="21" y="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39" y="28"/>
                  </a:cxn>
                  <a:cxn ang="0">
                    <a:pos x="39" y="10"/>
                  </a:cxn>
                </a:cxnLst>
                <a:pathLst>
                  <a:path w="11" h="8">
                    <a:moveTo>
                      <a:pt x="11" y="3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1" y="8"/>
                      <a:pt x="11" y="8"/>
                      <a:pt x="11" y="8"/>
                    </a:cubicBezTo>
                    <a:lnTo>
                      <a:pt x="11" y="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388" name="Freeform 273"/>
              <p:cNvSpPr/>
              <p:nvPr/>
            </p:nvSpPr>
            <p:spPr>
              <a:xfrm>
                <a:off x="8868" y="4456"/>
                <a:ext cx="39" cy="30"/>
              </a:xfrm>
              <a:custGeom>
                <a:avLst/>
                <a:gdLst/>
                <a:ahLst/>
                <a:cxnLst>
                  <a:cxn ang="0">
                    <a:pos x="39" y="7"/>
                  </a:cxn>
                  <a:cxn ang="0">
                    <a:pos x="21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0" y="18"/>
                  </a:cxn>
                  <a:cxn ang="0">
                    <a:pos x="39" y="30"/>
                  </a:cxn>
                  <a:cxn ang="0">
                    <a:pos x="39" y="7"/>
                  </a:cxn>
                </a:cxnLst>
                <a:pathLst>
                  <a:path w="11" h="8">
                    <a:moveTo>
                      <a:pt x="11" y="2"/>
                    </a:moveTo>
                    <a:cubicBezTo>
                      <a:pt x="11" y="0"/>
                      <a:pt x="8" y="0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1" y="8"/>
                      <a:pt x="11" y="8"/>
                      <a:pt x="11" y="8"/>
                    </a:cubicBezTo>
                    <a:lnTo>
                      <a:pt x="11" y="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389" name="Freeform 274"/>
              <p:cNvSpPr/>
              <p:nvPr/>
            </p:nvSpPr>
            <p:spPr>
              <a:xfrm>
                <a:off x="8917" y="4475"/>
                <a:ext cx="28" cy="18"/>
              </a:xfrm>
              <a:custGeom>
                <a:avLst/>
                <a:gdLst/>
                <a:ahLst/>
                <a:cxnLst>
                  <a:cxn ang="0">
                    <a:pos x="28" y="10"/>
                  </a:cxn>
                  <a:cxn ang="0">
                    <a:pos x="28" y="0"/>
                  </a:cxn>
                  <a:cxn ang="0">
                    <a:pos x="10" y="0"/>
                  </a:cxn>
                  <a:cxn ang="0">
                    <a:pos x="0" y="10"/>
                  </a:cxn>
                  <a:cxn ang="0">
                    <a:pos x="0" y="18"/>
                  </a:cxn>
                  <a:cxn ang="0">
                    <a:pos x="28" y="18"/>
                  </a:cxn>
                  <a:cxn ang="0">
                    <a:pos x="28" y="10"/>
                  </a:cxn>
                </a:cxnLst>
                <a:pathLst>
                  <a:path w="8" h="5">
                    <a:moveTo>
                      <a:pt x="8" y="3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0" y="0"/>
                      <a:pt x="0" y="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8" y="5"/>
                      <a:pt x="8" y="5"/>
                      <a:pt x="8" y="5"/>
                    </a:cubicBezTo>
                    <a:lnTo>
                      <a:pt x="8" y="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390" name="Freeform 275"/>
              <p:cNvSpPr/>
              <p:nvPr/>
            </p:nvSpPr>
            <p:spPr>
              <a:xfrm>
                <a:off x="8331" y="4297"/>
                <a:ext cx="632" cy="307"/>
              </a:xfrm>
              <a:custGeom>
                <a:avLst/>
                <a:gdLst/>
                <a:ahLst/>
                <a:cxnLst>
                  <a:cxn ang="0">
                    <a:pos x="613" y="216"/>
                  </a:cxn>
                  <a:cxn ang="0">
                    <a:pos x="585" y="196"/>
                  </a:cxn>
                  <a:cxn ang="0">
                    <a:pos x="576" y="196"/>
                  </a:cxn>
                  <a:cxn ang="0">
                    <a:pos x="537" y="189"/>
                  </a:cxn>
                  <a:cxn ang="0">
                    <a:pos x="521" y="177"/>
                  </a:cxn>
                  <a:cxn ang="0">
                    <a:pos x="482" y="177"/>
                  </a:cxn>
                  <a:cxn ang="0">
                    <a:pos x="482" y="166"/>
                  </a:cxn>
                  <a:cxn ang="0">
                    <a:pos x="447" y="159"/>
                  </a:cxn>
                  <a:cxn ang="0">
                    <a:pos x="426" y="159"/>
                  </a:cxn>
                  <a:cxn ang="0">
                    <a:pos x="392" y="138"/>
                  </a:cxn>
                  <a:cxn ang="0">
                    <a:pos x="392" y="138"/>
                  </a:cxn>
                  <a:cxn ang="0">
                    <a:pos x="355" y="131"/>
                  </a:cxn>
                  <a:cxn ang="0">
                    <a:pos x="355" y="122"/>
                  </a:cxn>
                  <a:cxn ang="0">
                    <a:pos x="316" y="122"/>
                  </a:cxn>
                  <a:cxn ang="0">
                    <a:pos x="309" y="122"/>
                  </a:cxn>
                  <a:cxn ang="0">
                    <a:pos x="205" y="0"/>
                  </a:cxn>
                  <a:cxn ang="0">
                    <a:pos x="0" y="0"/>
                  </a:cxn>
                  <a:cxn ang="0">
                    <a:pos x="0" y="307"/>
                  </a:cxn>
                  <a:cxn ang="0">
                    <a:pos x="299" y="307"/>
                  </a:cxn>
                  <a:cxn ang="0">
                    <a:pos x="309" y="307"/>
                  </a:cxn>
                  <a:cxn ang="0">
                    <a:pos x="632" y="307"/>
                  </a:cxn>
                  <a:cxn ang="0">
                    <a:pos x="632" y="216"/>
                  </a:cxn>
                  <a:cxn ang="0">
                    <a:pos x="613" y="216"/>
                  </a:cxn>
                </a:cxnLst>
                <a:pathLst>
                  <a:path w="274" h="133">
                    <a:moveTo>
                      <a:pt x="266" y="94"/>
                    </a:moveTo>
                    <a:lnTo>
                      <a:pt x="254" y="85"/>
                    </a:lnTo>
                    <a:lnTo>
                      <a:pt x="250" y="85"/>
                    </a:lnTo>
                    <a:lnTo>
                      <a:pt x="233" y="82"/>
                    </a:lnTo>
                    <a:lnTo>
                      <a:pt x="226" y="77"/>
                    </a:lnTo>
                    <a:lnTo>
                      <a:pt x="209" y="77"/>
                    </a:lnTo>
                    <a:lnTo>
                      <a:pt x="209" y="72"/>
                    </a:lnTo>
                    <a:lnTo>
                      <a:pt x="194" y="69"/>
                    </a:lnTo>
                    <a:lnTo>
                      <a:pt x="185" y="69"/>
                    </a:lnTo>
                    <a:lnTo>
                      <a:pt x="170" y="60"/>
                    </a:lnTo>
                    <a:lnTo>
                      <a:pt x="170" y="60"/>
                    </a:lnTo>
                    <a:lnTo>
                      <a:pt x="154" y="57"/>
                    </a:lnTo>
                    <a:lnTo>
                      <a:pt x="154" y="53"/>
                    </a:lnTo>
                    <a:lnTo>
                      <a:pt x="137" y="53"/>
                    </a:lnTo>
                    <a:lnTo>
                      <a:pt x="134" y="53"/>
                    </a:lnTo>
                    <a:lnTo>
                      <a:pt x="89" y="0"/>
                    </a:lnTo>
                    <a:lnTo>
                      <a:pt x="0" y="0"/>
                    </a:lnTo>
                    <a:lnTo>
                      <a:pt x="0" y="133"/>
                    </a:lnTo>
                    <a:lnTo>
                      <a:pt x="130" y="133"/>
                    </a:lnTo>
                    <a:lnTo>
                      <a:pt x="134" y="133"/>
                    </a:lnTo>
                    <a:lnTo>
                      <a:pt x="274" y="133"/>
                    </a:lnTo>
                    <a:lnTo>
                      <a:pt x="274" y="94"/>
                    </a:lnTo>
                    <a:lnTo>
                      <a:pt x="266" y="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391" name="Freeform 276"/>
              <p:cNvSpPr/>
              <p:nvPr/>
            </p:nvSpPr>
            <p:spPr>
              <a:xfrm>
                <a:off x="8165" y="4131"/>
                <a:ext cx="242" cy="325"/>
              </a:xfrm>
              <a:custGeom>
                <a:avLst/>
                <a:gdLst/>
                <a:ahLst/>
                <a:cxnLst>
                  <a:cxn ang="0">
                    <a:pos x="76" y="55"/>
                  </a:cxn>
                  <a:cxn ang="0">
                    <a:pos x="55" y="176"/>
                  </a:cxn>
                  <a:cxn ang="0">
                    <a:pos x="20" y="242"/>
                  </a:cxn>
                  <a:cxn ang="0">
                    <a:pos x="0" y="297"/>
                  </a:cxn>
                  <a:cxn ang="0">
                    <a:pos x="38" y="297"/>
                  </a:cxn>
                  <a:cxn ang="0">
                    <a:pos x="93" y="176"/>
                  </a:cxn>
                  <a:cxn ang="0">
                    <a:pos x="110" y="76"/>
                  </a:cxn>
                  <a:cxn ang="0">
                    <a:pos x="203" y="159"/>
                  </a:cxn>
                  <a:cxn ang="0">
                    <a:pos x="242" y="159"/>
                  </a:cxn>
                  <a:cxn ang="0">
                    <a:pos x="76" y="55"/>
                  </a:cxn>
                </a:cxnLst>
                <a:pathLst>
                  <a:path w="70" h="94">
                    <a:moveTo>
                      <a:pt x="22" y="16"/>
                    </a:moveTo>
                    <a:cubicBezTo>
                      <a:pt x="11" y="24"/>
                      <a:pt x="16" y="40"/>
                      <a:pt x="16" y="51"/>
                    </a:cubicBezTo>
                    <a:cubicBezTo>
                      <a:pt x="19" y="62"/>
                      <a:pt x="11" y="62"/>
                      <a:pt x="6" y="70"/>
                    </a:cubicBezTo>
                    <a:cubicBezTo>
                      <a:pt x="0" y="75"/>
                      <a:pt x="0" y="78"/>
                      <a:pt x="0" y="86"/>
                    </a:cubicBezTo>
                    <a:cubicBezTo>
                      <a:pt x="0" y="94"/>
                      <a:pt x="11" y="94"/>
                      <a:pt x="11" y="86"/>
                    </a:cubicBezTo>
                    <a:cubicBezTo>
                      <a:pt x="11" y="72"/>
                      <a:pt x="27" y="67"/>
                      <a:pt x="27" y="51"/>
                    </a:cubicBezTo>
                    <a:cubicBezTo>
                      <a:pt x="27" y="43"/>
                      <a:pt x="19" y="27"/>
                      <a:pt x="32" y="22"/>
                    </a:cubicBezTo>
                    <a:cubicBezTo>
                      <a:pt x="48" y="19"/>
                      <a:pt x="59" y="35"/>
                      <a:pt x="59" y="46"/>
                    </a:cubicBezTo>
                    <a:cubicBezTo>
                      <a:pt x="59" y="54"/>
                      <a:pt x="70" y="54"/>
                      <a:pt x="70" y="46"/>
                    </a:cubicBezTo>
                    <a:cubicBezTo>
                      <a:pt x="70" y="24"/>
                      <a:pt x="46" y="0"/>
                      <a:pt x="22" y="1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392" name="Freeform 277"/>
              <p:cNvSpPr/>
              <p:nvPr/>
            </p:nvSpPr>
            <p:spPr>
              <a:xfrm>
                <a:off x="5515" y="5764"/>
                <a:ext cx="122" cy="65"/>
              </a:xfrm>
              <a:custGeom>
                <a:avLst/>
                <a:gdLst/>
                <a:ahLst/>
                <a:cxnLst>
                  <a:cxn ang="0">
                    <a:pos x="55" y="36"/>
                  </a:cxn>
                  <a:cxn ang="0">
                    <a:pos x="17" y="0"/>
                  </a:cxn>
                  <a:cxn ang="0">
                    <a:pos x="0" y="0"/>
                  </a:cxn>
                  <a:cxn ang="0">
                    <a:pos x="55" y="65"/>
                  </a:cxn>
                  <a:cxn ang="0">
                    <a:pos x="122" y="0"/>
                  </a:cxn>
                  <a:cxn ang="0">
                    <a:pos x="94" y="0"/>
                  </a:cxn>
                  <a:cxn ang="0">
                    <a:pos x="55" y="36"/>
                  </a:cxn>
                </a:cxnLst>
                <a:pathLst>
                  <a:path w="35" h="18">
                    <a:moveTo>
                      <a:pt x="16" y="10"/>
                    </a:moveTo>
                    <a:cubicBezTo>
                      <a:pt x="11" y="10"/>
                      <a:pt x="5" y="8"/>
                      <a:pt x="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5" y="18"/>
                      <a:pt x="16" y="18"/>
                    </a:cubicBezTo>
                    <a:cubicBezTo>
                      <a:pt x="27" y="18"/>
                      <a:pt x="35" y="10"/>
                      <a:pt x="35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8"/>
                      <a:pt x="21" y="10"/>
                      <a:pt x="16" y="1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393" name="Freeform 278"/>
              <p:cNvSpPr/>
              <p:nvPr/>
            </p:nvSpPr>
            <p:spPr>
              <a:xfrm>
                <a:off x="6237" y="5660"/>
                <a:ext cx="111" cy="95"/>
              </a:xfrm>
              <a:custGeom>
                <a:avLst/>
                <a:gdLst/>
                <a:ahLst/>
                <a:cxnLst>
                  <a:cxn ang="0">
                    <a:pos x="0" y="95"/>
                  </a:cxn>
                  <a:cxn ang="0">
                    <a:pos x="111" y="95"/>
                  </a:cxn>
                  <a:cxn ang="0">
                    <a:pos x="38" y="21"/>
                  </a:cxn>
                  <a:cxn ang="0">
                    <a:pos x="20" y="21"/>
                  </a:cxn>
                  <a:cxn ang="0">
                    <a:pos x="0" y="0"/>
                  </a:cxn>
                  <a:cxn ang="0">
                    <a:pos x="0" y="84"/>
                  </a:cxn>
                  <a:cxn ang="0">
                    <a:pos x="0" y="95"/>
                  </a:cxn>
                </a:cxnLst>
                <a:pathLst>
                  <a:path w="32" h="27">
                    <a:moveTo>
                      <a:pt x="0" y="27"/>
                    </a:moveTo>
                    <a:cubicBezTo>
                      <a:pt x="32" y="27"/>
                      <a:pt x="32" y="27"/>
                      <a:pt x="32" y="27"/>
                    </a:cubicBezTo>
                    <a:cubicBezTo>
                      <a:pt x="32" y="13"/>
                      <a:pt x="22" y="6"/>
                      <a:pt x="11" y="6"/>
                    </a:cubicBezTo>
                    <a:cubicBezTo>
                      <a:pt x="8" y="6"/>
                      <a:pt x="6" y="6"/>
                      <a:pt x="6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7"/>
                      <a:pt x="0" y="27"/>
                      <a:pt x="0" y="2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394" name="Freeform 279"/>
              <p:cNvSpPr>
                <a:spLocks noEditPoints="1"/>
              </p:cNvSpPr>
              <p:nvPr/>
            </p:nvSpPr>
            <p:spPr>
              <a:xfrm>
                <a:off x="6237" y="4828"/>
                <a:ext cx="111" cy="371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0" y="110"/>
                  </a:cxn>
                  <a:cxn ang="0">
                    <a:pos x="0" y="110"/>
                  </a:cxn>
                  <a:cxn ang="0">
                    <a:pos x="0" y="138"/>
                  </a:cxn>
                  <a:cxn ang="0">
                    <a:pos x="0" y="138"/>
                  </a:cxn>
                  <a:cxn ang="0">
                    <a:pos x="0" y="211"/>
                  </a:cxn>
                  <a:cxn ang="0">
                    <a:pos x="0" y="211"/>
                  </a:cxn>
                  <a:cxn ang="0">
                    <a:pos x="0" y="239"/>
                  </a:cxn>
                  <a:cxn ang="0">
                    <a:pos x="0" y="239"/>
                  </a:cxn>
                  <a:cxn ang="0">
                    <a:pos x="0" y="277"/>
                  </a:cxn>
                  <a:cxn ang="0">
                    <a:pos x="0" y="277"/>
                  </a:cxn>
                  <a:cxn ang="0">
                    <a:pos x="0" y="315"/>
                  </a:cxn>
                  <a:cxn ang="0">
                    <a:pos x="55" y="294"/>
                  </a:cxn>
                  <a:cxn ang="0">
                    <a:pos x="38" y="322"/>
                  </a:cxn>
                  <a:cxn ang="0">
                    <a:pos x="0" y="332"/>
                  </a:cxn>
                  <a:cxn ang="0">
                    <a:pos x="0" y="360"/>
                  </a:cxn>
                  <a:cxn ang="0">
                    <a:pos x="0" y="371"/>
                  </a:cxn>
                  <a:cxn ang="0">
                    <a:pos x="38" y="350"/>
                  </a:cxn>
                  <a:cxn ang="0">
                    <a:pos x="55" y="350"/>
                  </a:cxn>
                  <a:cxn ang="0">
                    <a:pos x="55" y="339"/>
                  </a:cxn>
                  <a:cxn ang="0">
                    <a:pos x="111" y="284"/>
                  </a:cxn>
                  <a:cxn ang="0">
                    <a:pos x="111" y="284"/>
                  </a:cxn>
                  <a:cxn ang="0">
                    <a:pos x="111" y="277"/>
                  </a:cxn>
                  <a:cxn ang="0">
                    <a:pos x="111" y="277"/>
                  </a:cxn>
                  <a:cxn ang="0">
                    <a:pos x="111" y="277"/>
                  </a:cxn>
                  <a:cxn ang="0">
                    <a:pos x="111" y="277"/>
                  </a:cxn>
                  <a:cxn ang="0">
                    <a:pos x="111" y="17"/>
                  </a:cxn>
                  <a:cxn ang="0">
                    <a:pos x="93" y="0"/>
                  </a:cxn>
                  <a:cxn ang="0">
                    <a:pos x="93" y="0"/>
                  </a:cxn>
                  <a:cxn ang="0">
                    <a:pos x="93" y="0"/>
                  </a:cxn>
                  <a:cxn ang="0">
                    <a:pos x="0" y="0"/>
                  </a:cxn>
                  <a:cxn ang="0">
                    <a:pos x="0" y="34"/>
                  </a:cxn>
                  <a:cxn ang="0">
                    <a:pos x="38" y="34"/>
                  </a:cxn>
                  <a:cxn ang="0">
                    <a:pos x="76" y="34"/>
                  </a:cxn>
                  <a:cxn ang="0">
                    <a:pos x="76" y="110"/>
                  </a:cxn>
                  <a:cxn ang="0">
                    <a:pos x="38" y="110"/>
                  </a:cxn>
                  <a:cxn ang="0">
                    <a:pos x="38" y="34"/>
                  </a:cxn>
                  <a:cxn ang="0">
                    <a:pos x="38" y="138"/>
                  </a:cxn>
                  <a:cxn ang="0">
                    <a:pos x="76" y="138"/>
                  </a:cxn>
                  <a:cxn ang="0">
                    <a:pos x="76" y="211"/>
                  </a:cxn>
                  <a:cxn ang="0">
                    <a:pos x="38" y="211"/>
                  </a:cxn>
                  <a:cxn ang="0">
                    <a:pos x="38" y="138"/>
                  </a:cxn>
                  <a:cxn ang="0">
                    <a:pos x="38" y="239"/>
                  </a:cxn>
                  <a:cxn ang="0">
                    <a:pos x="76" y="239"/>
                  </a:cxn>
                  <a:cxn ang="0">
                    <a:pos x="76" y="256"/>
                  </a:cxn>
                  <a:cxn ang="0">
                    <a:pos x="38" y="277"/>
                  </a:cxn>
                  <a:cxn ang="0">
                    <a:pos x="38" y="239"/>
                  </a:cxn>
                </a:cxnLst>
                <a:pathLst>
                  <a:path w="32" h="107">
                    <a:moveTo>
                      <a:pt x="0" y="10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16" y="85"/>
                      <a:pt x="16" y="85"/>
                      <a:pt x="16" y="85"/>
                    </a:cubicBezTo>
                    <a:cubicBezTo>
                      <a:pt x="11" y="93"/>
                      <a:pt x="11" y="93"/>
                      <a:pt x="11" y="93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0" y="104"/>
                      <a:pt x="0" y="104"/>
                      <a:pt x="0" y="107"/>
                    </a:cubicBezTo>
                    <a:cubicBezTo>
                      <a:pt x="11" y="101"/>
                      <a:pt x="11" y="101"/>
                      <a:pt x="11" y="101"/>
                    </a:cubicBezTo>
                    <a:cubicBezTo>
                      <a:pt x="14" y="101"/>
                      <a:pt x="16" y="101"/>
                      <a:pt x="16" y="101"/>
                    </a:cubicBezTo>
                    <a:cubicBezTo>
                      <a:pt x="16" y="101"/>
                      <a:pt x="16" y="101"/>
                      <a:pt x="16" y="98"/>
                    </a:cubicBezTo>
                    <a:cubicBezTo>
                      <a:pt x="32" y="82"/>
                      <a:pt x="32" y="82"/>
                      <a:pt x="32" y="82"/>
                    </a:cubicBezTo>
                    <a:cubicBezTo>
                      <a:pt x="32" y="82"/>
                      <a:pt x="32" y="82"/>
                      <a:pt x="32" y="82"/>
                    </a:cubicBezTo>
                    <a:cubicBezTo>
                      <a:pt x="32" y="80"/>
                      <a:pt x="32" y="80"/>
                      <a:pt x="32" y="80"/>
                    </a:cubicBezTo>
                    <a:cubicBezTo>
                      <a:pt x="32" y="80"/>
                      <a:pt x="32" y="80"/>
                      <a:pt x="32" y="80"/>
                    </a:cubicBezTo>
                    <a:cubicBezTo>
                      <a:pt x="32" y="80"/>
                      <a:pt x="32" y="80"/>
                      <a:pt x="32" y="80"/>
                    </a:cubicBezTo>
                    <a:cubicBezTo>
                      <a:pt x="32" y="80"/>
                      <a:pt x="32" y="80"/>
                      <a:pt x="32" y="80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2" y="2"/>
                      <a:pt x="32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lose/>
                    <a:moveTo>
                      <a:pt x="11" y="10"/>
                    </a:moveTo>
                    <a:cubicBezTo>
                      <a:pt x="22" y="10"/>
                      <a:pt x="22" y="10"/>
                      <a:pt x="22" y="10"/>
                    </a:cubicBezTo>
                    <a:cubicBezTo>
                      <a:pt x="22" y="32"/>
                      <a:pt x="22" y="32"/>
                      <a:pt x="22" y="32"/>
                    </a:cubicBezTo>
                    <a:cubicBezTo>
                      <a:pt x="11" y="32"/>
                      <a:pt x="11" y="32"/>
                      <a:pt x="11" y="32"/>
                    </a:cubicBezTo>
                    <a:lnTo>
                      <a:pt x="11" y="10"/>
                    </a:lnTo>
                    <a:close/>
                    <a:moveTo>
                      <a:pt x="11" y="40"/>
                    </a:moveTo>
                    <a:cubicBezTo>
                      <a:pt x="22" y="40"/>
                      <a:pt x="22" y="40"/>
                      <a:pt x="22" y="40"/>
                    </a:cubicBezTo>
                    <a:cubicBezTo>
                      <a:pt x="22" y="61"/>
                      <a:pt x="22" y="61"/>
                      <a:pt x="22" y="61"/>
                    </a:cubicBezTo>
                    <a:cubicBezTo>
                      <a:pt x="11" y="61"/>
                      <a:pt x="11" y="61"/>
                      <a:pt x="11" y="61"/>
                    </a:cubicBezTo>
                    <a:lnTo>
                      <a:pt x="11" y="40"/>
                    </a:lnTo>
                    <a:close/>
                    <a:moveTo>
                      <a:pt x="11" y="69"/>
                    </a:moveTo>
                    <a:cubicBezTo>
                      <a:pt x="22" y="69"/>
                      <a:pt x="22" y="69"/>
                      <a:pt x="22" y="69"/>
                    </a:cubicBezTo>
                    <a:cubicBezTo>
                      <a:pt x="22" y="74"/>
                      <a:pt x="22" y="74"/>
                      <a:pt x="22" y="74"/>
                    </a:cubicBezTo>
                    <a:cubicBezTo>
                      <a:pt x="11" y="80"/>
                      <a:pt x="11" y="80"/>
                      <a:pt x="11" y="80"/>
                    </a:cubicBezTo>
                    <a:lnTo>
                      <a:pt x="11" y="6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395" name="Freeform 280"/>
              <p:cNvSpPr>
                <a:spLocks noEditPoints="1"/>
              </p:cNvSpPr>
              <p:nvPr/>
            </p:nvSpPr>
            <p:spPr>
              <a:xfrm>
                <a:off x="5229" y="4641"/>
                <a:ext cx="408" cy="1114"/>
              </a:xfrm>
              <a:custGeom>
                <a:avLst/>
                <a:gdLst/>
                <a:ahLst/>
                <a:cxnLst>
                  <a:cxn ang="0">
                    <a:pos x="397" y="1058"/>
                  </a:cxn>
                  <a:cxn ang="0">
                    <a:pos x="408" y="1048"/>
                  </a:cxn>
                  <a:cxn ang="0">
                    <a:pos x="359" y="1041"/>
                  </a:cxn>
                  <a:cxn ang="0">
                    <a:pos x="359" y="1041"/>
                  </a:cxn>
                  <a:cxn ang="0">
                    <a:pos x="408" y="669"/>
                  </a:cxn>
                  <a:cxn ang="0">
                    <a:pos x="352" y="648"/>
                  </a:cxn>
                  <a:cxn ang="0">
                    <a:pos x="165" y="166"/>
                  </a:cxn>
                  <a:cxn ang="0">
                    <a:pos x="82" y="111"/>
                  </a:cxn>
                  <a:cxn ang="0">
                    <a:pos x="193" y="131"/>
                  </a:cxn>
                  <a:cxn ang="0">
                    <a:pos x="380" y="621"/>
                  </a:cxn>
                  <a:cxn ang="0">
                    <a:pos x="387" y="621"/>
                  </a:cxn>
                  <a:cxn ang="0">
                    <a:pos x="387" y="621"/>
                  </a:cxn>
                  <a:cxn ang="0">
                    <a:pos x="408" y="621"/>
                  </a:cxn>
                  <a:cxn ang="0">
                    <a:pos x="397" y="593"/>
                  </a:cxn>
                  <a:cxn ang="0">
                    <a:pos x="408" y="537"/>
                  </a:cxn>
                  <a:cxn ang="0">
                    <a:pos x="359" y="503"/>
                  </a:cxn>
                  <a:cxn ang="0">
                    <a:pos x="359" y="426"/>
                  </a:cxn>
                  <a:cxn ang="0">
                    <a:pos x="408" y="399"/>
                  </a:cxn>
                  <a:cxn ang="0">
                    <a:pos x="359" y="326"/>
                  </a:cxn>
                  <a:cxn ang="0">
                    <a:pos x="408" y="298"/>
                  </a:cxn>
                  <a:cxn ang="0">
                    <a:pos x="359" y="222"/>
                  </a:cxn>
                  <a:cxn ang="0">
                    <a:pos x="408" y="187"/>
                  </a:cxn>
                  <a:cxn ang="0">
                    <a:pos x="325" y="187"/>
                  </a:cxn>
                  <a:cxn ang="0">
                    <a:pos x="221" y="111"/>
                  </a:cxn>
                  <a:cxn ang="0">
                    <a:pos x="214" y="93"/>
                  </a:cxn>
                  <a:cxn ang="0">
                    <a:pos x="82" y="17"/>
                  </a:cxn>
                  <a:cxn ang="0">
                    <a:pos x="0" y="55"/>
                  </a:cxn>
                  <a:cxn ang="0">
                    <a:pos x="148" y="187"/>
                  </a:cxn>
                  <a:cxn ang="0">
                    <a:pos x="325" y="676"/>
                  </a:cxn>
                  <a:cxn ang="0">
                    <a:pos x="331" y="1041"/>
                  </a:cxn>
                  <a:cxn ang="0">
                    <a:pos x="408" y="1114"/>
                  </a:cxn>
                  <a:cxn ang="0">
                    <a:pos x="408" y="1058"/>
                  </a:cxn>
                  <a:cxn ang="0">
                    <a:pos x="304" y="326"/>
                  </a:cxn>
                  <a:cxn ang="0">
                    <a:pos x="325" y="388"/>
                  </a:cxn>
                  <a:cxn ang="0">
                    <a:pos x="325" y="298"/>
                  </a:cxn>
                  <a:cxn ang="0">
                    <a:pos x="269" y="222"/>
                  </a:cxn>
                </a:cxnLst>
                <a:pathLst>
                  <a:path w="118" h="321">
                    <a:moveTo>
                      <a:pt x="118" y="305"/>
                    </a:moveTo>
                    <a:cubicBezTo>
                      <a:pt x="115" y="305"/>
                      <a:pt x="115" y="305"/>
                      <a:pt x="115" y="305"/>
                    </a:cubicBezTo>
                    <a:cubicBezTo>
                      <a:pt x="115" y="305"/>
                      <a:pt x="115" y="305"/>
                      <a:pt x="115" y="305"/>
                    </a:cubicBezTo>
                    <a:cubicBezTo>
                      <a:pt x="118" y="302"/>
                      <a:pt x="118" y="302"/>
                      <a:pt x="118" y="302"/>
                    </a:cubicBezTo>
                    <a:cubicBezTo>
                      <a:pt x="118" y="292"/>
                      <a:pt x="118" y="292"/>
                      <a:pt x="118" y="292"/>
                    </a:cubicBezTo>
                    <a:cubicBezTo>
                      <a:pt x="104" y="300"/>
                      <a:pt x="104" y="300"/>
                      <a:pt x="104" y="300"/>
                    </a:cubicBezTo>
                    <a:cubicBezTo>
                      <a:pt x="104" y="300"/>
                      <a:pt x="104" y="300"/>
                      <a:pt x="104" y="300"/>
                    </a:cubicBezTo>
                    <a:cubicBezTo>
                      <a:pt x="104" y="300"/>
                      <a:pt x="104" y="300"/>
                      <a:pt x="104" y="300"/>
                    </a:cubicBezTo>
                    <a:cubicBezTo>
                      <a:pt x="104" y="198"/>
                      <a:pt x="104" y="198"/>
                      <a:pt x="104" y="198"/>
                    </a:cubicBezTo>
                    <a:cubicBezTo>
                      <a:pt x="118" y="193"/>
                      <a:pt x="118" y="193"/>
                      <a:pt x="118" y="193"/>
                    </a:cubicBezTo>
                    <a:cubicBezTo>
                      <a:pt x="118" y="185"/>
                      <a:pt x="118" y="185"/>
                      <a:pt x="118" y="185"/>
                    </a:cubicBezTo>
                    <a:cubicBezTo>
                      <a:pt x="102" y="187"/>
                      <a:pt x="102" y="187"/>
                      <a:pt x="102" y="187"/>
                    </a:cubicBezTo>
                    <a:cubicBezTo>
                      <a:pt x="51" y="48"/>
                      <a:pt x="51" y="48"/>
                      <a:pt x="51" y="48"/>
                    </a:cubicBezTo>
                    <a:cubicBezTo>
                      <a:pt x="51" y="48"/>
                      <a:pt x="51" y="48"/>
                      <a:pt x="48" y="48"/>
                    </a:cubicBezTo>
                    <a:cubicBezTo>
                      <a:pt x="48" y="48"/>
                      <a:pt x="48" y="48"/>
                      <a:pt x="48" y="48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9" y="27"/>
                      <a:pt x="32" y="24"/>
                      <a:pt x="32" y="19"/>
                    </a:cubicBezTo>
                    <a:cubicBezTo>
                      <a:pt x="56" y="38"/>
                      <a:pt x="56" y="38"/>
                      <a:pt x="56" y="38"/>
                    </a:cubicBezTo>
                    <a:cubicBezTo>
                      <a:pt x="110" y="177"/>
                      <a:pt x="110" y="177"/>
                      <a:pt x="110" y="177"/>
                    </a:cubicBezTo>
                    <a:cubicBezTo>
                      <a:pt x="110" y="179"/>
                      <a:pt x="110" y="179"/>
                      <a:pt x="110" y="179"/>
                    </a:cubicBezTo>
                    <a:cubicBezTo>
                      <a:pt x="110" y="179"/>
                      <a:pt x="110" y="179"/>
                      <a:pt x="110" y="179"/>
                    </a:cubicBezTo>
                    <a:cubicBezTo>
                      <a:pt x="112" y="179"/>
                      <a:pt x="112" y="179"/>
                      <a:pt x="112" y="179"/>
                    </a:cubicBezTo>
                    <a:cubicBezTo>
                      <a:pt x="112" y="179"/>
                      <a:pt x="112" y="179"/>
                      <a:pt x="112" y="179"/>
                    </a:cubicBezTo>
                    <a:cubicBezTo>
                      <a:pt x="112" y="179"/>
                      <a:pt x="112" y="179"/>
                      <a:pt x="112" y="179"/>
                    </a:cubicBezTo>
                    <a:cubicBezTo>
                      <a:pt x="115" y="179"/>
                      <a:pt x="115" y="179"/>
                      <a:pt x="115" y="179"/>
                    </a:cubicBezTo>
                    <a:cubicBezTo>
                      <a:pt x="118" y="179"/>
                      <a:pt x="118" y="179"/>
                      <a:pt x="118" y="179"/>
                    </a:cubicBezTo>
                    <a:cubicBezTo>
                      <a:pt x="118" y="171"/>
                      <a:pt x="118" y="171"/>
                      <a:pt x="118" y="171"/>
                    </a:cubicBezTo>
                    <a:cubicBezTo>
                      <a:pt x="115" y="171"/>
                      <a:pt x="115" y="171"/>
                      <a:pt x="115" y="171"/>
                    </a:cubicBezTo>
                    <a:cubicBezTo>
                      <a:pt x="110" y="155"/>
                      <a:pt x="110" y="155"/>
                      <a:pt x="110" y="155"/>
                    </a:cubicBezTo>
                    <a:cubicBezTo>
                      <a:pt x="118" y="155"/>
                      <a:pt x="118" y="155"/>
                      <a:pt x="118" y="155"/>
                    </a:cubicBezTo>
                    <a:cubicBezTo>
                      <a:pt x="118" y="145"/>
                      <a:pt x="118" y="145"/>
                      <a:pt x="118" y="145"/>
                    </a:cubicBezTo>
                    <a:cubicBezTo>
                      <a:pt x="104" y="145"/>
                      <a:pt x="104" y="145"/>
                      <a:pt x="104" y="145"/>
                    </a:cubicBezTo>
                    <a:cubicBezTo>
                      <a:pt x="104" y="139"/>
                      <a:pt x="104" y="139"/>
                      <a:pt x="104" y="139"/>
                    </a:cubicBezTo>
                    <a:cubicBezTo>
                      <a:pt x="104" y="123"/>
                      <a:pt x="104" y="123"/>
                      <a:pt x="104" y="123"/>
                    </a:cubicBezTo>
                    <a:cubicBezTo>
                      <a:pt x="118" y="123"/>
                      <a:pt x="118" y="123"/>
                      <a:pt x="118" y="123"/>
                    </a:cubicBezTo>
                    <a:cubicBezTo>
                      <a:pt x="118" y="115"/>
                      <a:pt x="118" y="115"/>
                      <a:pt x="118" y="115"/>
                    </a:cubicBezTo>
                    <a:cubicBezTo>
                      <a:pt x="104" y="115"/>
                      <a:pt x="104" y="115"/>
                      <a:pt x="104" y="115"/>
                    </a:cubicBezTo>
                    <a:cubicBezTo>
                      <a:pt x="104" y="94"/>
                      <a:pt x="104" y="94"/>
                      <a:pt x="104" y="94"/>
                    </a:cubicBezTo>
                    <a:cubicBezTo>
                      <a:pt x="118" y="94"/>
                      <a:pt x="118" y="94"/>
                      <a:pt x="118" y="94"/>
                    </a:cubicBezTo>
                    <a:cubicBezTo>
                      <a:pt x="118" y="86"/>
                      <a:pt x="118" y="86"/>
                      <a:pt x="118" y="86"/>
                    </a:cubicBezTo>
                    <a:cubicBezTo>
                      <a:pt x="104" y="86"/>
                      <a:pt x="104" y="86"/>
                      <a:pt x="104" y="86"/>
                    </a:cubicBezTo>
                    <a:cubicBezTo>
                      <a:pt x="104" y="64"/>
                      <a:pt x="104" y="64"/>
                      <a:pt x="104" y="64"/>
                    </a:cubicBezTo>
                    <a:cubicBezTo>
                      <a:pt x="118" y="64"/>
                      <a:pt x="118" y="64"/>
                      <a:pt x="118" y="64"/>
                    </a:cubicBezTo>
                    <a:cubicBezTo>
                      <a:pt x="118" y="54"/>
                      <a:pt x="118" y="54"/>
                      <a:pt x="118" y="54"/>
                    </a:cubicBezTo>
                    <a:cubicBezTo>
                      <a:pt x="104" y="54"/>
                      <a:pt x="104" y="54"/>
                      <a:pt x="104" y="54"/>
                    </a:cubicBezTo>
                    <a:cubicBezTo>
                      <a:pt x="94" y="54"/>
                      <a:pt x="94" y="54"/>
                      <a:pt x="94" y="54"/>
                    </a:cubicBezTo>
                    <a:cubicBezTo>
                      <a:pt x="72" y="54"/>
                      <a:pt x="72" y="54"/>
                      <a:pt x="72" y="54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4" y="30"/>
                      <a:pt x="62" y="30"/>
                    </a:cubicBezTo>
                    <a:cubicBezTo>
                      <a:pt x="62" y="30"/>
                      <a:pt x="62" y="30"/>
                      <a:pt x="62" y="27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4" y="0"/>
                      <a:pt x="19" y="0"/>
                      <a:pt x="16" y="0"/>
                    </a:cubicBezTo>
                    <a:cubicBezTo>
                      <a:pt x="8" y="0"/>
                      <a:pt x="0" y="8"/>
                      <a:pt x="0" y="16"/>
                    </a:cubicBezTo>
                    <a:cubicBezTo>
                      <a:pt x="0" y="22"/>
                      <a:pt x="3" y="27"/>
                      <a:pt x="8" y="32"/>
                    </a:cubicBezTo>
                    <a:cubicBezTo>
                      <a:pt x="43" y="54"/>
                      <a:pt x="43" y="54"/>
                      <a:pt x="43" y="54"/>
                    </a:cubicBezTo>
                    <a:cubicBezTo>
                      <a:pt x="94" y="193"/>
                      <a:pt x="94" y="193"/>
                      <a:pt x="94" y="193"/>
                    </a:cubicBezTo>
                    <a:cubicBezTo>
                      <a:pt x="94" y="195"/>
                      <a:pt x="94" y="195"/>
                      <a:pt x="94" y="195"/>
                    </a:cubicBezTo>
                    <a:cubicBezTo>
                      <a:pt x="94" y="300"/>
                      <a:pt x="94" y="300"/>
                      <a:pt x="94" y="300"/>
                    </a:cubicBezTo>
                    <a:cubicBezTo>
                      <a:pt x="96" y="300"/>
                      <a:pt x="96" y="300"/>
                      <a:pt x="96" y="300"/>
                    </a:cubicBezTo>
                    <a:cubicBezTo>
                      <a:pt x="86" y="300"/>
                      <a:pt x="78" y="310"/>
                      <a:pt x="78" y="321"/>
                    </a:cubicBezTo>
                    <a:cubicBezTo>
                      <a:pt x="118" y="321"/>
                      <a:pt x="118" y="321"/>
                      <a:pt x="118" y="321"/>
                    </a:cubicBezTo>
                    <a:cubicBezTo>
                      <a:pt x="118" y="321"/>
                      <a:pt x="118" y="321"/>
                      <a:pt x="118" y="318"/>
                    </a:cubicBezTo>
                    <a:lnTo>
                      <a:pt x="118" y="305"/>
                    </a:lnTo>
                    <a:close/>
                    <a:moveTo>
                      <a:pt x="94" y="112"/>
                    </a:moveTo>
                    <a:cubicBezTo>
                      <a:pt x="88" y="94"/>
                      <a:pt x="88" y="94"/>
                      <a:pt x="88" y="94"/>
                    </a:cubicBezTo>
                    <a:cubicBezTo>
                      <a:pt x="94" y="94"/>
                      <a:pt x="94" y="94"/>
                      <a:pt x="94" y="94"/>
                    </a:cubicBezTo>
                    <a:lnTo>
                      <a:pt x="94" y="112"/>
                    </a:lnTo>
                    <a:close/>
                    <a:moveTo>
                      <a:pt x="94" y="64"/>
                    </a:moveTo>
                    <a:cubicBezTo>
                      <a:pt x="94" y="86"/>
                      <a:pt x="94" y="86"/>
                      <a:pt x="94" y="86"/>
                    </a:cubicBezTo>
                    <a:cubicBezTo>
                      <a:pt x="83" y="86"/>
                      <a:pt x="83" y="86"/>
                      <a:pt x="83" y="86"/>
                    </a:cubicBezTo>
                    <a:cubicBezTo>
                      <a:pt x="78" y="64"/>
                      <a:pt x="78" y="64"/>
                      <a:pt x="78" y="64"/>
                    </a:cubicBezTo>
                    <a:lnTo>
                      <a:pt x="94" y="6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396" name="Freeform 281"/>
              <p:cNvSpPr/>
              <p:nvPr/>
            </p:nvSpPr>
            <p:spPr>
              <a:xfrm>
                <a:off x="6221" y="5764"/>
                <a:ext cx="111" cy="65"/>
              </a:xfrm>
              <a:custGeom>
                <a:avLst/>
                <a:gdLst/>
                <a:ahLst/>
                <a:cxnLst>
                  <a:cxn ang="0">
                    <a:pos x="55" y="36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0" y="36"/>
                  </a:cxn>
                  <a:cxn ang="0">
                    <a:pos x="55" y="65"/>
                  </a:cxn>
                  <a:cxn ang="0">
                    <a:pos x="111" y="0"/>
                  </a:cxn>
                  <a:cxn ang="0">
                    <a:pos x="93" y="0"/>
                  </a:cxn>
                  <a:cxn ang="0">
                    <a:pos x="55" y="36"/>
                  </a:cxn>
                </a:cxnLst>
                <a:pathLst>
                  <a:path w="32" h="18">
                    <a:moveTo>
                      <a:pt x="16" y="10"/>
                    </a:moveTo>
                    <a:cubicBezTo>
                      <a:pt x="11" y="10"/>
                      <a:pt x="5" y="8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2"/>
                      <a:pt x="0" y="8"/>
                      <a:pt x="0" y="10"/>
                    </a:cubicBezTo>
                    <a:cubicBezTo>
                      <a:pt x="5" y="16"/>
                      <a:pt x="11" y="18"/>
                      <a:pt x="16" y="18"/>
                    </a:cubicBezTo>
                    <a:cubicBezTo>
                      <a:pt x="27" y="18"/>
                      <a:pt x="32" y="10"/>
                      <a:pt x="32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8"/>
                      <a:pt x="21" y="10"/>
                      <a:pt x="16" y="1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397" name="Freeform 282"/>
              <p:cNvSpPr/>
              <p:nvPr/>
            </p:nvSpPr>
            <p:spPr>
              <a:xfrm>
                <a:off x="6237" y="5764"/>
                <a:ext cx="55" cy="28"/>
              </a:xfrm>
              <a:custGeom>
                <a:avLst/>
                <a:gdLst/>
                <a:ahLst/>
                <a:cxnLst>
                  <a:cxn ang="0">
                    <a:pos x="37" y="28"/>
                  </a:cxn>
                  <a:cxn ang="0">
                    <a:pos x="55" y="0"/>
                  </a:cxn>
                  <a:cxn ang="0">
                    <a:pos x="0" y="0"/>
                  </a:cxn>
                  <a:cxn ang="0">
                    <a:pos x="37" y="28"/>
                  </a:cxn>
                </a:cxnLst>
                <a:pathLst>
                  <a:path w="16" h="8">
                    <a:moveTo>
                      <a:pt x="11" y="8"/>
                    </a:moveTo>
                    <a:cubicBezTo>
                      <a:pt x="14" y="8"/>
                      <a:pt x="16" y="5"/>
                      <a:pt x="1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6" y="8"/>
                      <a:pt x="11" y="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398" name="Freeform 283"/>
              <p:cNvSpPr/>
              <p:nvPr/>
            </p:nvSpPr>
            <p:spPr>
              <a:xfrm>
                <a:off x="7388" y="4364"/>
                <a:ext cx="212" cy="16"/>
              </a:xfrm>
              <a:custGeom>
                <a:avLst/>
                <a:gdLst/>
                <a:ahLst/>
                <a:cxnLst>
                  <a:cxn ang="0">
                    <a:pos x="212" y="9"/>
                  </a:cxn>
                  <a:cxn ang="0">
                    <a:pos x="205" y="16"/>
                  </a:cxn>
                  <a:cxn ang="0">
                    <a:pos x="17" y="16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17" y="0"/>
                  </a:cxn>
                  <a:cxn ang="0">
                    <a:pos x="205" y="0"/>
                  </a:cxn>
                  <a:cxn ang="0">
                    <a:pos x="212" y="9"/>
                  </a:cxn>
                </a:cxnLst>
                <a:pathLst>
                  <a:path w="61" h="5">
                    <a:moveTo>
                      <a:pt x="61" y="3"/>
                    </a:moveTo>
                    <a:cubicBezTo>
                      <a:pt x="61" y="5"/>
                      <a:pt x="59" y="5"/>
                      <a:pt x="59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3" y="5"/>
                      <a:pt x="0" y="5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3" y="0"/>
                      <a:pt x="5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1" y="0"/>
                      <a:pt x="61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399" name="Freeform 284"/>
              <p:cNvSpPr/>
              <p:nvPr/>
            </p:nvSpPr>
            <p:spPr>
              <a:xfrm>
                <a:off x="7388" y="4604"/>
                <a:ext cx="212" cy="21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205" y="21"/>
                  </a:cxn>
                  <a:cxn ang="0">
                    <a:pos x="17" y="2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205" y="0"/>
                  </a:cxn>
                  <a:cxn ang="0">
                    <a:pos x="212" y="0"/>
                  </a:cxn>
                </a:cxnLst>
                <a:pathLst>
                  <a:path w="61" h="6">
                    <a:moveTo>
                      <a:pt x="61" y="0"/>
                    </a:moveTo>
                    <a:cubicBezTo>
                      <a:pt x="61" y="6"/>
                      <a:pt x="59" y="6"/>
                      <a:pt x="59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3" y="6"/>
                      <a:pt x="0" y="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3" y="0"/>
                      <a:pt x="5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1" y="0"/>
                      <a:pt x="61" y="0"/>
                      <a:pt x="6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400" name="Freeform 285"/>
              <p:cNvSpPr/>
              <p:nvPr/>
            </p:nvSpPr>
            <p:spPr>
              <a:xfrm>
                <a:off x="7415" y="4401"/>
                <a:ext cx="168" cy="18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8"/>
                  </a:cxn>
                  <a:cxn ang="0">
                    <a:pos x="82" y="18"/>
                  </a:cxn>
                  <a:cxn ang="0">
                    <a:pos x="82" y="167"/>
                  </a:cxn>
                  <a:cxn ang="0">
                    <a:pos x="0" y="167"/>
                  </a:cxn>
                  <a:cxn ang="0">
                    <a:pos x="0" y="184"/>
                  </a:cxn>
                  <a:cxn ang="0">
                    <a:pos x="168" y="184"/>
                  </a:cxn>
                  <a:cxn ang="0">
                    <a:pos x="168" y="0"/>
                  </a:cxn>
                  <a:cxn ang="0">
                    <a:pos x="0" y="0"/>
                  </a:cxn>
                </a:cxnLst>
                <a:pathLst>
                  <a:path w="73" h="80">
                    <a:moveTo>
                      <a:pt x="0" y="0"/>
                    </a:moveTo>
                    <a:lnTo>
                      <a:pt x="0" y="8"/>
                    </a:lnTo>
                    <a:lnTo>
                      <a:pt x="36" y="8"/>
                    </a:lnTo>
                    <a:lnTo>
                      <a:pt x="36" y="73"/>
                    </a:lnTo>
                    <a:lnTo>
                      <a:pt x="0" y="73"/>
                    </a:lnTo>
                    <a:lnTo>
                      <a:pt x="0" y="80"/>
                    </a:lnTo>
                    <a:lnTo>
                      <a:pt x="73" y="80"/>
                    </a:lnTo>
                    <a:lnTo>
                      <a:pt x="7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401" name="Rectangle 286"/>
              <p:cNvSpPr/>
              <p:nvPr/>
            </p:nvSpPr>
            <p:spPr>
              <a:xfrm>
                <a:off x="7415" y="4435"/>
                <a:ext cx="55" cy="11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02" name="Freeform 287"/>
              <p:cNvSpPr/>
              <p:nvPr/>
            </p:nvSpPr>
            <p:spPr>
              <a:xfrm>
                <a:off x="7146" y="4364"/>
                <a:ext cx="95" cy="2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4"/>
                  </a:cxn>
                  <a:cxn ang="0">
                    <a:pos x="39" y="64"/>
                  </a:cxn>
                  <a:cxn ang="0">
                    <a:pos x="39" y="221"/>
                  </a:cxn>
                  <a:cxn ang="0">
                    <a:pos x="0" y="221"/>
                  </a:cxn>
                  <a:cxn ang="0">
                    <a:pos x="0" y="261"/>
                  </a:cxn>
                  <a:cxn ang="0">
                    <a:pos x="95" y="261"/>
                  </a:cxn>
                  <a:cxn ang="0">
                    <a:pos x="95" y="0"/>
                  </a:cxn>
                  <a:cxn ang="0">
                    <a:pos x="0" y="0"/>
                  </a:cxn>
                </a:cxnLst>
                <a:pathLst>
                  <a:path w="41" h="113">
                    <a:moveTo>
                      <a:pt x="0" y="0"/>
                    </a:moveTo>
                    <a:lnTo>
                      <a:pt x="0" y="28"/>
                    </a:lnTo>
                    <a:lnTo>
                      <a:pt x="17" y="28"/>
                    </a:lnTo>
                    <a:lnTo>
                      <a:pt x="17" y="96"/>
                    </a:lnTo>
                    <a:lnTo>
                      <a:pt x="0" y="96"/>
                    </a:lnTo>
                    <a:lnTo>
                      <a:pt x="0" y="113"/>
                    </a:lnTo>
                    <a:lnTo>
                      <a:pt x="41" y="113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403" name="Rectangle 288"/>
              <p:cNvSpPr/>
              <p:nvPr/>
            </p:nvSpPr>
            <p:spPr>
              <a:xfrm>
                <a:off x="7146" y="4435"/>
                <a:ext cx="21" cy="14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04" name="Freeform 289"/>
              <p:cNvSpPr/>
              <p:nvPr/>
            </p:nvSpPr>
            <p:spPr>
              <a:xfrm>
                <a:off x="7268" y="4364"/>
                <a:ext cx="99" cy="2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4"/>
                  </a:cxn>
                  <a:cxn ang="0">
                    <a:pos x="27" y="64"/>
                  </a:cxn>
                  <a:cxn ang="0">
                    <a:pos x="27" y="221"/>
                  </a:cxn>
                  <a:cxn ang="0">
                    <a:pos x="0" y="221"/>
                  </a:cxn>
                  <a:cxn ang="0">
                    <a:pos x="0" y="261"/>
                  </a:cxn>
                  <a:cxn ang="0">
                    <a:pos x="99" y="261"/>
                  </a:cxn>
                  <a:cxn ang="0">
                    <a:pos x="99" y="0"/>
                  </a:cxn>
                  <a:cxn ang="0">
                    <a:pos x="0" y="0"/>
                  </a:cxn>
                </a:cxnLst>
                <a:pathLst>
                  <a:path w="43" h="113">
                    <a:moveTo>
                      <a:pt x="0" y="0"/>
                    </a:moveTo>
                    <a:lnTo>
                      <a:pt x="0" y="28"/>
                    </a:lnTo>
                    <a:lnTo>
                      <a:pt x="12" y="28"/>
                    </a:lnTo>
                    <a:lnTo>
                      <a:pt x="12" y="96"/>
                    </a:lnTo>
                    <a:lnTo>
                      <a:pt x="0" y="96"/>
                    </a:lnTo>
                    <a:lnTo>
                      <a:pt x="0" y="113"/>
                    </a:lnTo>
                    <a:lnTo>
                      <a:pt x="43" y="113"/>
                    </a:lnTo>
                    <a:lnTo>
                      <a:pt x="4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405" name="Rectangle 290"/>
              <p:cNvSpPr/>
              <p:nvPr/>
            </p:nvSpPr>
            <p:spPr>
              <a:xfrm>
                <a:off x="7268" y="4435"/>
                <a:ext cx="28" cy="14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06" name="Freeform 291"/>
              <p:cNvSpPr/>
              <p:nvPr/>
            </p:nvSpPr>
            <p:spPr>
              <a:xfrm>
                <a:off x="7964" y="4143"/>
                <a:ext cx="62" cy="16"/>
              </a:xfrm>
              <a:custGeom>
                <a:avLst/>
                <a:gdLst/>
                <a:ahLst/>
                <a:cxnLst>
                  <a:cxn ang="0">
                    <a:pos x="62" y="0"/>
                  </a:cxn>
                  <a:cxn ang="0">
                    <a:pos x="55" y="16"/>
                  </a:cxn>
                  <a:cxn ang="0">
                    <a:pos x="0" y="1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62" y="0"/>
                  </a:cxn>
                </a:cxnLst>
                <a:pathLst>
                  <a:path w="18" h="5">
                    <a:moveTo>
                      <a:pt x="18" y="0"/>
                    </a:moveTo>
                    <a:cubicBezTo>
                      <a:pt x="18" y="2"/>
                      <a:pt x="16" y="5"/>
                      <a:pt x="16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8" y="0"/>
                      <a:pt x="18" y="0"/>
                      <a:pt x="1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407" name="Freeform 292"/>
              <p:cNvSpPr/>
              <p:nvPr/>
            </p:nvSpPr>
            <p:spPr>
              <a:xfrm>
                <a:off x="7904" y="4159"/>
                <a:ext cx="189" cy="466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0"/>
                  </a:cxn>
                  <a:cxn ang="0">
                    <a:pos x="66" y="0"/>
                  </a:cxn>
                  <a:cxn ang="0">
                    <a:pos x="66" y="38"/>
                  </a:cxn>
                  <a:cxn ang="0">
                    <a:pos x="0" y="83"/>
                  </a:cxn>
                  <a:cxn ang="0">
                    <a:pos x="59" y="83"/>
                  </a:cxn>
                  <a:cxn ang="0">
                    <a:pos x="94" y="121"/>
                  </a:cxn>
                  <a:cxn ang="0">
                    <a:pos x="94" y="354"/>
                  </a:cxn>
                  <a:cxn ang="0">
                    <a:pos x="59" y="389"/>
                  </a:cxn>
                  <a:cxn ang="0">
                    <a:pos x="0" y="389"/>
                  </a:cxn>
                  <a:cxn ang="0">
                    <a:pos x="0" y="438"/>
                  </a:cxn>
                  <a:cxn ang="0">
                    <a:pos x="21" y="466"/>
                  </a:cxn>
                  <a:cxn ang="0">
                    <a:pos x="59" y="438"/>
                  </a:cxn>
                  <a:cxn ang="0">
                    <a:pos x="59" y="438"/>
                  </a:cxn>
                  <a:cxn ang="0">
                    <a:pos x="94" y="445"/>
                  </a:cxn>
                  <a:cxn ang="0">
                    <a:pos x="122" y="438"/>
                  </a:cxn>
                  <a:cxn ang="0">
                    <a:pos x="122" y="438"/>
                  </a:cxn>
                  <a:cxn ang="0">
                    <a:pos x="150" y="466"/>
                  </a:cxn>
                  <a:cxn ang="0">
                    <a:pos x="189" y="438"/>
                  </a:cxn>
                  <a:cxn ang="0">
                    <a:pos x="189" y="354"/>
                  </a:cxn>
                  <a:cxn ang="0">
                    <a:pos x="189" y="333"/>
                  </a:cxn>
                  <a:cxn ang="0">
                    <a:pos x="189" y="132"/>
                  </a:cxn>
                  <a:cxn ang="0">
                    <a:pos x="115" y="38"/>
                  </a:cxn>
                </a:cxnLst>
                <a:pathLst>
                  <a:path w="54" h="134">
                    <a:moveTo>
                      <a:pt x="33" y="11"/>
                    </a:moveTo>
                    <a:cubicBezTo>
                      <a:pt x="33" y="0"/>
                      <a:pt x="33" y="0"/>
                      <a:pt x="33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1" y="11"/>
                      <a:pt x="6" y="16"/>
                      <a:pt x="0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22" y="24"/>
                      <a:pt x="27" y="27"/>
                      <a:pt x="27" y="35"/>
                    </a:cubicBezTo>
                    <a:cubicBezTo>
                      <a:pt x="27" y="102"/>
                      <a:pt x="27" y="102"/>
                      <a:pt x="27" y="102"/>
                    </a:cubicBezTo>
                    <a:cubicBezTo>
                      <a:pt x="27" y="107"/>
                      <a:pt x="22" y="112"/>
                      <a:pt x="17" y="112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28"/>
                      <a:pt x="3" y="134"/>
                      <a:pt x="6" y="134"/>
                    </a:cubicBezTo>
                    <a:cubicBezTo>
                      <a:pt x="11" y="134"/>
                      <a:pt x="17" y="128"/>
                      <a:pt x="17" y="126"/>
                    </a:cubicBezTo>
                    <a:cubicBezTo>
                      <a:pt x="17" y="126"/>
                      <a:pt x="17" y="126"/>
                      <a:pt x="17" y="126"/>
                    </a:cubicBezTo>
                    <a:cubicBezTo>
                      <a:pt x="19" y="128"/>
                      <a:pt x="22" y="128"/>
                      <a:pt x="27" y="128"/>
                    </a:cubicBezTo>
                    <a:cubicBezTo>
                      <a:pt x="27" y="128"/>
                      <a:pt x="33" y="128"/>
                      <a:pt x="35" y="126"/>
                    </a:cubicBezTo>
                    <a:cubicBezTo>
                      <a:pt x="35" y="126"/>
                      <a:pt x="35" y="126"/>
                      <a:pt x="35" y="126"/>
                    </a:cubicBezTo>
                    <a:cubicBezTo>
                      <a:pt x="35" y="128"/>
                      <a:pt x="38" y="134"/>
                      <a:pt x="43" y="134"/>
                    </a:cubicBezTo>
                    <a:cubicBezTo>
                      <a:pt x="49" y="134"/>
                      <a:pt x="54" y="128"/>
                      <a:pt x="54" y="126"/>
                    </a:cubicBezTo>
                    <a:cubicBezTo>
                      <a:pt x="54" y="102"/>
                      <a:pt x="54" y="102"/>
                      <a:pt x="54" y="102"/>
                    </a:cubicBezTo>
                    <a:cubicBezTo>
                      <a:pt x="54" y="96"/>
                      <a:pt x="54" y="96"/>
                      <a:pt x="54" y="96"/>
                    </a:cubicBezTo>
                    <a:cubicBezTo>
                      <a:pt x="54" y="38"/>
                      <a:pt x="54" y="38"/>
                      <a:pt x="54" y="38"/>
                    </a:cubicBezTo>
                    <a:cubicBezTo>
                      <a:pt x="54" y="22"/>
                      <a:pt x="43" y="14"/>
                      <a:pt x="33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408" name="Freeform 293"/>
              <p:cNvSpPr/>
              <p:nvPr/>
            </p:nvSpPr>
            <p:spPr>
              <a:xfrm>
                <a:off x="7904" y="4253"/>
                <a:ext cx="76" cy="277"/>
              </a:xfrm>
              <a:custGeom>
                <a:avLst/>
                <a:gdLst/>
                <a:ahLst/>
                <a:cxnLst>
                  <a:cxn ang="0">
                    <a:pos x="76" y="238"/>
                  </a:cxn>
                  <a:cxn ang="0">
                    <a:pos x="76" y="38"/>
                  </a:cxn>
                  <a:cxn ang="0">
                    <a:pos x="48" y="0"/>
                  </a:cxn>
                  <a:cxn ang="0">
                    <a:pos x="0" y="0"/>
                  </a:cxn>
                  <a:cxn ang="0">
                    <a:pos x="0" y="38"/>
                  </a:cxn>
                  <a:cxn ang="0">
                    <a:pos x="0" y="231"/>
                  </a:cxn>
                  <a:cxn ang="0">
                    <a:pos x="0" y="238"/>
                  </a:cxn>
                  <a:cxn ang="0">
                    <a:pos x="0" y="277"/>
                  </a:cxn>
                  <a:cxn ang="0">
                    <a:pos x="48" y="277"/>
                  </a:cxn>
                  <a:cxn ang="0">
                    <a:pos x="76" y="238"/>
                  </a:cxn>
                </a:cxnLst>
                <a:pathLst>
                  <a:path w="22" h="80">
                    <a:moveTo>
                      <a:pt x="22" y="69"/>
                    </a:move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5"/>
                      <a:pt x="19" y="0"/>
                      <a:pt x="1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0" y="8"/>
                      <a:pt x="0" y="11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14" y="80"/>
                      <a:pt x="14" y="80"/>
                      <a:pt x="14" y="80"/>
                    </a:cubicBezTo>
                    <a:cubicBezTo>
                      <a:pt x="19" y="80"/>
                      <a:pt x="22" y="75"/>
                      <a:pt x="22" y="6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409" name="Freeform 294"/>
              <p:cNvSpPr/>
              <p:nvPr/>
            </p:nvSpPr>
            <p:spPr>
              <a:xfrm>
                <a:off x="7648" y="4380"/>
                <a:ext cx="55" cy="0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55" y="0"/>
                  </a:cxn>
                  <a:cxn ang="0">
                    <a:pos x="55" y="0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0"/>
                  </a:cxn>
                  <a:cxn ang="0">
                    <a:pos x="55" y="0"/>
                  </a:cxn>
                </a:cxnLst>
                <a:pathLst>
                  <a:path w="24" h="1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410" name="Freeform 295"/>
              <p:cNvSpPr/>
              <p:nvPr/>
            </p:nvSpPr>
            <p:spPr>
              <a:xfrm>
                <a:off x="7628" y="4435"/>
                <a:ext cx="104" cy="141"/>
              </a:xfrm>
              <a:custGeom>
                <a:avLst/>
                <a:gdLst/>
                <a:ahLst/>
                <a:cxnLst>
                  <a:cxn ang="0">
                    <a:pos x="104" y="0"/>
                  </a:cxn>
                  <a:cxn ang="0">
                    <a:pos x="0" y="113"/>
                  </a:cxn>
                  <a:cxn ang="0">
                    <a:pos x="0" y="141"/>
                  </a:cxn>
                  <a:cxn ang="0">
                    <a:pos x="104" y="39"/>
                  </a:cxn>
                  <a:cxn ang="0">
                    <a:pos x="104" y="0"/>
                  </a:cxn>
                </a:cxnLst>
                <a:pathLst>
                  <a:path w="45" h="61">
                    <a:moveTo>
                      <a:pt x="45" y="0"/>
                    </a:moveTo>
                    <a:lnTo>
                      <a:pt x="0" y="49"/>
                    </a:lnTo>
                    <a:lnTo>
                      <a:pt x="0" y="61"/>
                    </a:lnTo>
                    <a:lnTo>
                      <a:pt x="45" y="17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411" name="Freeform 296"/>
              <p:cNvSpPr/>
              <p:nvPr/>
            </p:nvSpPr>
            <p:spPr>
              <a:xfrm>
                <a:off x="7628" y="4380"/>
                <a:ext cx="104" cy="141"/>
              </a:xfrm>
              <a:custGeom>
                <a:avLst/>
                <a:gdLst/>
                <a:ahLst/>
                <a:cxnLst>
                  <a:cxn ang="0">
                    <a:pos x="104" y="38"/>
                  </a:cxn>
                  <a:cxn ang="0">
                    <a:pos x="76" y="0"/>
                  </a:cxn>
                  <a:cxn ang="0">
                    <a:pos x="55" y="0"/>
                  </a:cxn>
                  <a:cxn ang="0">
                    <a:pos x="20" y="0"/>
                  </a:cxn>
                  <a:cxn ang="0">
                    <a:pos x="0" y="38"/>
                  </a:cxn>
                  <a:cxn ang="0">
                    <a:pos x="0" y="141"/>
                  </a:cxn>
                  <a:cxn ang="0">
                    <a:pos x="104" y="38"/>
                  </a:cxn>
                </a:cxnLst>
                <a:pathLst>
                  <a:path w="30" h="40">
                    <a:moveTo>
                      <a:pt x="30" y="11"/>
                    </a:moveTo>
                    <a:cubicBezTo>
                      <a:pt x="30" y="6"/>
                      <a:pt x="22" y="6"/>
                      <a:pt x="22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6"/>
                      <a:pt x="0" y="6"/>
                      <a:pt x="0" y="11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30" y="11"/>
                      <a:pt x="30" y="11"/>
                      <a:pt x="30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412" name="Freeform 297"/>
              <p:cNvSpPr/>
              <p:nvPr/>
            </p:nvSpPr>
            <p:spPr>
              <a:xfrm>
                <a:off x="7628" y="4493"/>
                <a:ext cx="104" cy="131"/>
              </a:xfrm>
              <a:custGeom>
                <a:avLst/>
                <a:gdLst/>
                <a:ahLst/>
                <a:cxnLst>
                  <a:cxn ang="0">
                    <a:pos x="0" y="110"/>
                  </a:cxn>
                  <a:cxn ang="0">
                    <a:pos x="20" y="131"/>
                  </a:cxn>
                  <a:cxn ang="0">
                    <a:pos x="55" y="131"/>
                  </a:cxn>
                  <a:cxn ang="0">
                    <a:pos x="76" y="131"/>
                  </a:cxn>
                  <a:cxn ang="0">
                    <a:pos x="104" y="110"/>
                  </a:cxn>
                  <a:cxn ang="0">
                    <a:pos x="104" y="0"/>
                  </a:cxn>
                  <a:cxn ang="0">
                    <a:pos x="0" y="110"/>
                  </a:cxn>
                </a:cxnLst>
                <a:pathLst>
                  <a:path w="30" h="38">
                    <a:moveTo>
                      <a:pt x="0" y="32"/>
                    </a:moveTo>
                    <a:cubicBezTo>
                      <a:pt x="0" y="38"/>
                      <a:pt x="3" y="38"/>
                      <a:pt x="6" y="38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7" y="38"/>
                      <a:pt x="30" y="35"/>
                      <a:pt x="30" y="32"/>
                    </a:cubicBezTo>
                    <a:cubicBezTo>
                      <a:pt x="30" y="0"/>
                      <a:pt x="30" y="0"/>
                      <a:pt x="30" y="0"/>
                    </a:cubicBezTo>
                    <a:lnTo>
                      <a:pt x="0" y="3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413" name="Freeform 298"/>
              <p:cNvSpPr/>
              <p:nvPr/>
            </p:nvSpPr>
            <p:spPr>
              <a:xfrm>
                <a:off x="7777" y="4380"/>
                <a:ext cx="71" cy="0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54" y="0"/>
                  </a:cxn>
                  <a:cxn ang="0">
                    <a:pos x="54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9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64" y="0"/>
                  </a:cxn>
                  <a:cxn ang="0">
                    <a:pos x="71" y="0"/>
                  </a:cxn>
                  <a:cxn ang="0">
                    <a:pos x="64" y="0"/>
                  </a:cxn>
                </a:cxnLst>
                <a:pathLst>
                  <a:path w="31" h="1">
                    <a:moveTo>
                      <a:pt x="28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28" y="0"/>
                    </a:lnTo>
                    <a:lnTo>
                      <a:pt x="3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414" name="Freeform 299"/>
              <p:cNvSpPr/>
              <p:nvPr/>
            </p:nvSpPr>
            <p:spPr>
              <a:xfrm>
                <a:off x="7759" y="4435"/>
                <a:ext cx="111" cy="141"/>
              </a:xfrm>
              <a:custGeom>
                <a:avLst/>
                <a:gdLst/>
                <a:ahLst/>
                <a:cxnLst>
                  <a:cxn ang="0">
                    <a:pos x="111" y="0"/>
                  </a:cxn>
                  <a:cxn ang="0">
                    <a:pos x="0" y="113"/>
                  </a:cxn>
                  <a:cxn ang="0">
                    <a:pos x="0" y="141"/>
                  </a:cxn>
                  <a:cxn ang="0">
                    <a:pos x="111" y="39"/>
                  </a:cxn>
                  <a:cxn ang="0">
                    <a:pos x="111" y="0"/>
                  </a:cxn>
                </a:cxnLst>
                <a:pathLst>
                  <a:path w="48" h="61">
                    <a:moveTo>
                      <a:pt x="48" y="0"/>
                    </a:moveTo>
                    <a:lnTo>
                      <a:pt x="0" y="49"/>
                    </a:lnTo>
                    <a:lnTo>
                      <a:pt x="0" y="61"/>
                    </a:lnTo>
                    <a:lnTo>
                      <a:pt x="48" y="17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415" name="Freeform 300"/>
              <p:cNvSpPr/>
              <p:nvPr/>
            </p:nvSpPr>
            <p:spPr>
              <a:xfrm>
                <a:off x="7759" y="4380"/>
                <a:ext cx="111" cy="141"/>
              </a:xfrm>
              <a:custGeom>
                <a:avLst/>
                <a:gdLst/>
                <a:ahLst/>
                <a:cxnLst>
                  <a:cxn ang="0">
                    <a:pos x="111" y="38"/>
                  </a:cxn>
                  <a:cxn ang="0">
                    <a:pos x="83" y="0"/>
                  </a:cxn>
                  <a:cxn ang="0">
                    <a:pos x="55" y="0"/>
                  </a:cxn>
                  <a:cxn ang="0">
                    <a:pos x="27" y="0"/>
                  </a:cxn>
                  <a:cxn ang="0">
                    <a:pos x="0" y="38"/>
                  </a:cxn>
                  <a:cxn ang="0">
                    <a:pos x="0" y="141"/>
                  </a:cxn>
                  <a:cxn ang="0">
                    <a:pos x="111" y="38"/>
                  </a:cxn>
                </a:cxnLst>
                <a:pathLst>
                  <a:path w="32" h="40">
                    <a:moveTo>
                      <a:pt x="32" y="11"/>
                    </a:moveTo>
                    <a:cubicBezTo>
                      <a:pt x="32" y="6"/>
                      <a:pt x="24" y="6"/>
                      <a:pt x="24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6"/>
                      <a:pt x="0" y="6"/>
                      <a:pt x="0" y="11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32" y="11"/>
                      <a:pt x="32" y="11"/>
                      <a:pt x="32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416" name="Freeform 301"/>
              <p:cNvSpPr/>
              <p:nvPr/>
            </p:nvSpPr>
            <p:spPr>
              <a:xfrm>
                <a:off x="7759" y="4493"/>
                <a:ext cx="111" cy="131"/>
              </a:xfrm>
              <a:custGeom>
                <a:avLst/>
                <a:gdLst/>
                <a:ahLst/>
                <a:cxnLst>
                  <a:cxn ang="0">
                    <a:pos x="0" y="110"/>
                  </a:cxn>
                  <a:cxn ang="0">
                    <a:pos x="27" y="131"/>
                  </a:cxn>
                  <a:cxn ang="0">
                    <a:pos x="55" y="131"/>
                  </a:cxn>
                  <a:cxn ang="0">
                    <a:pos x="83" y="131"/>
                  </a:cxn>
                  <a:cxn ang="0">
                    <a:pos x="111" y="110"/>
                  </a:cxn>
                  <a:cxn ang="0">
                    <a:pos x="111" y="0"/>
                  </a:cxn>
                  <a:cxn ang="0">
                    <a:pos x="0" y="110"/>
                  </a:cxn>
                </a:cxnLst>
                <a:pathLst>
                  <a:path w="32" h="38">
                    <a:moveTo>
                      <a:pt x="0" y="32"/>
                    </a:moveTo>
                    <a:cubicBezTo>
                      <a:pt x="0" y="38"/>
                      <a:pt x="5" y="38"/>
                      <a:pt x="8" y="38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6" y="38"/>
                      <a:pt x="32" y="35"/>
                      <a:pt x="32" y="32"/>
                    </a:cubicBezTo>
                    <a:cubicBezTo>
                      <a:pt x="32" y="0"/>
                      <a:pt x="32" y="0"/>
                      <a:pt x="32" y="0"/>
                    </a:cubicBezTo>
                    <a:lnTo>
                      <a:pt x="0" y="3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417" name="Freeform 302"/>
              <p:cNvSpPr/>
              <p:nvPr/>
            </p:nvSpPr>
            <p:spPr>
              <a:xfrm>
                <a:off x="6940" y="4009"/>
                <a:ext cx="60" cy="21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60" y="21"/>
                  </a:cxn>
                  <a:cxn ang="0">
                    <a:pos x="60" y="0"/>
                  </a:cxn>
                  <a:cxn ang="0">
                    <a:pos x="6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1"/>
                  </a:cxn>
                </a:cxnLst>
                <a:pathLst>
                  <a:path w="17" h="6">
                    <a:moveTo>
                      <a:pt x="0" y="6"/>
                    </a:moveTo>
                    <a:cubicBezTo>
                      <a:pt x="17" y="6"/>
                      <a:pt x="17" y="6"/>
                      <a:pt x="17" y="6"/>
                    </a:cubicBezTo>
                    <a:cubicBezTo>
                      <a:pt x="17" y="6"/>
                      <a:pt x="17" y="6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0" y="6"/>
                      <a:pt x="0" y="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418" name="Freeform 303"/>
              <p:cNvSpPr/>
              <p:nvPr/>
            </p:nvSpPr>
            <p:spPr>
              <a:xfrm>
                <a:off x="6878" y="4030"/>
                <a:ext cx="184" cy="464"/>
              </a:xfrm>
              <a:custGeom>
                <a:avLst/>
                <a:gdLst/>
                <a:ahLst/>
                <a:cxnLst>
                  <a:cxn ang="0">
                    <a:pos x="121" y="34"/>
                  </a:cxn>
                  <a:cxn ang="0">
                    <a:pos x="121" y="0"/>
                  </a:cxn>
                  <a:cxn ang="0">
                    <a:pos x="62" y="0"/>
                  </a:cxn>
                  <a:cxn ang="0">
                    <a:pos x="62" y="34"/>
                  </a:cxn>
                  <a:cxn ang="0">
                    <a:pos x="6" y="83"/>
                  </a:cxn>
                  <a:cxn ang="0">
                    <a:pos x="62" y="83"/>
                  </a:cxn>
                  <a:cxn ang="0">
                    <a:pos x="100" y="129"/>
                  </a:cxn>
                  <a:cxn ang="0">
                    <a:pos x="100" y="167"/>
                  </a:cxn>
                  <a:cxn ang="0">
                    <a:pos x="111" y="261"/>
                  </a:cxn>
                  <a:cxn ang="0">
                    <a:pos x="100" y="279"/>
                  </a:cxn>
                  <a:cxn ang="0">
                    <a:pos x="100" y="352"/>
                  </a:cxn>
                  <a:cxn ang="0">
                    <a:pos x="62" y="390"/>
                  </a:cxn>
                  <a:cxn ang="0">
                    <a:pos x="0" y="390"/>
                  </a:cxn>
                  <a:cxn ang="0">
                    <a:pos x="0" y="446"/>
                  </a:cxn>
                  <a:cxn ang="0">
                    <a:pos x="27" y="464"/>
                  </a:cxn>
                  <a:cxn ang="0">
                    <a:pos x="62" y="446"/>
                  </a:cxn>
                  <a:cxn ang="0">
                    <a:pos x="62" y="446"/>
                  </a:cxn>
                  <a:cxn ang="0">
                    <a:pos x="90" y="446"/>
                  </a:cxn>
                  <a:cxn ang="0">
                    <a:pos x="121" y="446"/>
                  </a:cxn>
                  <a:cxn ang="0">
                    <a:pos x="121" y="446"/>
                  </a:cxn>
                  <a:cxn ang="0">
                    <a:pos x="156" y="464"/>
                  </a:cxn>
                  <a:cxn ang="0">
                    <a:pos x="184" y="446"/>
                  </a:cxn>
                  <a:cxn ang="0">
                    <a:pos x="184" y="352"/>
                  </a:cxn>
                  <a:cxn ang="0">
                    <a:pos x="184" y="345"/>
                  </a:cxn>
                  <a:cxn ang="0">
                    <a:pos x="184" y="129"/>
                  </a:cxn>
                  <a:cxn ang="0">
                    <a:pos x="121" y="34"/>
                  </a:cxn>
                </a:cxnLst>
                <a:pathLst>
                  <a:path w="53" h="133">
                    <a:moveTo>
                      <a:pt x="35" y="10"/>
                    </a:moveTo>
                    <a:cubicBezTo>
                      <a:pt x="35" y="0"/>
                      <a:pt x="35" y="0"/>
                      <a:pt x="35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3" y="10"/>
                      <a:pt x="8" y="16"/>
                      <a:pt x="2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24" y="24"/>
                      <a:pt x="29" y="29"/>
                      <a:pt x="29" y="37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35" y="56"/>
                      <a:pt x="35" y="64"/>
                      <a:pt x="32" y="75"/>
                    </a:cubicBezTo>
                    <a:cubicBezTo>
                      <a:pt x="32" y="77"/>
                      <a:pt x="29" y="80"/>
                      <a:pt x="29" y="80"/>
                    </a:cubicBezTo>
                    <a:cubicBezTo>
                      <a:pt x="29" y="101"/>
                      <a:pt x="29" y="101"/>
                      <a:pt x="29" y="101"/>
                    </a:cubicBezTo>
                    <a:cubicBezTo>
                      <a:pt x="29" y="107"/>
                      <a:pt x="24" y="112"/>
                      <a:pt x="18" y="112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31"/>
                      <a:pt x="2" y="133"/>
                      <a:pt x="8" y="133"/>
                    </a:cubicBezTo>
                    <a:cubicBezTo>
                      <a:pt x="13" y="133"/>
                      <a:pt x="18" y="131"/>
                      <a:pt x="18" y="128"/>
                    </a:cubicBezTo>
                    <a:cubicBezTo>
                      <a:pt x="18" y="128"/>
                      <a:pt x="18" y="128"/>
                      <a:pt x="18" y="128"/>
                    </a:cubicBezTo>
                    <a:cubicBezTo>
                      <a:pt x="18" y="128"/>
                      <a:pt x="24" y="128"/>
                      <a:pt x="26" y="128"/>
                    </a:cubicBezTo>
                    <a:cubicBezTo>
                      <a:pt x="29" y="128"/>
                      <a:pt x="35" y="128"/>
                      <a:pt x="35" y="128"/>
                    </a:cubicBezTo>
                    <a:cubicBezTo>
                      <a:pt x="35" y="128"/>
                      <a:pt x="35" y="128"/>
                      <a:pt x="35" y="128"/>
                    </a:cubicBezTo>
                    <a:cubicBezTo>
                      <a:pt x="35" y="131"/>
                      <a:pt x="40" y="133"/>
                      <a:pt x="45" y="133"/>
                    </a:cubicBezTo>
                    <a:cubicBezTo>
                      <a:pt x="51" y="133"/>
                      <a:pt x="53" y="131"/>
                      <a:pt x="53" y="128"/>
                    </a:cubicBezTo>
                    <a:cubicBezTo>
                      <a:pt x="53" y="101"/>
                      <a:pt x="53" y="101"/>
                      <a:pt x="53" y="101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24"/>
                      <a:pt x="45" y="13"/>
                      <a:pt x="35" y="1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419" name="Freeform 304"/>
              <p:cNvSpPr/>
              <p:nvPr/>
            </p:nvSpPr>
            <p:spPr>
              <a:xfrm>
                <a:off x="6885" y="4122"/>
                <a:ext cx="76" cy="48"/>
              </a:xfrm>
              <a:custGeom>
                <a:avLst/>
                <a:gdLst/>
                <a:ahLst/>
                <a:cxnLst>
                  <a:cxn ang="0">
                    <a:pos x="76" y="48"/>
                  </a:cxn>
                  <a:cxn ang="0">
                    <a:pos x="76" y="37"/>
                  </a:cxn>
                  <a:cxn ang="0">
                    <a:pos x="48" y="0"/>
                  </a:cxn>
                  <a:cxn ang="0">
                    <a:pos x="0" y="0"/>
                  </a:cxn>
                  <a:cxn ang="0">
                    <a:pos x="20" y="10"/>
                  </a:cxn>
                  <a:cxn ang="0">
                    <a:pos x="76" y="48"/>
                  </a:cxn>
                </a:cxnLst>
                <a:pathLst>
                  <a:path w="22" h="14">
                    <a:moveTo>
                      <a:pt x="22" y="14"/>
                    </a:move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6"/>
                      <a:pt x="16" y="0"/>
                      <a:pt x="1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11" y="6"/>
                      <a:pt x="16" y="11"/>
                      <a:pt x="22" y="1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420" name="Freeform 305"/>
              <p:cNvSpPr/>
              <p:nvPr/>
            </p:nvSpPr>
            <p:spPr>
              <a:xfrm>
                <a:off x="6878" y="4346"/>
                <a:ext cx="83" cy="55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0" y="55"/>
                  </a:cxn>
                  <a:cxn ang="0">
                    <a:pos x="55" y="55"/>
                  </a:cxn>
                  <a:cxn ang="0">
                    <a:pos x="83" y="17"/>
                  </a:cxn>
                  <a:cxn ang="0">
                    <a:pos x="83" y="0"/>
                  </a:cxn>
                  <a:cxn ang="0">
                    <a:pos x="0" y="34"/>
                  </a:cxn>
                </a:cxnLst>
                <a:pathLst>
                  <a:path w="24" h="16">
                    <a:moveTo>
                      <a:pt x="0" y="10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8" y="16"/>
                      <a:pt x="24" y="10"/>
                      <a:pt x="24" y="5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8" y="5"/>
                      <a:pt x="8" y="10"/>
                      <a:pt x="0" y="1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421" name="Freeform 306"/>
              <p:cNvSpPr/>
              <p:nvPr/>
            </p:nvSpPr>
            <p:spPr>
              <a:xfrm>
                <a:off x="5395" y="4048"/>
                <a:ext cx="1566" cy="1780"/>
              </a:xfrm>
              <a:custGeom>
                <a:avLst/>
                <a:gdLst/>
                <a:ahLst/>
                <a:cxnLst>
                  <a:cxn ang="0">
                    <a:pos x="1489" y="128"/>
                  </a:cxn>
                  <a:cxn ang="0">
                    <a:pos x="1195" y="45"/>
                  </a:cxn>
                  <a:cxn ang="0">
                    <a:pos x="1195" y="45"/>
                  </a:cxn>
                  <a:cxn ang="0">
                    <a:pos x="1184" y="38"/>
                  </a:cxn>
                  <a:cxn ang="0">
                    <a:pos x="796" y="0"/>
                  </a:cxn>
                  <a:cxn ang="0">
                    <a:pos x="796" y="0"/>
                  </a:cxn>
                  <a:cxn ang="0">
                    <a:pos x="287" y="0"/>
                  </a:cxn>
                  <a:cxn ang="0">
                    <a:pos x="287" y="0"/>
                  </a:cxn>
                  <a:cxn ang="0">
                    <a:pos x="221" y="38"/>
                  </a:cxn>
                  <a:cxn ang="0">
                    <a:pos x="10" y="371"/>
                  </a:cxn>
                  <a:cxn ang="0">
                    <a:pos x="0" y="426"/>
                  </a:cxn>
                  <a:cxn ang="0">
                    <a:pos x="27" y="482"/>
                  </a:cxn>
                  <a:cxn ang="0">
                    <a:pos x="249" y="697"/>
                  </a:cxn>
                  <a:cxn ang="0">
                    <a:pos x="259" y="704"/>
                  </a:cxn>
                  <a:cxn ang="0">
                    <a:pos x="259" y="482"/>
                  </a:cxn>
                  <a:cxn ang="0">
                    <a:pos x="187" y="409"/>
                  </a:cxn>
                  <a:cxn ang="0">
                    <a:pos x="287" y="222"/>
                  </a:cxn>
                  <a:cxn ang="0">
                    <a:pos x="287" y="975"/>
                  </a:cxn>
                  <a:cxn ang="0">
                    <a:pos x="287" y="975"/>
                  </a:cxn>
                  <a:cxn ang="0">
                    <a:pos x="287" y="1318"/>
                  </a:cxn>
                  <a:cxn ang="0">
                    <a:pos x="297" y="1335"/>
                  </a:cxn>
                  <a:cxn ang="0">
                    <a:pos x="287" y="1335"/>
                  </a:cxn>
                  <a:cxn ang="0">
                    <a:pos x="287" y="1689"/>
                  </a:cxn>
                  <a:cxn ang="0">
                    <a:pos x="381" y="1780"/>
                  </a:cxn>
                  <a:cxn ang="0">
                    <a:pos x="408" y="1780"/>
                  </a:cxn>
                  <a:cxn ang="0">
                    <a:pos x="498" y="1689"/>
                  </a:cxn>
                  <a:cxn ang="0">
                    <a:pos x="498" y="1335"/>
                  </a:cxn>
                  <a:cxn ang="0">
                    <a:pos x="491" y="1335"/>
                  </a:cxn>
                  <a:cxn ang="0">
                    <a:pos x="498" y="1318"/>
                  </a:cxn>
                  <a:cxn ang="0">
                    <a:pos x="498" y="964"/>
                  </a:cxn>
                  <a:cxn ang="0">
                    <a:pos x="498" y="964"/>
                  </a:cxn>
                  <a:cxn ang="0">
                    <a:pos x="547" y="926"/>
                  </a:cxn>
                  <a:cxn ang="0">
                    <a:pos x="592" y="964"/>
                  </a:cxn>
                  <a:cxn ang="0">
                    <a:pos x="592" y="964"/>
                  </a:cxn>
                  <a:cxn ang="0">
                    <a:pos x="592" y="975"/>
                  </a:cxn>
                  <a:cxn ang="0">
                    <a:pos x="592" y="1318"/>
                  </a:cxn>
                  <a:cxn ang="0">
                    <a:pos x="592" y="1335"/>
                  </a:cxn>
                  <a:cxn ang="0">
                    <a:pos x="592" y="1335"/>
                  </a:cxn>
                  <a:cxn ang="0">
                    <a:pos x="592" y="1689"/>
                  </a:cxn>
                  <a:cxn ang="0">
                    <a:pos x="675" y="1780"/>
                  </a:cxn>
                  <a:cxn ang="0">
                    <a:pos x="713" y="1780"/>
                  </a:cxn>
                  <a:cxn ang="0">
                    <a:pos x="796" y="1689"/>
                  </a:cxn>
                  <a:cxn ang="0">
                    <a:pos x="796" y="1335"/>
                  </a:cxn>
                  <a:cxn ang="0">
                    <a:pos x="796" y="1335"/>
                  </a:cxn>
                  <a:cxn ang="0">
                    <a:pos x="796" y="1318"/>
                  </a:cxn>
                  <a:cxn ang="0">
                    <a:pos x="796" y="975"/>
                  </a:cxn>
                  <a:cxn ang="0">
                    <a:pos x="796" y="975"/>
                  </a:cxn>
                  <a:cxn ang="0">
                    <a:pos x="796" y="159"/>
                  </a:cxn>
                  <a:cxn ang="0">
                    <a:pos x="1157" y="204"/>
                  </a:cxn>
                  <a:cxn ang="0">
                    <a:pos x="1455" y="298"/>
                  </a:cxn>
                  <a:cxn ang="0">
                    <a:pos x="1545" y="242"/>
                  </a:cxn>
                  <a:cxn ang="0">
                    <a:pos x="1489" y="128"/>
                  </a:cxn>
                </a:cxnLst>
                <a:pathLst>
                  <a:path w="452" h="513">
                    <a:moveTo>
                      <a:pt x="430" y="37"/>
                    </a:moveTo>
                    <a:cubicBezTo>
                      <a:pt x="345" y="13"/>
                      <a:pt x="345" y="13"/>
                      <a:pt x="345" y="13"/>
                    </a:cubicBezTo>
                    <a:cubicBezTo>
                      <a:pt x="345" y="13"/>
                      <a:pt x="345" y="13"/>
                      <a:pt x="345" y="13"/>
                    </a:cubicBezTo>
                    <a:cubicBezTo>
                      <a:pt x="342" y="11"/>
                      <a:pt x="342" y="11"/>
                      <a:pt x="342" y="11"/>
                    </a:cubicBezTo>
                    <a:cubicBezTo>
                      <a:pt x="230" y="0"/>
                      <a:pt x="230" y="0"/>
                      <a:pt x="230" y="0"/>
                    </a:cubicBezTo>
                    <a:cubicBezTo>
                      <a:pt x="230" y="0"/>
                      <a:pt x="230" y="0"/>
                      <a:pt x="230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78" y="0"/>
                      <a:pt x="67" y="3"/>
                      <a:pt x="64" y="11"/>
                    </a:cubicBezTo>
                    <a:cubicBezTo>
                      <a:pt x="3" y="107"/>
                      <a:pt x="3" y="107"/>
                      <a:pt x="3" y="107"/>
                    </a:cubicBezTo>
                    <a:cubicBezTo>
                      <a:pt x="3" y="112"/>
                      <a:pt x="0" y="118"/>
                      <a:pt x="0" y="123"/>
                    </a:cubicBezTo>
                    <a:cubicBezTo>
                      <a:pt x="0" y="128"/>
                      <a:pt x="3" y="134"/>
                      <a:pt x="8" y="139"/>
                    </a:cubicBezTo>
                    <a:cubicBezTo>
                      <a:pt x="72" y="201"/>
                      <a:pt x="72" y="201"/>
                      <a:pt x="72" y="201"/>
                    </a:cubicBezTo>
                    <a:cubicBezTo>
                      <a:pt x="72" y="203"/>
                      <a:pt x="75" y="203"/>
                      <a:pt x="75" y="203"/>
                    </a:cubicBezTo>
                    <a:cubicBezTo>
                      <a:pt x="75" y="139"/>
                      <a:pt x="75" y="139"/>
                      <a:pt x="75" y="139"/>
                    </a:cubicBezTo>
                    <a:cubicBezTo>
                      <a:pt x="54" y="118"/>
                      <a:pt x="54" y="118"/>
                      <a:pt x="54" y="118"/>
                    </a:cubicBezTo>
                    <a:cubicBezTo>
                      <a:pt x="83" y="64"/>
                      <a:pt x="83" y="64"/>
                      <a:pt x="83" y="64"/>
                    </a:cubicBezTo>
                    <a:cubicBezTo>
                      <a:pt x="83" y="281"/>
                      <a:pt x="83" y="281"/>
                      <a:pt x="83" y="281"/>
                    </a:cubicBezTo>
                    <a:cubicBezTo>
                      <a:pt x="83" y="281"/>
                      <a:pt x="83" y="281"/>
                      <a:pt x="83" y="281"/>
                    </a:cubicBezTo>
                    <a:cubicBezTo>
                      <a:pt x="83" y="380"/>
                      <a:pt x="83" y="380"/>
                      <a:pt x="83" y="380"/>
                    </a:cubicBezTo>
                    <a:cubicBezTo>
                      <a:pt x="83" y="382"/>
                      <a:pt x="83" y="382"/>
                      <a:pt x="86" y="385"/>
                    </a:cubicBezTo>
                    <a:cubicBezTo>
                      <a:pt x="83" y="385"/>
                      <a:pt x="83" y="385"/>
                      <a:pt x="83" y="385"/>
                    </a:cubicBezTo>
                    <a:cubicBezTo>
                      <a:pt x="83" y="487"/>
                      <a:pt x="83" y="487"/>
                      <a:pt x="83" y="487"/>
                    </a:cubicBezTo>
                    <a:cubicBezTo>
                      <a:pt x="83" y="503"/>
                      <a:pt x="96" y="513"/>
                      <a:pt x="110" y="513"/>
                    </a:cubicBezTo>
                    <a:cubicBezTo>
                      <a:pt x="118" y="513"/>
                      <a:pt x="118" y="513"/>
                      <a:pt x="118" y="513"/>
                    </a:cubicBezTo>
                    <a:cubicBezTo>
                      <a:pt x="131" y="513"/>
                      <a:pt x="144" y="503"/>
                      <a:pt x="144" y="487"/>
                    </a:cubicBezTo>
                    <a:cubicBezTo>
                      <a:pt x="144" y="385"/>
                      <a:pt x="144" y="385"/>
                      <a:pt x="144" y="385"/>
                    </a:cubicBezTo>
                    <a:cubicBezTo>
                      <a:pt x="142" y="385"/>
                      <a:pt x="142" y="385"/>
                      <a:pt x="142" y="385"/>
                    </a:cubicBezTo>
                    <a:cubicBezTo>
                      <a:pt x="142" y="382"/>
                      <a:pt x="144" y="382"/>
                      <a:pt x="144" y="380"/>
                    </a:cubicBezTo>
                    <a:cubicBezTo>
                      <a:pt x="144" y="278"/>
                      <a:pt x="144" y="278"/>
                      <a:pt x="144" y="278"/>
                    </a:cubicBezTo>
                    <a:cubicBezTo>
                      <a:pt x="144" y="278"/>
                      <a:pt x="144" y="278"/>
                      <a:pt x="144" y="278"/>
                    </a:cubicBezTo>
                    <a:cubicBezTo>
                      <a:pt x="144" y="273"/>
                      <a:pt x="150" y="267"/>
                      <a:pt x="158" y="267"/>
                    </a:cubicBezTo>
                    <a:cubicBezTo>
                      <a:pt x="163" y="267"/>
                      <a:pt x="171" y="273"/>
                      <a:pt x="171" y="278"/>
                    </a:cubicBezTo>
                    <a:cubicBezTo>
                      <a:pt x="171" y="278"/>
                      <a:pt x="171" y="278"/>
                      <a:pt x="171" y="278"/>
                    </a:cubicBezTo>
                    <a:cubicBezTo>
                      <a:pt x="171" y="281"/>
                      <a:pt x="171" y="281"/>
                      <a:pt x="171" y="281"/>
                    </a:cubicBezTo>
                    <a:cubicBezTo>
                      <a:pt x="171" y="380"/>
                      <a:pt x="171" y="380"/>
                      <a:pt x="171" y="380"/>
                    </a:cubicBezTo>
                    <a:cubicBezTo>
                      <a:pt x="171" y="382"/>
                      <a:pt x="171" y="382"/>
                      <a:pt x="171" y="385"/>
                    </a:cubicBezTo>
                    <a:cubicBezTo>
                      <a:pt x="171" y="385"/>
                      <a:pt x="171" y="385"/>
                      <a:pt x="171" y="385"/>
                    </a:cubicBezTo>
                    <a:cubicBezTo>
                      <a:pt x="171" y="487"/>
                      <a:pt x="171" y="487"/>
                      <a:pt x="171" y="487"/>
                    </a:cubicBezTo>
                    <a:cubicBezTo>
                      <a:pt x="171" y="503"/>
                      <a:pt x="182" y="513"/>
                      <a:pt x="195" y="513"/>
                    </a:cubicBezTo>
                    <a:cubicBezTo>
                      <a:pt x="206" y="513"/>
                      <a:pt x="206" y="513"/>
                      <a:pt x="206" y="513"/>
                    </a:cubicBezTo>
                    <a:cubicBezTo>
                      <a:pt x="217" y="513"/>
                      <a:pt x="230" y="503"/>
                      <a:pt x="230" y="487"/>
                    </a:cubicBezTo>
                    <a:cubicBezTo>
                      <a:pt x="230" y="385"/>
                      <a:pt x="230" y="385"/>
                      <a:pt x="230" y="385"/>
                    </a:cubicBezTo>
                    <a:cubicBezTo>
                      <a:pt x="230" y="385"/>
                      <a:pt x="230" y="385"/>
                      <a:pt x="230" y="385"/>
                    </a:cubicBezTo>
                    <a:cubicBezTo>
                      <a:pt x="230" y="382"/>
                      <a:pt x="230" y="382"/>
                      <a:pt x="230" y="380"/>
                    </a:cubicBezTo>
                    <a:cubicBezTo>
                      <a:pt x="230" y="281"/>
                      <a:pt x="230" y="281"/>
                      <a:pt x="230" y="281"/>
                    </a:cubicBezTo>
                    <a:cubicBezTo>
                      <a:pt x="230" y="281"/>
                      <a:pt x="230" y="281"/>
                      <a:pt x="230" y="281"/>
                    </a:cubicBezTo>
                    <a:cubicBezTo>
                      <a:pt x="230" y="46"/>
                      <a:pt x="230" y="46"/>
                      <a:pt x="230" y="46"/>
                    </a:cubicBezTo>
                    <a:cubicBezTo>
                      <a:pt x="334" y="59"/>
                      <a:pt x="334" y="59"/>
                      <a:pt x="334" y="59"/>
                    </a:cubicBezTo>
                    <a:cubicBezTo>
                      <a:pt x="420" y="86"/>
                      <a:pt x="420" y="86"/>
                      <a:pt x="420" y="86"/>
                    </a:cubicBezTo>
                    <a:cubicBezTo>
                      <a:pt x="430" y="86"/>
                      <a:pt x="444" y="80"/>
                      <a:pt x="446" y="70"/>
                    </a:cubicBezTo>
                    <a:cubicBezTo>
                      <a:pt x="452" y="54"/>
                      <a:pt x="444" y="43"/>
                      <a:pt x="430" y="3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422" name="Freeform 307"/>
              <p:cNvSpPr/>
              <p:nvPr/>
            </p:nvSpPr>
            <p:spPr>
              <a:xfrm>
                <a:off x="9528" y="3455"/>
                <a:ext cx="399" cy="297"/>
              </a:xfrm>
              <a:custGeom>
                <a:avLst/>
                <a:gdLst/>
                <a:ahLst/>
                <a:cxnLst>
                  <a:cxn ang="0">
                    <a:pos x="232" y="165"/>
                  </a:cxn>
                  <a:cxn ang="0">
                    <a:pos x="10" y="127"/>
                  </a:cxn>
                  <a:cxn ang="0">
                    <a:pos x="0" y="127"/>
                  </a:cxn>
                  <a:cxn ang="0">
                    <a:pos x="131" y="0"/>
                  </a:cxn>
                  <a:cxn ang="0">
                    <a:pos x="260" y="138"/>
                  </a:cxn>
                  <a:cxn ang="0">
                    <a:pos x="399" y="138"/>
                  </a:cxn>
                  <a:cxn ang="0">
                    <a:pos x="232" y="165"/>
                  </a:cxn>
                </a:cxnLst>
                <a:pathLst>
                  <a:path w="115" h="86">
                    <a:moveTo>
                      <a:pt x="67" y="48"/>
                    </a:moveTo>
                    <a:cubicBezTo>
                      <a:pt x="38" y="16"/>
                      <a:pt x="27" y="21"/>
                      <a:pt x="3" y="37"/>
                    </a:cubicBezTo>
                    <a:cubicBezTo>
                      <a:pt x="3" y="37"/>
                      <a:pt x="3" y="37"/>
                      <a:pt x="0" y="37"/>
                    </a:cubicBezTo>
                    <a:cubicBezTo>
                      <a:pt x="3" y="27"/>
                      <a:pt x="8" y="0"/>
                      <a:pt x="38" y="0"/>
                    </a:cubicBezTo>
                    <a:cubicBezTo>
                      <a:pt x="72" y="0"/>
                      <a:pt x="75" y="40"/>
                      <a:pt x="75" y="40"/>
                    </a:cubicBezTo>
                    <a:cubicBezTo>
                      <a:pt x="75" y="40"/>
                      <a:pt x="94" y="75"/>
                      <a:pt x="115" y="40"/>
                    </a:cubicBezTo>
                    <a:cubicBezTo>
                      <a:pt x="115" y="40"/>
                      <a:pt x="99" y="86"/>
                      <a:pt x="67" y="4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423" name="Freeform 308"/>
              <p:cNvSpPr/>
              <p:nvPr/>
            </p:nvSpPr>
            <p:spPr>
              <a:xfrm>
                <a:off x="9288" y="4009"/>
                <a:ext cx="417" cy="595"/>
              </a:xfrm>
              <a:custGeom>
                <a:avLst/>
                <a:gdLst/>
                <a:ahLst/>
                <a:cxnLst>
                  <a:cxn ang="0">
                    <a:pos x="417" y="167"/>
                  </a:cxn>
                  <a:cxn ang="0">
                    <a:pos x="250" y="0"/>
                  </a:cxn>
                  <a:cxn ang="0">
                    <a:pos x="166" y="0"/>
                  </a:cxn>
                  <a:cxn ang="0">
                    <a:pos x="0" y="167"/>
                  </a:cxn>
                  <a:cxn ang="0">
                    <a:pos x="0" y="187"/>
                  </a:cxn>
                  <a:cxn ang="0">
                    <a:pos x="139" y="76"/>
                  </a:cxn>
                  <a:cxn ang="0">
                    <a:pos x="305" y="111"/>
                  </a:cxn>
                  <a:cxn ang="0">
                    <a:pos x="288" y="281"/>
                  </a:cxn>
                  <a:cxn ang="0">
                    <a:pos x="0" y="504"/>
                  </a:cxn>
                  <a:cxn ang="0">
                    <a:pos x="0" y="595"/>
                  </a:cxn>
                  <a:cxn ang="0">
                    <a:pos x="417" y="595"/>
                  </a:cxn>
                  <a:cxn ang="0">
                    <a:pos x="417" y="167"/>
                  </a:cxn>
                </a:cxnLst>
                <a:pathLst>
                  <a:path w="120" h="171">
                    <a:moveTo>
                      <a:pt x="120" y="48"/>
                    </a:moveTo>
                    <a:cubicBezTo>
                      <a:pt x="120" y="22"/>
                      <a:pt x="99" y="0"/>
                      <a:pt x="72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1" y="0"/>
                      <a:pt x="0" y="22"/>
                      <a:pt x="0" y="48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40" y="22"/>
                      <a:pt x="40" y="22"/>
                      <a:pt x="40" y="22"/>
                    </a:cubicBezTo>
                    <a:cubicBezTo>
                      <a:pt x="56" y="11"/>
                      <a:pt x="77" y="16"/>
                      <a:pt x="88" y="32"/>
                    </a:cubicBezTo>
                    <a:cubicBezTo>
                      <a:pt x="101" y="48"/>
                      <a:pt x="99" y="70"/>
                      <a:pt x="83" y="81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120" y="171"/>
                      <a:pt x="120" y="171"/>
                      <a:pt x="120" y="171"/>
                    </a:cubicBezTo>
                    <a:lnTo>
                      <a:pt x="12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424" name="Freeform 309"/>
              <p:cNvSpPr/>
              <p:nvPr/>
            </p:nvSpPr>
            <p:spPr>
              <a:xfrm>
                <a:off x="9761" y="3993"/>
                <a:ext cx="127" cy="611"/>
              </a:xfrm>
              <a:custGeom>
                <a:avLst/>
                <a:gdLst/>
                <a:ahLst/>
                <a:cxnLst>
                  <a:cxn ang="0">
                    <a:pos x="127" y="72"/>
                  </a:cxn>
                  <a:cxn ang="0">
                    <a:pos x="54" y="0"/>
                  </a:cxn>
                  <a:cxn ang="0">
                    <a:pos x="0" y="72"/>
                  </a:cxn>
                  <a:cxn ang="0">
                    <a:pos x="0" y="611"/>
                  </a:cxn>
                  <a:cxn ang="0">
                    <a:pos x="127" y="611"/>
                  </a:cxn>
                  <a:cxn ang="0">
                    <a:pos x="127" y="72"/>
                  </a:cxn>
                </a:cxnLst>
                <a:pathLst>
                  <a:path w="37" h="176">
                    <a:moveTo>
                      <a:pt x="37" y="21"/>
                    </a:moveTo>
                    <a:cubicBezTo>
                      <a:pt x="37" y="11"/>
                      <a:pt x="27" y="0"/>
                      <a:pt x="16" y="0"/>
                    </a:cubicBezTo>
                    <a:cubicBezTo>
                      <a:pt x="8" y="0"/>
                      <a:pt x="0" y="11"/>
                      <a:pt x="0" y="21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37" y="176"/>
                      <a:pt x="37" y="176"/>
                      <a:pt x="37" y="176"/>
                    </a:cubicBezTo>
                    <a:lnTo>
                      <a:pt x="37" y="2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425" name="Freeform 310"/>
              <p:cNvSpPr>
                <a:spLocks noEditPoints="1"/>
              </p:cNvSpPr>
              <p:nvPr/>
            </p:nvSpPr>
            <p:spPr>
              <a:xfrm>
                <a:off x="11078" y="4060"/>
                <a:ext cx="445" cy="786"/>
              </a:xfrm>
              <a:custGeom>
                <a:avLst/>
                <a:gdLst/>
                <a:ahLst/>
                <a:cxnLst>
                  <a:cxn ang="0">
                    <a:pos x="222" y="0"/>
                  </a:cxn>
                  <a:cxn ang="0">
                    <a:pos x="0" y="619"/>
                  </a:cxn>
                  <a:cxn ang="0">
                    <a:pos x="222" y="775"/>
                  </a:cxn>
                  <a:cxn ang="0">
                    <a:pos x="445" y="637"/>
                  </a:cxn>
                  <a:cxn ang="0">
                    <a:pos x="222" y="0"/>
                  </a:cxn>
                  <a:cxn ang="0">
                    <a:pos x="222" y="304"/>
                  </a:cxn>
                  <a:cxn ang="0">
                    <a:pos x="83" y="277"/>
                  </a:cxn>
                  <a:cxn ang="0">
                    <a:pos x="222" y="17"/>
                  </a:cxn>
                  <a:cxn ang="0">
                    <a:pos x="371" y="266"/>
                  </a:cxn>
                  <a:cxn ang="0">
                    <a:pos x="222" y="304"/>
                  </a:cxn>
                </a:cxnLst>
                <a:pathLst>
                  <a:path w="128" h="227">
                    <a:moveTo>
                      <a:pt x="64" y="0"/>
                    </a:moveTo>
                    <a:cubicBezTo>
                      <a:pt x="32" y="0"/>
                      <a:pt x="0" y="136"/>
                      <a:pt x="0" y="179"/>
                    </a:cubicBezTo>
                    <a:cubicBezTo>
                      <a:pt x="0" y="222"/>
                      <a:pt x="32" y="224"/>
                      <a:pt x="64" y="224"/>
                    </a:cubicBezTo>
                    <a:cubicBezTo>
                      <a:pt x="99" y="224"/>
                      <a:pt x="128" y="227"/>
                      <a:pt x="128" y="184"/>
                    </a:cubicBezTo>
                    <a:cubicBezTo>
                      <a:pt x="128" y="141"/>
                      <a:pt x="99" y="0"/>
                      <a:pt x="64" y="0"/>
                    </a:cubicBezTo>
                    <a:close/>
                    <a:moveTo>
                      <a:pt x="64" y="88"/>
                    </a:moveTo>
                    <a:cubicBezTo>
                      <a:pt x="53" y="88"/>
                      <a:pt x="24" y="96"/>
                      <a:pt x="24" y="80"/>
                    </a:cubicBezTo>
                    <a:cubicBezTo>
                      <a:pt x="24" y="61"/>
                      <a:pt x="53" y="5"/>
                      <a:pt x="64" y="5"/>
                    </a:cubicBezTo>
                    <a:cubicBezTo>
                      <a:pt x="80" y="5"/>
                      <a:pt x="101" y="61"/>
                      <a:pt x="107" y="77"/>
                    </a:cubicBezTo>
                    <a:cubicBezTo>
                      <a:pt x="109" y="93"/>
                      <a:pt x="77" y="88"/>
                      <a:pt x="64" y="8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426" name="Freeform 311"/>
              <p:cNvSpPr/>
              <p:nvPr/>
            </p:nvSpPr>
            <p:spPr>
              <a:xfrm>
                <a:off x="11262" y="4020"/>
                <a:ext cx="835" cy="360"/>
              </a:xfrm>
              <a:custGeom>
                <a:avLst/>
                <a:gdLst/>
                <a:ahLst/>
                <a:cxnLst>
                  <a:cxn ang="0">
                    <a:pos x="741" y="186"/>
                  </a:cxn>
                  <a:cxn ang="0">
                    <a:pos x="370" y="204"/>
                  </a:cxn>
                  <a:cxn ang="0">
                    <a:pos x="138" y="27"/>
                  </a:cxn>
                  <a:cxn ang="0">
                    <a:pos x="17" y="45"/>
                  </a:cxn>
                  <a:cxn ang="0">
                    <a:pos x="38" y="155"/>
                  </a:cxn>
                  <a:cxn ang="0">
                    <a:pos x="287" y="342"/>
                  </a:cxn>
                  <a:cxn ang="0">
                    <a:pos x="297" y="342"/>
                  </a:cxn>
                  <a:cxn ang="0">
                    <a:pos x="353" y="360"/>
                  </a:cxn>
                  <a:cxn ang="0">
                    <a:pos x="741" y="342"/>
                  </a:cxn>
                  <a:cxn ang="0">
                    <a:pos x="824" y="270"/>
                  </a:cxn>
                  <a:cxn ang="0">
                    <a:pos x="741" y="186"/>
                  </a:cxn>
                </a:cxnLst>
                <a:pathLst>
                  <a:path w="241" h="104">
                    <a:moveTo>
                      <a:pt x="214" y="54"/>
                    </a:moveTo>
                    <a:cubicBezTo>
                      <a:pt x="107" y="59"/>
                      <a:pt x="107" y="59"/>
                      <a:pt x="107" y="59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29" y="0"/>
                      <a:pt x="16" y="3"/>
                      <a:pt x="5" y="13"/>
                    </a:cubicBezTo>
                    <a:cubicBezTo>
                      <a:pt x="0" y="24"/>
                      <a:pt x="0" y="37"/>
                      <a:pt x="11" y="45"/>
                    </a:cubicBezTo>
                    <a:cubicBezTo>
                      <a:pt x="83" y="99"/>
                      <a:pt x="83" y="99"/>
                      <a:pt x="83" y="99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8" y="104"/>
                      <a:pt x="94" y="104"/>
                      <a:pt x="102" y="104"/>
                    </a:cubicBezTo>
                    <a:cubicBezTo>
                      <a:pt x="214" y="99"/>
                      <a:pt x="214" y="99"/>
                      <a:pt x="214" y="99"/>
                    </a:cubicBezTo>
                    <a:cubicBezTo>
                      <a:pt x="230" y="99"/>
                      <a:pt x="241" y="88"/>
                      <a:pt x="238" y="78"/>
                    </a:cubicBezTo>
                    <a:cubicBezTo>
                      <a:pt x="238" y="62"/>
                      <a:pt x="227" y="54"/>
                      <a:pt x="214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427" name="Freeform 312"/>
              <p:cNvSpPr/>
              <p:nvPr/>
            </p:nvSpPr>
            <p:spPr>
              <a:xfrm>
                <a:off x="11799" y="4066"/>
                <a:ext cx="427" cy="1762"/>
              </a:xfrm>
              <a:custGeom>
                <a:avLst/>
                <a:gdLst/>
                <a:ahLst/>
                <a:cxnLst>
                  <a:cxn ang="0">
                    <a:pos x="260" y="0"/>
                  </a:cxn>
                  <a:cxn ang="0">
                    <a:pos x="166" y="0"/>
                  </a:cxn>
                  <a:cxn ang="0">
                    <a:pos x="10" y="104"/>
                  </a:cxn>
                  <a:cxn ang="0">
                    <a:pos x="204" y="93"/>
                  </a:cxn>
                  <a:cxn ang="0">
                    <a:pos x="333" y="225"/>
                  </a:cxn>
                  <a:cxn ang="0">
                    <a:pos x="222" y="353"/>
                  </a:cxn>
                  <a:cxn ang="0">
                    <a:pos x="0" y="364"/>
                  </a:cxn>
                  <a:cxn ang="0">
                    <a:pos x="0" y="797"/>
                  </a:cxn>
                  <a:cxn ang="0">
                    <a:pos x="111" y="957"/>
                  </a:cxn>
                  <a:cxn ang="0">
                    <a:pos x="111" y="974"/>
                  </a:cxn>
                  <a:cxn ang="0">
                    <a:pos x="111" y="1318"/>
                  </a:cxn>
                  <a:cxn ang="0">
                    <a:pos x="111" y="1318"/>
                  </a:cxn>
                  <a:cxn ang="0">
                    <a:pos x="111" y="1328"/>
                  </a:cxn>
                  <a:cxn ang="0">
                    <a:pos x="111" y="1671"/>
                  </a:cxn>
                  <a:cxn ang="0">
                    <a:pos x="204" y="1762"/>
                  </a:cxn>
                  <a:cxn ang="0">
                    <a:pos x="222" y="1762"/>
                  </a:cxn>
                  <a:cxn ang="0">
                    <a:pos x="315" y="1671"/>
                  </a:cxn>
                  <a:cxn ang="0">
                    <a:pos x="315" y="1328"/>
                  </a:cxn>
                  <a:cxn ang="0">
                    <a:pos x="315" y="1318"/>
                  </a:cxn>
                  <a:cxn ang="0">
                    <a:pos x="315" y="1318"/>
                  </a:cxn>
                  <a:cxn ang="0">
                    <a:pos x="315" y="974"/>
                  </a:cxn>
                  <a:cxn ang="0">
                    <a:pos x="315" y="957"/>
                  </a:cxn>
                  <a:cxn ang="0">
                    <a:pos x="427" y="797"/>
                  </a:cxn>
                  <a:cxn ang="0">
                    <a:pos x="427" y="169"/>
                  </a:cxn>
                  <a:cxn ang="0">
                    <a:pos x="260" y="0"/>
                  </a:cxn>
                </a:cxnLst>
                <a:pathLst>
                  <a:path w="123" h="508">
                    <a:moveTo>
                      <a:pt x="75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27" y="0"/>
                      <a:pt x="11" y="11"/>
                      <a:pt x="3" y="30"/>
                    </a:cubicBezTo>
                    <a:cubicBezTo>
                      <a:pt x="59" y="27"/>
                      <a:pt x="59" y="27"/>
                      <a:pt x="59" y="27"/>
                    </a:cubicBezTo>
                    <a:cubicBezTo>
                      <a:pt x="80" y="27"/>
                      <a:pt x="96" y="43"/>
                      <a:pt x="96" y="65"/>
                    </a:cubicBezTo>
                    <a:cubicBezTo>
                      <a:pt x="99" y="83"/>
                      <a:pt x="83" y="102"/>
                      <a:pt x="64" y="102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230"/>
                      <a:pt x="0" y="230"/>
                      <a:pt x="0" y="230"/>
                    </a:cubicBezTo>
                    <a:cubicBezTo>
                      <a:pt x="0" y="252"/>
                      <a:pt x="13" y="268"/>
                      <a:pt x="32" y="276"/>
                    </a:cubicBezTo>
                    <a:cubicBezTo>
                      <a:pt x="32" y="278"/>
                      <a:pt x="32" y="278"/>
                      <a:pt x="32" y="281"/>
                    </a:cubicBezTo>
                    <a:cubicBezTo>
                      <a:pt x="32" y="380"/>
                      <a:pt x="32" y="380"/>
                      <a:pt x="32" y="380"/>
                    </a:cubicBezTo>
                    <a:cubicBezTo>
                      <a:pt x="32" y="380"/>
                      <a:pt x="32" y="380"/>
                      <a:pt x="32" y="380"/>
                    </a:cubicBezTo>
                    <a:cubicBezTo>
                      <a:pt x="32" y="380"/>
                      <a:pt x="32" y="380"/>
                      <a:pt x="32" y="383"/>
                    </a:cubicBezTo>
                    <a:cubicBezTo>
                      <a:pt x="32" y="482"/>
                      <a:pt x="32" y="482"/>
                      <a:pt x="32" y="482"/>
                    </a:cubicBezTo>
                    <a:cubicBezTo>
                      <a:pt x="32" y="498"/>
                      <a:pt x="43" y="508"/>
                      <a:pt x="59" y="508"/>
                    </a:cubicBezTo>
                    <a:cubicBezTo>
                      <a:pt x="64" y="508"/>
                      <a:pt x="64" y="508"/>
                      <a:pt x="64" y="508"/>
                    </a:cubicBezTo>
                    <a:cubicBezTo>
                      <a:pt x="80" y="508"/>
                      <a:pt x="91" y="498"/>
                      <a:pt x="91" y="482"/>
                    </a:cubicBezTo>
                    <a:cubicBezTo>
                      <a:pt x="91" y="383"/>
                      <a:pt x="91" y="383"/>
                      <a:pt x="91" y="383"/>
                    </a:cubicBezTo>
                    <a:cubicBezTo>
                      <a:pt x="91" y="380"/>
                      <a:pt x="91" y="380"/>
                      <a:pt x="91" y="380"/>
                    </a:cubicBezTo>
                    <a:cubicBezTo>
                      <a:pt x="91" y="380"/>
                      <a:pt x="91" y="380"/>
                      <a:pt x="91" y="380"/>
                    </a:cubicBezTo>
                    <a:cubicBezTo>
                      <a:pt x="91" y="281"/>
                      <a:pt x="91" y="281"/>
                      <a:pt x="91" y="281"/>
                    </a:cubicBezTo>
                    <a:cubicBezTo>
                      <a:pt x="91" y="278"/>
                      <a:pt x="91" y="278"/>
                      <a:pt x="91" y="276"/>
                    </a:cubicBezTo>
                    <a:cubicBezTo>
                      <a:pt x="107" y="268"/>
                      <a:pt x="123" y="252"/>
                      <a:pt x="123" y="230"/>
                    </a:cubicBezTo>
                    <a:cubicBezTo>
                      <a:pt x="123" y="49"/>
                      <a:pt x="123" y="49"/>
                      <a:pt x="123" y="49"/>
                    </a:cubicBezTo>
                    <a:cubicBezTo>
                      <a:pt x="123" y="22"/>
                      <a:pt x="102" y="0"/>
                      <a:pt x="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428" name="Freeform 313"/>
              <p:cNvSpPr>
                <a:spLocks noEditPoints="1"/>
              </p:cNvSpPr>
              <p:nvPr/>
            </p:nvSpPr>
            <p:spPr>
              <a:xfrm>
                <a:off x="12198" y="4807"/>
                <a:ext cx="443" cy="782"/>
              </a:xfrm>
              <a:custGeom>
                <a:avLst/>
                <a:gdLst/>
                <a:ahLst/>
                <a:cxnLst>
                  <a:cxn ang="0">
                    <a:pos x="221" y="0"/>
                  </a:cxn>
                  <a:cxn ang="0">
                    <a:pos x="0" y="615"/>
                  </a:cxn>
                  <a:cxn ang="0">
                    <a:pos x="221" y="771"/>
                  </a:cxn>
                  <a:cxn ang="0">
                    <a:pos x="443" y="632"/>
                  </a:cxn>
                  <a:cxn ang="0">
                    <a:pos x="221" y="0"/>
                  </a:cxn>
                  <a:cxn ang="0">
                    <a:pos x="221" y="305"/>
                  </a:cxn>
                  <a:cxn ang="0">
                    <a:pos x="83" y="271"/>
                  </a:cxn>
                  <a:cxn ang="0">
                    <a:pos x="221" y="20"/>
                  </a:cxn>
                  <a:cxn ang="0">
                    <a:pos x="359" y="260"/>
                  </a:cxn>
                  <a:cxn ang="0">
                    <a:pos x="221" y="305"/>
                  </a:cxn>
                </a:cxnLst>
                <a:pathLst>
                  <a:path w="128" h="225">
                    <a:moveTo>
                      <a:pt x="64" y="0"/>
                    </a:moveTo>
                    <a:cubicBezTo>
                      <a:pt x="29" y="0"/>
                      <a:pt x="0" y="134"/>
                      <a:pt x="0" y="177"/>
                    </a:cubicBezTo>
                    <a:cubicBezTo>
                      <a:pt x="0" y="219"/>
                      <a:pt x="29" y="222"/>
                      <a:pt x="64" y="222"/>
                    </a:cubicBezTo>
                    <a:cubicBezTo>
                      <a:pt x="99" y="222"/>
                      <a:pt x="128" y="225"/>
                      <a:pt x="128" y="182"/>
                    </a:cubicBezTo>
                    <a:cubicBezTo>
                      <a:pt x="128" y="139"/>
                      <a:pt x="99" y="0"/>
                      <a:pt x="64" y="0"/>
                    </a:cubicBezTo>
                    <a:close/>
                    <a:moveTo>
                      <a:pt x="64" y="88"/>
                    </a:moveTo>
                    <a:cubicBezTo>
                      <a:pt x="51" y="88"/>
                      <a:pt x="24" y="94"/>
                      <a:pt x="24" y="78"/>
                    </a:cubicBezTo>
                    <a:cubicBezTo>
                      <a:pt x="24" y="62"/>
                      <a:pt x="51" y="6"/>
                      <a:pt x="64" y="6"/>
                    </a:cubicBezTo>
                    <a:cubicBezTo>
                      <a:pt x="80" y="3"/>
                      <a:pt x="102" y="59"/>
                      <a:pt x="104" y="75"/>
                    </a:cubicBezTo>
                    <a:cubicBezTo>
                      <a:pt x="110" y="91"/>
                      <a:pt x="78" y="88"/>
                      <a:pt x="64" y="8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429" name="Freeform 314"/>
              <p:cNvSpPr/>
              <p:nvPr/>
            </p:nvSpPr>
            <p:spPr>
              <a:xfrm>
                <a:off x="12263" y="4297"/>
                <a:ext cx="224" cy="643"/>
              </a:xfrm>
              <a:custGeom>
                <a:avLst/>
                <a:gdLst/>
                <a:ahLst/>
                <a:cxnLst>
                  <a:cxn ang="0">
                    <a:pos x="196" y="232"/>
                  </a:cxn>
                  <a:cxn ang="0">
                    <a:pos x="185" y="232"/>
                  </a:cxn>
                  <a:cxn ang="0">
                    <a:pos x="168" y="177"/>
                  </a:cxn>
                  <a:cxn ang="0">
                    <a:pos x="0" y="0"/>
                  </a:cxn>
                  <a:cxn ang="0">
                    <a:pos x="0" y="232"/>
                  </a:cxn>
                  <a:cxn ang="0">
                    <a:pos x="35" y="271"/>
                  </a:cxn>
                  <a:cxn ang="0">
                    <a:pos x="56" y="559"/>
                  </a:cxn>
                  <a:cxn ang="0">
                    <a:pos x="147" y="632"/>
                  </a:cxn>
                  <a:cxn ang="0">
                    <a:pos x="224" y="549"/>
                  </a:cxn>
                  <a:cxn ang="0">
                    <a:pos x="196" y="232"/>
                  </a:cxn>
                </a:cxnLst>
                <a:pathLst>
                  <a:path w="64" h="185">
                    <a:moveTo>
                      <a:pt x="56" y="67"/>
                    </a:move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2"/>
                      <a:pt x="53" y="56"/>
                      <a:pt x="48" y="5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10" y="78"/>
                      <a:pt x="10" y="78"/>
                      <a:pt x="10" y="78"/>
                    </a:cubicBezTo>
                    <a:cubicBezTo>
                      <a:pt x="16" y="161"/>
                      <a:pt x="16" y="161"/>
                      <a:pt x="16" y="161"/>
                    </a:cubicBezTo>
                    <a:cubicBezTo>
                      <a:pt x="18" y="174"/>
                      <a:pt x="32" y="185"/>
                      <a:pt x="42" y="182"/>
                    </a:cubicBezTo>
                    <a:cubicBezTo>
                      <a:pt x="56" y="179"/>
                      <a:pt x="64" y="169"/>
                      <a:pt x="64" y="158"/>
                    </a:cubicBezTo>
                    <a:lnTo>
                      <a:pt x="56" y="6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430" name="Freeform 315"/>
              <p:cNvSpPr/>
              <p:nvPr/>
            </p:nvSpPr>
            <p:spPr>
              <a:xfrm>
                <a:off x="11827" y="5058"/>
                <a:ext cx="122" cy="770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0" y="308"/>
                  </a:cxn>
                  <a:cxn ang="0">
                    <a:pos x="0" y="270"/>
                  </a:cxn>
                  <a:cxn ang="0">
                    <a:pos x="0" y="0"/>
                  </a:cxn>
                  <a:cxn ang="0">
                    <a:pos x="45" y="20"/>
                  </a:cxn>
                  <a:cxn ang="0">
                    <a:pos x="45" y="308"/>
                  </a:cxn>
                  <a:cxn ang="0">
                    <a:pos x="45" y="315"/>
                  </a:cxn>
                  <a:cxn ang="0">
                    <a:pos x="45" y="336"/>
                  </a:cxn>
                  <a:cxn ang="0">
                    <a:pos x="45" y="679"/>
                  </a:cxn>
                  <a:cxn ang="0">
                    <a:pos x="122" y="770"/>
                  </a:cxn>
                  <a:cxn ang="0">
                    <a:pos x="122" y="770"/>
                  </a:cxn>
                  <a:cxn ang="0">
                    <a:pos x="94" y="770"/>
                  </a:cxn>
                  <a:cxn ang="0">
                    <a:pos x="0" y="679"/>
                  </a:cxn>
                  <a:cxn ang="0">
                    <a:pos x="0" y="336"/>
                  </a:cxn>
                </a:cxnLst>
                <a:pathLst>
                  <a:path w="35" h="222">
                    <a:moveTo>
                      <a:pt x="0" y="97"/>
                    </a:moveTo>
                    <a:cubicBezTo>
                      <a:pt x="0" y="89"/>
                      <a:pt x="0" y="89"/>
                      <a:pt x="0" y="89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3"/>
                      <a:pt x="8" y="3"/>
                      <a:pt x="13" y="6"/>
                    </a:cubicBezTo>
                    <a:cubicBezTo>
                      <a:pt x="13" y="89"/>
                      <a:pt x="13" y="89"/>
                      <a:pt x="13" y="89"/>
                    </a:cubicBezTo>
                    <a:cubicBezTo>
                      <a:pt x="13" y="89"/>
                      <a:pt x="13" y="89"/>
                      <a:pt x="13" y="91"/>
                    </a:cubicBezTo>
                    <a:cubicBezTo>
                      <a:pt x="13" y="94"/>
                      <a:pt x="13" y="94"/>
                      <a:pt x="13" y="97"/>
                    </a:cubicBezTo>
                    <a:cubicBezTo>
                      <a:pt x="13" y="196"/>
                      <a:pt x="13" y="196"/>
                      <a:pt x="13" y="196"/>
                    </a:cubicBezTo>
                    <a:cubicBezTo>
                      <a:pt x="13" y="212"/>
                      <a:pt x="21" y="222"/>
                      <a:pt x="35" y="222"/>
                    </a:cubicBezTo>
                    <a:cubicBezTo>
                      <a:pt x="35" y="222"/>
                      <a:pt x="35" y="222"/>
                      <a:pt x="35" y="222"/>
                    </a:cubicBezTo>
                    <a:cubicBezTo>
                      <a:pt x="27" y="222"/>
                      <a:pt x="27" y="222"/>
                      <a:pt x="27" y="222"/>
                    </a:cubicBezTo>
                    <a:cubicBezTo>
                      <a:pt x="13" y="222"/>
                      <a:pt x="0" y="212"/>
                      <a:pt x="0" y="196"/>
                    </a:cubicBezTo>
                    <a:cubicBezTo>
                      <a:pt x="0" y="97"/>
                      <a:pt x="0" y="97"/>
                      <a:pt x="0" y="9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5434" name="Freeform 52"/>
            <p:cNvSpPr>
              <a:spLocks noEditPoints="1"/>
            </p:cNvSpPr>
            <p:nvPr/>
          </p:nvSpPr>
          <p:spPr>
            <a:xfrm>
              <a:off x="7118" y="5593"/>
              <a:ext cx="558" cy="739"/>
            </a:xfrm>
            <a:custGeom>
              <a:avLst/>
              <a:gdLst>
                <a:gd name="G0" fmla="val 0"/>
              </a:gdLst>
              <a:ahLst/>
              <a:cxnLst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  <a:cxn ang="0">
                  <a:pos x="G0" y="G0"/>
                </a:cxn>
              </a:cxnLst>
              <a:pathLst>
                <a:path w="85" h="106">
                  <a:moveTo>
                    <a:pt x="44" y="54"/>
                  </a:moveTo>
                  <a:cubicBezTo>
                    <a:pt x="41" y="56"/>
                    <a:pt x="38" y="59"/>
                    <a:pt x="36" y="62"/>
                  </a:cubicBezTo>
                  <a:cubicBezTo>
                    <a:pt x="36" y="77"/>
                    <a:pt x="35" y="91"/>
                    <a:pt x="36" y="105"/>
                  </a:cubicBezTo>
                  <a:cubicBezTo>
                    <a:pt x="32" y="105"/>
                    <a:pt x="30" y="105"/>
                    <a:pt x="27" y="105"/>
                  </a:cubicBezTo>
                  <a:cubicBezTo>
                    <a:pt x="26" y="93"/>
                    <a:pt x="24" y="81"/>
                    <a:pt x="23" y="69"/>
                  </a:cubicBezTo>
                  <a:cubicBezTo>
                    <a:pt x="22" y="69"/>
                    <a:pt x="23" y="69"/>
                    <a:pt x="21" y="69"/>
                  </a:cubicBezTo>
                  <a:cubicBezTo>
                    <a:pt x="20" y="81"/>
                    <a:pt x="18" y="93"/>
                    <a:pt x="17" y="105"/>
                  </a:cubicBezTo>
                  <a:cubicBezTo>
                    <a:pt x="13" y="105"/>
                    <a:pt x="12" y="105"/>
                    <a:pt x="8" y="105"/>
                  </a:cubicBezTo>
                  <a:cubicBezTo>
                    <a:pt x="9" y="91"/>
                    <a:pt x="7" y="77"/>
                    <a:pt x="8" y="62"/>
                  </a:cubicBezTo>
                  <a:cubicBezTo>
                    <a:pt x="5" y="60"/>
                    <a:pt x="3" y="58"/>
                    <a:pt x="0" y="56"/>
                  </a:cubicBezTo>
                  <a:cubicBezTo>
                    <a:pt x="1" y="46"/>
                    <a:pt x="3" y="36"/>
                    <a:pt x="6" y="26"/>
                  </a:cubicBezTo>
                  <a:cubicBezTo>
                    <a:pt x="8" y="26"/>
                    <a:pt x="11" y="26"/>
                    <a:pt x="13" y="2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2" y="26"/>
                    <a:pt x="34" y="26"/>
                    <a:pt x="36" y="26"/>
                  </a:cubicBezTo>
                  <a:cubicBezTo>
                    <a:pt x="40" y="35"/>
                    <a:pt x="42" y="44"/>
                    <a:pt x="44" y="54"/>
                  </a:cubicBezTo>
                  <a:close/>
                  <a:moveTo>
                    <a:pt x="55" y="21"/>
                  </a:moveTo>
                  <a:cubicBezTo>
                    <a:pt x="55" y="21"/>
                    <a:pt x="56" y="23"/>
                    <a:pt x="57" y="23"/>
                  </a:cubicBezTo>
                  <a:cubicBezTo>
                    <a:pt x="59" y="24"/>
                    <a:pt x="62" y="23"/>
                    <a:pt x="62" y="23"/>
                  </a:cubicBezTo>
                  <a:cubicBezTo>
                    <a:pt x="61" y="22"/>
                    <a:pt x="60" y="21"/>
                    <a:pt x="60" y="20"/>
                  </a:cubicBezTo>
                  <a:cubicBezTo>
                    <a:pt x="59" y="17"/>
                    <a:pt x="59" y="14"/>
                    <a:pt x="59" y="12"/>
                  </a:cubicBezTo>
                  <a:cubicBezTo>
                    <a:pt x="62" y="17"/>
                    <a:pt x="67" y="12"/>
                    <a:pt x="71" y="12"/>
                  </a:cubicBezTo>
                  <a:cubicBezTo>
                    <a:pt x="71" y="14"/>
                    <a:pt x="71" y="17"/>
                    <a:pt x="70" y="20"/>
                  </a:cubicBezTo>
                  <a:cubicBezTo>
                    <a:pt x="70" y="21"/>
                    <a:pt x="69" y="22"/>
                    <a:pt x="68" y="23"/>
                  </a:cubicBezTo>
                  <a:cubicBezTo>
                    <a:pt x="69" y="24"/>
                    <a:pt x="72" y="24"/>
                    <a:pt x="74" y="23"/>
                  </a:cubicBezTo>
                  <a:cubicBezTo>
                    <a:pt x="75" y="22"/>
                    <a:pt x="75" y="14"/>
                    <a:pt x="75" y="13"/>
                  </a:cubicBezTo>
                  <a:cubicBezTo>
                    <a:pt x="74" y="10"/>
                    <a:pt x="74" y="7"/>
                    <a:pt x="72" y="6"/>
                  </a:cubicBezTo>
                  <a:cubicBezTo>
                    <a:pt x="68" y="3"/>
                    <a:pt x="62" y="3"/>
                    <a:pt x="58" y="6"/>
                  </a:cubicBezTo>
                  <a:cubicBezTo>
                    <a:pt x="56" y="8"/>
                    <a:pt x="54" y="16"/>
                    <a:pt x="55" y="21"/>
                  </a:cubicBezTo>
                  <a:close/>
                  <a:moveTo>
                    <a:pt x="55" y="55"/>
                  </a:moveTo>
                  <a:cubicBezTo>
                    <a:pt x="52" y="68"/>
                    <a:pt x="52" y="68"/>
                    <a:pt x="52" y="68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8" y="106"/>
                    <a:pt x="68" y="106"/>
                    <a:pt x="68" y="106"/>
                  </a:cubicBezTo>
                  <a:cubicBezTo>
                    <a:pt x="72" y="106"/>
                    <a:pt x="72" y="106"/>
                    <a:pt x="72" y="106"/>
                  </a:cubicBezTo>
                  <a:cubicBezTo>
                    <a:pt x="75" y="86"/>
                    <a:pt x="75" y="86"/>
                    <a:pt x="75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81" y="61"/>
                    <a:pt x="81" y="61"/>
                    <a:pt x="81" y="61"/>
                  </a:cubicBezTo>
                  <a:cubicBezTo>
                    <a:pt x="85" y="59"/>
                    <a:pt x="85" y="59"/>
                    <a:pt x="85" y="59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3" y="27"/>
                    <a:pt x="73" y="27"/>
                    <a:pt x="73" y="27"/>
                  </a:cubicBezTo>
                  <a:cubicBezTo>
                    <a:pt x="71" y="30"/>
                    <a:pt x="69" y="32"/>
                    <a:pt x="65" y="32"/>
                  </a:cubicBezTo>
                  <a:cubicBezTo>
                    <a:pt x="62" y="32"/>
                    <a:pt x="59" y="30"/>
                    <a:pt x="58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5" y="55"/>
                    <a:pt x="55" y="55"/>
                    <a:pt x="55" y="55"/>
                  </a:cubicBezTo>
                  <a:close/>
                  <a:moveTo>
                    <a:pt x="15" y="16"/>
                  </a:moveTo>
                  <a:cubicBezTo>
                    <a:pt x="14" y="13"/>
                    <a:pt x="14" y="11"/>
                    <a:pt x="15" y="8"/>
                  </a:cubicBezTo>
                  <a:cubicBezTo>
                    <a:pt x="19" y="13"/>
                    <a:pt x="24" y="9"/>
                    <a:pt x="28" y="8"/>
                  </a:cubicBezTo>
                  <a:cubicBezTo>
                    <a:pt x="28" y="11"/>
                    <a:pt x="28" y="13"/>
                    <a:pt x="28" y="16"/>
                  </a:cubicBezTo>
                  <a:cubicBezTo>
                    <a:pt x="31" y="14"/>
                    <a:pt x="31" y="7"/>
                    <a:pt x="30" y="4"/>
                  </a:cubicBezTo>
                  <a:cubicBezTo>
                    <a:pt x="27" y="0"/>
                    <a:pt x="17" y="0"/>
                    <a:pt x="14" y="4"/>
                  </a:cubicBezTo>
                  <a:cubicBezTo>
                    <a:pt x="13" y="5"/>
                    <a:pt x="11" y="14"/>
                    <a:pt x="15" y="1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5435" name="组合 1"/>
            <p:cNvGrpSpPr/>
            <p:nvPr/>
          </p:nvGrpSpPr>
          <p:grpSpPr>
            <a:xfrm rot="0">
              <a:off x="7904" y="5639"/>
              <a:ext cx="655" cy="716"/>
              <a:chOff x="1318" y="3606"/>
              <a:chExt cx="957" cy="1045"/>
            </a:xfrm>
          </p:grpSpPr>
          <p:grpSp>
            <p:nvGrpSpPr>
              <p:cNvPr id="5436" name="组合 26"/>
              <p:cNvGrpSpPr/>
              <p:nvPr/>
            </p:nvGrpSpPr>
            <p:grpSpPr>
              <a:xfrm>
                <a:off x="1911" y="3606"/>
                <a:ext cx="341" cy="457"/>
                <a:chOff x="17297" y="2985"/>
                <a:chExt cx="794" cy="1062"/>
              </a:xfrm>
            </p:grpSpPr>
            <p:sp>
              <p:nvSpPr>
                <p:cNvPr id="5437" name="Freeform 242"/>
                <p:cNvSpPr>
                  <a:spLocks noEditPoints="1"/>
                </p:cNvSpPr>
                <p:nvPr/>
              </p:nvSpPr>
              <p:spPr>
                <a:xfrm>
                  <a:off x="17297" y="3613"/>
                  <a:ext cx="795" cy="435"/>
                </a:xfrm>
                <a:custGeom>
                  <a:avLst/>
                  <a:gdLst/>
                  <a:ahLst/>
                  <a:cxnLst>
                    <a:cxn ang="0">
                      <a:pos x="26" y="220"/>
                    </a:cxn>
                    <a:cxn ang="0">
                      <a:pos x="6" y="361"/>
                    </a:cxn>
                    <a:cxn ang="0">
                      <a:pos x="47" y="414"/>
                    </a:cxn>
                    <a:cxn ang="0">
                      <a:pos x="101" y="421"/>
                    </a:cxn>
                    <a:cxn ang="0">
                      <a:pos x="154" y="368"/>
                    </a:cxn>
                    <a:cxn ang="0">
                      <a:pos x="235" y="435"/>
                    </a:cxn>
                    <a:cxn ang="0">
                      <a:pos x="397" y="435"/>
                    </a:cxn>
                    <a:cxn ang="0">
                      <a:pos x="397" y="435"/>
                    </a:cxn>
                    <a:cxn ang="0">
                      <a:pos x="397" y="435"/>
                    </a:cxn>
                    <a:cxn ang="0">
                      <a:pos x="397" y="435"/>
                    </a:cxn>
                    <a:cxn ang="0">
                      <a:pos x="565" y="435"/>
                    </a:cxn>
                    <a:cxn ang="0">
                      <a:pos x="640" y="368"/>
                    </a:cxn>
                    <a:cxn ang="0">
                      <a:pos x="693" y="421"/>
                    </a:cxn>
                    <a:cxn ang="0">
                      <a:pos x="747" y="414"/>
                    </a:cxn>
                    <a:cxn ang="0">
                      <a:pos x="788" y="361"/>
                    </a:cxn>
                    <a:cxn ang="0">
                      <a:pos x="768" y="220"/>
                    </a:cxn>
                    <a:cxn ang="0">
                      <a:pos x="532" y="0"/>
                    </a:cxn>
                    <a:cxn ang="0">
                      <a:pos x="552" y="73"/>
                    </a:cxn>
                    <a:cxn ang="0">
                      <a:pos x="410" y="240"/>
                    </a:cxn>
                    <a:cxn ang="0">
                      <a:pos x="410" y="207"/>
                    </a:cxn>
                    <a:cxn ang="0">
                      <a:pos x="397" y="194"/>
                    </a:cxn>
                    <a:cxn ang="0">
                      <a:pos x="384" y="207"/>
                    </a:cxn>
                    <a:cxn ang="0">
                      <a:pos x="384" y="240"/>
                    </a:cxn>
                    <a:cxn ang="0">
                      <a:pos x="242" y="73"/>
                    </a:cxn>
                    <a:cxn ang="0">
                      <a:pos x="262" y="0"/>
                    </a:cxn>
                    <a:cxn ang="0">
                      <a:pos x="26" y="220"/>
                    </a:cxn>
                    <a:cxn ang="0">
                      <a:pos x="195" y="334"/>
                    </a:cxn>
                    <a:cxn ang="0">
                      <a:pos x="195" y="40"/>
                    </a:cxn>
                    <a:cxn ang="0">
                      <a:pos x="229" y="26"/>
                    </a:cxn>
                    <a:cxn ang="0">
                      <a:pos x="229" y="220"/>
                    </a:cxn>
                    <a:cxn ang="0">
                      <a:pos x="397" y="294"/>
                    </a:cxn>
                    <a:cxn ang="0">
                      <a:pos x="565" y="220"/>
                    </a:cxn>
                    <a:cxn ang="0">
                      <a:pos x="565" y="20"/>
                    </a:cxn>
                    <a:cxn ang="0">
                      <a:pos x="599" y="40"/>
                    </a:cxn>
                    <a:cxn ang="0">
                      <a:pos x="599" y="334"/>
                    </a:cxn>
                    <a:cxn ang="0">
                      <a:pos x="599" y="408"/>
                    </a:cxn>
                    <a:cxn ang="0">
                      <a:pos x="565" y="421"/>
                    </a:cxn>
                    <a:cxn ang="0">
                      <a:pos x="397" y="421"/>
                    </a:cxn>
                    <a:cxn ang="0">
                      <a:pos x="235" y="421"/>
                    </a:cxn>
                    <a:cxn ang="0">
                      <a:pos x="195" y="408"/>
                    </a:cxn>
                    <a:cxn ang="0">
                      <a:pos x="195" y="334"/>
                    </a:cxn>
                  </a:cxnLst>
                  <a:pathLst>
                    <a:path w="118" h="65">
                      <a:moveTo>
                        <a:pt x="4" y="33"/>
                      </a:moveTo>
                      <a:cubicBezTo>
                        <a:pt x="2" y="38"/>
                        <a:pt x="1" y="54"/>
                        <a:pt x="1" y="54"/>
                      </a:cubicBezTo>
                      <a:cubicBezTo>
                        <a:pt x="0" y="58"/>
                        <a:pt x="3" y="61"/>
                        <a:pt x="7" y="62"/>
                      </a:cubicBezTo>
                      <a:cubicBezTo>
                        <a:pt x="7" y="62"/>
                        <a:pt x="10" y="63"/>
                        <a:pt x="15" y="63"/>
                      </a:cubicBezTo>
                      <a:cubicBezTo>
                        <a:pt x="21" y="64"/>
                        <a:pt x="23" y="55"/>
                        <a:pt x="23" y="55"/>
                      </a:cubicBezTo>
                      <a:cubicBezTo>
                        <a:pt x="25" y="59"/>
                        <a:pt x="28" y="64"/>
                        <a:pt x="35" y="65"/>
                      </a:cubicBezTo>
                      <a:cubicBezTo>
                        <a:pt x="42" y="65"/>
                        <a:pt x="50" y="65"/>
                        <a:pt x="59" y="65"/>
                      </a:cubicBezTo>
                      <a:cubicBezTo>
                        <a:pt x="59" y="65"/>
                        <a:pt x="59" y="65"/>
                        <a:pt x="59" y="65"/>
                      </a:cubicBezTo>
                      <a:cubicBezTo>
                        <a:pt x="59" y="65"/>
                        <a:pt x="59" y="65"/>
                        <a:pt x="59" y="65"/>
                      </a:cubicBezTo>
                      <a:cubicBezTo>
                        <a:pt x="59" y="65"/>
                        <a:pt x="59" y="65"/>
                        <a:pt x="59" y="65"/>
                      </a:cubicBezTo>
                      <a:cubicBezTo>
                        <a:pt x="69" y="65"/>
                        <a:pt x="77" y="65"/>
                        <a:pt x="84" y="65"/>
                      </a:cubicBezTo>
                      <a:cubicBezTo>
                        <a:pt x="90" y="64"/>
                        <a:pt x="93" y="59"/>
                        <a:pt x="95" y="55"/>
                      </a:cubicBezTo>
                      <a:cubicBezTo>
                        <a:pt x="95" y="55"/>
                        <a:pt x="96" y="64"/>
                        <a:pt x="103" y="63"/>
                      </a:cubicBezTo>
                      <a:cubicBezTo>
                        <a:pt x="108" y="63"/>
                        <a:pt x="111" y="62"/>
                        <a:pt x="111" y="62"/>
                      </a:cubicBezTo>
                      <a:cubicBezTo>
                        <a:pt x="115" y="61"/>
                        <a:pt x="118" y="58"/>
                        <a:pt x="117" y="54"/>
                      </a:cubicBezTo>
                      <a:cubicBezTo>
                        <a:pt x="117" y="54"/>
                        <a:pt x="116" y="38"/>
                        <a:pt x="114" y="33"/>
                      </a:cubicBezTo>
                      <a:cubicBezTo>
                        <a:pt x="109" y="19"/>
                        <a:pt x="98" y="5"/>
                        <a:pt x="79" y="0"/>
                      </a:cubicBezTo>
                      <a:cubicBezTo>
                        <a:pt x="81" y="3"/>
                        <a:pt x="82" y="7"/>
                        <a:pt x="82" y="11"/>
                      </a:cubicBezTo>
                      <a:cubicBezTo>
                        <a:pt x="82" y="24"/>
                        <a:pt x="73" y="35"/>
                        <a:pt x="61" y="36"/>
                      </a:cubicBezTo>
                      <a:cubicBezTo>
                        <a:pt x="61" y="31"/>
                        <a:pt x="61" y="31"/>
                        <a:pt x="61" y="31"/>
                      </a:cubicBezTo>
                      <a:cubicBezTo>
                        <a:pt x="61" y="30"/>
                        <a:pt x="61" y="29"/>
                        <a:pt x="59" y="29"/>
                      </a:cubicBezTo>
                      <a:cubicBezTo>
                        <a:pt x="58" y="29"/>
                        <a:pt x="57" y="30"/>
                        <a:pt x="57" y="31"/>
                      </a:cubicBezTo>
                      <a:cubicBezTo>
                        <a:pt x="57" y="36"/>
                        <a:pt x="57" y="36"/>
                        <a:pt x="57" y="36"/>
                      </a:cubicBezTo>
                      <a:cubicBezTo>
                        <a:pt x="46" y="35"/>
                        <a:pt x="36" y="24"/>
                        <a:pt x="36" y="11"/>
                      </a:cubicBezTo>
                      <a:cubicBezTo>
                        <a:pt x="36" y="7"/>
                        <a:pt x="37" y="3"/>
                        <a:pt x="39" y="0"/>
                      </a:cubicBezTo>
                      <a:cubicBezTo>
                        <a:pt x="20" y="5"/>
                        <a:pt x="10" y="19"/>
                        <a:pt x="4" y="33"/>
                      </a:cubicBezTo>
                      <a:close/>
                      <a:moveTo>
                        <a:pt x="29" y="50"/>
                      </a:moveTo>
                      <a:cubicBezTo>
                        <a:pt x="29" y="6"/>
                        <a:pt x="29" y="6"/>
                        <a:pt x="29" y="6"/>
                      </a:cubicBezTo>
                      <a:cubicBezTo>
                        <a:pt x="30" y="5"/>
                        <a:pt x="32" y="4"/>
                        <a:pt x="34" y="4"/>
                      </a:cubicBezTo>
                      <a:cubicBezTo>
                        <a:pt x="34" y="33"/>
                        <a:pt x="34" y="33"/>
                        <a:pt x="34" y="33"/>
                      </a:cubicBezTo>
                      <a:cubicBezTo>
                        <a:pt x="34" y="33"/>
                        <a:pt x="45" y="44"/>
                        <a:pt x="59" y="44"/>
                      </a:cubicBezTo>
                      <a:cubicBezTo>
                        <a:pt x="74" y="44"/>
                        <a:pt x="84" y="33"/>
                        <a:pt x="84" y="33"/>
                      </a:cubicBezTo>
                      <a:cubicBezTo>
                        <a:pt x="84" y="3"/>
                        <a:pt x="84" y="3"/>
                        <a:pt x="84" y="3"/>
                      </a:cubicBezTo>
                      <a:cubicBezTo>
                        <a:pt x="86" y="4"/>
                        <a:pt x="88" y="5"/>
                        <a:pt x="89" y="6"/>
                      </a:cubicBezTo>
                      <a:cubicBezTo>
                        <a:pt x="89" y="50"/>
                        <a:pt x="89" y="50"/>
                        <a:pt x="89" y="50"/>
                      </a:cubicBezTo>
                      <a:cubicBezTo>
                        <a:pt x="89" y="61"/>
                        <a:pt x="89" y="61"/>
                        <a:pt x="89" y="61"/>
                      </a:cubicBezTo>
                      <a:cubicBezTo>
                        <a:pt x="88" y="62"/>
                        <a:pt x="86" y="63"/>
                        <a:pt x="84" y="63"/>
                      </a:cubicBezTo>
                      <a:cubicBezTo>
                        <a:pt x="77" y="63"/>
                        <a:pt x="69" y="63"/>
                        <a:pt x="59" y="63"/>
                      </a:cubicBezTo>
                      <a:cubicBezTo>
                        <a:pt x="59" y="63"/>
                        <a:pt x="42" y="63"/>
                        <a:pt x="35" y="63"/>
                      </a:cubicBezTo>
                      <a:cubicBezTo>
                        <a:pt x="32" y="63"/>
                        <a:pt x="30" y="62"/>
                        <a:pt x="29" y="61"/>
                      </a:cubicBezTo>
                      <a:lnTo>
                        <a:pt x="29" y="5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5438" name="Freeform 243"/>
                <p:cNvSpPr>
                  <a:spLocks noEditPoints="1"/>
                </p:cNvSpPr>
                <p:nvPr/>
              </p:nvSpPr>
              <p:spPr>
                <a:xfrm>
                  <a:off x="17464" y="2985"/>
                  <a:ext cx="457" cy="585"/>
                </a:xfrm>
                <a:custGeom>
                  <a:avLst/>
                  <a:gdLst/>
                  <a:ahLst/>
                  <a:cxnLst>
                    <a:cxn ang="0">
                      <a:pos x="47" y="262"/>
                    </a:cxn>
                    <a:cxn ang="0">
                      <a:pos x="0" y="322"/>
                    </a:cxn>
                    <a:cxn ang="0">
                      <a:pos x="47" y="383"/>
                    </a:cxn>
                    <a:cxn ang="0">
                      <a:pos x="228" y="585"/>
                    </a:cxn>
                    <a:cxn ang="0">
                      <a:pos x="416" y="383"/>
                    </a:cxn>
                    <a:cxn ang="0">
                      <a:pos x="457" y="322"/>
                    </a:cxn>
                    <a:cxn ang="0">
                      <a:pos x="416" y="262"/>
                    </a:cxn>
                    <a:cxn ang="0">
                      <a:pos x="309" y="80"/>
                    </a:cxn>
                    <a:cxn ang="0">
                      <a:pos x="322" y="53"/>
                    </a:cxn>
                    <a:cxn ang="0">
                      <a:pos x="228" y="0"/>
                    </a:cxn>
                    <a:cxn ang="0">
                      <a:pos x="134" y="53"/>
                    </a:cxn>
                    <a:cxn ang="0">
                      <a:pos x="147" y="80"/>
                    </a:cxn>
                    <a:cxn ang="0">
                      <a:pos x="47" y="262"/>
                    </a:cxn>
                    <a:cxn ang="0">
                      <a:pos x="168" y="228"/>
                    </a:cxn>
                    <a:cxn ang="0">
                      <a:pos x="383" y="255"/>
                    </a:cxn>
                    <a:cxn ang="0">
                      <a:pos x="389" y="275"/>
                    </a:cxn>
                    <a:cxn ang="0">
                      <a:pos x="396" y="282"/>
                    </a:cxn>
                    <a:cxn ang="0">
                      <a:pos x="403" y="282"/>
                    </a:cxn>
                    <a:cxn ang="0">
                      <a:pos x="430" y="322"/>
                    </a:cxn>
                    <a:cxn ang="0">
                      <a:pos x="403" y="356"/>
                    </a:cxn>
                    <a:cxn ang="0">
                      <a:pos x="396" y="356"/>
                    </a:cxn>
                    <a:cxn ang="0">
                      <a:pos x="389" y="369"/>
                    </a:cxn>
                    <a:cxn ang="0">
                      <a:pos x="228" y="558"/>
                    </a:cxn>
                    <a:cxn ang="0">
                      <a:pos x="73" y="369"/>
                    </a:cxn>
                    <a:cxn ang="0">
                      <a:pos x="67" y="356"/>
                    </a:cxn>
                    <a:cxn ang="0">
                      <a:pos x="53" y="356"/>
                    </a:cxn>
                    <a:cxn ang="0">
                      <a:pos x="26" y="322"/>
                    </a:cxn>
                    <a:cxn ang="0">
                      <a:pos x="53" y="282"/>
                    </a:cxn>
                    <a:cxn ang="0">
                      <a:pos x="67" y="282"/>
                    </a:cxn>
                    <a:cxn ang="0">
                      <a:pos x="73" y="275"/>
                    </a:cxn>
                    <a:cxn ang="0">
                      <a:pos x="80" y="235"/>
                    </a:cxn>
                    <a:cxn ang="0">
                      <a:pos x="147" y="295"/>
                    </a:cxn>
                    <a:cxn ang="0">
                      <a:pos x="168" y="228"/>
                    </a:cxn>
                  </a:cxnLst>
                  <a:pathLst>
                    <a:path w="68" h="87">
                      <a:moveTo>
                        <a:pt x="7" y="39"/>
                      </a:moveTo>
                      <a:cubicBezTo>
                        <a:pt x="4" y="39"/>
                        <a:pt x="0" y="42"/>
                        <a:pt x="0" y="48"/>
                      </a:cubicBezTo>
                      <a:cubicBezTo>
                        <a:pt x="0" y="53"/>
                        <a:pt x="4" y="56"/>
                        <a:pt x="7" y="57"/>
                      </a:cubicBezTo>
                      <a:cubicBezTo>
                        <a:pt x="9" y="79"/>
                        <a:pt x="24" y="87"/>
                        <a:pt x="34" y="87"/>
                      </a:cubicBezTo>
                      <a:cubicBezTo>
                        <a:pt x="44" y="87"/>
                        <a:pt x="59" y="79"/>
                        <a:pt x="62" y="57"/>
                      </a:cubicBezTo>
                      <a:cubicBezTo>
                        <a:pt x="64" y="56"/>
                        <a:pt x="68" y="53"/>
                        <a:pt x="68" y="48"/>
                      </a:cubicBezTo>
                      <a:cubicBezTo>
                        <a:pt x="68" y="42"/>
                        <a:pt x="64" y="39"/>
                        <a:pt x="62" y="39"/>
                      </a:cubicBezTo>
                      <a:cubicBezTo>
                        <a:pt x="60" y="25"/>
                        <a:pt x="54" y="16"/>
                        <a:pt x="46" y="12"/>
                      </a:cubicBezTo>
                      <a:cubicBezTo>
                        <a:pt x="47" y="10"/>
                        <a:pt x="48" y="9"/>
                        <a:pt x="48" y="8"/>
                      </a:cubicBezTo>
                      <a:cubicBezTo>
                        <a:pt x="48" y="4"/>
                        <a:pt x="42" y="0"/>
                        <a:pt x="34" y="0"/>
                      </a:cubicBezTo>
                      <a:cubicBezTo>
                        <a:pt x="27" y="0"/>
                        <a:pt x="20" y="4"/>
                        <a:pt x="20" y="8"/>
                      </a:cubicBezTo>
                      <a:cubicBezTo>
                        <a:pt x="20" y="9"/>
                        <a:pt x="21" y="10"/>
                        <a:pt x="22" y="12"/>
                      </a:cubicBezTo>
                      <a:cubicBezTo>
                        <a:pt x="15" y="16"/>
                        <a:pt x="8" y="25"/>
                        <a:pt x="7" y="39"/>
                      </a:cubicBezTo>
                      <a:close/>
                      <a:moveTo>
                        <a:pt x="25" y="34"/>
                      </a:moveTo>
                      <a:cubicBezTo>
                        <a:pt x="32" y="46"/>
                        <a:pt x="49" y="36"/>
                        <a:pt x="57" y="38"/>
                      </a:cubicBezTo>
                      <a:cubicBezTo>
                        <a:pt x="58" y="39"/>
                        <a:pt x="58" y="40"/>
                        <a:pt x="58" y="41"/>
                      </a:cubicBezTo>
                      <a:cubicBezTo>
                        <a:pt x="58" y="41"/>
                        <a:pt x="58" y="42"/>
                        <a:pt x="59" y="42"/>
                      </a:cubicBezTo>
                      <a:cubicBezTo>
                        <a:pt x="59" y="42"/>
                        <a:pt x="60" y="42"/>
                        <a:pt x="60" y="42"/>
                      </a:cubicBezTo>
                      <a:cubicBezTo>
                        <a:pt x="61" y="42"/>
                        <a:pt x="64" y="43"/>
                        <a:pt x="64" y="48"/>
                      </a:cubicBezTo>
                      <a:cubicBezTo>
                        <a:pt x="64" y="52"/>
                        <a:pt x="61" y="53"/>
                        <a:pt x="60" y="53"/>
                      </a:cubicBezTo>
                      <a:cubicBezTo>
                        <a:pt x="60" y="53"/>
                        <a:pt x="59" y="53"/>
                        <a:pt x="59" y="53"/>
                      </a:cubicBezTo>
                      <a:cubicBezTo>
                        <a:pt x="58" y="53"/>
                        <a:pt x="58" y="54"/>
                        <a:pt x="58" y="55"/>
                      </a:cubicBezTo>
                      <a:cubicBezTo>
                        <a:pt x="56" y="74"/>
                        <a:pt x="45" y="83"/>
                        <a:pt x="34" y="83"/>
                      </a:cubicBezTo>
                      <a:cubicBezTo>
                        <a:pt x="24" y="83"/>
                        <a:pt x="12" y="74"/>
                        <a:pt x="11" y="55"/>
                      </a:cubicBezTo>
                      <a:cubicBezTo>
                        <a:pt x="11" y="54"/>
                        <a:pt x="10" y="53"/>
                        <a:pt x="10" y="53"/>
                      </a:cubicBezTo>
                      <a:cubicBezTo>
                        <a:pt x="9" y="53"/>
                        <a:pt x="9" y="53"/>
                        <a:pt x="8" y="53"/>
                      </a:cubicBezTo>
                      <a:cubicBezTo>
                        <a:pt x="8" y="53"/>
                        <a:pt x="4" y="52"/>
                        <a:pt x="4" y="48"/>
                      </a:cubicBezTo>
                      <a:cubicBezTo>
                        <a:pt x="4" y="43"/>
                        <a:pt x="8" y="42"/>
                        <a:pt x="8" y="42"/>
                      </a:cubicBezTo>
                      <a:cubicBezTo>
                        <a:pt x="9" y="42"/>
                        <a:pt x="9" y="42"/>
                        <a:pt x="10" y="42"/>
                      </a:cubicBezTo>
                      <a:cubicBezTo>
                        <a:pt x="10" y="42"/>
                        <a:pt x="11" y="41"/>
                        <a:pt x="11" y="41"/>
                      </a:cubicBezTo>
                      <a:cubicBezTo>
                        <a:pt x="11" y="39"/>
                        <a:pt x="11" y="37"/>
                        <a:pt x="12" y="35"/>
                      </a:cubicBezTo>
                      <a:cubicBezTo>
                        <a:pt x="14" y="35"/>
                        <a:pt x="16" y="41"/>
                        <a:pt x="22" y="44"/>
                      </a:cubicBezTo>
                      <a:cubicBezTo>
                        <a:pt x="21" y="38"/>
                        <a:pt x="22" y="35"/>
                        <a:pt x="25" y="3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grpSp>
            <p:nvGrpSpPr>
              <p:cNvPr id="5439" name="组合 27"/>
              <p:cNvGrpSpPr/>
              <p:nvPr/>
            </p:nvGrpSpPr>
            <p:grpSpPr>
              <a:xfrm>
                <a:off x="1338" y="3618"/>
                <a:ext cx="295" cy="432"/>
                <a:chOff x="16126" y="2999"/>
                <a:chExt cx="726" cy="1061"/>
              </a:xfrm>
            </p:grpSpPr>
            <p:sp>
              <p:nvSpPr>
                <p:cNvPr id="5440" name="Freeform 244"/>
                <p:cNvSpPr>
                  <a:spLocks noEditPoints="1"/>
                </p:cNvSpPr>
                <p:nvPr/>
              </p:nvSpPr>
              <p:spPr>
                <a:xfrm>
                  <a:off x="16126" y="3686"/>
                  <a:ext cx="727" cy="375"/>
                </a:xfrm>
                <a:custGeom>
                  <a:avLst/>
                  <a:gdLst/>
                  <a:ahLst/>
                  <a:cxnLst>
                    <a:cxn ang="0">
                      <a:pos x="316" y="167"/>
                    </a:cxn>
                    <a:cxn ang="0">
                      <a:pos x="302" y="174"/>
                    </a:cxn>
                    <a:cxn ang="0">
                      <a:pos x="235" y="0"/>
                    </a:cxn>
                    <a:cxn ang="0">
                      <a:pos x="20" y="234"/>
                    </a:cxn>
                    <a:cxn ang="0">
                      <a:pos x="6" y="294"/>
                    </a:cxn>
                    <a:cxn ang="0">
                      <a:pos x="40" y="348"/>
                    </a:cxn>
                    <a:cxn ang="0">
                      <a:pos x="363" y="375"/>
                    </a:cxn>
                    <a:cxn ang="0">
                      <a:pos x="686" y="348"/>
                    </a:cxn>
                    <a:cxn ang="0">
                      <a:pos x="727" y="294"/>
                    </a:cxn>
                    <a:cxn ang="0">
                      <a:pos x="713" y="247"/>
                    </a:cxn>
                    <a:cxn ang="0">
                      <a:pos x="491" y="0"/>
                    </a:cxn>
                    <a:cxn ang="0">
                      <a:pos x="424" y="174"/>
                    </a:cxn>
                    <a:cxn ang="0">
                      <a:pos x="417" y="167"/>
                    </a:cxn>
                    <a:cxn ang="0">
                      <a:pos x="397" y="93"/>
                    </a:cxn>
                    <a:cxn ang="0">
                      <a:pos x="403" y="60"/>
                    </a:cxn>
                    <a:cxn ang="0">
                      <a:pos x="410" y="53"/>
                    </a:cxn>
                    <a:cxn ang="0">
                      <a:pos x="410" y="20"/>
                    </a:cxn>
                    <a:cxn ang="0">
                      <a:pos x="383" y="0"/>
                    </a:cxn>
                    <a:cxn ang="0">
                      <a:pos x="383" y="0"/>
                    </a:cxn>
                    <a:cxn ang="0">
                      <a:pos x="343" y="0"/>
                    </a:cxn>
                    <a:cxn ang="0">
                      <a:pos x="343" y="0"/>
                    </a:cxn>
                    <a:cxn ang="0">
                      <a:pos x="316" y="20"/>
                    </a:cxn>
                    <a:cxn ang="0">
                      <a:pos x="316" y="53"/>
                    </a:cxn>
                    <a:cxn ang="0">
                      <a:pos x="323" y="60"/>
                    </a:cxn>
                    <a:cxn ang="0">
                      <a:pos x="336" y="93"/>
                    </a:cxn>
                    <a:cxn ang="0">
                      <a:pos x="316" y="167"/>
                    </a:cxn>
                    <a:cxn ang="0">
                      <a:pos x="370" y="227"/>
                    </a:cxn>
                    <a:cxn ang="0">
                      <a:pos x="538" y="154"/>
                    </a:cxn>
                    <a:cxn ang="0">
                      <a:pos x="538" y="33"/>
                    </a:cxn>
                    <a:cxn ang="0">
                      <a:pos x="565" y="53"/>
                    </a:cxn>
                    <a:cxn ang="0">
                      <a:pos x="565" y="314"/>
                    </a:cxn>
                    <a:cxn ang="0">
                      <a:pos x="565" y="354"/>
                    </a:cxn>
                    <a:cxn ang="0">
                      <a:pos x="363" y="361"/>
                    </a:cxn>
                    <a:cxn ang="0">
                      <a:pos x="161" y="354"/>
                    </a:cxn>
                    <a:cxn ang="0">
                      <a:pos x="161" y="314"/>
                    </a:cxn>
                    <a:cxn ang="0">
                      <a:pos x="161" y="53"/>
                    </a:cxn>
                    <a:cxn ang="0">
                      <a:pos x="195" y="33"/>
                    </a:cxn>
                    <a:cxn ang="0">
                      <a:pos x="195" y="154"/>
                    </a:cxn>
                    <a:cxn ang="0">
                      <a:pos x="370" y="227"/>
                    </a:cxn>
                  </a:cxnLst>
                  <a:pathLst>
                    <a:path w="108" h="56">
                      <a:moveTo>
                        <a:pt x="47" y="25"/>
                      </a:moveTo>
                      <a:cubicBezTo>
                        <a:pt x="47" y="27"/>
                        <a:pt x="46" y="27"/>
                        <a:pt x="45" y="26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18" y="5"/>
                        <a:pt x="9" y="20"/>
                        <a:pt x="3" y="35"/>
                      </a:cubicBezTo>
                      <a:cubicBezTo>
                        <a:pt x="2" y="40"/>
                        <a:pt x="1" y="44"/>
                        <a:pt x="1" y="44"/>
                      </a:cubicBezTo>
                      <a:cubicBezTo>
                        <a:pt x="0" y="48"/>
                        <a:pt x="2" y="52"/>
                        <a:pt x="6" y="52"/>
                      </a:cubicBezTo>
                      <a:cubicBezTo>
                        <a:pt x="6" y="52"/>
                        <a:pt x="24" y="56"/>
                        <a:pt x="54" y="56"/>
                      </a:cubicBezTo>
                      <a:cubicBezTo>
                        <a:pt x="84" y="56"/>
                        <a:pt x="102" y="52"/>
                        <a:pt x="102" y="52"/>
                      </a:cubicBezTo>
                      <a:cubicBezTo>
                        <a:pt x="106" y="52"/>
                        <a:pt x="108" y="48"/>
                        <a:pt x="108" y="44"/>
                      </a:cubicBezTo>
                      <a:cubicBezTo>
                        <a:pt x="108" y="44"/>
                        <a:pt x="107" y="42"/>
                        <a:pt x="106" y="37"/>
                      </a:cubicBezTo>
                      <a:cubicBezTo>
                        <a:pt x="101" y="21"/>
                        <a:pt x="91" y="6"/>
                        <a:pt x="73" y="0"/>
                      </a:cubicBezTo>
                      <a:cubicBezTo>
                        <a:pt x="63" y="26"/>
                        <a:pt x="63" y="26"/>
                        <a:pt x="63" y="26"/>
                      </a:cubicBezTo>
                      <a:cubicBezTo>
                        <a:pt x="63" y="27"/>
                        <a:pt x="62" y="27"/>
                        <a:pt x="62" y="25"/>
                      </a:cubicBezTo>
                      <a:cubicBezTo>
                        <a:pt x="59" y="14"/>
                        <a:pt x="59" y="14"/>
                        <a:pt x="59" y="14"/>
                      </a:cubicBezTo>
                      <a:cubicBezTo>
                        <a:pt x="58" y="13"/>
                        <a:pt x="59" y="11"/>
                        <a:pt x="60" y="9"/>
                      </a:cubicBezTo>
                      <a:cubicBezTo>
                        <a:pt x="61" y="8"/>
                        <a:pt x="61" y="8"/>
                        <a:pt x="61" y="8"/>
                      </a:cubicBezTo>
                      <a:cubicBezTo>
                        <a:pt x="62" y="7"/>
                        <a:pt x="62" y="5"/>
                        <a:pt x="61" y="3"/>
                      </a:cubicBezTo>
                      <a:cubicBezTo>
                        <a:pt x="61" y="2"/>
                        <a:pt x="59" y="1"/>
                        <a:pt x="57" y="0"/>
                      </a:cubicBezTo>
                      <a:cubicBezTo>
                        <a:pt x="57" y="0"/>
                        <a:pt x="57" y="0"/>
                        <a:pt x="57" y="0"/>
                      </a:cubicBezTo>
                      <a:cubicBezTo>
                        <a:pt x="55" y="0"/>
                        <a:pt x="53" y="0"/>
                        <a:pt x="51" y="0"/>
                      </a:cubicBez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50" y="1"/>
                        <a:pt x="48" y="2"/>
                        <a:pt x="47" y="3"/>
                      </a:cubicBezTo>
                      <a:cubicBezTo>
                        <a:pt x="46" y="5"/>
                        <a:pt x="46" y="7"/>
                        <a:pt x="47" y="8"/>
                      </a:cubicBezTo>
                      <a:cubicBezTo>
                        <a:pt x="48" y="9"/>
                        <a:pt x="48" y="9"/>
                        <a:pt x="48" y="9"/>
                      </a:cubicBezTo>
                      <a:cubicBezTo>
                        <a:pt x="49" y="11"/>
                        <a:pt x="50" y="13"/>
                        <a:pt x="50" y="14"/>
                      </a:cubicBezTo>
                      <a:lnTo>
                        <a:pt x="47" y="25"/>
                      </a:lnTo>
                      <a:close/>
                      <a:moveTo>
                        <a:pt x="55" y="34"/>
                      </a:moveTo>
                      <a:cubicBezTo>
                        <a:pt x="69" y="34"/>
                        <a:pt x="80" y="23"/>
                        <a:pt x="80" y="23"/>
                      </a:cubicBezTo>
                      <a:cubicBezTo>
                        <a:pt x="80" y="5"/>
                        <a:pt x="80" y="5"/>
                        <a:pt x="80" y="5"/>
                      </a:cubicBezTo>
                      <a:cubicBezTo>
                        <a:pt x="81" y="6"/>
                        <a:pt x="83" y="7"/>
                        <a:pt x="84" y="8"/>
                      </a:cubicBezTo>
                      <a:cubicBezTo>
                        <a:pt x="84" y="47"/>
                        <a:pt x="84" y="47"/>
                        <a:pt x="84" y="47"/>
                      </a:cubicBezTo>
                      <a:cubicBezTo>
                        <a:pt x="84" y="53"/>
                        <a:pt x="84" y="53"/>
                        <a:pt x="84" y="53"/>
                      </a:cubicBezTo>
                      <a:cubicBezTo>
                        <a:pt x="77" y="54"/>
                        <a:pt x="66" y="54"/>
                        <a:pt x="54" y="54"/>
                      </a:cubicBezTo>
                      <a:cubicBezTo>
                        <a:pt x="42" y="54"/>
                        <a:pt x="32" y="54"/>
                        <a:pt x="24" y="53"/>
                      </a:cubicBezTo>
                      <a:cubicBezTo>
                        <a:pt x="24" y="47"/>
                        <a:pt x="24" y="47"/>
                        <a:pt x="24" y="47"/>
                      </a:cubicBezTo>
                      <a:cubicBezTo>
                        <a:pt x="24" y="8"/>
                        <a:pt x="24" y="8"/>
                        <a:pt x="24" y="8"/>
                      </a:cubicBezTo>
                      <a:cubicBezTo>
                        <a:pt x="26" y="7"/>
                        <a:pt x="27" y="6"/>
                        <a:pt x="29" y="5"/>
                      </a:cubicBezTo>
                      <a:cubicBezTo>
                        <a:pt x="29" y="23"/>
                        <a:pt x="29" y="23"/>
                        <a:pt x="29" y="23"/>
                      </a:cubicBezTo>
                      <a:cubicBezTo>
                        <a:pt x="29" y="23"/>
                        <a:pt x="40" y="34"/>
                        <a:pt x="55" y="3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5441" name="Freeform 245"/>
                <p:cNvSpPr>
                  <a:spLocks noEditPoints="1"/>
                </p:cNvSpPr>
                <p:nvPr/>
              </p:nvSpPr>
              <p:spPr>
                <a:xfrm>
                  <a:off x="16195" y="2999"/>
                  <a:ext cx="625" cy="653"/>
                </a:xfrm>
                <a:custGeom>
                  <a:avLst/>
                  <a:gdLst/>
                  <a:ahLst/>
                  <a:cxnLst>
                    <a:cxn ang="0">
                      <a:pos x="0" y="323"/>
                    </a:cxn>
                    <a:cxn ang="0">
                      <a:pos x="60" y="397"/>
                    </a:cxn>
                    <a:cxn ang="0">
                      <a:pos x="309" y="653"/>
                    </a:cxn>
                    <a:cxn ang="0">
                      <a:pos x="564" y="397"/>
                    </a:cxn>
                    <a:cxn ang="0">
                      <a:pos x="591" y="383"/>
                    </a:cxn>
                    <a:cxn ang="0">
                      <a:pos x="625" y="323"/>
                    </a:cxn>
                    <a:cxn ang="0">
                      <a:pos x="564" y="249"/>
                    </a:cxn>
                    <a:cxn ang="0">
                      <a:pos x="517" y="74"/>
                    </a:cxn>
                    <a:cxn ang="0">
                      <a:pos x="510" y="60"/>
                    </a:cxn>
                    <a:cxn ang="0">
                      <a:pos x="309" y="0"/>
                    </a:cxn>
                    <a:cxn ang="0">
                      <a:pos x="60" y="249"/>
                    </a:cxn>
                    <a:cxn ang="0">
                      <a:pos x="0" y="323"/>
                    </a:cxn>
                    <a:cxn ang="0">
                      <a:pos x="73" y="282"/>
                    </a:cxn>
                    <a:cxn ang="0">
                      <a:pos x="80" y="282"/>
                    </a:cxn>
                    <a:cxn ang="0">
                      <a:pos x="87" y="269"/>
                    </a:cxn>
                    <a:cxn ang="0">
                      <a:pos x="100" y="188"/>
                    </a:cxn>
                    <a:cxn ang="0">
                      <a:pos x="161" y="134"/>
                    </a:cxn>
                    <a:cxn ang="0">
                      <a:pos x="510" y="141"/>
                    </a:cxn>
                    <a:cxn ang="0">
                      <a:pos x="530" y="269"/>
                    </a:cxn>
                    <a:cxn ang="0">
                      <a:pos x="537" y="282"/>
                    </a:cxn>
                    <a:cxn ang="0">
                      <a:pos x="551" y="282"/>
                    </a:cxn>
                    <a:cxn ang="0">
                      <a:pos x="591" y="323"/>
                    </a:cxn>
                    <a:cxn ang="0">
                      <a:pos x="577" y="363"/>
                    </a:cxn>
                    <a:cxn ang="0">
                      <a:pos x="551" y="370"/>
                    </a:cxn>
                    <a:cxn ang="0">
                      <a:pos x="537" y="370"/>
                    </a:cxn>
                    <a:cxn ang="0">
                      <a:pos x="530" y="383"/>
                    </a:cxn>
                    <a:cxn ang="0">
                      <a:pos x="309" y="619"/>
                    </a:cxn>
                    <a:cxn ang="0">
                      <a:pos x="87" y="383"/>
                    </a:cxn>
                    <a:cxn ang="0">
                      <a:pos x="80" y="370"/>
                    </a:cxn>
                    <a:cxn ang="0">
                      <a:pos x="73" y="370"/>
                    </a:cxn>
                    <a:cxn ang="0">
                      <a:pos x="73" y="370"/>
                    </a:cxn>
                    <a:cxn ang="0">
                      <a:pos x="26" y="323"/>
                    </a:cxn>
                    <a:cxn ang="0">
                      <a:pos x="73" y="282"/>
                    </a:cxn>
                  </a:cxnLst>
                  <a:pathLst>
                    <a:path w="93" h="97">
                      <a:moveTo>
                        <a:pt x="0" y="48"/>
                      </a:moveTo>
                      <a:cubicBezTo>
                        <a:pt x="0" y="56"/>
                        <a:pt x="5" y="59"/>
                        <a:pt x="9" y="59"/>
                      </a:cubicBezTo>
                      <a:cubicBezTo>
                        <a:pt x="12" y="83"/>
                        <a:pt x="25" y="97"/>
                        <a:pt x="46" y="97"/>
                      </a:cubicBezTo>
                      <a:cubicBezTo>
                        <a:pt x="62" y="97"/>
                        <a:pt x="80" y="87"/>
                        <a:pt x="84" y="59"/>
                      </a:cubicBezTo>
                      <a:cubicBezTo>
                        <a:pt x="85" y="59"/>
                        <a:pt x="86" y="59"/>
                        <a:pt x="88" y="57"/>
                      </a:cubicBezTo>
                      <a:cubicBezTo>
                        <a:pt x="90" y="56"/>
                        <a:pt x="93" y="53"/>
                        <a:pt x="93" y="48"/>
                      </a:cubicBezTo>
                      <a:cubicBezTo>
                        <a:pt x="93" y="41"/>
                        <a:pt x="87" y="38"/>
                        <a:pt x="84" y="37"/>
                      </a:cubicBezTo>
                      <a:cubicBezTo>
                        <a:pt x="82" y="26"/>
                        <a:pt x="81" y="17"/>
                        <a:pt x="77" y="11"/>
                      </a:cubicBezTo>
                      <a:cubicBezTo>
                        <a:pt x="76" y="10"/>
                        <a:pt x="76" y="10"/>
                        <a:pt x="76" y="9"/>
                      </a:cubicBezTo>
                      <a:cubicBezTo>
                        <a:pt x="71" y="3"/>
                        <a:pt x="62" y="0"/>
                        <a:pt x="46" y="0"/>
                      </a:cubicBezTo>
                      <a:cubicBezTo>
                        <a:pt x="17" y="0"/>
                        <a:pt x="11" y="11"/>
                        <a:pt x="9" y="37"/>
                      </a:cubicBezTo>
                      <a:cubicBezTo>
                        <a:pt x="5" y="38"/>
                        <a:pt x="0" y="41"/>
                        <a:pt x="0" y="48"/>
                      </a:cubicBezTo>
                      <a:close/>
                      <a:moveTo>
                        <a:pt x="11" y="42"/>
                      </a:moveTo>
                      <a:cubicBezTo>
                        <a:pt x="11" y="42"/>
                        <a:pt x="12" y="42"/>
                        <a:pt x="12" y="42"/>
                      </a:cubicBezTo>
                      <a:cubicBezTo>
                        <a:pt x="13" y="41"/>
                        <a:pt x="13" y="40"/>
                        <a:pt x="13" y="40"/>
                      </a:cubicBezTo>
                      <a:cubicBezTo>
                        <a:pt x="14" y="35"/>
                        <a:pt x="14" y="31"/>
                        <a:pt x="15" y="28"/>
                      </a:cubicBezTo>
                      <a:cubicBezTo>
                        <a:pt x="19" y="27"/>
                        <a:pt x="23" y="25"/>
                        <a:pt x="24" y="20"/>
                      </a:cubicBezTo>
                      <a:cubicBezTo>
                        <a:pt x="30" y="34"/>
                        <a:pt x="70" y="12"/>
                        <a:pt x="76" y="21"/>
                      </a:cubicBezTo>
                      <a:cubicBezTo>
                        <a:pt x="78" y="26"/>
                        <a:pt x="78" y="32"/>
                        <a:pt x="79" y="40"/>
                      </a:cubicBezTo>
                      <a:cubicBezTo>
                        <a:pt x="79" y="40"/>
                        <a:pt x="79" y="41"/>
                        <a:pt x="80" y="42"/>
                      </a:cubicBezTo>
                      <a:cubicBezTo>
                        <a:pt x="81" y="42"/>
                        <a:pt x="81" y="42"/>
                        <a:pt x="82" y="42"/>
                      </a:cubicBezTo>
                      <a:cubicBezTo>
                        <a:pt x="82" y="42"/>
                        <a:pt x="88" y="42"/>
                        <a:pt x="88" y="48"/>
                      </a:cubicBezTo>
                      <a:cubicBezTo>
                        <a:pt x="88" y="51"/>
                        <a:pt x="87" y="52"/>
                        <a:pt x="86" y="54"/>
                      </a:cubicBezTo>
                      <a:cubicBezTo>
                        <a:pt x="84" y="55"/>
                        <a:pt x="82" y="55"/>
                        <a:pt x="82" y="55"/>
                      </a:cubicBezTo>
                      <a:cubicBezTo>
                        <a:pt x="81" y="55"/>
                        <a:pt x="81" y="55"/>
                        <a:pt x="80" y="55"/>
                      </a:cubicBezTo>
                      <a:cubicBezTo>
                        <a:pt x="80" y="56"/>
                        <a:pt x="79" y="56"/>
                        <a:pt x="79" y="57"/>
                      </a:cubicBezTo>
                      <a:cubicBezTo>
                        <a:pt x="77" y="79"/>
                        <a:pt x="65" y="92"/>
                        <a:pt x="46" y="92"/>
                      </a:cubicBezTo>
                      <a:cubicBezTo>
                        <a:pt x="27" y="92"/>
                        <a:pt x="15" y="80"/>
                        <a:pt x="13" y="57"/>
                      </a:cubicBezTo>
                      <a:cubicBezTo>
                        <a:pt x="13" y="56"/>
                        <a:pt x="13" y="56"/>
                        <a:pt x="12" y="55"/>
                      </a:cubicBezTo>
                      <a:cubicBezTo>
                        <a:pt x="12" y="55"/>
                        <a:pt x="12" y="55"/>
                        <a:pt x="11" y="55"/>
                      </a:cubicBezTo>
                      <a:cubicBezTo>
                        <a:pt x="11" y="55"/>
                        <a:pt x="11" y="55"/>
                        <a:pt x="11" y="55"/>
                      </a:cubicBezTo>
                      <a:cubicBezTo>
                        <a:pt x="11" y="55"/>
                        <a:pt x="4" y="55"/>
                        <a:pt x="4" y="48"/>
                      </a:cubicBezTo>
                      <a:cubicBezTo>
                        <a:pt x="4" y="42"/>
                        <a:pt x="10" y="42"/>
                        <a:pt x="11" y="4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sp>
            <p:nvSpPr>
              <p:cNvPr id="5442" name="Freeform 58"/>
              <p:cNvSpPr>
                <a:spLocks noEditPoints="1"/>
              </p:cNvSpPr>
              <p:nvPr/>
            </p:nvSpPr>
            <p:spPr>
              <a:xfrm>
                <a:off x="1888" y="4193"/>
                <a:ext cx="387" cy="458"/>
              </a:xfrm>
              <a:custGeom>
                <a:avLst/>
                <a:gdLst>
                  <a:gd name="G0" fmla="val 0"/>
                </a:gdLst>
                <a:ahLst/>
                <a:cxnLst>
                  <a:cxn ang="0">
                    <a:pos x="G0" y="G0"/>
                  </a:cxn>
                  <a:cxn ang="0">
                    <a:pos x="G0" y="G0"/>
                  </a:cxn>
                  <a:cxn ang="0">
                    <a:pos x="G0" y="G0"/>
                  </a:cxn>
                  <a:cxn ang="0">
                    <a:pos x="G0" y="G0"/>
                  </a:cxn>
                  <a:cxn ang="0">
                    <a:pos x="G0" y="G0"/>
                  </a:cxn>
                  <a:cxn ang="0">
                    <a:pos x="G0" y="G0"/>
                  </a:cxn>
                  <a:cxn ang="0">
                    <a:pos x="G0" y="G0"/>
                  </a:cxn>
                  <a:cxn ang="0">
                    <a:pos x="G0" y="G0"/>
                  </a:cxn>
                  <a:cxn ang="0">
                    <a:pos x="G0" y="G0"/>
                  </a:cxn>
                  <a:cxn ang="0">
                    <a:pos x="G0" y="G0"/>
                  </a:cxn>
                  <a:cxn ang="0">
                    <a:pos x="G0" y="G0"/>
                  </a:cxn>
                  <a:cxn ang="0">
                    <a:pos x="G0" y="G0"/>
                  </a:cxn>
                  <a:cxn ang="0">
                    <a:pos x="G0" y="G0"/>
                  </a:cxn>
                  <a:cxn ang="0">
                    <a:pos x="G0" y="G0"/>
                  </a:cxn>
                  <a:cxn ang="0">
                    <a:pos x="G0" y="G0"/>
                  </a:cxn>
                  <a:cxn ang="0">
                    <a:pos x="G0" y="G0"/>
                  </a:cxn>
                  <a:cxn ang="0">
                    <a:pos x="G0" y="G0"/>
                  </a:cxn>
                  <a:cxn ang="0">
                    <a:pos x="G0" y="G0"/>
                  </a:cxn>
                  <a:cxn ang="0">
                    <a:pos x="G0" y="G0"/>
                  </a:cxn>
                  <a:cxn ang="0">
                    <a:pos x="G0" y="G0"/>
                  </a:cxn>
                  <a:cxn ang="0">
                    <a:pos x="G0" y="G0"/>
                  </a:cxn>
                  <a:cxn ang="0">
                    <a:pos x="G0" y="G0"/>
                  </a:cxn>
                  <a:cxn ang="0">
                    <a:pos x="G0" y="G0"/>
                  </a:cxn>
                  <a:cxn ang="0">
                    <a:pos x="G0" y="G0"/>
                  </a:cxn>
                  <a:cxn ang="0">
                    <a:pos x="G0" y="G0"/>
                  </a:cxn>
                  <a:cxn ang="0">
                    <a:pos x="G0" y="G0"/>
                  </a:cxn>
                  <a:cxn ang="0">
                    <a:pos x="G0" y="G0"/>
                  </a:cxn>
                  <a:cxn ang="0">
                    <a:pos x="G0" y="G0"/>
                  </a:cxn>
                  <a:cxn ang="0">
                    <a:pos x="G0" y="G0"/>
                  </a:cxn>
                  <a:cxn ang="0">
                    <a:pos x="G0" y="G0"/>
                  </a:cxn>
                  <a:cxn ang="0">
                    <a:pos x="0" y="G0"/>
                  </a:cxn>
                  <a:cxn ang="0">
                    <a:pos x="G0" y="G0"/>
                  </a:cxn>
                  <a:cxn ang="0">
                    <a:pos x="G0" y="G0"/>
                  </a:cxn>
                  <a:cxn ang="0">
                    <a:pos x="G0" y="G0"/>
                  </a:cxn>
                </a:cxnLst>
                <a:pathLst>
                  <a:path w="92" h="102">
                    <a:moveTo>
                      <a:pt x="30" y="63"/>
                    </a:moveTo>
                    <a:cubicBezTo>
                      <a:pt x="32" y="62"/>
                      <a:pt x="35" y="61"/>
                      <a:pt x="37" y="60"/>
                    </a:cubicBezTo>
                    <a:cubicBezTo>
                      <a:pt x="37" y="59"/>
                      <a:pt x="38" y="58"/>
                      <a:pt x="38" y="57"/>
                    </a:cubicBezTo>
                    <a:cubicBezTo>
                      <a:pt x="38" y="57"/>
                      <a:pt x="37" y="56"/>
                      <a:pt x="37" y="56"/>
                    </a:cubicBezTo>
                    <a:cubicBezTo>
                      <a:pt x="31" y="50"/>
                      <a:pt x="30" y="41"/>
                      <a:pt x="30" y="30"/>
                    </a:cubicBezTo>
                    <a:cubicBezTo>
                      <a:pt x="31" y="30"/>
                      <a:pt x="61" y="30"/>
                      <a:pt x="63" y="30"/>
                    </a:cubicBezTo>
                    <a:cubicBezTo>
                      <a:pt x="63" y="42"/>
                      <a:pt x="62" y="50"/>
                      <a:pt x="55" y="57"/>
                    </a:cubicBezTo>
                    <a:cubicBezTo>
                      <a:pt x="55" y="57"/>
                      <a:pt x="55" y="57"/>
                      <a:pt x="55" y="57"/>
                    </a:cubicBezTo>
                    <a:cubicBezTo>
                      <a:pt x="55" y="58"/>
                      <a:pt x="55" y="59"/>
                      <a:pt x="56" y="60"/>
                    </a:cubicBezTo>
                    <a:cubicBezTo>
                      <a:pt x="58" y="61"/>
                      <a:pt x="60" y="62"/>
                      <a:pt x="62" y="63"/>
                    </a:cubicBezTo>
                    <a:cubicBezTo>
                      <a:pt x="58" y="76"/>
                      <a:pt x="54" y="83"/>
                      <a:pt x="50" y="85"/>
                    </a:cubicBezTo>
                    <a:cubicBezTo>
                      <a:pt x="49" y="83"/>
                      <a:pt x="49" y="80"/>
                      <a:pt x="50" y="77"/>
                    </a:cubicBezTo>
                    <a:cubicBezTo>
                      <a:pt x="49" y="77"/>
                      <a:pt x="49" y="77"/>
                      <a:pt x="48" y="77"/>
                    </a:cubicBezTo>
                    <a:cubicBezTo>
                      <a:pt x="48" y="77"/>
                      <a:pt x="47" y="78"/>
                      <a:pt x="47" y="79"/>
                    </a:cubicBezTo>
                    <a:cubicBezTo>
                      <a:pt x="46" y="78"/>
                      <a:pt x="46" y="77"/>
                      <a:pt x="45" y="77"/>
                    </a:cubicBezTo>
                    <a:cubicBezTo>
                      <a:pt x="45" y="77"/>
                      <a:pt x="44" y="77"/>
                      <a:pt x="44" y="77"/>
                    </a:cubicBezTo>
                    <a:cubicBezTo>
                      <a:pt x="44" y="81"/>
                      <a:pt x="44" y="83"/>
                      <a:pt x="44" y="86"/>
                    </a:cubicBezTo>
                    <a:cubicBezTo>
                      <a:pt x="39" y="84"/>
                      <a:pt x="34" y="76"/>
                      <a:pt x="30" y="63"/>
                    </a:cubicBezTo>
                    <a:close/>
                    <a:moveTo>
                      <a:pt x="75" y="65"/>
                    </a:moveTo>
                    <a:cubicBezTo>
                      <a:pt x="74" y="62"/>
                      <a:pt x="73" y="58"/>
                      <a:pt x="74" y="54"/>
                    </a:cubicBezTo>
                    <a:cubicBezTo>
                      <a:pt x="76" y="46"/>
                      <a:pt x="74" y="38"/>
                      <a:pt x="73" y="36"/>
                    </a:cubicBezTo>
                    <a:cubicBezTo>
                      <a:pt x="71" y="30"/>
                      <a:pt x="74" y="24"/>
                      <a:pt x="72" y="20"/>
                    </a:cubicBezTo>
                    <a:cubicBezTo>
                      <a:pt x="71" y="13"/>
                      <a:pt x="68" y="8"/>
                      <a:pt x="63" y="4"/>
                    </a:cubicBezTo>
                    <a:cubicBezTo>
                      <a:pt x="56" y="0"/>
                      <a:pt x="45" y="0"/>
                      <a:pt x="36" y="2"/>
                    </a:cubicBezTo>
                    <a:cubicBezTo>
                      <a:pt x="29" y="4"/>
                      <a:pt x="21" y="8"/>
                      <a:pt x="22" y="14"/>
                    </a:cubicBezTo>
                    <a:cubicBezTo>
                      <a:pt x="22" y="19"/>
                      <a:pt x="21" y="22"/>
                      <a:pt x="19" y="25"/>
                    </a:cubicBezTo>
                    <a:cubicBezTo>
                      <a:pt x="18" y="27"/>
                      <a:pt x="18" y="29"/>
                      <a:pt x="18" y="32"/>
                    </a:cubicBezTo>
                    <a:cubicBezTo>
                      <a:pt x="19" y="38"/>
                      <a:pt x="23" y="41"/>
                      <a:pt x="21" y="47"/>
                    </a:cubicBezTo>
                    <a:cubicBezTo>
                      <a:pt x="19" y="53"/>
                      <a:pt x="16" y="61"/>
                      <a:pt x="16" y="66"/>
                    </a:cubicBezTo>
                    <a:cubicBezTo>
                      <a:pt x="12" y="68"/>
                      <a:pt x="8" y="69"/>
                      <a:pt x="4" y="71"/>
                    </a:cubicBezTo>
                    <a:cubicBezTo>
                      <a:pt x="1" y="77"/>
                      <a:pt x="0" y="85"/>
                      <a:pt x="0" y="102"/>
                    </a:cubicBezTo>
                    <a:cubicBezTo>
                      <a:pt x="31" y="102"/>
                      <a:pt x="61" y="102"/>
                      <a:pt x="91" y="102"/>
                    </a:cubicBezTo>
                    <a:cubicBezTo>
                      <a:pt x="92" y="89"/>
                      <a:pt x="91" y="76"/>
                      <a:pt x="87" y="68"/>
                    </a:cubicBezTo>
                    <a:cubicBezTo>
                      <a:pt x="83" y="67"/>
                      <a:pt x="79" y="66"/>
                      <a:pt x="75" y="6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443" name="Freeform 59"/>
              <p:cNvSpPr>
                <a:spLocks noEditPoints="1"/>
              </p:cNvSpPr>
              <p:nvPr/>
            </p:nvSpPr>
            <p:spPr>
              <a:xfrm>
                <a:off x="1318" y="4158"/>
                <a:ext cx="386" cy="476"/>
              </a:xfrm>
              <a:custGeom>
                <a:avLst/>
                <a:gdLst>
                  <a:gd name="G0" fmla="val 0"/>
                </a:gdLst>
                <a:ahLst/>
                <a:cxnLst>
                  <a:cxn ang="0">
                    <a:pos x="G0" y="G0"/>
                  </a:cxn>
                  <a:cxn ang="0">
                    <a:pos x="G0" y="G0"/>
                  </a:cxn>
                  <a:cxn ang="0">
                    <a:pos x="G0" y="G0"/>
                  </a:cxn>
                  <a:cxn ang="0">
                    <a:pos x="G0" y="G0"/>
                  </a:cxn>
                  <a:cxn ang="0">
                    <a:pos x="G0" y="G0"/>
                  </a:cxn>
                  <a:cxn ang="0">
                    <a:pos x="G0" y="G0"/>
                  </a:cxn>
                  <a:cxn ang="0">
                    <a:pos x="G0" y="G0"/>
                  </a:cxn>
                  <a:cxn ang="0">
                    <a:pos x="G0" y="G0"/>
                  </a:cxn>
                  <a:cxn ang="0">
                    <a:pos x="G0" y="G0"/>
                  </a:cxn>
                  <a:cxn ang="0">
                    <a:pos x="G0" y="G0"/>
                  </a:cxn>
                  <a:cxn ang="0">
                    <a:pos x="G0" y="G0"/>
                  </a:cxn>
                  <a:cxn ang="0">
                    <a:pos x="G0" y="G0"/>
                  </a:cxn>
                  <a:cxn ang="0">
                    <a:pos x="G0" y="G0"/>
                  </a:cxn>
                  <a:cxn ang="0">
                    <a:pos x="G0" y="G0"/>
                  </a:cxn>
                  <a:cxn ang="0">
                    <a:pos x="G0" y="G0"/>
                  </a:cxn>
                  <a:cxn ang="0">
                    <a:pos x="G0" y="G0"/>
                  </a:cxn>
                  <a:cxn ang="0">
                    <a:pos x="G0" y="G0"/>
                  </a:cxn>
                  <a:cxn ang="0">
                    <a:pos x="G0" y="G0"/>
                  </a:cxn>
                  <a:cxn ang="0">
                    <a:pos x="G0" y="G0"/>
                  </a:cxn>
                  <a:cxn ang="0">
                    <a:pos x="G0" y="G0"/>
                  </a:cxn>
                  <a:cxn ang="0">
                    <a:pos x="G0" y="G0"/>
                  </a:cxn>
                  <a:cxn ang="0">
                    <a:pos x="G0" y="G0"/>
                  </a:cxn>
                  <a:cxn ang="0">
                    <a:pos x="G0" y="G0"/>
                  </a:cxn>
                  <a:cxn ang="0">
                    <a:pos x="G0" y="G0"/>
                  </a:cxn>
                  <a:cxn ang="0">
                    <a:pos x="G0" y="G0"/>
                  </a:cxn>
                  <a:cxn ang="0">
                    <a:pos x="G0" y="G0"/>
                  </a:cxn>
                  <a:cxn ang="0">
                    <a:pos x="G0" y="G0"/>
                  </a:cxn>
                  <a:cxn ang="0">
                    <a:pos x="G0" y="G0"/>
                  </a:cxn>
                  <a:cxn ang="0">
                    <a:pos x="G0" y="G0"/>
                  </a:cxn>
                  <a:cxn ang="0">
                    <a:pos x="G0" y="G0"/>
                  </a:cxn>
                  <a:cxn ang="0">
                    <a:pos x="G0" y="G0"/>
                  </a:cxn>
                  <a:cxn ang="0">
                    <a:pos x="G0" y="G0"/>
                  </a:cxn>
                  <a:cxn ang="0">
                    <a:pos x="G0" y="G0"/>
                  </a:cxn>
                  <a:cxn ang="0">
                    <a:pos x="G0" y="G0"/>
                  </a:cxn>
                  <a:cxn ang="0">
                    <a:pos x="G0" y="G0"/>
                  </a:cxn>
                  <a:cxn ang="0">
                    <a:pos x="G0" y="G0"/>
                  </a:cxn>
                  <a:cxn ang="0">
                    <a:pos x="G0" y="G0"/>
                  </a:cxn>
                  <a:cxn ang="0">
                    <a:pos x="G0" y="G0"/>
                  </a:cxn>
                  <a:cxn ang="0">
                    <a:pos x="G0" y="G0"/>
                  </a:cxn>
                  <a:cxn ang="0">
                    <a:pos x="0" y="G0"/>
                  </a:cxn>
                  <a:cxn ang="0">
                    <a:pos x="0" y="G0"/>
                  </a:cxn>
                  <a:cxn ang="0">
                    <a:pos x="0" y="G0"/>
                  </a:cxn>
                  <a:cxn ang="0">
                    <a:pos x="G0" y="G0"/>
                  </a:cxn>
                  <a:cxn ang="0">
                    <a:pos x="G0" y="G0"/>
                  </a:cxn>
                  <a:cxn ang="0">
                    <a:pos x="G0" y="G0"/>
                  </a:cxn>
                  <a:cxn ang="0">
                    <a:pos x="G0" y="G0"/>
                  </a:cxn>
                  <a:cxn ang="0">
                    <a:pos x="G0" y="G0"/>
                  </a:cxn>
                  <a:cxn ang="0">
                    <a:pos x="G0" y="G0"/>
                  </a:cxn>
                  <a:cxn ang="0">
                    <a:pos x="G0" y="G0"/>
                  </a:cxn>
                  <a:cxn ang="0">
                    <a:pos x="G0" y="G0"/>
                  </a:cxn>
                  <a:cxn ang="0">
                    <a:pos x="G0" y="G0"/>
                  </a:cxn>
                  <a:cxn ang="0">
                    <a:pos x="G0" y="G0"/>
                  </a:cxn>
                  <a:cxn ang="0">
                    <a:pos x="G0" y="G0"/>
                  </a:cxn>
                  <a:cxn ang="0">
                    <a:pos x="G0" y="G0"/>
                  </a:cxn>
                  <a:cxn ang="0">
                    <a:pos x="G0" y="G0"/>
                  </a:cxn>
                  <a:cxn ang="0">
                    <a:pos x="G0" y="G0"/>
                  </a:cxn>
                </a:cxnLst>
                <a:pathLst>
                  <a:path w="90" h="103">
                    <a:moveTo>
                      <a:pt x="5" y="65"/>
                    </a:moveTo>
                    <a:cubicBezTo>
                      <a:pt x="27" y="56"/>
                      <a:pt x="27" y="56"/>
                      <a:pt x="27" y="56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5" y="58"/>
                      <a:pt x="35" y="58"/>
                      <a:pt x="35" y="58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29" y="62"/>
                      <a:pt x="29" y="62"/>
                      <a:pt x="29" y="62"/>
                    </a:cubicBezTo>
                    <a:cubicBezTo>
                      <a:pt x="8" y="70"/>
                      <a:pt x="8" y="70"/>
                      <a:pt x="8" y="70"/>
                    </a:cubicBezTo>
                    <a:cubicBezTo>
                      <a:pt x="7" y="72"/>
                      <a:pt x="7" y="76"/>
                      <a:pt x="6" y="80"/>
                    </a:cubicBezTo>
                    <a:cubicBezTo>
                      <a:pt x="6" y="85"/>
                      <a:pt x="5" y="91"/>
                      <a:pt x="6" y="98"/>
                    </a:cubicBezTo>
                    <a:cubicBezTo>
                      <a:pt x="39" y="98"/>
                      <a:pt x="39" y="98"/>
                      <a:pt x="39" y="98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42" y="65"/>
                      <a:pt x="42" y="65"/>
                      <a:pt x="42" y="65"/>
                    </a:cubicBezTo>
                    <a:cubicBezTo>
                      <a:pt x="39" y="65"/>
                      <a:pt x="39" y="65"/>
                      <a:pt x="39" y="65"/>
                    </a:cubicBezTo>
                    <a:cubicBezTo>
                      <a:pt x="39" y="59"/>
                      <a:pt x="39" y="59"/>
                      <a:pt x="39" y="59"/>
                    </a:cubicBezTo>
                    <a:cubicBezTo>
                      <a:pt x="50" y="59"/>
                      <a:pt x="50" y="59"/>
                      <a:pt x="50" y="59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47" y="65"/>
                      <a:pt x="47" y="65"/>
                      <a:pt x="47" y="65"/>
                    </a:cubicBezTo>
                    <a:cubicBezTo>
                      <a:pt x="54" y="95"/>
                      <a:pt x="54" y="95"/>
                      <a:pt x="54" y="95"/>
                    </a:cubicBezTo>
                    <a:cubicBezTo>
                      <a:pt x="51" y="98"/>
                      <a:pt x="51" y="98"/>
                      <a:pt x="51" y="98"/>
                    </a:cubicBezTo>
                    <a:cubicBezTo>
                      <a:pt x="85" y="98"/>
                      <a:pt x="85" y="98"/>
                      <a:pt x="85" y="98"/>
                    </a:cubicBezTo>
                    <a:cubicBezTo>
                      <a:pt x="85" y="92"/>
                      <a:pt x="85" y="87"/>
                      <a:pt x="84" y="83"/>
                    </a:cubicBezTo>
                    <a:cubicBezTo>
                      <a:pt x="84" y="78"/>
                      <a:pt x="83" y="73"/>
                      <a:pt x="81" y="70"/>
                    </a:cubicBezTo>
                    <a:cubicBezTo>
                      <a:pt x="60" y="62"/>
                      <a:pt x="60" y="62"/>
                      <a:pt x="60" y="62"/>
                    </a:cubicBezTo>
                    <a:cubicBezTo>
                      <a:pt x="60" y="61"/>
                      <a:pt x="60" y="61"/>
                      <a:pt x="60" y="61"/>
                    </a:cubicBezTo>
                    <a:cubicBezTo>
                      <a:pt x="59" y="61"/>
                      <a:pt x="59" y="61"/>
                      <a:pt x="59" y="61"/>
                    </a:cubicBezTo>
                    <a:cubicBezTo>
                      <a:pt x="54" y="58"/>
                      <a:pt x="54" y="58"/>
                      <a:pt x="54" y="58"/>
                    </a:cubicBezTo>
                    <a:cubicBezTo>
                      <a:pt x="56" y="52"/>
                      <a:pt x="56" y="52"/>
                      <a:pt x="56" y="52"/>
                    </a:cubicBezTo>
                    <a:cubicBezTo>
                      <a:pt x="57" y="53"/>
                      <a:pt x="57" y="53"/>
                      <a:pt x="57" y="53"/>
                    </a:cubicBezTo>
                    <a:cubicBezTo>
                      <a:pt x="62" y="56"/>
                      <a:pt x="62" y="56"/>
                      <a:pt x="62" y="56"/>
                    </a:cubicBezTo>
                    <a:cubicBezTo>
                      <a:pt x="84" y="65"/>
                      <a:pt x="84" y="65"/>
                      <a:pt x="84" y="65"/>
                    </a:cubicBezTo>
                    <a:cubicBezTo>
                      <a:pt x="85" y="65"/>
                      <a:pt x="85" y="65"/>
                      <a:pt x="85" y="65"/>
                    </a:cubicBezTo>
                    <a:cubicBezTo>
                      <a:pt x="86" y="66"/>
                      <a:pt x="86" y="66"/>
                      <a:pt x="86" y="66"/>
                    </a:cubicBezTo>
                    <a:cubicBezTo>
                      <a:pt x="88" y="71"/>
                      <a:pt x="89" y="76"/>
                      <a:pt x="90" y="82"/>
                    </a:cubicBezTo>
                    <a:cubicBezTo>
                      <a:pt x="90" y="88"/>
                      <a:pt x="90" y="94"/>
                      <a:pt x="90" y="101"/>
                    </a:cubicBezTo>
                    <a:cubicBezTo>
                      <a:pt x="90" y="103"/>
                      <a:pt x="90" y="103"/>
                      <a:pt x="90" y="103"/>
                    </a:cubicBezTo>
                    <a:cubicBezTo>
                      <a:pt x="88" y="103"/>
                      <a:pt x="88" y="103"/>
                      <a:pt x="88" y="103"/>
                    </a:cubicBezTo>
                    <a:cubicBezTo>
                      <a:pt x="3" y="103"/>
                      <a:pt x="3" y="103"/>
                      <a:pt x="3" y="103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0" y="92"/>
                      <a:pt x="0" y="86"/>
                      <a:pt x="0" y="80"/>
                    </a:cubicBezTo>
                    <a:cubicBezTo>
                      <a:pt x="1" y="74"/>
                      <a:pt x="2" y="69"/>
                      <a:pt x="4" y="66"/>
                    </a:cubicBezTo>
                    <a:cubicBezTo>
                      <a:pt x="4" y="65"/>
                      <a:pt x="4" y="65"/>
                      <a:pt x="4" y="65"/>
                    </a:cubicBezTo>
                    <a:cubicBezTo>
                      <a:pt x="5" y="65"/>
                      <a:pt x="5" y="65"/>
                      <a:pt x="5" y="65"/>
                    </a:cubicBezTo>
                    <a:close/>
                    <a:moveTo>
                      <a:pt x="29" y="35"/>
                    </a:moveTo>
                    <a:cubicBezTo>
                      <a:pt x="28" y="28"/>
                      <a:pt x="28" y="25"/>
                      <a:pt x="30" y="18"/>
                    </a:cubicBezTo>
                    <a:cubicBezTo>
                      <a:pt x="34" y="21"/>
                      <a:pt x="45" y="20"/>
                      <a:pt x="49" y="18"/>
                    </a:cubicBezTo>
                    <a:cubicBezTo>
                      <a:pt x="52" y="21"/>
                      <a:pt x="56" y="22"/>
                      <a:pt x="60" y="21"/>
                    </a:cubicBezTo>
                    <a:cubicBezTo>
                      <a:pt x="61" y="27"/>
                      <a:pt x="61" y="27"/>
                      <a:pt x="61" y="35"/>
                    </a:cubicBezTo>
                    <a:cubicBezTo>
                      <a:pt x="61" y="35"/>
                      <a:pt x="65" y="31"/>
                      <a:pt x="66" y="28"/>
                    </a:cubicBezTo>
                    <a:cubicBezTo>
                      <a:pt x="67" y="25"/>
                      <a:pt x="65" y="12"/>
                      <a:pt x="64" y="9"/>
                    </a:cubicBezTo>
                    <a:cubicBezTo>
                      <a:pt x="62" y="5"/>
                      <a:pt x="57" y="2"/>
                      <a:pt x="49" y="3"/>
                    </a:cubicBezTo>
                    <a:cubicBezTo>
                      <a:pt x="40" y="0"/>
                      <a:pt x="30" y="3"/>
                      <a:pt x="26" y="8"/>
                    </a:cubicBezTo>
                    <a:cubicBezTo>
                      <a:pt x="25" y="10"/>
                      <a:pt x="22" y="28"/>
                      <a:pt x="24" y="31"/>
                    </a:cubicBezTo>
                    <a:cubicBezTo>
                      <a:pt x="26" y="34"/>
                      <a:pt x="29" y="35"/>
                      <a:pt x="29" y="3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7179" y="6739"/>
              <a:ext cx="595" cy="310"/>
              <a:chOff x="10653" y="7003"/>
              <a:chExt cx="1739" cy="907"/>
            </a:xfrm>
          </p:grpSpPr>
          <p:sp>
            <p:nvSpPr>
              <p:cNvPr id="5" name="Freeform 5"/>
              <p:cNvSpPr/>
              <p:nvPr/>
            </p:nvSpPr>
            <p:spPr bwMode="auto">
              <a:xfrm>
                <a:off x="10838" y="7180"/>
                <a:ext cx="1555" cy="730"/>
              </a:xfrm>
              <a:custGeom>
                <a:avLst/>
                <a:gdLst>
                  <a:gd name="T0" fmla="*/ 256 w 263"/>
                  <a:gd name="T1" fmla="*/ 0 h 123"/>
                  <a:gd name="T2" fmla="*/ 256 w 263"/>
                  <a:gd name="T3" fmla="*/ 98 h 123"/>
                  <a:gd name="T4" fmla="*/ 238 w 263"/>
                  <a:gd name="T5" fmla="*/ 116 h 123"/>
                  <a:gd name="T6" fmla="*/ 0 w 263"/>
                  <a:gd name="T7" fmla="*/ 116 h 123"/>
                  <a:gd name="T8" fmla="*/ 10 w 263"/>
                  <a:gd name="T9" fmla="*/ 123 h 123"/>
                  <a:gd name="T10" fmla="*/ 253 w 263"/>
                  <a:gd name="T11" fmla="*/ 123 h 123"/>
                  <a:gd name="T12" fmla="*/ 263 w 263"/>
                  <a:gd name="T13" fmla="*/ 113 h 123"/>
                  <a:gd name="T14" fmla="*/ 263 w 263"/>
                  <a:gd name="T15" fmla="*/ 10 h 123"/>
                  <a:gd name="T16" fmla="*/ 256 w 263"/>
                  <a:gd name="T17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3" h="123">
                    <a:moveTo>
                      <a:pt x="256" y="0"/>
                    </a:moveTo>
                    <a:cubicBezTo>
                      <a:pt x="256" y="98"/>
                      <a:pt x="256" y="98"/>
                      <a:pt x="256" y="98"/>
                    </a:cubicBezTo>
                    <a:cubicBezTo>
                      <a:pt x="256" y="108"/>
                      <a:pt x="248" y="116"/>
                      <a:pt x="238" y="116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1" y="120"/>
                      <a:pt x="5" y="123"/>
                      <a:pt x="10" y="123"/>
                    </a:cubicBezTo>
                    <a:cubicBezTo>
                      <a:pt x="253" y="123"/>
                      <a:pt x="253" y="123"/>
                      <a:pt x="253" y="123"/>
                    </a:cubicBezTo>
                    <a:cubicBezTo>
                      <a:pt x="258" y="123"/>
                      <a:pt x="263" y="118"/>
                      <a:pt x="263" y="113"/>
                    </a:cubicBezTo>
                    <a:cubicBezTo>
                      <a:pt x="263" y="10"/>
                      <a:pt x="263" y="10"/>
                      <a:pt x="263" y="10"/>
                    </a:cubicBezTo>
                    <a:cubicBezTo>
                      <a:pt x="263" y="5"/>
                      <a:pt x="260" y="1"/>
                      <a:pt x="25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6" name="Freeform 6"/>
              <p:cNvSpPr/>
              <p:nvPr/>
            </p:nvSpPr>
            <p:spPr bwMode="auto">
              <a:xfrm>
                <a:off x="10748" y="7093"/>
                <a:ext cx="1558" cy="728"/>
              </a:xfrm>
              <a:custGeom>
                <a:avLst/>
                <a:gdLst>
                  <a:gd name="T0" fmla="*/ 263 w 263"/>
                  <a:gd name="T1" fmla="*/ 113 h 123"/>
                  <a:gd name="T2" fmla="*/ 263 w 263"/>
                  <a:gd name="T3" fmla="*/ 10 h 123"/>
                  <a:gd name="T4" fmla="*/ 256 w 263"/>
                  <a:gd name="T5" fmla="*/ 0 h 123"/>
                  <a:gd name="T6" fmla="*/ 256 w 263"/>
                  <a:gd name="T7" fmla="*/ 98 h 123"/>
                  <a:gd name="T8" fmla="*/ 238 w 263"/>
                  <a:gd name="T9" fmla="*/ 116 h 123"/>
                  <a:gd name="T10" fmla="*/ 0 w 263"/>
                  <a:gd name="T11" fmla="*/ 116 h 123"/>
                  <a:gd name="T12" fmla="*/ 10 w 263"/>
                  <a:gd name="T13" fmla="*/ 123 h 123"/>
                  <a:gd name="T14" fmla="*/ 253 w 263"/>
                  <a:gd name="T15" fmla="*/ 123 h 123"/>
                  <a:gd name="T16" fmla="*/ 263 w 263"/>
                  <a:gd name="T17" fmla="*/ 11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3" h="123">
                    <a:moveTo>
                      <a:pt x="263" y="113"/>
                    </a:moveTo>
                    <a:cubicBezTo>
                      <a:pt x="263" y="10"/>
                      <a:pt x="263" y="10"/>
                      <a:pt x="263" y="10"/>
                    </a:cubicBezTo>
                    <a:cubicBezTo>
                      <a:pt x="263" y="5"/>
                      <a:pt x="260" y="1"/>
                      <a:pt x="256" y="0"/>
                    </a:cubicBezTo>
                    <a:cubicBezTo>
                      <a:pt x="256" y="98"/>
                      <a:pt x="256" y="98"/>
                      <a:pt x="256" y="98"/>
                    </a:cubicBezTo>
                    <a:cubicBezTo>
                      <a:pt x="256" y="108"/>
                      <a:pt x="248" y="116"/>
                      <a:pt x="238" y="116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1" y="120"/>
                      <a:pt x="5" y="123"/>
                      <a:pt x="10" y="123"/>
                    </a:cubicBezTo>
                    <a:cubicBezTo>
                      <a:pt x="253" y="123"/>
                      <a:pt x="253" y="123"/>
                      <a:pt x="253" y="123"/>
                    </a:cubicBezTo>
                    <a:cubicBezTo>
                      <a:pt x="259" y="123"/>
                      <a:pt x="263" y="119"/>
                      <a:pt x="263" y="11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" name="Freeform 7"/>
              <p:cNvSpPr>
                <a:spLocks noEditPoints="1"/>
              </p:cNvSpPr>
              <p:nvPr/>
            </p:nvSpPr>
            <p:spPr bwMode="auto">
              <a:xfrm>
                <a:off x="10653" y="7003"/>
                <a:ext cx="1563" cy="730"/>
              </a:xfrm>
              <a:custGeom>
                <a:avLst/>
                <a:gdLst>
                  <a:gd name="T0" fmla="*/ 264 w 264"/>
                  <a:gd name="T1" fmla="*/ 113 h 123"/>
                  <a:gd name="T2" fmla="*/ 264 w 264"/>
                  <a:gd name="T3" fmla="*/ 10 h 123"/>
                  <a:gd name="T4" fmla="*/ 254 w 264"/>
                  <a:gd name="T5" fmla="*/ 0 h 123"/>
                  <a:gd name="T6" fmla="*/ 11 w 264"/>
                  <a:gd name="T7" fmla="*/ 0 h 123"/>
                  <a:gd name="T8" fmla="*/ 0 w 264"/>
                  <a:gd name="T9" fmla="*/ 10 h 123"/>
                  <a:gd name="T10" fmla="*/ 0 w 264"/>
                  <a:gd name="T11" fmla="*/ 113 h 123"/>
                  <a:gd name="T12" fmla="*/ 11 w 264"/>
                  <a:gd name="T13" fmla="*/ 123 h 123"/>
                  <a:gd name="T14" fmla="*/ 254 w 264"/>
                  <a:gd name="T15" fmla="*/ 123 h 123"/>
                  <a:gd name="T16" fmla="*/ 264 w 264"/>
                  <a:gd name="T17" fmla="*/ 113 h 123"/>
                  <a:gd name="T18" fmla="*/ 253 w 264"/>
                  <a:gd name="T19" fmla="*/ 97 h 123"/>
                  <a:gd name="T20" fmla="*/ 238 w 264"/>
                  <a:gd name="T21" fmla="*/ 112 h 123"/>
                  <a:gd name="T22" fmla="*/ 27 w 264"/>
                  <a:gd name="T23" fmla="*/ 112 h 123"/>
                  <a:gd name="T24" fmla="*/ 12 w 264"/>
                  <a:gd name="T25" fmla="*/ 97 h 123"/>
                  <a:gd name="T26" fmla="*/ 12 w 264"/>
                  <a:gd name="T27" fmla="*/ 26 h 123"/>
                  <a:gd name="T28" fmla="*/ 27 w 264"/>
                  <a:gd name="T29" fmla="*/ 11 h 123"/>
                  <a:gd name="T30" fmla="*/ 238 w 264"/>
                  <a:gd name="T31" fmla="*/ 11 h 123"/>
                  <a:gd name="T32" fmla="*/ 253 w 264"/>
                  <a:gd name="T33" fmla="*/ 26 h 123"/>
                  <a:gd name="T34" fmla="*/ 253 w 264"/>
                  <a:gd name="T35" fmla="*/ 97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64" h="123">
                    <a:moveTo>
                      <a:pt x="264" y="113"/>
                    </a:moveTo>
                    <a:cubicBezTo>
                      <a:pt x="264" y="10"/>
                      <a:pt x="264" y="10"/>
                      <a:pt x="264" y="10"/>
                    </a:cubicBezTo>
                    <a:cubicBezTo>
                      <a:pt x="264" y="4"/>
                      <a:pt x="260" y="0"/>
                      <a:pt x="254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9"/>
                      <a:pt x="5" y="123"/>
                      <a:pt x="11" y="123"/>
                    </a:cubicBezTo>
                    <a:cubicBezTo>
                      <a:pt x="254" y="123"/>
                      <a:pt x="254" y="123"/>
                      <a:pt x="254" y="123"/>
                    </a:cubicBezTo>
                    <a:cubicBezTo>
                      <a:pt x="260" y="123"/>
                      <a:pt x="264" y="119"/>
                      <a:pt x="264" y="113"/>
                    </a:cubicBezTo>
                    <a:close/>
                    <a:moveTo>
                      <a:pt x="253" y="97"/>
                    </a:moveTo>
                    <a:cubicBezTo>
                      <a:pt x="245" y="97"/>
                      <a:pt x="238" y="104"/>
                      <a:pt x="238" y="112"/>
                    </a:cubicBezTo>
                    <a:cubicBezTo>
                      <a:pt x="27" y="112"/>
                      <a:pt x="27" y="112"/>
                      <a:pt x="27" y="112"/>
                    </a:cubicBezTo>
                    <a:cubicBezTo>
                      <a:pt x="27" y="104"/>
                      <a:pt x="20" y="97"/>
                      <a:pt x="12" y="97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20" y="26"/>
                      <a:pt x="27" y="20"/>
                      <a:pt x="27" y="11"/>
                    </a:cubicBezTo>
                    <a:cubicBezTo>
                      <a:pt x="238" y="11"/>
                      <a:pt x="238" y="11"/>
                      <a:pt x="238" y="11"/>
                    </a:cubicBezTo>
                    <a:cubicBezTo>
                      <a:pt x="238" y="20"/>
                      <a:pt x="245" y="26"/>
                      <a:pt x="253" y="26"/>
                    </a:cubicBezTo>
                    <a:lnTo>
                      <a:pt x="253" y="9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1" name="Freeform 8"/>
              <p:cNvSpPr/>
              <p:nvPr/>
            </p:nvSpPr>
            <p:spPr bwMode="auto">
              <a:xfrm>
                <a:off x="11298" y="7110"/>
                <a:ext cx="278" cy="515"/>
              </a:xfrm>
              <a:custGeom>
                <a:avLst/>
                <a:gdLst>
                  <a:gd name="T0" fmla="*/ 29 w 47"/>
                  <a:gd name="T1" fmla="*/ 36 h 87"/>
                  <a:gd name="T2" fmla="*/ 17 w 47"/>
                  <a:gd name="T3" fmla="*/ 27 h 87"/>
                  <a:gd name="T4" fmla="*/ 26 w 47"/>
                  <a:gd name="T5" fmla="*/ 21 h 87"/>
                  <a:gd name="T6" fmla="*/ 41 w 47"/>
                  <a:gd name="T7" fmla="*/ 25 h 87"/>
                  <a:gd name="T8" fmla="*/ 44 w 47"/>
                  <a:gd name="T9" fmla="*/ 13 h 87"/>
                  <a:gd name="T10" fmla="*/ 29 w 47"/>
                  <a:gd name="T11" fmla="*/ 10 h 87"/>
                  <a:gd name="T12" fmla="*/ 29 w 47"/>
                  <a:gd name="T13" fmla="*/ 0 h 87"/>
                  <a:gd name="T14" fmla="*/ 18 w 47"/>
                  <a:gd name="T15" fmla="*/ 0 h 87"/>
                  <a:gd name="T16" fmla="*/ 18 w 47"/>
                  <a:gd name="T17" fmla="*/ 10 h 87"/>
                  <a:gd name="T18" fmla="*/ 0 w 47"/>
                  <a:gd name="T19" fmla="*/ 29 h 87"/>
                  <a:gd name="T20" fmla="*/ 20 w 47"/>
                  <a:gd name="T21" fmla="*/ 49 h 87"/>
                  <a:gd name="T22" fmla="*/ 31 w 47"/>
                  <a:gd name="T23" fmla="*/ 58 h 87"/>
                  <a:gd name="T24" fmla="*/ 21 w 47"/>
                  <a:gd name="T25" fmla="*/ 64 h 87"/>
                  <a:gd name="T26" fmla="*/ 3 w 47"/>
                  <a:gd name="T27" fmla="*/ 60 h 87"/>
                  <a:gd name="T28" fmla="*/ 0 w 47"/>
                  <a:gd name="T29" fmla="*/ 72 h 87"/>
                  <a:gd name="T30" fmla="*/ 18 w 47"/>
                  <a:gd name="T31" fmla="*/ 77 h 87"/>
                  <a:gd name="T32" fmla="*/ 18 w 47"/>
                  <a:gd name="T33" fmla="*/ 87 h 87"/>
                  <a:gd name="T34" fmla="*/ 28 w 47"/>
                  <a:gd name="T35" fmla="*/ 87 h 87"/>
                  <a:gd name="T36" fmla="*/ 28 w 47"/>
                  <a:gd name="T37" fmla="*/ 76 h 87"/>
                  <a:gd name="T38" fmla="*/ 47 w 47"/>
                  <a:gd name="T39" fmla="*/ 56 h 87"/>
                  <a:gd name="T40" fmla="*/ 29 w 47"/>
                  <a:gd name="T41" fmla="*/ 3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7" h="87">
                    <a:moveTo>
                      <a:pt x="29" y="36"/>
                    </a:moveTo>
                    <a:cubicBezTo>
                      <a:pt x="20" y="33"/>
                      <a:pt x="17" y="31"/>
                      <a:pt x="17" y="27"/>
                    </a:cubicBezTo>
                    <a:cubicBezTo>
                      <a:pt x="17" y="24"/>
                      <a:pt x="19" y="21"/>
                      <a:pt x="26" y="21"/>
                    </a:cubicBezTo>
                    <a:cubicBezTo>
                      <a:pt x="33" y="21"/>
                      <a:pt x="38" y="24"/>
                      <a:pt x="41" y="25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1" y="11"/>
                      <a:pt x="36" y="10"/>
                      <a:pt x="29" y="1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7" y="12"/>
                      <a:pt x="0" y="20"/>
                      <a:pt x="0" y="29"/>
                    </a:cubicBezTo>
                    <a:cubicBezTo>
                      <a:pt x="0" y="40"/>
                      <a:pt x="8" y="45"/>
                      <a:pt x="20" y="49"/>
                    </a:cubicBezTo>
                    <a:cubicBezTo>
                      <a:pt x="27" y="51"/>
                      <a:pt x="31" y="54"/>
                      <a:pt x="31" y="58"/>
                    </a:cubicBezTo>
                    <a:cubicBezTo>
                      <a:pt x="31" y="62"/>
                      <a:pt x="27" y="64"/>
                      <a:pt x="21" y="64"/>
                    </a:cubicBezTo>
                    <a:cubicBezTo>
                      <a:pt x="14" y="64"/>
                      <a:pt x="7" y="62"/>
                      <a:pt x="3" y="60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4" y="74"/>
                      <a:pt x="11" y="76"/>
                      <a:pt x="18" y="77"/>
                    </a:cubicBezTo>
                    <a:cubicBezTo>
                      <a:pt x="18" y="87"/>
                      <a:pt x="18" y="87"/>
                      <a:pt x="18" y="87"/>
                    </a:cubicBezTo>
                    <a:cubicBezTo>
                      <a:pt x="28" y="87"/>
                      <a:pt x="28" y="87"/>
                      <a:pt x="28" y="87"/>
                    </a:cubicBezTo>
                    <a:cubicBezTo>
                      <a:pt x="28" y="76"/>
                      <a:pt x="28" y="76"/>
                      <a:pt x="28" y="76"/>
                    </a:cubicBezTo>
                    <a:cubicBezTo>
                      <a:pt x="41" y="74"/>
                      <a:pt x="47" y="66"/>
                      <a:pt x="47" y="56"/>
                    </a:cubicBezTo>
                    <a:cubicBezTo>
                      <a:pt x="47" y="47"/>
                      <a:pt x="42" y="41"/>
                      <a:pt x="29" y="3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2" name="Oval 9"/>
              <p:cNvSpPr>
                <a:spLocks noChangeArrowheads="1"/>
              </p:cNvSpPr>
              <p:nvPr/>
            </p:nvSpPr>
            <p:spPr bwMode="auto">
              <a:xfrm>
                <a:off x="10938" y="7270"/>
                <a:ext cx="200" cy="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3" name="Oval 10"/>
              <p:cNvSpPr>
                <a:spLocks noChangeArrowheads="1"/>
              </p:cNvSpPr>
              <p:nvPr/>
            </p:nvSpPr>
            <p:spPr bwMode="auto">
              <a:xfrm>
                <a:off x="11730" y="7270"/>
                <a:ext cx="200" cy="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8092" y="6509"/>
              <a:ext cx="563" cy="536"/>
              <a:chOff x="16630" y="8548"/>
              <a:chExt cx="1644" cy="1562"/>
            </a:xfrm>
          </p:grpSpPr>
          <p:sp>
            <p:nvSpPr>
              <p:cNvPr id="98" name="Freeform 98"/>
              <p:cNvSpPr/>
              <p:nvPr/>
            </p:nvSpPr>
            <p:spPr bwMode="auto">
              <a:xfrm>
                <a:off x="16913" y="9548"/>
                <a:ext cx="150" cy="408"/>
              </a:xfrm>
              <a:custGeom>
                <a:avLst/>
                <a:gdLst>
                  <a:gd name="T0" fmla="*/ 60 w 60"/>
                  <a:gd name="T1" fmla="*/ 163 h 163"/>
                  <a:gd name="T2" fmla="*/ 60 w 60"/>
                  <a:gd name="T3" fmla="*/ 0 h 163"/>
                  <a:gd name="T4" fmla="*/ 0 w 60"/>
                  <a:gd name="T5" fmla="*/ 43 h 163"/>
                  <a:gd name="T6" fmla="*/ 0 w 60"/>
                  <a:gd name="T7" fmla="*/ 163 h 163"/>
                  <a:gd name="T8" fmla="*/ 60 w 60"/>
                  <a:gd name="T9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163">
                    <a:moveTo>
                      <a:pt x="60" y="163"/>
                    </a:moveTo>
                    <a:lnTo>
                      <a:pt x="60" y="0"/>
                    </a:lnTo>
                    <a:lnTo>
                      <a:pt x="0" y="43"/>
                    </a:lnTo>
                    <a:lnTo>
                      <a:pt x="0" y="163"/>
                    </a:lnTo>
                    <a:lnTo>
                      <a:pt x="60" y="16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99" name="Freeform 99"/>
              <p:cNvSpPr/>
              <p:nvPr/>
            </p:nvSpPr>
            <p:spPr bwMode="auto">
              <a:xfrm>
                <a:off x="17175" y="9430"/>
                <a:ext cx="148" cy="525"/>
              </a:xfrm>
              <a:custGeom>
                <a:avLst/>
                <a:gdLst>
                  <a:gd name="T0" fmla="*/ 0 w 59"/>
                  <a:gd name="T1" fmla="*/ 16 h 210"/>
                  <a:gd name="T2" fmla="*/ 0 w 59"/>
                  <a:gd name="T3" fmla="*/ 210 h 210"/>
                  <a:gd name="T4" fmla="*/ 59 w 59"/>
                  <a:gd name="T5" fmla="*/ 210 h 210"/>
                  <a:gd name="T6" fmla="*/ 59 w 59"/>
                  <a:gd name="T7" fmla="*/ 38 h 210"/>
                  <a:gd name="T8" fmla="*/ 23 w 59"/>
                  <a:gd name="T9" fmla="*/ 0 h 210"/>
                  <a:gd name="T10" fmla="*/ 0 w 59"/>
                  <a:gd name="T11" fmla="*/ 1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" h="210">
                    <a:moveTo>
                      <a:pt x="0" y="16"/>
                    </a:moveTo>
                    <a:lnTo>
                      <a:pt x="0" y="210"/>
                    </a:lnTo>
                    <a:lnTo>
                      <a:pt x="59" y="210"/>
                    </a:lnTo>
                    <a:lnTo>
                      <a:pt x="59" y="38"/>
                    </a:lnTo>
                    <a:lnTo>
                      <a:pt x="23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0" name="Freeform 100"/>
              <p:cNvSpPr/>
              <p:nvPr/>
            </p:nvSpPr>
            <p:spPr bwMode="auto">
              <a:xfrm>
                <a:off x="17435" y="9635"/>
                <a:ext cx="153" cy="320"/>
              </a:xfrm>
              <a:custGeom>
                <a:avLst/>
                <a:gdLst>
                  <a:gd name="T0" fmla="*/ 16 w 61"/>
                  <a:gd name="T1" fmla="*/ 15 h 128"/>
                  <a:gd name="T2" fmla="*/ 0 w 61"/>
                  <a:gd name="T3" fmla="*/ 0 h 128"/>
                  <a:gd name="T4" fmla="*/ 0 w 61"/>
                  <a:gd name="T5" fmla="*/ 128 h 128"/>
                  <a:gd name="T6" fmla="*/ 61 w 61"/>
                  <a:gd name="T7" fmla="*/ 128 h 128"/>
                  <a:gd name="T8" fmla="*/ 61 w 61"/>
                  <a:gd name="T9" fmla="*/ 0 h 128"/>
                  <a:gd name="T10" fmla="*/ 38 w 61"/>
                  <a:gd name="T11" fmla="*/ 17 h 128"/>
                  <a:gd name="T12" fmla="*/ 26 w 61"/>
                  <a:gd name="T13" fmla="*/ 26 h 128"/>
                  <a:gd name="T14" fmla="*/ 16 w 61"/>
                  <a:gd name="T15" fmla="*/ 15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" h="128">
                    <a:moveTo>
                      <a:pt x="16" y="15"/>
                    </a:moveTo>
                    <a:lnTo>
                      <a:pt x="0" y="0"/>
                    </a:lnTo>
                    <a:lnTo>
                      <a:pt x="0" y="128"/>
                    </a:lnTo>
                    <a:lnTo>
                      <a:pt x="61" y="128"/>
                    </a:lnTo>
                    <a:lnTo>
                      <a:pt x="61" y="0"/>
                    </a:lnTo>
                    <a:lnTo>
                      <a:pt x="38" y="17"/>
                    </a:lnTo>
                    <a:lnTo>
                      <a:pt x="26" y="26"/>
                    </a:lnTo>
                    <a:lnTo>
                      <a:pt x="16" y="1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1" name="Freeform 101"/>
              <p:cNvSpPr/>
              <p:nvPr/>
            </p:nvSpPr>
            <p:spPr bwMode="auto">
              <a:xfrm>
                <a:off x="17695" y="9423"/>
                <a:ext cx="153" cy="533"/>
              </a:xfrm>
              <a:custGeom>
                <a:avLst/>
                <a:gdLst>
                  <a:gd name="T0" fmla="*/ 0 w 61"/>
                  <a:gd name="T1" fmla="*/ 213 h 213"/>
                  <a:gd name="T2" fmla="*/ 61 w 61"/>
                  <a:gd name="T3" fmla="*/ 213 h 213"/>
                  <a:gd name="T4" fmla="*/ 61 w 61"/>
                  <a:gd name="T5" fmla="*/ 0 h 213"/>
                  <a:gd name="T6" fmla="*/ 0 w 61"/>
                  <a:gd name="T7" fmla="*/ 50 h 213"/>
                  <a:gd name="T8" fmla="*/ 0 w 61"/>
                  <a:gd name="T9" fmla="*/ 213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213">
                    <a:moveTo>
                      <a:pt x="0" y="213"/>
                    </a:moveTo>
                    <a:lnTo>
                      <a:pt x="61" y="213"/>
                    </a:lnTo>
                    <a:lnTo>
                      <a:pt x="61" y="0"/>
                    </a:lnTo>
                    <a:lnTo>
                      <a:pt x="0" y="50"/>
                    </a:lnTo>
                    <a:lnTo>
                      <a:pt x="0" y="21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2" name="Freeform 102"/>
              <p:cNvSpPr/>
              <p:nvPr/>
            </p:nvSpPr>
            <p:spPr bwMode="auto">
              <a:xfrm>
                <a:off x="17960" y="9045"/>
                <a:ext cx="150" cy="910"/>
              </a:xfrm>
              <a:custGeom>
                <a:avLst/>
                <a:gdLst>
                  <a:gd name="T0" fmla="*/ 60 w 60"/>
                  <a:gd name="T1" fmla="*/ 364 h 364"/>
                  <a:gd name="T2" fmla="*/ 60 w 60"/>
                  <a:gd name="T3" fmla="*/ 0 h 364"/>
                  <a:gd name="T4" fmla="*/ 0 w 60"/>
                  <a:gd name="T5" fmla="*/ 90 h 364"/>
                  <a:gd name="T6" fmla="*/ 0 w 60"/>
                  <a:gd name="T7" fmla="*/ 364 h 364"/>
                  <a:gd name="T8" fmla="*/ 60 w 60"/>
                  <a:gd name="T9" fmla="*/ 364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364">
                    <a:moveTo>
                      <a:pt x="60" y="364"/>
                    </a:moveTo>
                    <a:lnTo>
                      <a:pt x="60" y="0"/>
                    </a:lnTo>
                    <a:lnTo>
                      <a:pt x="0" y="90"/>
                    </a:lnTo>
                    <a:lnTo>
                      <a:pt x="0" y="364"/>
                    </a:lnTo>
                    <a:lnTo>
                      <a:pt x="60" y="36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3" name="Freeform 103"/>
              <p:cNvSpPr/>
              <p:nvPr/>
            </p:nvSpPr>
            <p:spPr bwMode="auto">
              <a:xfrm>
                <a:off x="16795" y="8595"/>
                <a:ext cx="1468" cy="1088"/>
              </a:xfrm>
              <a:custGeom>
                <a:avLst/>
                <a:gdLst>
                  <a:gd name="T0" fmla="*/ 559 w 587"/>
                  <a:gd name="T1" fmla="*/ 159 h 435"/>
                  <a:gd name="T2" fmla="*/ 587 w 587"/>
                  <a:gd name="T3" fmla="*/ 0 h 435"/>
                  <a:gd name="T4" fmla="*/ 457 w 587"/>
                  <a:gd name="T5" fmla="*/ 92 h 435"/>
                  <a:gd name="T6" fmla="*/ 492 w 587"/>
                  <a:gd name="T7" fmla="*/ 92 h 435"/>
                  <a:gd name="T8" fmla="*/ 369 w 587"/>
                  <a:gd name="T9" fmla="*/ 277 h 435"/>
                  <a:gd name="T10" fmla="*/ 289 w 587"/>
                  <a:gd name="T11" fmla="*/ 341 h 435"/>
                  <a:gd name="T12" fmla="*/ 185 w 587"/>
                  <a:gd name="T13" fmla="*/ 234 h 435"/>
                  <a:gd name="T14" fmla="*/ 0 w 587"/>
                  <a:gd name="T15" fmla="*/ 362 h 435"/>
                  <a:gd name="T16" fmla="*/ 0 w 587"/>
                  <a:gd name="T17" fmla="*/ 435 h 435"/>
                  <a:gd name="T18" fmla="*/ 178 w 587"/>
                  <a:gd name="T19" fmla="*/ 312 h 435"/>
                  <a:gd name="T20" fmla="*/ 284 w 587"/>
                  <a:gd name="T21" fmla="*/ 421 h 435"/>
                  <a:gd name="T22" fmla="*/ 414 w 587"/>
                  <a:gd name="T23" fmla="*/ 317 h 435"/>
                  <a:gd name="T24" fmla="*/ 542 w 587"/>
                  <a:gd name="T25" fmla="*/ 125 h 435"/>
                  <a:gd name="T26" fmla="*/ 559 w 587"/>
                  <a:gd name="T27" fmla="*/ 159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7" h="435">
                    <a:moveTo>
                      <a:pt x="559" y="159"/>
                    </a:moveTo>
                    <a:lnTo>
                      <a:pt x="587" y="0"/>
                    </a:lnTo>
                    <a:lnTo>
                      <a:pt x="457" y="92"/>
                    </a:lnTo>
                    <a:lnTo>
                      <a:pt x="492" y="92"/>
                    </a:lnTo>
                    <a:lnTo>
                      <a:pt x="369" y="277"/>
                    </a:lnTo>
                    <a:lnTo>
                      <a:pt x="289" y="341"/>
                    </a:lnTo>
                    <a:lnTo>
                      <a:pt x="185" y="234"/>
                    </a:lnTo>
                    <a:lnTo>
                      <a:pt x="0" y="362"/>
                    </a:lnTo>
                    <a:lnTo>
                      <a:pt x="0" y="435"/>
                    </a:lnTo>
                    <a:lnTo>
                      <a:pt x="178" y="312"/>
                    </a:lnTo>
                    <a:lnTo>
                      <a:pt x="284" y="421"/>
                    </a:lnTo>
                    <a:lnTo>
                      <a:pt x="414" y="317"/>
                    </a:lnTo>
                    <a:lnTo>
                      <a:pt x="542" y="125"/>
                    </a:lnTo>
                    <a:lnTo>
                      <a:pt x="559" y="1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" name="Freeform 104"/>
              <p:cNvSpPr/>
              <p:nvPr/>
            </p:nvSpPr>
            <p:spPr bwMode="auto">
              <a:xfrm>
                <a:off x="16630" y="8548"/>
                <a:ext cx="1645" cy="1563"/>
              </a:xfrm>
              <a:custGeom>
                <a:avLst/>
                <a:gdLst>
                  <a:gd name="T0" fmla="*/ 42 w 658"/>
                  <a:gd name="T1" fmla="*/ 0 h 625"/>
                  <a:gd name="T2" fmla="*/ 21 w 658"/>
                  <a:gd name="T3" fmla="*/ 0 h 625"/>
                  <a:gd name="T4" fmla="*/ 21 w 658"/>
                  <a:gd name="T5" fmla="*/ 582 h 625"/>
                  <a:gd name="T6" fmla="*/ 0 w 658"/>
                  <a:gd name="T7" fmla="*/ 582 h 625"/>
                  <a:gd name="T8" fmla="*/ 0 w 658"/>
                  <a:gd name="T9" fmla="*/ 606 h 625"/>
                  <a:gd name="T10" fmla="*/ 21 w 658"/>
                  <a:gd name="T11" fmla="*/ 606 h 625"/>
                  <a:gd name="T12" fmla="*/ 21 w 658"/>
                  <a:gd name="T13" fmla="*/ 625 h 625"/>
                  <a:gd name="T14" fmla="*/ 42 w 658"/>
                  <a:gd name="T15" fmla="*/ 625 h 625"/>
                  <a:gd name="T16" fmla="*/ 42 w 658"/>
                  <a:gd name="T17" fmla="*/ 606 h 625"/>
                  <a:gd name="T18" fmla="*/ 658 w 658"/>
                  <a:gd name="T19" fmla="*/ 606 h 625"/>
                  <a:gd name="T20" fmla="*/ 658 w 658"/>
                  <a:gd name="T21" fmla="*/ 582 h 625"/>
                  <a:gd name="T22" fmla="*/ 42 w 658"/>
                  <a:gd name="T23" fmla="*/ 582 h 625"/>
                  <a:gd name="T24" fmla="*/ 42 w 658"/>
                  <a:gd name="T25" fmla="*/ 0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58" h="625">
                    <a:moveTo>
                      <a:pt x="42" y="0"/>
                    </a:moveTo>
                    <a:lnTo>
                      <a:pt x="21" y="0"/>
                    </a:lnTo>
                    <a:lnTo>
                      <a:pt x="21" y="582"/>
                    </a:lnTo>
                    <a:lnTo>
                      <a:pt x="0" y="582"/>
                    </a:lnTo>
                    <a:lnTo>
                      <a:pt x="0" y="606"/>
                    </a:lnTo>
                    <a:lnTo>
                      <a:pt x="21" y="606"/>
                    </a:lnTo>
                    <a:lnTo>
                      <a:pt x="21" y="625"/>
                    </a:lnTo>
                    <a:lnTo>
                      <a:pt x="42" y="625"/>
                    </a:lnTo>
                    <a:lnTo>
                      <a:pt x="42" y="606"/>
                    </a:lnTo>
                    <a:lnTo>
                      <a:pt x="658" y="606"/>
                    </a:lnTo>
                    <a:lnTo>
                      <a:pt x="658" y="582"/>
                    </a:lnTo>
                    <a:lnTo>
                      <a:pt x="42" y="582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</p:grp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100" name="组合 11"/>
          <p:cNvGrpSpPr/>
          <p:nvPr/>
        </p:nvGrpSpPr>
        <p:grpSpPr>
          <a:xfrm>
            <a:off x="1588" y="139700"/>
            <a:ext cx="8990012" cy="337185"/>
            <a:chOff x="3" y="219"/>
            <a:chExt cx="14156" cy="531"/>
          </a:xfrm>
        </p:grpSpPr>
        <p:pic>
          <p:nvPicPr>
            <p:cNvPr id="4101" name="图片 1" descr="sixun-0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125" y="348"/>
              <a:ext cx="2034" cy="274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4102" name="组合 13"/>
            <p:cNvGrpSpPr/>
            <p:nvPr/>
          </p:nvGrpSpPr>
          <p:grpSpPr>
            <a:xfrm>
              <a:off x="3" y="219"/>
              <a:ext cx="7493" cy="531"/>
              <a:chOff x="120" y="320"/>
              <a:chExt cx="7492" cy="531"/>
            </a:xfrm>
          </p:grpSpPr>
          <p:sp>
            <p:nvSpPr>
              <p:cNvPr id="4103" name="文本框 14"/>
              <p:cNvSpPr txBox="1"/>
              <p:nvPr/>
            </p:nvSpPr>
            <p:spPr>
              <a:xfrm>
                <a:off x="409" y="320"/>
                <a:ext cx="7203" cy="5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pPr>
                  <a:buFont typeface="宋体" panose="02010600030101010101" pitchFamily="2" charset="-122"/>
                  <a:buNone/>
                </a:pPr>
                <a:r>
                  <a:rPr lang="zh-CN" altLang="en-US" sz="1600" b="1" dirty="0">
                    <a:solidFill>
                      <a:srgbClr val="00B0F0"/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产品价值</a:t>
                </a:r>
                <a:r>
                  <a:rPr lang="en-US" altLang="zh-CN" sz="1600" b="1" dirty="0">
                    <a:solidFill>
                      <a:srgbClr val="00B0F0"/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——</a:t>
                </a:r>
                <a:r>
                  <a:rPr lang="zh-CN" altLang="en-US" sz="1600" b="1" dirty="0">
                    <a:solidFill>
                      <a:srgbClr val="00B0F0"/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精细化运营</a:t>
                </a:r>
                <a:endParaRPr lang="zh-CN" altLang="en-US" sz="1600" b="1" dirty="0">
                  <a:solidFill>
                    <a:srgbClr val="00B0F0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endParaRPr>
              </a:p>
            </p:txBody>
          </p:sp>
          <p:grpSp>
            <p:nvGrpSpPr>
              <p:cNvPr id="4104" name="组合 15"/>
              <p:cNvGrpSpPr/>
              <p:nvPr/>
            </p:nvGrpSpPr>
            <p:grpSpPr>
              <a:xfrm>
                <a:off x="120" y="372"/>
                <a:ext cx="289" cy="476"/>
                <a:chOff x="120" y="372"/>
                <a:chExt cx="289" cy="476"/>
              </a:xfrm>
            </p:grpSpPr>
            <p:sp>
              <p:nvSpPr>
                <p:cNvPr id="3" name="矩形 2"/>
                <p:cNvSpPr/>
                <p:nvPr/>
              </p:nvSpPr>
              <p:spPr>
                <a:xfrm>
                  <a:off x="120" y="372"/>
                  <a:ext cx="123" cy="47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 fontAlgn="base"/>
                  <a:endParaRPr lang="zh-CN" altLang="en-US" strike="noStrike" noProof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" name="矩形 7"/>
                <p:cNvSpPr/>
                <p:nvPr/>
              </p:nvSpPr>
              <p:spPr>
                <a:xfrm>
                  <a:off x="289" y="372"/>
                  <a:ext cx="120" cy="476"/>
                </a:xfrm>
                <a:prstGeom prst="rect">
                  <a:avLst/>
                </a:prstGeom>
                <a:solidFill>
                  <a:schemeClr val="accent1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 fontAlgn="base"/>
                  <a:endParaRPr lang="zh-CN" altLang="en-US" strike="noStrike" noProof="1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169" name="矩形 168"/>
          <p:cNvSpPr/>
          <p:nvPr/>
        </p:nvSpPr>
        <p:spPr>
          <a:xfrm>
            <a:off x="0" y="476885"/>
            <a:ext cx="9156700" cy="43154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cxnSp>
        <p:nvCxnSpPr>
          <p:cNvPr id="2" name="直接连接符 1"/>
          <p:cNvCxnSpPr/>
          <p:nvPr/>
        </p:nvCxnSpPr>
        <p:spPr>
          <a:xfrm>
            <a:off x="418465" y="1606550"/>
            <a:ext cx="8021955" cy="0"/>
          </a:xfrm>
          <a:prstGeom prst="line">
            <a:avLst/>
          </a:prstGeom>
          <a:ln w="12700" cmpd="sng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9"/>
          <p:cNvSpPr txBox="1"/>
          <p:nvPr/>
        </p:nvSpPr>
        <p:spPr>
          <a:xfrm>
            <a:off x="294640" y="882015"/>
            <a:ext cx="8275320" cy="455930"/>
          </a:xfrm>
          <a:prstGeom prst="rect">
            <a:avLst/>
          </a:prstGeom>
          <a:noFill/>
          <a:ln w="9525">
            <a:noFill/>
          </a:ln>
        </p:spPr>
        <p:txBody>
          <a:bodyPr wrap="square" lIns="91424" tIns="45712" rIns="91424" bIns="45712" anchor="t">
            <a:spAutoFit/>
          </a:bodyPr>
          <a:p>
            <a:pPr algn="ctr">
              <a:lnSpc>
                <a:spcPct val="170000"/>
              </a:lnSpc>
              <a:buClr>
                <a:srgbClr val="B7CD32"/>
              </a:buClr>
              <a:buSzPct val="65000"/>
              <a:buFont typeface="Wingdings" panose="05000000000000000000" charset="0"/>
              <a:buNone/>
            </a:pPr>
            <a:r>
              <a:rPr lang="zh-CN" altLang="en-US" sz="1400" dirty="0">
                <a:solidFill>
                  <a:schemeClr val="bg1"/>
                </a:solidFill>
                <a:latin typeface="华文细黑" panose="02010600040101010101" charset="-122"/>
                <a:ea typeface="华文细黑" panose="02010600040101010101" charset="-122"/>
              </a:rPr>
              <a:t>人脸识别获得了</a:t>
            </a:r>
            <a:r>
              <a:rPr lang="en-US" altLang="zh-CN" sz="1400" dirty="0">
                <a:solidFill>
                  <a:schemeClr val="bg1"/>
                </a:solidFill>
                <a:latin typeface="华文细黑" panose="02010600040101010101" charset="-122"/>
                <a:ea typeface="华文细黑" panose="02010600040101010101" charset="-122"/>
              </a:rPr>
              <a:t>“</a:t>
            </a:r>
            <a:r>
              <a:rPr lang="zh-CN" altLang="en-US" sz="1400" dirty="0">
                <a:solidFill>
                  <a:schemeClr val="bg1"/>
                </a:solidFill>
                <a:latin typeface="华文细黑" panose="02010600040101010101" charset="-122"/>
                <a:ea typeface="华文细黑" panose="02010600040101010101" charset="-122"/>
              </a:rPr>
              <a:t>人与货互动</a:t>
            </a:r>
            <a:r>
              <a:rPr lang="en-US" altLang="zh-CN" sz="1400" dirty="0">
                <a:solidFill>
                  <a:schemeClr val="bg1"/>
                </a:solidFill>
                <a:latin typeface="华文细黑" panose="02010600040101010101" charset="-122"/>
                <a:ea typeface="华文细黑" panose="02010600040101010101" charset="-122"/>
              </a:rPr>
              <a:t>”“</a:t>
            </a:r>
            <a:r>
              <a:rPr lang="zh-CN" altLang="en-US" sz="1400" dirty="0">
                <a:solidFill>
                  <a:schemeClr val="bg1"/>
                </a:solidFill>
                <a:latin typeface="华文细黑" panose="02010600040101010101" charset="-122"/>
                <a:ea typeface="华文细黑" panose="02010600040101010101" charset="-122"/>
              </a:rPr>
              <a:t>人与场互动</a:t>
            </a:r>
            <a:r>
              <a:rPr lang="en-US" altLang="zh-CN" sz="1400" dirty="0">
                <a:solidFill>
                  <a:schemeClr val="bg1"/>
                </a:solidFill>
                <a:latin typeface="华文细黑" panose="02010600040101010101" charset="-122"/>
                <a:ea typeface="华文细黑" panose="02010600040101010101" charset="-122"/>
              </a:rPr>
              <a:t>”</a:t>
            </a:r>
            <a:r>
              <a:rPr lang="zh-CN" altLang="en-US" sz="1400" dirty="0">
                <a:solidFill>
                  <a:schemeClr val="bg1"/>
                </a:solidFill>
                <a:latin typeface="华文细黑" panose="02010600040101010101" charset="-122"/>
                <a:ea typeface="华文细黑" panose="02010600040101010101" charset="-122"/>
              </a:rPr>
              <a:t>数据，为布局陈列、卖场选品提供数据支撑、决策依据</a:t>
            </a:r>
            <a:endParaRPr lang="zh-CN" altLang="en-US" sz="1400" dirty="0">
              <a:solidFill>
                <a:schemeClr val="bg1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984375" y="1677670"/>
            <a:ext cx="4420235" cy="3063875"/>
            <a:chOff x="3125" y="2642"/>
            <a:chExt cx="6961" cy="4825"/>
          </a:xfrm>
        </p:grpSpPr>
        <p:sp>
          <p:nvSpPr>
            <p:cNvPr id="20" name="文本框 9"/>
            <p:cNvSpPr txBox="1"/>
            <p:nvPr/>
          </p:nvSpPr>
          <p:spPr>
            <a:xfrm rot="5400000">
              <a:off x="7015" y="4546"/>
              <a:ext cx="4030" cy="63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24" tIns="45712" rIns="91424" bIns="45712" anchor="t">
              <a:spAutoFit/>
            </a:bodyPr>
            <a:p>
              <a:pPr algn="ctr">
                <a:lnSpc>
                  <a:spcPct val="170000"/>
                </a:lnSpc>
                <a:buClr>
                  <a:srgbClr val="B7CD32"/>
                </a:buClr>
                <a:buSzPct val="65000"/>
                <a:buFont typeface="Wingdings" panose="05000000000000000000" charset="0"/>
                <a:buNone/>
              </a:pPr>
              <a:r>
                <a:rPr lang="zh-CN" altLang="en-US" sz="1200" b="1" dirty="0">
                  <a:solidFill>
                    <a:schemeClr val="bg1"/>
                  </a:solidFill>
                  <a:latin typeface="华文细黑" panose="02010600040101010101" charset="-122"/>
                  <a:ea typeface="华文细黑" panose="02010600040101010101" charset="-122"/>
                </a:rPr>
                <a:t>每天有多少人看了枕头？</a:t>
              </a:r>
              <a:endParaRPr lang="zh-CN" altLang="en-US" sz="1200" b="1" dirty="0">
                <a:solidFill>
                  <a:schemeClr val="bg1"/>
                </a:solidFill>
                <a:latin typeface="华文细黑" panose="02010600040101010101" charset="-122"/>
                <a:ea typeface="华文细黑" panose="02010600040101010101" charset="-122"/>
              </a:endParaRPr>
            </a:p>
          </p:txBody>
        </p:sp>
        <p:sp>
          <p:nvSpPr>
            <p:cNvPr id="32" name="文本框 9"/>
            <p:cNvSpPr txBox="1"/>
            <p:nvPr/>
          </p:nvSpPr>
          <p:spPr>
            <a:xfrm rot="5400000">
              <a:off x="1273" y="4590"/>
              <a:ext cx="4530" cy="63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24" tIns="45712" rIns="91424" bIns="45712" anchor="t">
              <a:spAutoFit/>
            </a:bodyPr>
            <a:p>
              <a:pPr algn="ctr">
                <a:lnSpc>
                  <a:spcPct val="170000"/>
                </a:lnSpc>
                <a:buClr>
                  <a:srgbClr val="B7CD32"/>
                </a:buClr>
                <a:buSzPct val="65000"/>
                <a:buFont typeface="Wingdings" panose="05000000000000000000" charset="0"/>
                <a:buNone/>
              </a:pPr>
              <a:r>
                <a:rPr lang="zh-CN" altLang="en-US" sz="1200" b="1" dirty="0">
                  <a:solidFill>
                    <a:schemeClr val="bg1"/>
                  </a:solidFill>
                  <a:latin typeface="华文细黑" panose="02010600040101010101" charset="-122"/>
                  <a:ea typeface="华文细黑" panose="02010600040101010101" charset="-122"/>
                </a:rPr>
                <a:t>每天有多少人逛了生活用品区域？</a:t>
              </a:r>
              <a:endParaRPr lang="zh-CN" altLang="en-US" sz="1200" b="1" dirty="0">
                <a:solidFill>
                  <a:schemeClr val="bg1"/>
                </a:solidFill>
                <a:latin typeface="华文细黑" panose="02010600040101010101" charset="-122"/>
                <a:ea typeface="华文细黑" panose="02010600040101010101" charset="-122"/>
              </a:endParaRPr>
            </a:p>
          </p:txBody>
        </p:sp>
        <p:sp>
          <p:nvSpPr>
            <p:cNvPr id="33" name="文本框 9"/>
            <p:cNvSpPr txBox="1"/>
            <p:nvPr/>
          </p:nvSpPr>
          <p:spPr>
            <a:xfrm>
              <a:off x="3690" y="2675"/>
              <a:ext cx="6247" cy="9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24" tIns="45712" rIns="91424" bIns="45712" anchor="t">
              <a:spAutoFit/>
            </a:bodyPr>
            <a:p>
              <a:pPr algn="ctr">
                <a:lnSpc>
                  <a:spcPct val="170000"/>
                </a:lnSpc>
                <a:buClr>
                  <a:srgbClr val="B7CD32"/>
                </a:buClr>
                <a:buSzPct val="65000"/>
                <a:buFont typeface="Wingdings" panose="05000000000000000000" charset="0"/>
                <a:buNone/>
              </a:pPr>
              <a:r>
                <a:rPr lang="zh-CN" altLang="en-US" sz="2000" b="1" dirty="0">
                  <a:solidFill>
                    <a:schemeClr val="bg1"/>
                  </a:solidFill>
                  <a:latin typeface="华文细黑" panose="02010600040101010101" charset="-122"/>
                  <a:ea typeface="华文细黑" panose="02010600040101010101" charset="-122"/>
                </a:rPr>
                <a:t>顾客在卖场浏览、运动是怎样的？</a:t>
              </a:r>
              <a:endParaRPr lang="zh-CN" altLang="en-US" sz="2000" b="1" dirty="0">
                <a:solidFill>
                  <a:schemeClr val="bg1"/>
                </a:solidFill>
                <a:latin typeface="华文细黑" panose="02010600040101010101" charset="-122"/>
                <a:ea typeface="华文细黑" panose="02010600040101010101" charset="-122"/>
              </a:endParaRPr>
            </a:p>
          </p:txBody>
        </p:sp>
        <p:sp>
          <p:nvSpPr>
            <p:cNvPr id="34" name="文本框 9"/>
            <p:cNvSpPr txBox="1"/>
            <p:nvPr/>
          </p:nvSpPr>
          <p:spPr>
            <a:xfrm>
              <a:off x="3630" y="5895"/>
              <a:ext cx="4030" cy="8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24" tIns="45712" rIns="91424" bIns="45712" anchor="t">
              <a:spAutoFit/>
            </a:bodyPr>
            <a:p>
              <a:pPr algn="ctr">
                <a:lnSpc>
                  <a:spcPct val="170000"/>
                </a:lnSpc>
                <a:buClr>
                  <a:srgbClr val="B7CD32"/>
                </a:buClr>
                <a:buSzPct val="65000"/>
                <a:buFont typeface="Wingdings" panose="05000000000000000000" charset="0"/>
                <a:buNone/>
              </a:pPr>
              <a:r>
                <a:rPr lang="en-US" altLang="zh-CN" sz="1600" b="1" dirty="0">
                  <a:solidFill>
                    <a:schemeClr val="bg1"/>
                  </a:solidFill>
                  <a:latin typeface="华文细黑" panose="02010600040101010101" charset="-122"/>
                  <a:ea typeface="华文细黑" panose="02010600040101010101" charset="-122"/>
                </a:rPr>
                <a:t>A</a:t>
              </a:r>
              <a:r>
                <a:rPr lang="zh-CN" altLang="en-US" sz="1600" b="1" dirty="0">
                  <a:solidFill>
                    <a:schemeClr val="bg1"/>
                  </a:solidFill>
                  <a:latin typeface="华文细黑" panose="02010600040101010101" charset="-122"/>
                  <a:ea typeface="华文细黑" panose="02010600040101010101" charset="-122"/>
                </a:rPr>
                <a:t>品牌的枕头有多少人看？</a:t>
              </a:r>
              <a:endParaRPr lang="zh-CN" altLang="en-US" sz="1600" b="1" dirty="0">
                <a:solidFill>
                  <a:schemeClr val="bg1"/>
                </a:solidFill>
                <a:latin typeface="华文细黑" panose="02010600040101010101" charset="-122"/>
                <a:ea typeface="华文细黑" panose="02010600040101010101" charset="-122"/>
              </a:endParaRPr>
            </a:p>
          </p:txBody>
        </p:sp>
        <p:sp>
          <p:nvSpPr>
            <p:cNvPr id="35" name="文本框 9"/>
            <p:cNvSpPr txBox="1"/>
            <p:nvPr/>
          </p:nvSpPr>
          <p:spPr>
            <a:xfrm>
              <a:off x="4445" y="4143"/>
              <a:ext cx="4030" cy="63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24" tIns="45712" rIns="91424" bIns="45712" anchor="t">
              <a:spAutoFit/>
            </a:bodyPr>
            <a:p>
              <a:pPr algn="ctr">
                <a:lnSpc>
                  <a:spcPct val="170000"/>
                </a:lnSpc>
                <a:buClr>
                  <a:srgbClr val="B7CD32"/>
                </a:buClr>
                <a:buSzPct val="65000"/>
                <a:buFont typeface="Wingdings" panose="05000000000000000000" charset="0"/>
                <a:buNone/>
              </a:pPr>
              <a:r>
                <a:rPr lang="en-US" altLang="zh-CN" sz="1200" b="1" dirty="0">
                  <a:solidFill>
                    <a:schemeClr val="bg1"/>
                  </a:solidFill>
                  <a:latin typeface="华文细黑" panose="02010600040101010101" charset="-122"/>
                  <a:ea typeface="华文细黑" panose="02010600040101010101" charset="-122"/>
                </a:rPr>
                <a:t>B</a:t>
              </a:r>
              <a:r>
                <a:rPr lang="zh-CN" altLang="en-US" sz="1200" b="1" dirty="0">
                  <a:solidFill>
                    <a:schemeClr val="bg1"/>
                  </a:solidFill>
                  <a:latin typeface="华文细黑" panose="02010600040101010101" charset="-122"/>
                  <a:ea typeface="华文细黑" panose="02010600040101010101" charset="-122"/>
                </a:rPr>
                <a:t>品牌的枕头有多少人按压？</a:t>
              </a:r>
              <a:endParaRPr lang="zh-CN" altLang="en-US" sz="1200" b="1" dirty="0">
                <a:solidFill>
                  <a:schemeClr val="bg1"/>
                </a:solidFill>
                <a:latin typeface="华文细黑" panose="02010600040101010101" charset="-122"/>
                <a:ea typeface="华文细黑" panose="02010600040101010101" charset="-122"/>
              </a:endParaRPr>
            </a:p>
          </p:txBody>
        </p:sp>
        <p:sp>
          <p:nvSpPr>
            <p:cNvPr id="36" name="文本框 9"/>
            <p:cNvSpPr txBox="1"/>
            <p:nvPr/>
          </p:nvSpPr>
          <p:spPr>
            <a:xfrm rot="5400000">
              <a:off x="2112" y="4614"/>
              <a:ext cx="4030" cy="63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24" tIns="45712" rIns="91424" bIns="45712" anchor="t">
              <a:spAutoFit/>
            </a:bodyPr>
            <a:p>
              <a:pPr algn="ctr">
                <a:lnSpc>
                  <a:spcPct val="170000"/>
                </a:lnSpc>
                <a:buClr>
                  <a:srgbClr val="B7CD32"/>
                </a:buClr>
                <a:buSzPct val="65000"/>
                <a:buFont typeface="Wingdings" panose="05000000000000000000" charset="0"/>
                <a:buNone/>
              </a:pPr>
              <a:r>
                <a:rPr lang="zh-CN" altLang="en-US" sz="1200" b="1" dirty="0">
                  <a:solidFill>
                    <a:schemeClr val="bg1"/>
                  </a:solidFill>
                  <a:latin typeface="华文细黑" panose="02010600040101010101" charset="-122"/>
                  <a:ea typeface="华文细黑" panose="02010600040101010101" charset="-122"/>
                </a:rPr>
                <a:t>多少人放进购物车？</a:t>
              </a:r>
              <a:endParaRPr lang="zh-CN" altLang="en-US" sz="1200" b="1" dirty="0">
                <a:solidFill>
                  <a:schemeClr val="bg1"/>
                </a:solidFill>
                <a:latin typeface="华文细黑" panose="02010600040101010101" charset="-122"/>
                <a:ea typeface="华文细黑" panose="02010600040101010101" charset="-122"/>
              </a:endParaRPr>
            </a:p>
          </p:txBody>
        </p:sp>
        <p:sp>
          <p:nvSpPr>
            <p:cNvPr id="37" name="文本框 9"/>
            <p:cNvSpPr txBox="1"/>
            <p:nvPr/>
          </p:nvSpPr>
          <p:spPr>
            <a:xfrm>
              <a:off x="4671" y="5270"/>
              <a:ext cx="4030" cy="8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24" tIns="45712" rIns="91424" bIns="45712" anchor="t">
              <a:spAutoFit/>
            </a:bodyPr>
            <a:p>
              <a:pPr algn="ctr">
                <a:lnSpc>
                  <a:spcPct val="170000"/>
                </a:lnSpc>
                <a:buClr>
                  <a:srgbClr val="B7CD32"/>
                </a:buClr>
                <a:buSzPct val="65000"/>
                <a:buFont typeface="Wingdings" panose="05000000000000000000" charset="0"/>
                <a:buNone/>
              </a:pPr>
              <a:r>
                <a:rPr lang="en-US" altLang="zh-CN" sz="1600" b="1" dirty="0">
                  <a:solidFill>
                    <a:schemeClr val="bg1"/>
                  </a:solidFill>
                  <a:latin typeface="华文细黑" panose="02010600040101010101" charset="-122"/>
                  <a:ea typeface="华文细黑" panose="02010600040101010101" charset="-122"/>
                </a:rPr>
                <a:t>B</a:t>
              </a:r>
              <a:r>
                <a:rPr lang="zh-CN" altLang="en-US" sz="1600" b="1" dirty="0">
                  <a:solidFill>
                    <a:schemeClr val="bg1"/>
                  </a:solidFill>
                  <a:latin typeface="华文细黑" panose="02010600040101010101" charset="-122"/>
                  <a:ea typeface="华文细黑" panose="02010600040101010101" charset="-122"/>
                </a:rPr>
                <a:t>品牌的枕头有多少人试睡？</a:t>
              </a:r>
              <a:endParaRPr lang="zh-CN" altLang="en-US" sz="1600" b="1" dirty="0">
                <a:solidFill>
                  <a:schemeClr val="bg1"/>
                </a:solidFill>
                <a:latin typeface="华文细黑" panose="02010600040101010101" charset="-122"/>
                <a:ea typeface="华文细黑" panose="02010600040101010101" charset="-122"/>
              </a:endParaRPr>
            </a:p>
          </p:txBody>
        </p:sp>
        <p:sp>
          <p:nvSpPr>
            <p:cNvPr id="38" name="文本框 9"/>
            <p:cNvSpPr txBox="1"/>
            <p:nvPr/>
          </p:nvSpPr>
          <p:spPr>
            <a:xfrm rot="5400000">
              <a:off x="7589" y="4970"/>
              <a:ext cx="4030" cy="9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24" tIns="45712" rIns="91424" bIns="45712" anchor="t">
              <a:spAutoFit/>
            </a:bodyPr>
            <a:p>
              <a:pPr algn="ctr">
                <a:lnSpc>
                  <a:spcPct val="170000"/>
                </a:lnSpc>
                <a:buClr>
                  <a:srgbClr val="B7CD32"/>
                </a:buClr>
                <a:buSzPct val="65000"/>
                <a:buFont typeface="Wingdings" panose="05000000000000000000" charset="0"/>
                <a:buNone/>
              </a:pPr>
              <a:r>
                <a:rPr lang="zh-CN" altLang="en-US" sz="2000" b="1" dirty="0">
                  <a:solidFill>
                    <a:schemeClr val="bg1"/>
                  </a:solidFill>
                  <a:latin typeface="华文细黑" panose="02010600040101010101" charset="-122"/>
                  <a:ea typeface="华文细黑" panose="02010600040101010101" charset="-122"/>
                </a:rPr>
                <a:t>多少会员在看枕头？</a:t>
              </a:r>
              <a:endParaRPr lang="zh-CN" altLang="en-US" sz="2000" b="1" dirty="0">
                <a:solidFill>
                  <a:schemeClr val="bg1"/>
                </a:solidFill>
                <a:latin typeface="华文细黑" panose="02010600040101010101" charset="-122"/>
                <a:ea typeface="华文细黑" panose="02010600040101010101" charset="-122"/>
              </a:endParaRPr>
            </a:p>
          </p:txBody>
        </p:sp>
        <p:sp>
          <p:nvSpPr>
            <p:cNvPr id="39" name="文本框 9"/>
            <p:cNvSpPr txBox="1"/>
            <p:nvPr/>
          </p:nvSpPr>
          <p:spPr>
            <a:xfrm>
              <a:off x="7417" y="5880"/>
              <a:ext cx="2064" cy="8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24" tIns="45712" rIns="91424" bIns="45712" anchor="t">
              <a:spAutoFit/>
            </a:bodyPr>
            <a:p>
              <a:pPr algn="ctr">
                <a:lnSpc>
                  <a:spcPct val="170000"/>
                </a:lnSpc>
                <a:buClr>
                  <a:srgbClr val="B7CD32"/>
                </a:buClr>
                <a:buSzPct val="65000"/>
                <a:buFont typeface="Wingdings" panose="05000000000000000000" charset="0"/>
                <a:buNone/>
              </a:pPr>
              <a:r>
                <a:rPr lang="zh-CN" altLang="en-US" sz="1600" b="1" dirty="0">
                  <a:solidFill>
                    <a:schemeClr val="bg1"/>
                  </a:solidFill>
                  <a:latin typeface="华文细黑" panose="02010600040101010101" charset="-122"/>
                  <a:ea typeface="华文细黑" panose="02010600040101010101" charset="-122"/>
                </a:rPr>
                <a:t>男的女的？</a:t>
              </a:r>
              <a:endParaRPr lang="zh-CN" altLang="en-US" sz="1600" b="1" dirty="0">
                <a:solidFill>
                  <a:schemeClr val="bg1"/>
                </a:solidFill>
                <a:latin typeface="华文细黑" panose="02010600040101010101" charset="-122"/>
                <a:ea typeface="华文细黑" panose="02010600040101010101" charset="-122"/>
              </a:endParaRPr>
            </a:p>
          </p:txBody>
        </p:sp>
        <p:sp>
          <p:nvSpPr>
            <p:cNvPr id="40" name="文本框 9"/>
            <p:cNvSpPr txBox="1"/>
            <p:nvPr/>
          </p:nvSpPr>
          <p:spPr>
            <a:xfrm>
              <a:off x="3782" y="3527"/>
              <a:ext cx="5737" cy="63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24" tIns="45712" rIns="91424" bIns="45712" anchor="t">
              <a:spAutoFit/>
            </a:bodyPr>
            <a:p>
              <a:pPr algn="ctr">
                <a:lnSpc>
                  <a:spcPct val="170000"/>
                </a:lnSpc>
                <a:buClr>
                  <a:srgbClr val="B7CD32"/>
                </a:buClr>
                <a:buSzPct val="65000"/>
                <a:buFont typeface="Wingdings" panose="05000000000000000000" charset="0"/>
                <a:buNone/>
              </a:pPr>
              <a:r>
                <a:rPr lang="zh-CN" altLang="en-US" sz="1200" b="1" dirty="0">
                  <a:solidFill>
                    <a:schemeClr val="bg1"/>
                  </a:solidFill>
                  <a:latin typeface="华文细黑" panose="02010600040101010101" charset="-122"/>
                  <a:ea typeface="华文细黑" panose="02010600040101010101" charset="-122"/>
                </a:rPr>
                <a:t>生活用品区什么时候人多、什么时候人少？</a:t>
              </a:r>
              <a:endParaRPr lang="zh-CN" altLang="en-US" sz="1200" b="1" dirty="0">
                <a:solidFill>
                  <a:schemeClr val="bg1"/>
                </a:solidFill>
                <a:latin typeface="华文细黑" panose="02010600040101010101" charset="-122"/>
                <a:ea typeface="华文细黑" panose="02010600040101010101" charset="-122"/>
              </a:endParaRPr>
            </a:p>
          </p:txBody>
        </p:sp>
        <p:sp>
          <p:nvSpPr>
            <p:cNvPr id="4" name="文本框 9"/>
            <p:cNvSpPr txBox="1"/>
            <p:nvPr/>
          </p:nvSpPr>
          <p:spPr>
            <a:xfrm>
              <a:off x="3125" y="6680"/>
              <a:ext cx="6433" cy="63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24" tIns="45712" rIns="91424" bIns="45712" anchor="t">
              <a:spAutoFit/>
            </a:bodyPr>
            <a:p>
              <a:pPr algn="ctr">
                <a:lnSpc>
                  <a:spcPct val="170000"/>
                </a:lnSpc>
                <a:buClr>
                  <a:srgbClr val="B7CD32"/>
                </a:buClr>
                <a:buSzPct val="65000"/>
                <a:buFont typeface="Wingdings" panose="05000000000000000000" charset="0"/>
                <a:buNone/>
              </a:pPr>
              <a:r>
                <a:rPr lang="zh-CN" altLang="en-US" sz="1200" b="1" dirty="0">
                  <a:solidFill>
                    <a:schemeClr val="bg1"/>
                  </a:solidFill>
                  <a:latin typeface="华文细黑" panose="02010600040101010101" charset="-122"/>
                  <a:ea typeface="华文细黑" panose="02010600040101010101" charset="-122"/>
                </a:rPr>
                <a:t>发出的优惠券有多少人使用了，其中会员比例多少？</a:t>
              </a:r>
              <a:endParaRPr lang="zh-CN" altLang="en-US" sz="1200" b="1" dirty="0">
                <a:solidFill>
                  <a:schemeClr val="bg1"/>
                </a:solidFill>
                <a:latin typeface="华文细黑" panose="02010600040101010101" charset="-122"/>
                <a:ea typeface="华文细黑" panose="02010600040101010101" charset="-122"/>
              </a:endParaRPr>
            </a:p>
          </p:txBody>
        </p:sp>
        <p:sp>
          <p:nvSpPr>
            <p:cNvPr id="5" name="文本框 9"/>
            <p:cNvSpPr txBox="1"/>
            <p:nvPr/>
          </p:nvSpPr>
          <p:spPr>
            <a:xfrm>
              <a:off x="4791" y="4778"/>
              <a:ext cx="3684" cy="63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24" tIns="45712" rIns="91424" bIns="45712" anchor="t">
              <a:spAutoFit/>
            </a:bodyPr>
            <a:p>
              <a:pPr algn="ctr">
                <a:lnSpc>
                  <a:spcPct val="170000"/>
                </a:lnSpc>
                <a:buClr>
                  <a:srgbClr val="B7CD32"/>
                </a:buClr>
                <a:buSzPct val="65000"/>
                <a:buFont typeface="Wingdings" panose="05000000000000000000" charset="0"/>
                <a:buNone/>
              </a:pPr>
              <a:r>
                <a:rPr lang="zh-CN" altLang="en-US" sz="1200" b="1" dirty="0">
                  <a:solidFill>
                    <a:schemeClr val="bg1"/>
                  </a:solidFill>
                  <a:latin typeface="华文细黑" panose="02010600040101010101" charset="-122"/>
                  <a:ea typeface="华文细黑" panose="02010600040101010101" charset="-122"/>
                </a:rPr>
                <a:t>这次的促销活动是否有效？</a:t>
              </a:r>
              <a:endParaRPr lang="zh-CN" altLang="en-US" sz="1200" b="1" dirty="0">
                <a:solidFill>
                  <a:schemeClr val="bg1"/>
                </a:solidFill>
                <a:latin typeface="华文细黑" panose="02010600040101010101" charset="-122"/>
                <a:ea typeface="华文细黑" panose="02010600040101010101" charset="-122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100" name="组合 11"/>
          <p:cNvGrpSpPr/>
          <p:nvPr/>
        </p:nvGrpSpPr>
        <p:grpSpPr>
          <a:xfrm>
            <a:off x="1588" y="139700"/>
            <a:ext cx="8990012" cy="336550"/>
            <a:chOff x="3" y="219"/>
            <a:chExt cx="14156" cy="530"/>
          </a:xfrm>
        </p:grpSpPr>
        <p:pic>
          <p:nvPicPr>
            <p:cNvPr id="4101" name="图片 1" descr="sixun-0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125" y="348"/>
              <a:ext cx="2034" cy="274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4102" name="组合 13"/>
            <p:cNvGrpSpPr/>
            <p:nvPr/>
          </p:nvGrpSpPr>
          <p:grpSpPr>
            <a:xfrm>
              <a:off x="3" y="219"/>
              <a:ext cx="5255" cy="531"/>
              <a:chOff x="120" y="320"/>
              <a:chExt cx="5254" cy="531"/>
            </a:xfrm>
          </p:grpSpPr>
          <p:sp>
            <p:nvSpPr>
              <p:cNvPr id="4103" name="文本框 14"/>
              <p:cNvSpPr txBox="1"/>
              <p:nvPr/>
            </p:nvSpPr>
            <p:spPr>
              <a:xfrm>
                <a:off x="409" y="320"/>
                <a:ext cx="4965" cy="5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pPr>
                  <a:buFont typeface="宋体" panose="02010600030101010101" pitchFamily="2" charset="-122"/>
                  <a:buNone/>
                </a:pPr>
                <a:r>
                  <a:rPr lang="zh-CN" altLang="en-US" sz="1600" b="1" dirty="0">
                    <a:solidFill>
                      <a:srgbClr val="00B0F0"/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产品价值</a:t>
                </a:r>
                <a:r>
                  <a:rPr lang="en-US" altLang="zh-CN" sz="1600" b="1" dirty="0">
                    <a:solidFill>
                      <a:srgbClr val="00B0F0"/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——</a:t>
                </a:r>
                <a:r>
                  <a:rPr lang="zh-CN" altLang="en-US" sz="1600" b="1" dirty="0">
                    <a:solidFill>
                      <a:srgbClr val="00B0F0"/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用户体验提升</a:t>
                </a:r>
                <a:endParaRPr lang="zh-CN" altLang="en-US" sz="1600" b="1" dirty="0">
                  <a:solidFill>
                    <a:srgbClr val="00B0F0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endParaRPr>
              </a:p>
            </p:txBody>
          </p:sp>
          <p:grpSp>
            <p:nvGrpSpPr>
              <p:cNvPr id="4104" name="组合 15"/>
              <p:cNvGrpSpPr/>
              <p:nvPr/>
            </p:nvGrpSpPr>
            <p:grpSpPr>
              <a:xfrm>
                <a:off x="120" y="372"/>
                <a:ext cx="289" cy="476"/>
                <a:chOff x="120" y="372"/>
                <a:chExt cx="289" cy="476"/>
              </a:xfrm>
            </p:grpSpPr>
            <p:sp>
              <p:nvSpPr>
                <p:cNvPr id="3" name="矩形 2"/>
                <p:cNvSpPr/>
                <p:nvPr/>
              </p:nvSpPr>
              <p:spPr>
                <a:xfrm>
                  <a:off x="120" y="372"/>
                  <a:ext cx="123" cy="47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 fontAlgn="base"/>
                  <a:endParaRPr lang="zh-CN" altLang="en-US" strike="noStrike" noProof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" name="矩形 7"/>
                <p:cNvSpPr/>
                <p:nvPr/>
              </p:nvSpPr>
              <p:spPr>
                <a:xfrm>
                  <a:off x="289" y="372"/>
                  <a:ext cx="120" cy="476"/>
                </a:xfrm>
                <a:prstGeom prst="rect">
                  <a:avLst/>
                </a:prstGeom>
                <a:solidFill>
                  <a:schemeClr val="accent1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 fontAlgn="base"/>
                  <a:endParaRPr lang="zh-CN" altLang="en-US" strike="noStrike" noProof="1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169" name="矩形 168"/>
          <p:cNvSpPr/>
          <p:nvPr/>
        </p:nvSpPr>
        <p:spPr>
          <a:xfrm>
            <a:off x="-9525" y="478155"/>
            <a:ext cx="9156700" cy="43154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cxnSp>
        <p:nvCxnSpPr>
          <p:cNvPr id="2" name="直接连接符 1"/>
          <p:cNvCxnSpPr/>
          <p:nvPr/>
        </p:nvCxnSpPr>
        <p:spPr>
          <a:xfrm>
            <a:off x="418465" y="1606550"/>
            <a:ext cx="8021955" cy="0"/>
          </a:xfrm>
          <a:prstGeom prst="line">
            <a:avLst/>
          </a:prstGeom>
          <a:ln w="12700" cmpd="sng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9"/>
          <p:cNvSpPr txBox="1"/>
          <p:nvPr/>
        </p:nvSpPr>
        <p:spPr>
          <a:xfrm>
            <a:off x="419735" y="882015"/>
            <a:ext cx="8032115" cy="455930"/>
          </a:xfrm>
          <a:prstGeom prst="rect">
            <a:avLst/>
          </a:prstGeom>
          <a:noFill/>
          <a:ln w="9525">
            <a:noFill/>
          </a:ln>
        </p:spPr>
        <p:txBody>
          <a:bodyPr wrap="square" lIns="91424" tIns="45712" rIns="91424" bIns="45712" anchor="t">
            <a:spAutoFit/>
          </a:bodyPr>
          <a:p>
            <a:pPr algn="ctr">
              <a:lnSpc>
                <a:spcPct val="170000"/>
              </a:lnSpc>
              <a:buClr>
                <a:srgbClr val="B7CD32"/>
              </a:buClr>
              <a:buSzPct val="65000"/>
              <a:buFont typeface="Wingdings" panose="05000000000000000000" charset="0"/>
              <a:buNone/>
            </a:pPr>
            <a:r>
              <a:rPr lang="zh-CN" altLang="en-US" sz="1400" dirty="0">
                <a:solidFill>
                  <a:schemeClr val="bg1"/>
                </a:solidFill>
                <a:latin typeface="华文细黑" panose="02010600040101010101" charset="-122"/>
                <a:ea typeface="华文细黑" panose="02010600040101010101" charset="-122"/>
              </a:rPr>
              <a:t>顾客进店时，店员就收到顾客信息推送，帮助店员更了解顾客，提升服务水平、成交机会</a:t>
            </a:r>
            <a:endParaRPr lang="zh-CN" altLang="en-US" sz="1400" dirty="0">
              <a:solidFill>
                <a:schemeClr val="bg1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757045" y="2066791"/>
            <a:ext cx="5410652" cy="1861319"/>
            <a:chOff x="2767" y="3255"/>
            <a:chExt cx="8521" cy="2931"/>
          </a:xfrm>
        </p:grpSpPr>
        <p:grpSp>
          <p:nvGrpSpPr>
            <p:cNvPr id="15" name="组合 14"/>
            <p:cNvGrpSpPr/>
            <p:nvPr/>
          </p:nvGrpSpPr>
          <p:grpSpPr>
            <a:xfrm rot="0">
              <a:off x="10045" y="3255"/>
              <a:ext cx="1243" cy="484"/>
              <a:chOff x="1799" y="3653"/>
              <a:chExt cx="2144" cy="835"/>
            </a:xfrm>
          </p:grpSpPr>
          <p:cxnSp>
            <p:nvCxnSpPr>
              <p:cNvPr id="17" name="直接连接符 16"/>
              <p:cNvCxnSpPr/>
              <p:nvPr/>
            </p:nvCxnSpPr>
            <p:spPr>
              <a:xfrm flipH="1">
                <a:off x="1799" y="3653"/>
                <a:ext cx="2063" cy="553"/>
              </a:xfrm>
              <a:prstGeom prst="line">
                <a:avLst/>
              </a:prstGeom>
              <a:ln w="19050" cmpd="sng">
                <a:solidFill>
                  <a:srgbClr val="FFC000">
                    <a:alpha val="70000"/>
                  </a:srgbClr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 flipH="1">
                <a:off x="3612" y="3855"/>
                <a:ext cx="331" cy="633"/>
              </a:xfrm>
              <a:prstGeom prst="line">
                <a:avLst/>
              </a:prstGeom>
              <a:ln w="19050" cmpd="sng">
                <a:solidFill>
                  <a:srgbClr val="FFC000">
                    <a:alpha val="70000"/>
                  </a:srgb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组合 19"/>
            <p:cNvGrpSpPr/>
            <p:nvPr/>
          </p:nvGrpSpPr>
          <p:grpSpPr>
            <a:xfrm>
              <a:off x="2767" y="3782"/>
              <a:ext cx="8353" cy="2404"/>
              <a:chOff x="2767" y="3782"/>
              <a:chExt cx="8353" cy="2404"/>
            </a:xfrm>
          </p:grpSpPr>
          <p:sp>
            <p:nvSpPr>
              <p:cNvPr id="90" name="Freeform 265"/>
              <p:cNvSpPr/>
              <p:nvPr/>
            </p:nvSpPr>
            <p:spPr bwMode="auto">
              <a:xfrm>
                <a:off x="7647" y="4182"/>
                <a:ext cx="695" cy="1700"/>
              </a:xfrm>
              <a:custGeom>
                <a:avLst/>
                <a:gdLst>
                  <a:gd name="T0" fmla="*/ 112 w 202"/>
                  <a:gd name="T1" fmla="*/ 314 h 494"/>
                  <a:gd name="T2" fmla="*/ 112 w 202"/>
                  <a:gd name="T3" fmla="*/ 297 h 494"/>
                  <a:gd name="T4" fmla="*/ 112 w 202"/>
                  <a:gd name="T5" fmla="*/ 247 h 494"/>
                  <a:gd name="T6" fmla="*/ 112 w 202"/>
                  <a:gd name="T7" fmla="*/ 231 h 494"/>
                  <a:gd name="T8" fmla="*/ 112 w 202"/>
                  <a:gd name="T9" fmla="*/ 227 h 494"/>
                  <a:gd name="T10" fmla="*/ 115 w 202"/>
                  <a:gd name="T11" fmla="*/ 213 h 494"/>
                  <a:gd name="T12" fmla="*/ 147 w 202"/>
                  <a:gd name="T13" fmla="*/ 109 h 494"/>
                  <a:gd name="T14" fmla="*/ 153 w 202"/>
                  <a:gd name="T15" fmla="*/ 98 h 494"/>
                  <a:gd name="T16" fmla="*/ 183 w 202"/>
                  <a:gd name="T17" fmla="*/ 74 h 494"/>
                  <a:gd name="T18" fmla="*/ 202 w 202"/>
                  <a:gd name="T19" fmla="*/ 74 h 494"/>
                  <a:gd name="T20" fmla="*/ 183 w 202"/>
                  <a:gd name="T21" fmla="*/ 24 h 494"/>
                  <a:gd name="T22" fmla="*/ 186 w 202"/>
                  <a:gd name="T23" fmla="*/ 11 h 494"/>
                  <a:gd name="T24" fmla="*/ 164 w 202"/>
                  <a:gd name="T25" fmla="*/ 0 h 494"/>
                  <a:gd name="T26" fmla="*/ 17 w 202"/>
                  <a:gd name="T27" fmla="*/ 0 h 494"/>
                  <a:gd name="T28" fmla="*/ 19 w 202"/>
                  <a:gd name="T29" fmla="*/ 24 h 494"/>
                  <a:gd name="T30" fmla="*/ 0 w 202"/>
                  <a:gd name="T31" fmla="*/ 74 h 494"/>
                  <a:gd name="T32" fmla="*/ 28 w 202"/>
                  <a:gd name="T33" fmla="*/ 74 h 494"/>
                  <a:gd name="T34" fmla="*/ 57 w 202"/>
                  <a:gd name="T35" fmla="*/ 98 h 494"/>
                  <a:gd name="T36" fmla="*/ 60 w 202"/>
                  <a:gd name="T37" fmla="*/ 109 h 494"/>
                  <a:gd name="T38" fmla="*/ 96 w 202"/>
                  <a:gd name="T39" fmla="*/ 213 h 494"/>
                  <a:gd name="T40" fmla="*/ 98 w 202"/>
                  <a:gd name="T41" fmla="*/ 227 h 494"/>
                  <a:gd name="T42" fmla="*/ 98 w 202"/>
                  <a:gd name="T43" fmla="*/ 231 h 494"/>
                  <a:gd name="T44" fmla="*/ 98 w 202"/>
                  <a:gd name="T45" fmla="*/ 247 h 494"/>
                  <a:gd name="T46" fmla="*/ 98 w 202"/>
                  <a:gd name="T47" fmla="*/ 277 h 494"/>
                  <a:gd name="T48" fmla="*/ 104 w 202"/>
                  <a:gd name="T49" fmla="*/ 277 h 494"/>
                  <a:gd name="T50" fmla="*/ 104 w 202"/>
                  <a:gd name="T51" fmla="*/ 367 h 494"/>
                  <a:gd name="T52" fmla="*/ 104 w 202"/>
                  <a:gd name="T53" fmla="*/ 368 h 494"/>
                  <a:gd name="T54" fmla="*/ 104 w 202"/>
                  <a:gd name="T55" fmla="*/ 370 h 494"/>
                  <a:gd name="T56" fmla="*/ 104 w 202"/>
                  <a:gd name="T57" fmla="*/ 469 h 494"/>
                  <a:gd name="T58" fmla="*/ 131 w 202"/>
                  <a:gd name="T59" fmla="*/ 494 h 494"/>
                  <a:gd name="T60" fmla="*/ 136 w 202"/>
                  <a:gd name="T61" fmla="*/ 494 h 494"/>
                  <a:gd name="T62" fmla="*/ 164 w 202"/>
                  <a:gd name="T63" fmla="*/ 469 h 494"/>
                  <a:gd name="T64" fmla="*/ 164 w 202"/>
                  <a:gd name="T65" fmla="*/ 370 h 494"/>
                  <a:gd name="T66" fmla="*/ 164 w 202"/>
                  <a:gd name="T67" fmla="*/ 368 h 494"/>
                  <a:gd name="T68" fmla="*/ 164 w 202"/>
                  <a:gd name="T69" fmla="*/ 367 h 494"/>
                  <a:gd name="T70" fmla="*/ 164 w 202"/>
                  <a:gd name="T71" fmla="*/ 345 h 494"/>
                  <a:gd name="T72" fmla="*/ 147 w 202"/>
                  <a:gd name="T73" fmla="*/ 349 h 494"/>
                  <a:gd name="T74" fmla="*/ 112 w 202"/>
                  <a:gd name="T75" fmla="*/ 314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02" h="494">
                    <a:moveTo>
                      <a:pt x="112" y="314"/>
                    </a:moveTo>
                    <a:cubicBezTo>
                      <a:pt x="112" y="297"/>
                      <a:pt x="112" y="297"/>
                      <a:pt x="112" y="297"/>
                    </a:cubicBezTo>
                    <a:cubicBezTo>
                      <a:pt x="112" y="247"/>
                      <a:pt x="112" y="247"/>
                      <a:pt x="112" y="247"/>
                    </a:cubicBezTo>
                    <a:cubicBezTo>
                      <a:pt x="112" y="231"/>
                      <a:pt x="112" y="231"/>
                      <a:pt x="112" y="231"/>
                    </a:cubicBezTo>
                    <a:cubicBezTo>
                      <a:pt x="112" y="227"/>
                      <a:pt x="112" y="227"/>
                      <a:pt x="112" y="227"/>
                    </a:cubicBezTo>
                    <a:cubicBezTo>
                      <a:pt x="112" y="222"/>
                      <a:pt x="112" y="217"/>
                      <a:pt x="115" y="213"/>
                    </a:cubicBezTo>
                    <a:cubicBezTo>
                      <a:pt x="147" y="109"/>
                      <a:pt x="147" y="109"/>
                      <a:pt x="147" y="109"/>
                    </a:cubicBezTo>
                    <a:cubicBezTo>
                      <a:pt x="153" y="98"/>
                      <a:pt x="153" y="98"/>
                      <a:pt x="153" y="98"/>
                    </a:cubicBezTo>
                    <a:cubicBezTo>
                      <a:pt x="158" y="83"/>
                      <a:pt x="169" y="75"/>
                      <a:pt x="183" y="74"/>
                    </a:cubicBezTo>
                    <a:cubicBezTo>
                      <a:pt x="202" y="74"/>
                      <a:pt x="202" y="74"/>
                      <a:pt x="202" y="74"/>
                    </a:cubicBezTo>
                    <a:cubicBezTo>
                      <a:pt x="191" y="60"/>
                      <a:pt x="183" y="43"/>
                      <a:pt x="183" y="24"/>
                    </a:cubicBezTo>
                    <a:cubicBezTo>
                      <a:pt x="183" y="19"/>
                      <a:pt x="186" y="15"/>
                      <a:pt x="186" y="11"/>
                    </a:cubicBezTo>
                    <a:cubicBezTo>
                      <a:pt x="180" y="4"/>
                      <a:pt x="172" y="0"/>
                      <a:pt x="164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7"/>
                      <a:pt x="19" y="15"/>
                      <a:pt x="19" y="24"/>
                    </a:cubicBezTo>
                    <a:cubicBezTo>
                      <a:pt x="19" y="43"/>
                      <a:pt x="11" y="60"/>
                      <a:pt x="0" y="74"/>
                    </a:cubicBezTo>
                    <a:cubicBezTo>
                      <a:pt x="28" y="74"/>
                      <a:pt x="28" y="74"/>
                      <a:pt x="28" y="74"/>
                    </a:cubicBezTo>
                    <a:cubicBezTo>
                      <a:pt x="41" y="75"/>
                      <a:pt x="55" y="83"/>
                      <a:pt x="57" y="98"/>
                    </a:cubicBezTo>
                    <a:cubicBezTo>
                      <a:pt x="60" y="109"/>
                      <a:pt x="60" y="109"/>
                      <a:pt x="60" y="109"/>
                    </a:cubicBezTo>
                    <a:cubicBezTo>
                      <a:pt x="96" y="213"/>
                      <a:pt x="96" y="213"/>
                      <a:pt x="96" y="213"/>
                    </a:cubicBezTo>
                    <a:cubicBezTo>
                      <a:pt x="98" y="217"/>
                      <a:pt x="98" y="222"/>
                      <a:pt x="98" y="227"/>
                    </a:cubicBezTo>
                    <a:cubicBezTo>
                      <a:pt x="98" y="231"/>
                      <a:pt x="98" y="231"/>
                      <a:pt x="98" y="231"/>
                    </a:cubicBezTo>
                    <a:cubicBezTo>
                      <a:pt x="98" y="247"/>
                      <a:pt x="98" y="247"/>
                      <a:pt x="98" y="247"/>
                    </a:cubicBezTo>
                    <a:cubicBezTo>
                      <a:pt x="98" y="277"/>
                      <a:pt x="98" y="277"/>
                      <a:pt x="98" y="277"/>
                    </a:cubicBezTo>
                    <a:cubicBezTo>
                      <a:pt x="104" y="277"/>
                      <a:pt x="104" y="277"/>
                      <a:pt x="104" y="277"/>
                    </a:cubicBezTo>
                    <a:cubicBezTo>
                      <a:pt x="104" y="367"/>
                      <a:pt x="104" y="367"/>
                      <a:pt x="104" y="367"/>
                    </a:cubicBezTo>
                    <a:cubicBezTo>
                      <a:pt x="104" y="368"/>
                      <a:pt x="104" y="368"/>
                      <a:pt x="104" y="368"/>
                    </a:cubicBezTo>
                    <a:cubicBezTo>
                      <a:pt x="104" y="368"/>
                      <a:pt x="104" y="368"/>
                      <a:pt x="104" y="370"/>
                    </a:cubicBezTo>
                    <a:cubicBezTo>
                      <a:pt x="104" y="469"/>
                      <a:pt x="104" y="469"/>
                      <a:pt x="104" y="469"/>
                    </a:cubicBezTo>
                    <a:cubicBezTo>
                      <a:pt x="104" y="483"/>
                      <a:pt x="115" y="494"/>
                      <a:pt x="131" y="494"/>
                    </a:cubicBezTo>
                    <a:cubicBezTo>
                      <a:pt x="136" y="494"/>
                      <a:pt x="136" y="494"/>
                      <a:pt x="136" y="494"/>
                    </a:cubicBezTo>
                    <a:cubicBezTo>
                      <a:pt x="153" y="494"/>
                      <a:pt x="164" y="483"/>
                      <a:pt x="164" y="469"/>
                    </a:cubicBezTo>
                    <a:cubicBezTo>
                      <a:pt x="164" y="370"/>
                      <a:pt x="164" y="370"/>
                      <a:pt x="164" y="370"/>
                    </a:cubicBezTo>
                    <a:cubicBezTo>
                      <a:pt x="164" y="368"/>
                      <a:pt x="164" y="368"/>
                      <a:pt x="164" y="368"/>
                    </a:cubicBezTo>
                    <a:cubicBezTo>
                      <a:pt x="164" y="367"/>
                      <a:pt x="164" y="367"/>
                      <a:pt x="164" y="367"/>
                    </a:cubicBezTo>
                    <a:cubicBezTo>
                      <a:pt x="164" y="345"/>
                      <a:pt x="164" y="345"/>
                      <a:pt x="164" y="345"/>
                    </a:cubicBezTo>
                    <a:cubicBezTo>
                      <a:pt x="158" y="348"/>
                      <a:pt x="153" y="349"/>
                      <a:pt x="147" y="349"/>
                    </a:cubicBezTo>
                    <a:cubicBezTo>
                      <a:pt x="128" y="349"/>
                      <a:pt x="112" y="333"/>
                      <a:pt x="112" y="31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en-US" altLang="zh-CN"/>
              </a:p>
            </p:txBody>
          </p:sp>
          <p:sp>
            <p:nvSpPr>
              <p:cNvPr id="89" name="Freeform 220"/>
              <p:cNvSpPr/>
              <p:nvPr/>
            </p:nvSpPr>
            <p:spPr bwMode="auto">
              <a:xfrm>
                <a:off x="7537" y="4189"/>
                <a:ext cx="920" cy="1703"/>
              </a:xfrm>
              <a:custGeom>
                <a:avLst/>
                <a:gdLst>
                  <a:gd name="T0" fmla="*/ 264 w 267"/>
                  <a:gd name="T1" fmla="*/ 124 h 494"/>
                  <a:gd name="T2" fmla="*/ 229 w 267"/>
                  <a:gd name="T3" fmla="*/ 16 h 494"/>
                  <a:gd name="T4" fmla="*/ 207 w 267"/>
                  <a:gd name="T5" fmla="*/ 0 h 494"/>
                  <a:gd name="T6" fmla="*/ 60 w 267"/>
                  <a:gd name="T7" fmla="*/ 0 h 494"/>
                  <a:gd name="T8" fmla="*/ 38 w 267"/>
                  <a:gd name="T9" fmla="*/ 16 h 494"/>
                  <a:gd name="T10" fmla="*/ 0 w 267"/>
                  <a:gd name="T11" fmla="*/ 124 h 494"/>
                  <a:gd name="T12" fmla="*/ 0 w 267"/>
                  <a:gd name="T13" fmla="*/ 133 h 494"/>
                  <a:gd name="T14" fmla="*/ 0 w 267"/>
                  <a:gd name="T15" fmla="*/ 136 h 494"/>
                  <a:gd name="T16" fmla="*/ 0 w 267"/>
                  <a:gd name="T17" fmla="*/ 223 h 494"/>
                  <a:gd name="T18" fmla="*/ 22 w 267"/>
                  <a:gd name="T19" fmla="*/ 246 h 494"/>
                  <a:gd name="T20" fmla="*/ 46 w 267"/>
                  <a:gd name="T21" fmla="*/ 223 h 494"/>
                  <a:gd name="T22" fmla="*/ 46 w 267"/>
                  <a:gd name="T23" fmla="*/ 136 h 494"/>
                  <a:gd name="T24" fmla="*/ 46 w 267"/>
                  <a:gd name="T25" fmla="*/ 135 h 494"/>
                  <a:gd name="T26" fmla="*/ 60 w 267"/>
                  <a:gd name="T27" fmla="*/ 92 h 494"/>
                  <a:gd name="T28" fmla="*/ 60 w 267"/>
                  <a:gd name="T29" fmla="*/ 267 h 494"/>
                  <a:gd name="T30" fmla="*/ 60 w 267"/>
                  <a:gd name="T31" fmla="*/ 276 h 494"/>
                  <a:gd name="T32" fmla="*/ 60 w 267"/>
                  <a:gd name="T33" fmla="*/ 366 h 494"/>
                  <a:gd name="T34" fmla="*/ 60 w 267"/>
                  <a:gd name="T35" fmla="*/ 368 h 494"/>
                  <a:gd name="T36" fmla="*/ 60 w 267"/>
                  <a:gd name="T37" fmla="*/ 369 h 494"/>
                  <a:gd name="T38" fmla="*/ 60 w 267"/>
                  <a:gd name="T39" fmla="*/ 469 h 494"/>
                  <a:gd name="T40" fmla="*/ 87 w 267"/>
                  <a:gd name="T41" fmla="*/ 494 h 494"/>
                  <a:gd name="T42" fmla="*/ 93 w 267"/>
                  <a:gd name="T43" fmla="*/ 494 h 494"/>
                  <a:gd name="T44" fmla="*/ 120 w 267"/>
                  <a:gd name="T45" fmla="*/ 469 h 494"/>
                  <a:gd name="T46" fmla="*/ 120 w 267"/>
                  <a:gd name="T47" fmla="*/ 369 h 494"/>
                  <a:gd name="T48" fmla="*/ 120 w 267"/>
                  <a:gd name="T49" fmla="*/ 368 h 494"/>
                  <a:gd name="T50" fmla="*/ 120 w 267"/>
                  <a:gd name="T51" fmla="*/ 366 h 494"/>
                  <a:gd name="T52" fmla="*/ 120 w 267"/>
                  <a:gd name="T53" fmla="*/ 276 h 494"/>
                  <a:gd name="T54" fmla="*/ 147 w 267"/>
                  <a:gd name="T55" fmla="*/ 276 h 494"/>
                  <a:gd name="T56" fmla="*/ 147 w 267"/>
                  <a:gd name="T57" fmla="*/ 366 h 494"/>
                  <a:gd name="T58" fmla="*/ 147 w 267"/>
                  <a:gd name="T59" fmla="*/ 368 h 494"/>
                  <a:gd name="T60" fmla="*/ 147 w 267"/>
                  <a:gd name="T61" fmla="*/ 369 h 494"/>
                  <a:gd name="T62" fmla="*/ 147 w 267"/>
                  <a:gd name="T63" fmla="*/ 469 h 494"/>
                  <a:gd name="T64" fmla="*/ 175 w 267"/>
                  <a:gd name="T65" fmla="*/ 494 h 494"/>
                  <a:gd name="T66" fmla="*/ 180 w 267"/>
                  <a:gd name="T67" fmla="*/ 494 h 494"/>
                  <a:gd name="T68" fmla="*/ 207 w 267"/>
                  <a:gd name="T69" fmla="*/ 469 h 494"/>
                  <a:gd name="T70" fmla="*/ 207 w 267"/>
                  <a:gd name="T71" fmla="*/ 369 h 494"/>
                  <a:gd name="T72" fmla="*/ 207 w 267"/>
                  <a:gd name="T73" fmla="*/ 368 h 494"/>
                  <a:gd name="T74" fmla="*/ 207 w 267"/>
                  <a:gd name="T75" fmla="*/ 366 h 494"/>
                  <a:gd name="T76" fmla="*/ 207 w 267"/>
                  <a:gd name="T77" fmla="*/ 276 h 494"/>
                  <a:gd name="T78" fmla="*/ 207 w 267"/>
                  <a:gd name="T79" fmla="*/ 267 h 494"/>
                  <a:gd name="T80" fmla="*/ 207 w 267"/>
                  <a:gd name="T81" fmla="*/ 92 h 494"/>
                  <a:gd name="T82" fmla="*/ 218 w 267"/>
                  <a:gd name="T83" fmla="*/ 135 h 494"/>
                  <a:gd name="T84" fmla="*/ 218 w 267"/>
                  <a:gd name="T85" fmla="*/ 136 h 494"/>
                  <a:gd name="T86" fmla="*/ 218 w 267"/>
                  <a:gd name="T87" fmla="*/ 223 h 494"/>
                  <a:gd name="T88" fmla="*/ 243 w 267"/>
                  <a:gd name="T89" fmla="*/ 246 h 494"/>
                  <a:gd name="T90" fmla="*/ 267 w 267"/>
                  <a:gd name="T91" fmla="*/ 223 h 494"/>
                  <a:gd name="T92" fmla="*/ 267 w 267"/>
                  <a:gd name="T93" fmla="*/ 136 h 494"/>
                  <a:gd name="T94" fmla="*/ 267 w 267"/>
                  <a:gd name="T95" fmla="*/ 135 h 494"/>
                  <a:gd name="T96" fmla="*/ 264 w 267"/>
                  <a:gd name="T97" fmla="*/ 124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67" h="494">
                    <a:moveTo>
                      <a:pt x="264" y="124"/>
                    </a:moveTo>
                    <a:cubicBezTo>
                      <a:pt x="229" y="16"/>
                      <a:pt x="229" y="16"/>
                      <a:pt x="229" y="16"/>
                    </a:cubicBezTo>
                    <a:cubicBezTo>
                      <a:pt x="224" y="5"/>
                      <a:pt x="215" y="0"/>
                      <a:pt x="207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49" y="0"/>
                      <a:pt x="41" y="5"/>
                      <a:pt x="38" y="16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0" y="127"/>
                      <a:pt x="0" y="131"/>
                      <a:pt x="0" y="133"/>
                    </a:cubicBezTo>
                    <a:cubicBezTo>
                      <a:pt x="0" y="133"/>
                      <a:pt x="0" y="135"/>
                      <a:pt x="0" y="136"/>
                    </a:cubicBezTo>
                    <a:cubicBezTo>
                      <a:pt x="0" y="223"/>
                      <a:pt x="0" y="223"/>
                      <a:pt x="0" y="223"/>
                    </a:cubicBezTo>
                    <a:cubicBezTo>
                      <a:pt x="0" y="237"/>
                      <a:pt x="11" y="246"/>
                      <a:pt x="22" y="246"/>
                    </a:cubicBezTo>
                    <a:cubicBezTo>
                      <a:pt x="38" y="246"/>
                      <a:pt x="46" y="237"/>
                      <a:pt x="46" y="223"/>
                    </a:cubicBezTo>
                    <a:cubicBezTo>
                      <a:pt x="46" y="136"/>
                      <a:pt x="46" y="136"/>
                      <a:pt x="46" y="136"/>
                    </a:cubicBezTo>
                    <a:cubicBezTo>
                      <a:pt x="46" y="135"/>
                      <a:pt x="46" y="135"/>
                      <a:pt x="46" y="135"/>
                    </a:cubicBezTo>
                    <a:cubicBezTo>
                      <a:pt x="60" y="92"/>
                      <a:pt x="60" y="92"/>
                      <a:pt x="60" y="92"/>
                    </a:cubicBezTo>
                    <a:cubicBezTo>
                      <a:pt x="60" y="267"/>
                      <a:pt x="60" y="267"/>
                      <a:pt x="60" y="267"/>
                    </a:cubicBezTo>
                    <a:cubicBezTo>
                      <a:pt x="60" y="276"/>
                      <a:pt x="60" y="276"/>
                      <a:pt x="60" y="276"/>
                    </a:cubicBezTo>
                    <a:cubicBezTo>
                      <a:pt x="60" y="366"/>
                      <a:pt x="60" y="366"/>
                      <a:pt x="60" y="366"/>
                    </a:cubicBezTo>
                    <a:cubicBezTo>
                      <a:pt x="60" y="368"/>
                      <a:pt x="60" y="368"/>
                      <a:pt x="60" y="368"/>
                    </a:cubicBezTo>
                    <a:cubicBezTo>
                      <a:pt x="60" y="369"/>
                      <a:pt x="60" y="369"/>
                      <a:pt x="60" y="369"/>
                    </a:cubicBezTo>
                    <a:cubicBezTo>
                      <a:pt x="60" y="469"/>
                      <a:pt x="60" y="469"/>
                      <a:pt x="60" y="469"/>
                    </a:cubicBezTo>
                    <a:cubicBezTo>
                      <a:pt x="60" y="482"/>
                      <a:pt x="71" y="494"/>
                      <a:pt x="87" y="494"/>
                    </a:cubicBezTo>
                    <a:cubicBezTo>
                      <a:pt x="93" y="494"/>
                      <a:pt x="93" y="494"/>
                      <a:pt x="93" y="494"/>
                    </a:cubicBezTo>
                    <a:cubicBezTo>
                      <a:pt x="109" y="494"/>
                      <a:pt x="120" y="482"/>
                      <a:pt x="120" y="469"/>
                    </a:cubicBezTo>
                    <a:cubicBezTo>
                      <a:pt x="120" y="369"/>
                      <a:pt x="120" y="369"/>
                      <a:pt x="120" y="369"/>
                    </a:cubicBezTo>
                    <a:cubicBezTo>
                      <a:pt x="120" y="368"/>
                      <a:pt x="120" y="368"/>
                      <a:pt x="120" y="368"/>
                    </a:cubicBezTo>
                    <a:cubicBezTo>
                      <a:pt x="120" y="366"/>
                      <a:pt x="120" y="366"/>
                      <a:pt x="120" y="366"/>
                    </a:cubicBezTo>
                    <a:cubicBezTo>
                      <a:pt x="120" y="276"/>
                      <a:pt x="120" y="276"/>
                      <a:pt x="120" y="276"/>
                    </a:cubicBezTo>
                    <a:cubicBezTo>
                      <a:pt x="147" y="276"/>
                      <a:pt x="147" y="276"/>
                      <a:pt x="147" y="276"/>
                    </a:cubicBezTo>
                    <a:cubicBezTo>
                      <a:pt x="147" y="366"/>
                      <a:pt x="147" y="366"/>
                      <a:pt x="147" y="366"/>
                    </a:cubicBezTo>
                    <a:cubicBezTo>
                      <a:pt x="147" y="368"/>
                      <a:pt x="147" y="368"/>
                      <a:pt x="147" y="368"/>
                    </a:cubicBezTo>
                    <a:cubicBezTo>
                      <a:pt x="147" y="369"/>
                      <a:pt x="147" y="369"/>
                      <a:pt x="147" y="369"/>
                    </a:cubicBezTo>
                    <a:cubicBezTo>
                      <a:pt x="147" y="469"/>
                      <a:pt x="147" y="469"/>
                      <a:pt x="147" y="469"/>
                    </a:cubicBezTo>
                    <a:cubicBezTo>
                      <a:pt x="147" y="482"/>
                      <a:pt x="158" y="494"/>
                      <a:pt x="175" y="494"/>
                    </a:cubicBezTo>
                    <a:cubicBezTo>
                      <a:pt x="180" y="494"/>
                      <a:pt x="180" y="494"/>
                      <a:pt x="180" y="494"/>
                    </a:cubicBezTo>
                    <a:cubicBezTo>
                      <a:pt x="194" y="494"/>
                      <a:pt x="207" y="482"/>
                      <a:pt x="207" y="469"/>
                    </a:cubicBezTo>
                    <a:cubicBezTo>
                      <a:pt x="207" y="369"/>
                      <a:pt x="207" y="369"/>
                      <a:pt x="207" y="369"/>
                    </a:cubicBezTo>
                    <a:cubicBezTo>
                      <a:pt x="207" y="368"/>
                      <a:pt x="207" y="368"/>
                      <a:pt x="207" y="368"/>
                    </a:cubicBezTo>
                    <a:cubicBezTo>
                      <a:pt x="207" y="366"/>
                      <a:pt x="207" y="366"/>
                      <a:pt x="207" y="366"/>
                    </a:cubicBezTo>
                    <a:cubicBezTo>
                      <a:pt x="207" y="276"/>
                      <a:pt x="207" y="276"/>
                      <a:pt x="207" y="276"/>
                    </a:cubicBezTo>
                    <a:cubicBezTo>
                      <a:pt x="207" y="267"/>
                      <a:pt x="207" y="267"/>
                      <a:pt x="207" y="267"/>
                    </a:cubicBezTo>
                    <a:cubicBezTo>
                      <a:pt x="207" y="92"/>
                      <a:pt x="207" y="92"/>
                      <a:pt x="207" y="92"/>
                    </a:cubicBezTo>
                    <a:cubicBezTo>
                      <a:pt x="218" y="135"/>
                      <a:pt x="218" y="135"/>
                      <a:pt x="218" y="135"/>
                    </a:cubicBezTo>
                    <a:cubicBezTo>
                      <a:pt x="218" y="135"/>
                      <a:pt x="218" y="135"/>
                      <a:pt x="218" y="136"/>
                    </a:cubicBezTo>
                    <a:cubicBezTo>
                      <a:pt x="218" y="223"/>
                      <a:pt x="218" y="223"/>
                      <a:pt x="218" y="223"/>
                    </a:cubicBezTo>
                    <a:cubicBezTo>
                      <a:pt x="218" y="237"/>
                      <a:pt x="229" y="246"/>
                      <a:pt x="243" y="246"/>
                    </a:cubicBezTo>
                    <a:cubicBezTo>
                      <a:pt x="256" y="246"/>
                      <a:pt x="267" y="237"/>
                      <a:pt x="267" y="223"/>
                    </a:cubicBezTo>
                    <a:cubicBezTo>
                      <a:pt x="267" y="136"/>
                      <a:pt x="267" y="136"/>
                      <a:pt x="267" y="136"/>
                    </a:cubicBezTo>
                    <a:cubicBezTo>
                      <a:pt x="267" y="135"/>
                      <a:pt x="267" y="135"/>
                      <a:pt x="267" y="135"/>
                    </a:cubicBezTo>
                    <a:cubicBezTo>
                      <a:pt x="267" y="131"/>
                      <a:pt x="267" y="127"/>
                      <a:pt x="264" y="12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14145" name="Freeform 188"/>
              <p:cNvSpPr/>
              <p:nvPr/>
            </p:nvSpPr>
            <p:spPr bwMode="auto">
              <a:xfrm>
                <a:off x="2767" y="4472"/>
                <a:ext cx="910" cy="1703"/>
              </a:xfrm>
              <a:custGeom>
                <a:avLst/>
                <a:gdLst>
                  <a:gd name="T0" fmla="*/ 262 w 264"/>
                  <a:gd name="T1" fmla="*/ 124 h 494"/>
                  <a:gd name="T2" fmla="*/ 229 w 264"/>
                  <a:gd name="T3" fmla="*/ 16 h 494"/>
                  <a:gd name="T4" fmla="*/ 204 w 264"/>
                  <a:gd name="T5" fmla="*/ 1 h 494"/>
                  <a:gd name="T6" fmla="*/ 204 w 264"/>
                  <a:gd name="T7" fmla="*/ 0 h 494"/>
                  <a:gd name="T8" fmla="*/ 60 w 264"/>
                  <a:gd name="T9" fmla="*/ 0 h 494"/>
                  <a:gd name="T10" fmla="*/ 60 w 264"/>
                  <a:gd name="T11" fmla="*/ 1 h 494"/>
                  <a:gd name="T12" fmla="*/ 35 w 264"/>
                  <a:gd name="T13" fmla="*/ 16 h 494"/>
                  <a:gd name="T14" fmla="*/ 0 w 264"/>
                  <a:gd name="T15" fmla="*/ 124 h 494"/>
                  <a:gd name="T16" fmla="*/ 0 w 264"/>
                  <a:gd name="T17" fmla="*/ 133 h 494"/>
                  <a:gd name="T18" fmla="*/ 0 w 264"/>
                  <a:gd name="T19" fmla="*/ 136 h 494"/>
                  <a:gd name="T20" fmla="*/ 0 w 264"/>
                  <a:gd name="T21" fmla="*/ 225 h 494"/>
                  <a:gd name="T22" fmla="*/ 22 w 264"/>
                  <a:gd name="T23" fmla="*/ 248 h 494"/>
                  <a:gd name="T24" fmla="*/ 44 w 264"/>
                  <a:gd name="T25" fmla="*/ 225 h 494"/>
                  <a:gd name="T26" fmla="*/ 44 w 264"/>
                  <a:gd name="T27" fmla="*/ 136 h 494"/>
                  <a:gd name="T28" fmla="*/ 60 w 264"/>
                  <a:gd name="T29" fmla="*/ 94 h 494"/>
                  <a:gd name="T30" fmla="*/ 60 w 264"/>
                  <a:gd name="T31" fmla="*/ 267 h 494"/>
                  <a:gd name="T32" fmla="*/ 60 w 264"/>
                  <a:gd name="T33" fmla="*/ 276 h 494"/>
                  <a:gd name="T34" fmla="*/ 60 w 264"/>
                  <a:gd name="T35" fmla="*/ 366 h 494"/>
                  <a:gd name="T36" fmla="*/ 60 w 264"/>
                  <a:gd name="T37" fmla="*/ 368 h 494"/>
                  <a:gd name="T38" fmla="*/ 60 w 264"/>
                  <a:gd name="T39" fmla="*/ 369 h 494"/>
                  <a:gd name="T40" fmla="*/ 60 w 264"/>
                  <a:gd name="T41" fmla="*/ 469 h 494"/>
                  <a:gd name="T42" fmla="*/ 85 w 264"/>
                  <a:gd name="T43" fmla="*/ 494 h 494"/>
                  <a:gd name="T44" fmla="*/ 93 w 264"/>
                  <a:gd name="T45" fmla="*/ 494 h 494"/>
                  <a:gd name="T46" fmla="*/ 117 w 264"/>
                  <a:gd name="T47" fmla="*/ 469 h 494"/>
                  <a:gd name="T48" fmla="*/ 117 w 264"/>
                  <a:gd name="T49" fmla="*/ 369 h 494"/>
                  <a:gd name="T50" fmla="*/ 117 w 264"/>
                  <a:gd name="T51" fmla="*/ 368 h 494"/>
                  <a:gd name="T52" fmla="*/ 117 w 264"/>
                  <a:gd name="T53" fmla="*/ 366 h 494"/>
                  <a:gd name="T54" fmla="*/ 117 w 264"/>
                  <a:gd name="T55" fmla="*/ 276 h 494"/>
                  <a:gd name="T56" fmla="*/ 147 w 264"/>
                  <a:gd name="T57" fmla="*/ 276 h 494"/>
                  <a:gd name="T58" fmla="*/ 147 w 264"/>
                  <a:gd name="T59" fmla="*/ 366 h 494"/>
                  <a:gd name="T60" fmla="*/ 147 w 264"/>
                  <a:gd name="T61" fmla="*/ 368 h 494"/>
                  <a:gd name="T62" fmla="*/ 147 w 264"/>
                  <a:gd name="T63" fmla="*/ 369 h 494"/>
                  <a:gd name="T64" fmla="*/ 147 w 264"/>
                  <a:gd name="T65" fmla="*/ 469 h 494"/>
                  <a:gd name="T66" fmla="*/ 172 w 264"/>
                  <a:gd name="T67" fmla="*/ 494 h 494"/>
                  <a:gd name="T68" fmla="*/ 180 w 264"/>
                  <a:gd name="T69" fmla="*/ 494 h 494"/>
                  <a:gd name="T70" fmla="*/ 204 w 264"/>
                  <a:gd name="T71" fmla="*/ 469 h 494"/>
                  <a:gd name="T72" fmla="*/ 204 w 264"/>
                  <a:gd name="T73" fmla="*/ 369 h 494"/>
                  <a:gd name="T74" fmla="*/ 204 w 264"/>
                  <a:gd name="T75" fmla="*/ 368 h 494"/>
                  <a:gd name="T76" fmla="*/ 204 w 264"/>
                  <a:gd name="T77" fmla="*/ 366 h 494"/>
                  <a:gd name="T78" fmla="*/ 204 w 264"/>
                  <a:gd name="T79" fmla="*/ 276 h 494"/>
                  <a:gd name="T80" fmla="*/ 204 w 264"/>
                  <a:gd name="T81" fmla="*/ 267 h 494"/>
                  <a:gd name="T82" fmla="*/ 204 w 264"/>
                  <a:gd name="T83" fmla="*/ 92 h 494"/>
                  <a:gd name="T84" fmla="*/ 218 w 264"/>
                  <a:gd name="T85" fmla="*/ 136 h 494"/>
                  <a:gd name="T86" fmla="*/ 218 w 264"/>
                  <a:gd name="T87" fmla="*/ 225 h 494"/>
                  <a:gd name="T88" fmla="*/ 240 w 264"/>
                  <a:gd name="T89" fmla="*/ 248 h 494"/>
                  <a:gd name="T90" fmla="*/ 264 w 264"/>
                  <a:gd name="T91" fmla="*/ 225 h 494"/>
                  <a:gd name="T92" fmla="*/ 264 w 264"/>
                  <a:gd name="T93" fmla="*/ 136 h 494"/>
                  <a:gd name="T94" fmla="*/ 264 w 264"/>
                  <a:gd name="T95" fmla="*/ 135 h 494"/>
                  <a:gd name="T96" fmla="*/ 262 w 264"/>
                  <a:gd name="T97" fmla="*/ 124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64" h="494">
                    <a:moveTo>
                      <a:pt x="262" y="124"/>
                    </a:moveTo>
                    <a:cubicBezTo>
                      <a:pt x="229" y="16"/>
                      <a:pt x="229" y="16"/>
                      <a:pt x="229" y="16"/>
                    </a:cubicBezTo>
                    <a:cubicBezTo>
                      <a:pt x="224" y="7"/>
                      <a:pt x="213" y="0"/>
                      <a:pt x="204" y="1"/>
                    </a:cubicBezTo>
                    <a:cubicBezTo>
                      <a:pt x="204" y="0"/>
                      <a:pt x="204" y="0"/>
                      <a:pt x="204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49" y="0"/>
                      <a:pt x="38" y="7"/>
                      <a:pt x="35" y="16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0" y="128"/>
                      <a:pt x="0" y="131"/>
                      <a:pt x="0" y="133"/>
                    </a:cubicBezTo>
                    <a:cubicBezTo>
                      <a:pt x="0" y="133"/>
                      <a:pt x="0" y="135"/>
                      <a:pt x="0" y="136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0" y="237"/>
                      <a:pt x="11" y="248"/>
                      <a:pt x="22" y="248"/>
                    </a:cubicBezTo>
                    <a:cubicBezTo>
                      <a:pt x="35" y="248"/>
                      <a:pt x="44" y="237"/>
                      <a:pt x="44" y="225"/>
                    </a:cubicBezTo>
                    <a:cubicBezTo>
                      <a:pt x="44" y="136"/>
                      <a:pt x="44" y="136"/>
                      <a:pt x="44" y="136"/>
                    </a:cubicBezTo>
                    <a:cubicBezTo>
                      <a:pt x="60" y="94"/>
                      <a:pt x="60" y="94"/>
                      <a:pt x="60" y="94"/>
                    </a:cubicBezTo>
                    <a:cubicBezTo>
                      <a:pt x="60" y="267"/>
                      <a:pt x="60" y="267"/>
                      <a:pt x="60" y="267"/>
                    </a:cubicBezTo>
                    <a:cubicBezTo>
                      <a:pt x="60" y="276"/>
                      <a:pt x="60" y="276"/>
                      <a:pt x="60" y="276"/>
                    </a:cubicBezTo>
                    <a:cubicBezTo>
                      <a:pt x="60" y="366"/>
                      <a:pt x="60" y="366"/>
                      <a:pt x="60" y="366"/>
                    </a:cubicBezTo>
                    <a:cubicBezTo>
                      <a:pt x="60" y="368"/>
                      <a:pt x="60" y="368"/>
                      <a:pt x="60" y="368"/>
                    </a:cubicBezTo>
                    <a:cubicBezTo>
                      <a:pt x="60" y="369"/>
                      <a:pt x="60" y="369"/>
                      <a:pt x="60" y="369"/>
                    </a:cubicBezTo>
                    <a:cubicBezTo>
                      <a:pt x="60" y="469"/>
                      <a:pt x="60" y="469"/>
                      <a:pt x="60" y="469"/>
                    </a:cubicBezTo>
                    <a:cubicBezTo>
                      <a:pt x="60" y="484"/>
                      <a:pt x="71" y="494"/>
                      <a:pt x="85" y="494"/>
                    </a:cubicBezTo>
                    <a:cubicBezTo>
                      <a:pt x="93" y="494"/>
                      <a:pt x="93" y="494"/>
                      <a:pt x="93" y="494"/>
                    </a:cubicBezTo>
                    <a:cubicBezTo>
                      <a:pt x="106" y="494"/>
                      <a:pt x="117" y="484"/>
                      <a:pt x="117" y="469"/>
                    </a:cubicBezTo>
                    <a:cubicBezTo>
                      <a:pt x="117" y="369"/>
                      <a:pt x="117" y="369"/>
                      <a:pt x="117" y="369"/>
                    </a:cubicBezTo>
                    <a:cubicBezTo>
                      <a:pt x="117" y="368"/>
                      <a:pt x="117" y="368"/>
                      <a:pt x="117" y="368"/>
                    </a:cubicBezTo>
                    <a:cubicBezTo>
                      <a:pt x="117" y="368"/>
                      <a:pt x="117" y="368"/>
                      <a:pt x="117" y="366"/>
                    </a:cubicBezTo>
                    <a:cubicBezTo>
                      <a:pt x="117" y="276"/>
                      <a:pt x="117" y="276"/>
                      <a:pt x="117" y="276"/>
                    </a:cubicBezTo>
                    <a:cubicBezTo>
                      <a:pt x="147" y="276"/>
                      <a:pt x="147" y="276"/>
                      <a:pt x="147" y="276"/>
                    </a:cubicBezTo>
                    <a:cubicBezTo>
                      <a:pt x="147" y="366"/>
                      <a:pt x="147" y="366"/>
                      <a:pt x="147" y="366"/>
                    </a:cubicBezTo>
                    <a:cubicBezTo>
                      <a:pt x="147" y="368"/>
                      <a:pt x="147" y="368"/>
                      <a:pt x="147" y="368"/>
                    </a:cubicBezTo>
                    <a:cubicBezTo>
                      <a:pt x="147" y="369"/>
                      <a:pt x="147" y="369"/>
                      <a:pt x="147" y="369"/>
                    </a:cubicBezTo>
                    <a:cubicBezTo>
                      <a:pt x="147" y="469"/>
                      <a:pt x="147" y="469"/>
                      <a:pt x="147" y="469"/>
                    </a:cubicBezTo>
                    <a:cubicBezTo>
                      <a:pt x="147" y="484"/>
                      <a:pt x="158" y="494"/>
                      <a:pt x="172" y="494"/>
                    </a:cubicBezTo>
                    <a:cubicBezTo>
                      <a:pt x="180" y="494"/>
                      <a:pt x="180" y="494"/>
                      <a:pt x="180" y="494"/>
                    </a:cubicBezTo>
                    <a:cubicBezTo>
                      <a:pt x="194" y="494"/>
                      <a:pt x="204" y="484"/>
                      <a:pt x="204" y="469"/>
                    </a:cubicBezTo>
                    <a:cubicBezTo>
                      <a:pt x="204" y="369"/>
                      <a:pt x="204" y="369"/>
                      <a:pt x="204" y="369"/>
                    </a:cubicBezTo>
                    <a:cubicBezTo>
                      <a:pt x="204" y="368"/>
                      <a:pt x="204" y="368"/>
                      <a:pt x="204" y="368"/>
                    </a:cubicBezTo>
                    <a:cubicBezTo>
                      <a:pt x="204" y="368"/>
                      <a:pt x="204" y="368"/>
                      <a:pt x="204" y="366"/>
                    </a:cubicBezTo>
                    <a:cubicBezTo>
                      <a:pt x="204" y="276"/>
                      <a:pt x="204" y="276"/>
                      <a:pt x="204" y="276"/>
                    </a:cubicBezTo>
                    <a:cubicBezTo>
                      <a:pt x="204" y="267"/>
                      <a:pt x="204" y="267"/>
                      <a:pt x="204" y="267"/>
                    </a:cubicBezTo>
                    <a:cubicBezTo>
                      <a:pt x="204" y="92"/>
                      <a:pt x="204" y="92"/>
                      <a:pt x="204" y="92"/>
                    </a:cubicBezTo>
                    <a:cubicBezTo>
                      <a:pt x="218" y="136"/>
                      <a:pt x="218" y="136"/>
                      <a:pt x="218" y="136"/>
                    </a:cubicBezTo>
                    <a:cubicBezTo>
                      <a:pt x="218" y="225"/>
                      <a:pt x="218" y="225"/>
                      <a:pt x="218" y="225"/>
                    </a:cubicBezTo>
                    <a:cubicBezTo>
                      <a:pt x="218" y="237"/>
                      <a:pt x="229" y="248"/>
                      <a:pt x="240" y="248"/>
                    </a:cubicBezTo>
                    <a:cubicBezTo>
                      <a:pt x="253" y="248"/>
                      <a:pt x="264" y="237"/>
                      <a:pt x="264" y="225"/>
                    </a:cubicBezTo>
                    <a:cubicBezTo>
                      <a:pt x="264" y="136"/>
                      <a:pt x="264" y="136"/>
                      <a:pt x="264" y="136"/>
                    </a:cubicBezTo>
                    <a:cubicBezTo>
                      <a:pt x="264" y="135"/>
                      <a:pt x="264" y="135"/>
                      <a:pt x="264" y="135"/>
                    </a:cubicBezTo>
                    <a:cubicBezTo>
                      <a:pt x="264" y="131"/>
                      <a:pt x="264" y="128"/>
                      <a:pt x="262" y="12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14146" name="Freeform 189"/>
              <p:cNvSpPr/>
              <p:nvPr/>
            </p:nvSpPr>
            <p:spPr bwMode="auto">
              <a:xfrm>
                <a:off x="3040" y="4072"/>
                <a:ext cx="338" cy="158"/>
              </a:xfrm>
              <a:custGeom>
                <a:avLst/>
                <a:gdLst>
                  <a:gd name="T0" fmla="*/ 27 w 98"/>
                  <a:gd name="T1" fmla="*/ 34 h 46"/>
                  <a:gd name="T2" fmla="*/ 46 w 98"/>
                  <a:gd name="T3" fmla="*/ 46 h 46"/>
                  <a:gd name="T4" fmla="*/ 49 w 98"/>
                  <a:gd name="T5" fmla="*/ 46 h 46"/>
                  <a:gd name="T6" fmla="*/ 68 w 98"/>
                  <a:gd name="T7" fmla="*/ 34 h 46"/>
                  <a:gd name="T8" fmla="*/ 85 w 98"/>
                  <a:gd name="T9" fmla="*/ 42 h 46"/>
                  <a:gd name="T10" fmla="*/ 98 w 98"/>
                  <a:gd name="T11" fmla="*/ 31 h 46"/>
                  <a:gd name="T12" fmla="*/ 49 w 98"/>
                  <a:gd name="T13" fmla="*/ 0 h 46"/>
                  <a:gd name="T14" fmla="*/ 0 w 98"/>
                  <a:gd name="T15" fmla="*/ 30 h 46"/>
                  <a:gd name="T16" fmla="*/ 14 w 98"/>
                  <a:gd name="T17" fmla="*/ 41 h 46"/>
                  <a:gd name="T18" fmla="*/ 27 w 98"/>
                  <a:gd name="T19" fmla="*/ 3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46">
                    <a:moveTo>
                      <a:pt x="27" y="34"/>
                    </a:moveTo>
                    <a:cubicBezTo>
                      <a:pt x="36" y="34"/>
                      <a:pt x="44" y="40"/>
                      <a:pt x="46" y="46"/>
                    </a:cubicBezTo>
                    <a:cubicBezTo>
                      <a:pt x="49" y="46"/>
                      <a:pt x="49" y="46"/>
                      <a:pt x="49" y="46"/>
                    </a:cubicBezTo>
                    <a:cubicBezTo>
                      <a:pt x="52" y="40"/>
                      <a:pt x="57" y="34"/>
                      <a:pt x="68" y="34"/>
                    </a:cubicBezTo>
                    <a:cubicBezTo>
                      <a:pt x="74" y="34"/>
                      <a:pt x="79" y="37"/>
                      <a:pt x="85" y="42"/>
                    </a:cubicBezTo>
                    <a:cubicBezTo>
                      <a:pt x="98" y="31"/>
                      <a:pt x="98" y="31"/>
                      <a:pt x="98" y="31"/>
                    </a:cubicBezTo>
                    <a:cubicBezTo>
                      <a:pt x="90" y="12"/>
                      <a:pt x="68" y="0"/>
                      <a:pt x="49" y="0"/>
                    </a:cubicBezTo>
                    <a:cubicBezTo>
                      <a:pt x="27" y="0"/>
                      <a:pt x="8" y="12"/>
                      <a:pt x="0" y="30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6" y="37"/>
                      <a:pt x="22" y="34"/>
                      <a:pt x="27" y="3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14147" name="Freeform 190"/>
              <p:cNvSpPr/>
              <p:nvPr/>
            </p:nvSpPr>
            <p:spPr bwMode="auto">
              <a:xfrm>
                <a:off x="3012" y="4227"/>
                <a:ext cx="385" cy="225"/>
              </a:xfrm>
              <a:custGeom>
                <a:avLst/>
                <a:gdLst>
                  <a:gd name="T0" fmla="*/ 57 w 112"/>
                  <a:gd name="T1" fmla="*/ 65 h 65"/>
                  <a:gd name="T2" fmla="*/ 112 w 112"/>
                  <a:gd name="T3" fmla="*/ 11 h 65"/>
                  <a:gd name="T4" fmla="*/ 109 w 112"/>
                  <a:gd name="T5" fmla="*/ 0 h 65"/>
                  <a:gd name="T6" fmla="*/ 95 w 112"/>
                  <a:gd name="T7" fmla="*/ 14 h 65"/>
                  <a:gd name="T8" fmla="*/ 76 w 112"/>
                  <a:gd name="T9" fmla="*/ 30 h 65"/>
                  <a:gd name="T10" fmla="*/ 54 w 112"/>
                  <a:gd name="T11" fmla="*/ 14 h 65"/>
                  <a:gd name="T12" fmla="*/ 35 w 112"/>
                  <a:gd name="T13" fmla="*/ 30 h 65"/>
                  <a:gd name="T14" fmla="*/ 16 w 112"/>
                  <a:gd name="T15" fmla="*/ 11 h 65"/>
                  <a:gd name="T16" fmla="*/ 3 w 112"/>
                  <a:gd name="T17" fmla="*/ 0 h 65"/>
                  <a:gd name="T18" fmla="*/ 0 w 112"/>
                  <a:gd name="T19" fmla="*/ 11 h 65"/>
                  <a:gd name="T20" fmla="*/ 57 w 112"/>
                  <a:gd name="T21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2" h="65">
                    <a:moveTo>
                      <a:pt x="57" y="65"/>
                    </a:moveTo>
                    <a:cubicBezTo>
                      <a:pt x="87" y="65"/>
                      <a:pt x="112" y="41"/>
                      <a:pt x="112" y="11"/>
                    </a:cubicBezTo>
                    <a:cubicBezTo>
                      <a:pt x="112" y="7"/>
                      <a:pt x="112" y="4"/>
                      <a:pt x="109" y="0"/>
                    </a:cubicBezTo>
                    <a:cubicBezTo>
                      <a:pt x="95" y="14"/>
                      <a:pt x="95" y="14"/>
                      <a:pt x="95" y="14"/>
                    </a:cubicBezTo>
                    <a:cubicBezTo>
                      <a:pt x="93" y="22"/>
                      <a:pt x="84" y="30"/>
                      <a:pt x="76" y="30"/>
                    </a:cubicBezTo>
                    <a:cubicBezTo>
                      <a:pt x="65" y="30"/>
                      <a:pt x="60" y="23"/>
                      <a:pt x="54" y="14"/>
                    </a:cubicBezTo>
                    <a:cubicBezTo>
                      <a:pt x="54" y="23"/>
                      <a:pt x="44" y="30"/>
                      <a:pt x="35" y="30"/>
                    </a:cubicBezTo>
                    <a:cubicBezTo>
                      <a:pt x="24" y="30"/>
                      <a:pt x="16" y="20"/>
                      <a:pt x="16" y="1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3"/>
                      <a:pt x="0" y="7"/>
                      <a:pt x="0" y="11"/>
                    </a:cubicBezTo>
                    <a:cubicBezTo>
                      <a:pt x="0" y="41"/>
                      <a:pt x="27" y="65"/>
                      <a:pt x="57" y="6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14148" name="Freeform 191"/>
              <p:cNvSpPr/>
              <p:nvPr/>
            </p:nvSpPr>
            <p:spPr bwMode="auto">
              <a:xfrm>
                <a:off x="3022" y="4190"/>
                <a:ext cx="365" cy="123"/>
              </a:xfrm>
              <a:custGeom>
                <a:avLst/>
                <a:gdLst>
                  <a:gd name="T0" fmla="*/ 32 w 106"/>
                  <a:gd name="T1" fmla="*/ 36 h 36"/>
                  <a:gd name="T2" fmla="*/ 46 w 106"/>
                  <a:gd name="T3" fmla="*/ 23 h 36"/>
                  <a:gd name="T4" fmla="*/ 57 w 106"/>
                  <a:gd name="T5" fmla="*/ 23 h 36"/>
                  <a:gd name="T6" fmla="*/ 73 w 106"/>
                  <a:gd name="T7" fmla="*/ 36 h 36"/>
                  <a:gd name="T8" fmla="*/ 87 w 106"/>
                  <a:gd name="T9" fmla="*/ 22 h 36"/>
                  <a:gd name="T10" fmla="*/ 106 w 106"/>
                  <a:gd name="T11" fmla="*/ 7 h 36"/>
                  <a:gd name="T12" fmla="*/ 106 w 106"/>
                  <a:gd name="T13" fmla="*/ 1 h 36"/>
                  <a:gd name="T14" fmla="*/ 87 w 106"/>
                  <a:gd name="T15" fmla="*/ 14 h 36"/>
                  <a:gd name="T16" fmla="*/ 73 w 106"/>
                  <a:gd name="T17" fmla="*/ 4 h 36"/>
                  <a:gd name="T18" fmla="*/ 57 w 106"/>
                  <a:gd name="T19" fmla="*/ 16 h 36"/>
                  <a:gd name="T20" fmla="*/ 46 w 106"/>
                  <a:gd name="T21" fmla="*/ 16 h 36"/>
                  <a:gd name="T22" fmla="*/ 32 w 106"/>
                  <a:gd name="T23" fmla="*/ 4 h 36"/>
                  <a:gd name="T24" fmla="*/ 19 w 106"/>
                  <a:gd name="T25" fmla="*/ 14 h 36"/>
                  <a:gd name="T26" fmla="*/ 2 w 106"/>
                  <a:gd name="T27" fmla="*/ 0 h 36"/>
                  <a:gd name="T28" fmla="*/ 0 w 106"/>
                  <a:gd name="T29" fmla="*/ 7 h 36"/>
                  <a:gd name="T30" fmla="*/ 19 w 106"/>
                  <a:gd name="T31" fmla="*/ 21 h 36"/>
                  <a:gd name="T32" fmla="*/ 32 w 106"/>
                  <a:gd name="T3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6" h="36">
                    <a:moveTo>
                      <a:pt x="32" y="36"/>
                    </a:moveTo>
                    <a:cubicBezTo>
                      <a:pt x="41" y="36"/>
                      <a:pt x="46" y="30"/>
                      <a:pt x="46" y="23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7" y="30"/>
                      <a:pt x="65" y="36"/>
                      <a:pt x="73" y="36"/>
                    </a:cubicBezTo>
                    <a:cubicBezTo>
                      <a:pt x="79" y="36"/>
                      <a:pt x="87" y="30"/>
                      <a:pt x="87" y="22"/>
                    </a:cubicBezTo>
                    <a:cubicBezTo>
                      <a:pt x="106" y="7"/>
                      <a:pt x="106" y="7"/>
                      <a:pt x="106" y="7"/>
                    </a:cubicBezTo>
                    <a:cubicBezTo>
                      <a:pt x="106" y="4"/>
                      <a:pt x="106" y="1"/>
                      <a:pt x="106" y="1"/>
                    </a:cubicBezTo>
                    <a:cubicBezTo>
                      <a:pt x="87" y="14"/>
                      <a:pt x="87" y="14"/>
                      <a:pt x="87" y="14"/>
                    </a:cubicBezTo>
                    <a:cubicBezTo>
                      <a:pt x="84" y="8"/>
                      <a:pt x="79" y="4"/>
                      <a:pt x="73" y="4"/>
                    </a:cubicBezTo>
                    <a:cubicBezTo>
                      <a:pt x="65" y="4"/>
                      <a:pt x="57" y="10"/>
                      <a:pt x="57" y="16"/>
                    </a:cubicBezTo>
                    <a:cubicBezTo>
                      <a:pt x="46" y="16"/>
                      <a:pt x="46" y="16"/>
                      <a:pt x="46" y="16"/>
                    </a:cubicBezTo>
                    <a:cubicBezTo>
                      <a:pt x="46" y="10"/>
                      <a:pt x="41" y="4"/>
                      <a:pt x="32" y="4"/>
                    </a:cubicBezTo>
                    <a:cubicBezTo>
                      <a:pt x="27" y="4"/>
                      <a:pt x="21" y="8"/>
                      <a:pt x="19" y="1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4"/>
                      <a:pt x="0" y="7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9" y="29"/>
                      <a:pt x="24" y="36"/>
                      <a:pt x="32" y="3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14149" name="Freeform 192"/>
              <p:cNvSpPr/>
              <p:nvPr/>
            </p:nvSpPr>
            <p:spPr bwMode="auto">
              <a:xfrm>
                <a:off x="3517" y="5355"/>
                <a:ext cx="133" cy="530"/>
              </a:xfrm>
              <a:custGeom>
                <a:avLst/>
                <a:gdLst>
                  <a:gd name="T0" fmla="*/ 0 w 38"/>
                  <a:gd name="T1" fmla="*/ 0 h 154"/>
                  <a:gd name="T2" fmla="*/ 0 w 38"/>
                  <a:gd name="T3" fmla="*/ 65 h 154"/>
                  <a:gd name="T4" fmla="*/ 0 w 38"/>
                  <a:gd name="T5" fmla="*/ 136 h 154"/>
                  <a:gd name="T6" fmla="*/ 0 w 38"/>
                  <a:gd name="T7" fmla="*/ 154 h 154"/>
                  <a:gd name="T8" fmla="*/ 6 w 38"/>
                  <a:gd name="T9" fmla="*/ 154 h 154"/>
                  <a:gd name="T10" fmla="*/ 14 w 38"/>
                  <a:gd name="T11" fmla="*/ 154 h 154"/>
                  <a:gd name="T12" fmla="*/ 38 w 38"/>
                  <a:gd name="T13" fmla="*/ 129 h 154"/>
                  <a:gd name="T14" fmla="*/ 38 w 38"/>
                  <a:gd name="T15" fmla="*/ 30 h 154"/>
                  <a:gd name="T16" fmla="*/ 38 w 38"/>
                  <a:gd name="T17" fmla="*/ 29 h 154"/>
                  <a:gd name="T18" fmla="*/ 38 w 38"/>
                  <a:gd name="T19" fmla="*/ 27 h 154"/>
                  <a:gd name="T20" fmla="*/ 38 w 38"/>
                  <a:gd name="T21" fmla="*/ 5 h 154"/>
                  <a:gd name="T22" fmla="*/ 25 w 38"/>
                  <a:gd name="T23" fmla="*/ 8 h 154"/>
                  <a:gd name="T24" fmla="*/ 0 w 38"/>
                  <a:gd name="T25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154">
                    <a:moveTo>
                      <a:pt x="0" y="0"/>
                    </a:moveTo>
                    <a:cubicBezTo>
                      <a:pt x="0" y="65"/>
                      <a:pt x="0" y="65"/>
                      <a:pt x="0" y="65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3" y="154"/>
                      <a:pt x="6" y="154"/>
                      <a:pt x="6" y="154"/>
                    </a:cubicBezTo>
                    <a:cubicBezTo>
                      <a:pt x="14" y="154"/>
                      <a:pt x="14" y="154"/>
                      <a:pt x="14" y="154"/>
                    </a:cubicBezTo>
                    <a:cubicBezTo>
                      <a:pt x="27" y="154"/>
                      <a:pt x="38" y="143"/>
                      <a:pt x="38" y="129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5" y="8"/>
                      <a:pt x="30" y="8"/>
                      <a:pt x="25" y="8"/>
                    </a:cubicBezTo>
                    <a:cubicBezTo>
                      <a:pt x="16" y="8"/>
                      <a:pt x="8" y="5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14150" name="Freeform 193"/>
              <p:cNvSpPr/>
              <p:nvPr/>
            </p:nvSpPr>
            <p:spPr bwMode="auto">
              <a:xfrm>
                <a:off x="3387" y="4180"/>
                <a:ext cx="703" cy="1705"/>
              </a:xfrm>
              <a:custGeom>
                <a:avLst/>
                <a:gdLst>
                  <a:gd name="T0" fmla="*/ 114 w 204"/>
                  <a:gd name="T1" fmla="*/ 315 h 495"/>
                  <a:gd name="T2" fmla="*/ 114 w 204"/>
                  <a:gd name="T3" fmla="*/ 299 h 495"/>
                  <a:gd name="T4" fmla="*/ 114 w 204"/>
                  <a:gd name="T5" fmla="*/ 248 h 495"/>
                  <a:gd name="T6" fmla="*/ 114 w 204"/>
                  <a:gd name="T7" fmla="*/ 232 h 495"/>
                  <a:gd name="T8" fmla="*/ 114 w 204"/>
                  <a:gd name="T9" fmla="*/ 228 h 495"/>
                  <a:gd name="T10" fmla="*/ 114 w 204"/>
                  <a:gd name="T11" fmla="*/ 214 h 495"/>
                  <a:gd name="T12" fmla="*/ 147 w 204"/>
                  <a:gd name="T13" fmla="*/ 109 h 495"/>
                  <a:gd name="T14" fmla="*/ 150 w 204"/>
                  <a:gd name="T15" fmla="*/ 111 h 495"/>
                  <a:gd name="T16" fmla="*/ 153 w 204"/>
                  <a:gd name="T17" fmla="*/ 98 h 495"/>
                  <a:gd name="T18" fmla="*/ 182 w 204"/>
                  <a:gd name="T19" fmla="*/ 75 h 495"/>
                  <a:gd name="T20" fmla="*/ 204 w 204"/>
                  <a:gd name="T21" fmla="*/ 75 h 495"/>
                  <a:gd name="T22" fmla="*/ 185 w 204"/>
                  <a:gd name="T23" fmla="*/ 25 h 495"/>
                  <a:gd name="T24" fmla="*/ 185 w 204"/>
                  <a:gd name="T25" fmla="*/ 13 h 495"/>
                  <a:gd name="T26" fmla="*/ 163 w 204"/>
                  <a:gd name="T27" fmla="*/ 2 h 495"/>
                  <a:gd name="T28" fmla="*/ 19 w 204"/>
                  <a:gd name="T29" fmla="*/ 2 h 495"/>
                  <a:gd name="T30" fmla="*/ 16 w 204"/>
                  <a:gd name="T31" fmla="*/ 2 h 495"/>
                  <a:gd name="T32" fmla="*/ 22 w 204"/>
                  <a:gd name="T33" fmla="*/ 25 h 495"/>
                  <a:gd name="T34" fmla="*/ 0 w 204"/>
                  <a:gd name="T35" fmla="*/ 75 h 495"/>
                  <a:gd name="T36" fmla="*/ 27 w 204"/>
                  <a:gd name="T37" fmla="*/ 75 h 495"/>
                  <a:gd name="T38" fmla="*/ 60 w 204"/>
                  <a:gd name="T39" fmla="*/ 98 h 495"/>
                  <a:gd name="T40" fmla="*/ 63 w 204"/>
                  <a:gd name="T41" fmla="*/ 111 h 495"/>
                  <a:gd name="T42" fmla="*/ 63 w 204"/>
                  <a:gd name="T43" fmla="*/ 109 h 495"/>
                  <a:gd name="T44" fmla="*/ 98 w 204"/>
                  <a:gd name="T45" fmla="*/ 214 h 495"/>
                  <a:gd name="T46" fmla="*/ 98 w 204"/>
                  <a:gd name="T47" fmla="*/ 228 h 495"/>
                  <a:gd name="T48" fmla="*/ 98 w 204"/>
                  <a:gd name="T49" fmla="*/ 232 h 495"/>
                  <a:gd name="T50" fmla="*/ 98 w 204"/>
                  <a:gd name="T51" fmla="*/ 248 h 495"/>
                  <a:gd name="T52" fmla="*/ 98 w 204"/>
                  <a:gd name="T53" fmla="*/ 278 h 495"/>
                  <a:gd name="T54" fmla="*/ 106 w 204"/>
                  <a:gd name="T55" fmla="*/ 278 h 495"/>
                  <a:gd name="T56" fmla="*/ 106 w 204"/>
                  <a:gd name="T57" fmla="*/ 368 h 495"/>
                  <a:gd name="T58" fmla="*/ 106 w 204"/>
                  <a:gd name="T59" fmla="*/ 370 h 495"/>
                  <a:gd name="T60" fmla="*/ 106 w 204"/>
                  <a:gd name="T61" fmla="*/ 371 h 495"/>
                  <a:gd name="T62" fmla="*/ 106 w 204"/>
                  <a:gd name="T63" fmla="*/ 470 h 495"/>
                  <a:gd name="T64" fmla="*/ 131 w 204"/>
                  <a:gd name="T65" fmla="*/ 495 h 495"/>
                  <a:gd name="T66" fmla="*/ 139 w 204"/>
                  <a:gd name="T67" fmla="*/ 495 h 495"/>
                  <a:gd name="T68" fmla="*/ 163 w 204"/>
                  <a:gd name="T69" fmla="*/ 470 h 495"/>
                  <a:gd name="T70" fmla="*/ 163 w 204"/>
                  <a:gd name="T71" fmla="*/ 371 h 495"/>
                  <a:gd name="T72" fmla="*/ 163 w 204"/>
                  <a:gd name="T73" fmla="*/ 370 h 495"/>
                  <a:gd name="T74" fmla="*/ 163 w 204"/>
                  <a:gd name="T75" fmla="*/ 368 h 495"/>
                  <a:gd name="T76" fmla="*/ 163 w 204"/>
                  <a:gd name="T77" fmla="*/ 346 h 495"/>
                  <a:gd name="T78" fmla="*/ 147 w 204"/>
                  <a:gd name="T79" fmla="*/ 349 h 495"/>
                  <a:gd name="T80" fmla="*/ 114 w 204"/>
                  <a:gd name="T81" fmla="*/ 315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04" h="495">
                    <a:moveTo>
                      <a:pt x="114" y="315"/>
                    </a:moveTo>
                    <a:cubicBezTo>
                      <a:pt x="114" y="299"/>
                      <a:pt x="114" y="299"/>
                      <a:pt x="114" y="299"/>
                    </a:cubicBezTo>
                    <a:cubicBezTo>
                      <a:pt x="114" y="248"/>
                      <a:pt x="114" y="248"/>
                      <a:pt x="114" y="248"/>
                    </a:cubicBezTo>
                    <a:cubicBezTo>
                      <a:pt x="114" y="232"/>
                      <a:pt x="114" y="232"/>
                      <a:pt x="114" y="232"/>
                    </a:cubicBezTo>
                    <a:cubicBezTo>
                      <a:pt x="114" y="231"/>
                      <a:pt x="114" y="229"/>
                      <a:pt x="114" y="228"/>
                    </a:cubicBezTo>
                    <a:cubicBezTo>
                      <a:pt x="114" y="224"/>
                      <a:pt x="114" y="218"/>
                      <a:pt x="114" y="214"/>
                    </a:cubicBezTo>
                    <a:cubicBezTo>
                      <a:pt x="147" y="109"/>
                      <a:pt x="147" y="109"/>
                      <a:pt x="147" y="109"/>
                    </a:cubicBezTo>
                    <a:cubicBezTo>
                      <a:pt x="150" y="111"/>
                      <a:pt x="150" y="111"/>
                      <a:pt x="150" y="111"/>
                    </a:cubicBezTo>
                    <a:cubicBezTo>
                      <a:pt x="153" y="98"/>
                      <a:pt x="153" y="98"/>
                      <a:pt x="153" y="98"/>
                    </a:cubicBezTo>
                    <a:cubicBezTo>
                      <a:pt x="158" y="85"/>
                      <a:pt x="169" y="77"/>
                      <a:pt x="182" y="75"/>
                    </a:cubicBezTo>
                    <a:cubicBezTo>
                      <a:pt x="204" y="75"/>
                      <a:pt x="204" y="75"/>
                      <a:pt x="204" y="75"/>
                    </a:cubicBezTo>
                    <a:cubicBezTo>
                      <a:pt x="191" y="62"/>
                      <a:pt x="185" y="44"/>
                      <a:pt x="185" y="25"/>
                    </a:cubicBezTo>
                    <a:cubicBezTo>
                      <a:pt x="185" y="21"/>
                      <a:pt x="185" y="17"/>
                      <a:pt x="185" y="13"/>
                    </a:cubicBezTo>
                    <a:cubicBezTo>
                      <a:pt x="180" y="4"/>
                      <a:pt x="174" y="0"/>
                      <a:pt x="163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9" y="9"/>
                      <a:pt x="22" y="17"/>
                      <a:pt x="22" y="25"/>
                    </a:cubicBezTo>
                    <a:cubicBezTo>
                      <a:pt x="22" y="44"/>
                      <a:pt x="11" y="62"/>
                      <a:pt x="0" y="75"/>
                    </a:cubicBezTo>
                    <a:cubicBezTo>
                      <a:pt x="27" y="75"/>
                      <a:pt x="27" y="75"/>
                      <a:pt x="27" y="75"/>
                    </a:cubicBezTo>
                    <a:cubicBezTo>
                      <a:pt x="44" y="77"/>
                      <a:pt x="54" y="85"/>
                      <a:pt x="60" y="98"/>
                    </a:cubicBezTo>
                    <a:cubicBezTo>
                      <a:pt x="63" y="111"/>
                      <a:pt x="63" y="111"/>
                      <a:pt x="63" y="111"/>
                    </a:cubicBezTo>
                    <a:cubicBezTo>
                      <a:pt x="63" y="109"/>
                      <a:pt x="63" y="109"/>
                      <a:pt x="63" y="109"/>
                    </a:cubicBezTo>
                    <a:cubicBezTo>
                      <a:pt x="98" y="214"/>
                      <a:pt x="98" y="214"/>
                      <a:pt x="98" y="214"/>
                    </a:cubicBezTo>
                    <a:cubicBezTo>
                      <a:pt x="98" y="218"/>
                      <a:pt x="98" y="224"/>
                      <a:pt x="98" y="228"/>
                    </a:cubicBezTo>
                    <a:cubicBezTo>
                      <a:pt x="98" y="229"/>
                      <a:pt x="98" y="231"/>
                      <a:pt x="98" y="232"/>
                    </a:cubicBezTo>
                    <a:cubicBezTo>
                      <a:pt x="98" y="248"/>
                      <a:pt x="98" y="248"/>
                      <a:pt x="98" y="248"/>
                    </a:cubicBezTo>
                    <a:cubicBezTo>
                      <a:pt x="98" y="278"/>
                      <a:pt x="98" y="278"/>
                      <a:pt x="98" y="278"/>
                    </a:cubicBezTo>
                    <a:cubicBezTo>
                      <a:pt x="106" y="278"/>
                      <a:pt x="106" y="278"/>
                      <a:pt x="106" y="278"/>
                    </a:cubicBezTo>
                    <a:cubicBezTo>
                      <a:pt x="106" y="368"/>
                      <a:pt x="106" y="368"/>
                      <a:pt x="106" y="368"/>
                    </a:cubicBezTo>
                    <a:cubicBezTo>
                      <a:pt x="106" y="368"/>
                      <a:pt x="106" y="368"/>
                      <a:pt x="106" y="370"/>
                    </a:cubicBezTo>
                    <a:cubicBezTo>
                      <a:pt x="106" y="371"/>
                      <a:pt x="106" y="371"/>
                      <a:pt x="106" y="371"/>
                    </a:cubicBezTo>
                    <a:cubicBezTo>
                      <a:pt x="106" y="470"/>
                      <a:pt x="106" y="470"/>
                      <a:pt x="106" y="470"/>
                    </a:cubicBezTo>
                    <a:cubicBezTo>
                      <a:pt x="106" y="484"/>
                      <a:pt x="117" y="495"/>
                      <a:pt x="131" y="495"/>
                    </a:cubicBezTo>
                    <a:cubicBezTo>
                      <a:pt x="139" y="495"/>
                      <a:pt x="139" y="495"/>
                      <a:pt x="139" y="495"/>
                    </a:cubicBezTo>
                    <a:cubicBezTo>
                      <a:pt x="153" y="495"/>
                      <a:pt x="163" y="484"/>
                      <a:pt x="163" y="470"/>
                    </a:cubicBezTo>
                    <a:cubicBezTo>
                      <a:pt x="163" y="371"/>
                      <a:pt x="163" y="371"/>
                      <a:pt x="163" y="371"/>
                    </a:cubicBezTo>
                    <a:cubicBezTo>
                      <a:pt x="163" y="370"/>
                      <a:pt x="163" y="370"/>
                      <a:pt x="163" y="370"/>
                    </a:cubicBezTo>
                    <a:cubicBezTo>
                      <a:pt x="163" y="368"/>
                      <a:pt x="163" y="368"/>
                      <a:pt x="163" y="368"/>
                    </a:cubicBezTo>
                    <a:cubicBezTo>
                      <a:pt x="163" y="346"/>
                      <a:pt x="163" y="346"/>
                      <a:pt x="163" y="346"/>
                    </a:cubicBezTo>
                    <a:cubicBezTo>
                      <a:pt x="158" y="348"/>
                      <a:pt x="153" y="349"/>
                      <a:pt x="147" y="349"/>
                    </a:cubicBezTo>
                    <a:cubicBezTo>
                      <a:pt x="128" y="349"/>
                      <a:pt x="114" y="334"/>
                      <a:pt x="114" y="31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14151" name="Freeform 194"/>
              <p:cNvSpPr/>
              <p:nvPr/>
            </p:nvSpPr>
            <p:spPr bwMode="auto">
              <a:xfrm>
                <a:off x="3517" y="3782"/>
                <a:ext cx="338" cy="163"/>
              </a:xfrm>
              <a:custGeom>
                <a:avLst/>
                <a:gdLst>
                  <a:gd name="T0" fmla="*/ 27 w 98"/>
                  <a:gd name="T1" fmla="*/ 34 h 47"/>
                  <a:gd name="T2" fmla="*/ 46 w 98"/>
                  <a:gd name="T3" fmla="*/ 47 h 47"/>
                  <a:gd name="T4" fmla="*/ 49 w 98"/>
                  <a:gd name="T5" fmla="*/ 47 h 47"/>
                  <a:gd name="T6" fmla="*/ 68 w 98"/>
                  <a:gd name="T7" fmla="*/ 34 h 47"/>
                  <a:gd name="T8" fmla="*/ 85 w 98"/>
                  <a:gd name="T9" fmla="*/ 42 h 47"/>
                  <a:gd name="T10" fmla="*/ 98 w 98"/>
                  <a:gd name="T11" fmla="*/ 31 h 47"/>
                  <a:gd name="T12" fmla="*/ 49 w 98"/>
                  <a:gd name="T13" fmla="*/ 0 h 47"/>
                  <a:gd name="T14" fmla="*/ 0 w 98"/>
                  <a:gd name="T15" fmla="*/ 31 h 47"/>
                  <a:gd name="T16" fmla="*/ 14 w 98"/>
                  <a:gd name="T17" fmla="*/ 40 h 47"/>
                  <a:gd name="T18" fmla="*/ 27 w 98"/>
                  <a:gd name="T19" fmla="*/ 3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47">
                    <a:moveTo>
                      <a:pt x="27" y="34"/>
                    </a:moveTo>
                    <a:cubicBezTo>
                      <a:pt x="38" y="34"/>
                      <a:pt x="44" y="39"/>
                      <a:pt x="46" y="47"/>
                    </a:cubicBezTo>
                    <a:cubicBezTo>
                      <a:pt x="49" y="47"/>
                      <a:pt x="49" y="47"/>
                      <a:pt x="49" y="47"/>
                    </a:cubicBezTo>
                    <a:cubicBezTo>
                      <a:pt x="52" y="39"/>
                      <a:pt x="60" y="34"/>
                      <a:pt x="68" y="34"/>
                    </a:cubicBezTo>
                    <a:cubicBezTo>
                      <a:pt x="76" y="34"/>
                      <a:pt x="82" y="38"/>
                      <a:pt x="85" y="42"/>
                    </a:cubicBezTo>
                    <a:cubicBezTo>
                      <a:pt x="98" y="31"/>
                      <a:pt x="98" y="31"/>
                      <a:pt x="98" y="31"/>
                    </a:cubicBezTo>
                    <a:cubicBezTo>
                      <a:pt x="90" y="13"/>
                      <a:pt x="71" y="0"/>
                      <a:pt x="49" y="0"/>
                    </a:cubicBezTo>
                    <a:cubicBezTo>
                      <a:pt x="27" y="0"/>
                      <a:pt x="11" y="12"/>
                      <a:pt x="0" y="31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6" y="36"/>
                      <a:pt x="22" y="34"/>
                      <a:pt x="27" y="3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14152" name="Freeform 195"/>
              <p:cNvSpPr/>
              <p:nvPr/>
            </p:nvSpPr>
            <p:spPr bwMode="auto">
              <a:xfrm>
                <a:off x="3500" y="3935"/>
                <a:ext cx="378" cy="228"/>
              </a:xfrm>
              <a:custGeom>
                <a:avLst/>
                <a:gdLst>
                  <a:gd name="T0" fmla="*/ 54 w 109"/>
                  <a:gd name="T1" fmla="*/ 66 h 66"/>
                  <a:gd name="T2" fmla="*/ 109 w 109"/>
                  <a:gd name="T3" fmla="*/ 11 h 66"/>
                  <a:gd name="T4" fmla="*/ 109 w 109"/>
                  <a:gd name="T5" fmla="*/ 2 h 66"/>
                  <a:gd name="T6" fmla="*/ 92 w 109"/>
                  <a:gd name="T7" fmla="*/ 14 h 66"/>
                  <a:gd name="T8" fmla="*/ 73 w 109"/>
                  <a:gd name="T9" fmla="*/ 30 h 66"/>
                  <a:gd name="T10" fmla="*/ 54 w 109"/>
                  <a:gd name="T11" fmla="*/ 15 h 66"/>
                  <a:gd name="T12" fmla="*/ 32 w 109"/>
                  <a:gd name="T13" fmla="*/ 30 h 66"/>
                  <a:gd name="T14" fmla="*/ 13 w 109"/>
                  <a:gd name="T15" fmla="*/ 11 h 66"/>
                  <a:gd name="T16" fmla="*/ 0 w 109"/>
                  <a:gd name="T17" fmla="*/ 0 h 66"/>
                  <a:gd name="T18" fmla="*/ 0 w 109"/>
                  <a:gd name="T19" fmla="*/ 11 h 66"/>
                  <a:gd name="T20" fmla="*/ 54 w 109"/>
                  <a:gd name="T21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9" h="66">
                    <a:moveTo>
                      <a:pt x="54" y="66"/>
                    </a:moveTo>
                    <a:cubicBezTo>
                      <a:pt x="84" y="66"/>
                      <a:pt x="109" y="41"/>
                      <a:pt x="109" y="11"/>
                    </a:cubicBezTo>
                    <a:cubicBezTo>
                      <a:pt x="109" y="7"/>
                      <a:pt x="109" y="5"/>
                      <a:pt x="109" y="2"/>
                    </a:cubicBezTo>
                    <a:cubicBezTo>
                      <a:pt x="92" y="14"/>
                      <a:pt x="92" y="14"/>
                      <a:pt x="92" y="14"/>
                    </a:cubicBezTo>
                    <a:cubicBezTo>
                      <a:pt x="92" y="24"/>
                      <a:pt x="81" y="30"/>
                      <a:pt x="73" y="30"/>
                    </a:cubicBezTo>
                    <a:cubicBezTo>
                      <a:pt x="65" y="30"/>
                      <a:pt x="54" y="24"/>
                      <a:pt x="54" y="15"/>
                    </a:cubicBezTo>
                    <a:cubicBezTo>
                      <a:pt x="49" y="24"/>
                      <a:pt x="43" y="30"/>
                      <a:pt x="32" y="30"/>
                    </a:cubicBezTo>
                    <a:cubicBezTo>
                      <a:pt x="21" y="30"/>
                      <a:pt x="16" y="22"/>
                      <a:pt x="13" y="1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0" y="7"/>
                      <a:pt x="0" y="11"/>
                    </a:cubicBezTo>
                    <a:cubicBezTo>
                      <a:pt x="0" y="41"/>
                      <a:pt x="24" y="66"/>
                      <a:pt x="54" y="6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14153" name="Freeform 196"/>
              <p:cNvSpPr/>
              <p:nvPr/>
            </p:nvSpPr>
            <p:spPr bwMode="auto">
              <a:xfrm>
                <a:off x="3500" y="3900"/>
                <a:ext cx="378" cy="120"/>
              </a:xfrm>
              <a:custGeom>
                <a:avLst/>
                <a:gdLst>
                  <a:gd name="T0" fmla="*/ 32 w 109"/>
                  <a:gd name="T1" fmla="*/ 35 h 35"/>
                  <a:gd name="T2" fmla="*/ 49 w 109"/>
                  <a:gd name="T3" fmla="*/ 24 h 35"/>
                  <a:gd name="T4" fmla="*/ 60 w 109"/>
                  <a:gd name="T5" fmla="*/ 24 h 35"/>
                  <a:gd name="T6" fmla="*/ 73 w 109"/>
                  <a:gd name="T7" fmla="*/ 35 h 35"/>
                  <a:gd name="T8" fmla="*/ 87 w 109"/>
                  <a:gd name="T9" fmla="*/ 23 h 35"/>
                  <a:gd name="T10" fmla="*/ 109 w 109"/>
                  <a:gd name="T11" fmla="*/ 6 h 35"/>
                  <a:gd name="T12" fmla="*/ 103 w 109"/>
                  <a:gd name="T13" fmla="*/ 0 h 35"/>
                  <a:gd name="T14" fmla="*/ 87 w 109"/>
                  <a:gd name="T15" fmla="*/ 15 h 35"/>
                  <a:gd name="T16" fmla="*/ 73 w 109"/>
                  <a:gd name="T17" fmla="*/ 5 h 35"/>
                  <a:gd name="T18" fmla="*/ 60 w 109"/>
                  <a:gd name="T19" fmla="*/ 16 h 35"/>
                  <a:gd name="T20" fmla="*/ 49 w 109"/>
                  <a:gd name="T21" fmla="*/ 16 h 35"/>
                  <a:gd name="T22" fmla="*/ 32 w 109"/>
                  <a:gd name="T23" fmla="*/ 5 h 35"/>
                  <a:gd name="T24" fmla="*/ 21 w 109"/>
                  <a:gd name="T25" fmla="*/ 13 h 35"/>
                  <a:gd name="T26" fmla="*/ 5 w 109"/>
                  <a:gd name="T27" fmla="*/ 0 h 35"/>
                  <a:gd name="T28" fmla="*/ 0 w 109"/>
                  <a:gd name="T29" fmla="*/ 8 h 35"/>
                  <a:gd name="T30" fmla="*/ 19 w 109"/>
                  <a:gd name="T31" fmla="*/ 21 h 35"/>
                  <a:gd name="T32" fmla="*/ 32 w 109"/>
                  <a:gd name="T3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9" h="35">
                    <a:moveTo>
                      <a:pt x="32" y="35"/>
                    </a:moveTo>
                    <a:cubicBezTo>
                      <a:pt x="40" y="35"/>
                      <a:pt x="46" y="31"/>
                      <a:pt x="49" y="24"/>
                    </a:cubicBezTo>
                    <a:cubicBezTo>
                      <a:pt x="60" y="24"/>
                      <a:pt x="60" y="24"/>
                      <a:pt x="60" y="24"/>
                    </a:cubicBezTo>
                    <a:cubicBezTo>
                      <a:pt x="60" y="31"/>
                      <a:pt x="65" y="35"/>
                      <a:pt x="73" y="35"/>
                    </a:cubicBezTo>
                    <a:cubicBezTo>
                      <a:pt x="81" y="35"/>
                      <a:pt x="87" y="30"/>
                      <a:pt x="87" y="23"/>
                    </a:cubicBezTo>
                    <a:cubicBezTo>
                      <a:pt x="109" y="6"/>
                      <a:pt x="109" y="6"/>
                      <a:pt x="109" y="6"/>
                    </a:cubicBezTo>
                    <a:cubicBezTo>
                      <a:pt x="109" y="4"/>
                      <a:pt x="106" y="2"/>
                      <a:pt x="103" y="0"/>
                    </a:cubicBezTo>
                    <a:cubicBezTo>
                      <a:pt x="87" y="15"/>
                      <a:pt x="87" y="15"/>
                      <a:pt x="87" y="15"/>
                    </a:cubicBezTo>
                    <a:cubicBezTo>
                      <a:pt x="84" y="9"/>
                      <a:pt x="79" y="5"/>
                      <a:pt x="73" y="5"/>
                    </a:cubicBezTo>
                    <a:cubicBezTo>
                      <a:pt x="65" y="5"/>
                      <a:pt x="60" y="10"/>
                      <a:pt x="60" y="16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46" y="10"/>
                      <a:pt x="40" y="5"/>
                      <a:pt x="32" y="5"/>
                    </a:cubicBezTo>
                    <a:cubicBezTo>
                      <a:pt x="27" y="5"/>
                      <a:pt x="21" y="8"/>
                      <a:pt x="21" y="1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2"/>
                      <a:pt x="2" y="5"/>
                      <a:pt x="0" y="8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9" y="30"/>
                      <a:pt x="27" y="35"/>
                      <a:pt x="32" y="3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14154" name="Freeform 197"/>
              <p:cNvSpPr/>
              <p:nvPr/>
            </p:nvSpPr>
            <p:spPr bwMode="auto">
              <a:xfrm>
                <a:off x="3480" y="4975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14155" name="Freeform 198"/>
              <p:cNvSpPr/>
              <p:nvPr/>
            </p:nvSpPr>
            <p:spPr bwMode="auto">
              <a:xfrm>
                <a:off x="2957" y="4975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14156" name="Freeform 199"/>
              <p:cNvSpPr/>
              <p:nvPr/>
            </p:nvSpPr>
            <p:spPr bwMode="auto">
              <a:xfrm>
                <a:off x="4542" y="4975"/>
                <a:ext cx="10" cy="3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0 w 4"/>
                  <a:gd name="T5" fmla="*/ 0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14157" name="Freeform 200"/>
              <p:cNvSpPr/>
              <p:nvPr/>
            </p:nvSpPr>
            <p:spPr bwMode="auto">
              <a:xfrm>
                <a:off x="4015" y="4975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14158" name="Freeform 201"/>
              <p:cNvSpPr/>
              <p:nvPr/>
            </p:nvSpPr>
            <p:spPr bwMode="auto">
              <a:xfrm>
                <a:off x="3817" y="4472"/>
                <a:ext cx="920" cy="1703"/>
              </a:xfrm>
              <a:custGeom>
                <a:avLst/>
                <a:gdLst>
                  <a:gd name="T0" fmla="*/ 267 w 267"/>
                  <a:gd name="T1" fmla="*/ 124 h 494"/>
                  <a:gd name="T2" fmla="*/ 229 w 267"/>
                  <a:gd name="T3" fmla="*/ 16 h 494"/>
                  <a:gd name="T4" fmla="*/ 207 w 267"/>
                  <a:gd name="T5" fmla="*/ 1 h 494"/>
                  <a:gd name="T6" fmla="*/ 207 w 267"/>
                  <a:gd name="T7" fmla="*/ 0 h 494"/>
                  <a:gd name="T8" fmla="*/ 60 w 267"/>
                  <a:gd name="T9" fmla="*/ 0 h 494"/>
                  <a:gd name="T10" fmla="*/ 60 w 267"/>
                  <a:gd name="T11" fmla="*/ 1 h 494"/>
                  <a:gd name="T12" fmla="*/ 38 w 267"/>
                  <a:gd name="T13" fmla="*/ 16 h 494"/>
                  <a:gd name="T14" fmla="*/ 3 w 267"/>
                  <a:gd name="T15" fmla="*/ 124 h 494"/>
                  <a:gd name="T16" fmla="*/ 0 w 267"/>
                  <a:gd name="T17" fmla="*/ 133 h 494"/>
                  <a:gd name="T18" fmla="*/ 0 w 267"/>
                  <a:gd name="T19" fmla="*/ 136 h 494"/>
                  <a:gd name="T20" fmla="*/ 0 w 267"/>
                  <a:gd name="T21" fmla="*/ 225 h 494"/>
                  <a:gd name="T22" fmla="*/ 25 w 267"/>
                  <a:gd name="T23" fmla="*/ 248 h 494"/>
                  <a:gd name="T24" fmla="*/ 49 w 267"/>
                  <a:gd name="T25" fmla="*/ 225 h 494"/>
                  <a:gd name="T26" fmla="*/ 49 w 267"/>
                  <a:gd name="T27" fmla="*/ 136 h 494"/>
                  <a:gd name="T28" fmla="*/ 60 w 267"/>
                  <a:gd name="T29" fmla="*/ 94 h 494"/>
                  <a:gd name="T30" fmla="*/ 60 w 267"/>
                  <a:gd name="T31" fmla="*/ 267 h 494"/>
                  <a:gd name="T32" fmla="*/ 60 w 267"/>
                  <a:gd name="T33" fmla="*/ 276 h 494"/>
                  <a:gd name="T34" fmla="*/ 60 w 267"/>
                  <a:gd name="T35" fmla="*/ 366 h 494"/>
                  <a:gd name="T36" fmla="*/ 60 w 267"/>
                  <a:gd name="T37" fmla="*/ 368 h 494"/>
                  <a:gd name="T38" fmla="*/ 60 w 267"/>
                  <a:gd name="T39" fmla="*/ 369 h 494"/>
                  <a:gd name="T40" fmla="*/ 60 w 267"/>
                  <a:gd name="T41" fmla="*/ 469 h 494"/>
                  <a:gd name="T42" fmla="*/ 87 w 267"/>
                  <a:gd name="T43" fmla="*/ 494 h 494"/>
                  <a:gd name="T44" fmla="*/ 93 w 267"/>
                  <a:gd name="T45" fmla="*/ 494 h 494"/>
                  <a:gd name="T46" fmla="*/ 120 w 267"/>
                  <a:gd name="T47" fmla="*/ 469 h 494"/>
                  <a:gd name="T48" fmla="*/ 120 w 267"/>
                  <a:gd name="T49" fmla="*/ 369 h 494"/>
                  <a:gd name="T50" fmla="*/ 120 w 267"/>
                  <a:gd name="T51" fmla="*/ 368 h 494"/>
                  <a:gd name="T52" fmla="*/ 120 w 267"/>
                  <a:gd name="T53" fmla="*/ 366 h 494"/>
                  <a:gd name="T54" fmla="*/ 120 w 267"/>
                  <a:gd name="T55" fmla="*/ 276 h 494"/>
                  <a:gd name="T56" fmla="*/ 147 w 267"/>
                  <a:gd name="T57" fmla="*/ 276 h 494"/>
                  <a:gd name="T58" fmla="*/ 147 w 267"/>
                  <a:gd name="T59" fmla="*/ 366 h 494"/>
                  <a:gd name="T60" fmla="*/ 147 w 267"/>
                  <a:gd name="T61" fmla="*/ 368 h 494"/>
                  <a:gd name="T62" fmla="*/ 147 w 267"/>
                  <a:gd name="T63" fmla="*/ 369 h 494"/>
                  <a:gd name="T64" fmla="*/ 147 w 267"/>
                  <a:gd name="T65" fmla="*/ 469 h 494"/>
                  <a:gd name="T66" fmla="*/ 175 w 267"/>
                  <a:gd name="T67" fmla="*/ 494 h 494"/>
                  <a:gd name="T68" fmla="*/ 180 w 267"/>
                  <a:gd name="T69" fmla="*/ 494 h 494"/>
                  <a:gd name="T70" fmla="*/ 207 w 267"/>
                  <a:gd name="T71" fmla="*/ 469 h 494"/>
                  <a:gd name="T72" fmla="*/ 207 w 267"/>
                  <a:gd name="T73" fmla="*/ 369 h 494"/>
                  <a:gd name="T74" fmla="*/ 207 w 267"/>
                  <a:gd name="T75" fmla="*/ 368 h 494"/>
                  <a:gd name="T76" fmla="*/ 207 w 267"/>
                  <a:gd name="T77" fmla="*/ 366 h 494"/>
                  <a:gd name="T78" fmla="*/ 207 w 267"/>
                  <a:gd name="T79" fmla="*/ 276 h 494"/>
                  <a:gd name="T80" fmla="*/ 207 w 267"/>
                  <a:gd name="T81" fmla="*/ 267 h 494"/>
                  <a:gd name="T82" fmla="*/ 207 w 267"/>
                  <a:gd name="T83" fmla="*/ 92 h 494"/>
                  <a:gd name="T84" fmla="*/ 221 w 267"/>
                  <a:gd name="T85" fmla="*/ 136 h 494"/>
                  <a:gd name="T86" fmla="*/ 221 w 267"/>
                  <a:gd name="T87" fmla="*/ 225 h 494"/>
                  <a:gd name="T88" fmla="*/ 246 w 267"/>
                  <a:gd name="T89" fmla="*/ 248 h 494"/>
                  <a:gd name="T90" fmla="*/ 267 w 267"/>
                  <a:gd name="T91" fmla="*/ 225 h 494"/>
                  <a:gd name="T92" fmla="*/ 267 w 267"/>
                  <a:gd name="T93" fmla="*/ 136 h 494"/>
                  <a:gd name="T94" fmla="*/ 267 w 267"/>
                  <a:gd name="T95" fmla="*/ 135 h 494"/>
                  <a:gd name="T96" fmla="*/ 267 w 267"/>
                  <a:gd name="T97" fmla="*/ 124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67" h="494">
                    <a:moveTo>
                      <a:pt x="267" y="124"/>
                    </a:moveTo>
                    <a:cubicBezTo>
                      <a:pt x="229" y="16"/>
                      <a:pt x="229" y="16"/>
                      <a:pt x="229" y="16"/>
                    </a:cubicBezTo>
                    <a:cubicBezTo>
                      <a:pt x="226" y="7"/>
                      <a:pt x="218" y="0"/>
                      <a:pt x="207" y="1"/>
                    </a:cubicBezTo>
                    <a:cubicBezTo>
                      <a:pt x="207" y="0"/>
                      <a:pt x="207" y="0"/>
                      <a:pt x="207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52" y="0"/>
                      <a:pt x="41" y="7"/>
                      <a:pt x="38" y="16"/>
                    </a:cubicBezTo>
                    <a:cubicBezTo>
                      <a:pt x="3" y="124"/>
                      <a:pt x="3" y="124"/>
                      <a:pt x="3" y="124"/>
                    </a:cubicBezTo>
                    <a:cubicBezTo>
                      <a:pt x="0" y="128"/>
                      <a:pt x="0" y="131"/>
                      <a:pt x="0" y="133"/>
                    </a:cubicBezTo>
                    <a:cubicBezTo>
                      <a:pt x="0" y="133"/>
                      <a:pt x="0" y="135"/>
                      <a:pt x="0" y="136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0" y="237"/>
                      <a:pt x="11" y="248"/>
                      <a:pt x="25" y="248"/>
                    </a:cubicBezTo>
                    <a:cubicBezTo>
                      <a:pt x="38" y="248"/>
                      <a:pt x="49" y="237"/>
                      <a:pt x="49" y="225"/>
                    </a:cubicBezTo>
                    <a:cubicBezTo>
                      <a:pt x="49" y="136"/>
                      <a:pt x="49" y="136"/>
                      <a:pt x="49" y="136"/>
                    </a:cubicBezTo>
                    <a:cubicBezTo>
                      <a:pt x="60" y="94"/>
                      <a:pt x="60" y="94"/>
                      <a:pt x="60" y="94"/>
                    </a:cubicBezTo>
                    <a:cubicBezTo>
                      <a:pt x="60" y="267"/>
                      <a:pt x="60" y="267"/>
                      <a:pt x="60" y="267"/>
                    </a:cubicBezTo>
                    <a:cubicBezTo>
                      <a:pt x="60" y="276"/>
                      <a:pt x="60" y="276"/>
                      <a:pt x="60" y="276"/>
                    </a:cubicBezTo>
                    <a:cubicBezTo>
                      <a:pt x="60" y="366"/>
                      <a:pt x="60" y="366"/>
                      <a:pt x="60" y="366"/>
                    </a:cubicBezTo>
                    <a:cubicBezTo>
                      <a:pt x="60" y="368"/>
                      <a:pt x="60" y="368"/>
                      <a:pt x="60" y="368"/>
                    </a:cubicBezTo>
                    <a:cubicBezTo>
                      <a:pt x="60" y="369"/>
                      <a:pt x="60" y="369"/>
                      <a:pt x="60" y="369"/>
                    </a:cubicBezTo>
                    <a:cubicBezTo>
                      <a:pt x="60" y="469"/>
                      <a:pt x="60" y="469"/>
                      <a:pt x="60" y="469"/>
                    </a:cubicBezTo>
                    <a:cubicBezTo>
                      <a:pt x="60" y="484"/>
                      <a:pt x="71" y="494"/>
                      <a:pt x="87" y="494"/>
                    </a:cubicBezTo>
                    <a:cubicBezTo>
                      <a:pt x="93" y="494"/>
                      <a:pt x="93" y="494"/>
                      <a:pt x="93" y="494"/>
                    </a:cubicBezTo>
                    <a:cubicBezTo>
                      <a:pt x="109" y="494"/>
                      <a:pt x="120" y="484"/>
                      <a:pt x="120" y="469"/>
                    </a:cubicBezTo>
                    <a:cubicBezTo>
                      <a:pt x="120" y="369"/>
                      <a:pt x="120" y="369"/>
                      <a:pt x="120" y="369"/>
                    </a:cubicBezTo>
                    <a:cubicBezTo>
                      <a:pt x="120" y="368"/>
                      <a:pt x="120" y="368"/>
                      <a:pt x="120" y="368"/>
                    </a:cubicBezTo>
                    <a:cubicBezTo>
                      <a:pt x="120" y="368"/>
                      <a:pt x="120" y="368"/>
                      <a:pt x="120" y="366"/>
                    </a:cubicBezTo>
                    <a:cubicBezTo>
                      <a:pt x="120" y="276"/>
                      <a:pt x="120" y="276"/>
                      <a:pt x="120" y="276"/>
                    </a:cubicBezTo>
                    <a:cubicBezTo>
                      <a:pt x="147" y="276"/>
                      <a:pt x="147" y="276"/>
                      <a:pt x="147" y="276"/>
                    </a:cubicBezTo>
                    <a:cubicBezTo>
                      <a:pt x="147" y="366"/>
                      <a:pt x="147" y="366"/>
                      <a:pt x="147" y="366"/>
                    </a:cubicBezTo>
                    <a:cubicBezTo>
                      <a:pt x="147" y="368"/>
                      <a:pt x="147" y="368"/>
                      <a:pt x="147" y="368"/>
                    </a:cubicBezTo>
                    <a:cubicBezTo>
                      <a:pt x="147" y="369"/>
                      <a:pt x="147" y="369"/>
                      <a:pt x="147" y="369"/>
                    </a:cubicBezTo>
                    <a:cubicBezTo>
                      <a:pt x="147" y="469"/>
                      <a:pt x="147" y="469"/>
                      <a:pt x="147" y="469"/>
                    </a:cubicBezTo>
                    <a:cubicBezTo>
                      <a:pt x="147" y="484"/>
                      <a:pt x="158" y="494"/>
                      <a:pt x="175" y="494"/>
                    </a:cubicBezTo>
                    <a:cubicBezTo>
                      <a:pt x="180" y="494"/>
                      <a:pt x="180" y="494"/>
                      <a:pt x="180" y="494"/>
                    </a:cubicBezTo>
                    <a:cubicBezTo>
                      <a:pt x="197" y="494"/>
                      <a:pt x="207" y="484"/>
                      <a:pt x="207" y="469"/>
                    </a:cubicBezTo>
                    <a:cubicBezTo>
                      <a:pt x="207" y="369"/>
                      <a:pt x="207" y="369"/>
                      <a:pt x="207" y="369"/>
                    </a:cubicBezTo>
                    <a:cubicBezTo>
                      <a:pt x="207" y="368"/>
                      <a:pt x="207" y="368"/>
                      <a:pt x="207" y="368"/>
                    </a:cubicBezTo>
                    <a:cubicBezTo>
                      <a:pt x="207" y="368"/>
                      <a:pt x="207" y="368"/>
                      <a:pt x="207" y="366"/>
                    </a:cubicBezTo>
                    <a:cubicBezTo>
                      <a:pt x="207" y="276"/>
                      <a:pt x="207" y="276"/>
                      <a:pt x="207" y="276"/>
                    </a:cubicBezTo>
                    <a:cubicBezTo>
                      <a:pt x="207" y="267"/>
                      <a:pt x="207" y="267"/>
                      <a:pt x="207" y="267"/>
                    </a:cubicBezTo>
                    <a:cubicBezTo>
                      <a:pt x="207" y="92"/>
                      <a:pt x="207" y="92"/>
                      <a:pt x="207" y="92"/>
                    </a:cubicBezTo>
                    <a:cubicBezTo>
                      <a:pt x="221" y="136"/>
                      <a:pt x="221" y="136"/>
                      <a:pt x="221" y="136"/>
                    </a:cubicBezTo>
                    <a:cubicBezTo>
                      <a:pt x="221" y="225"/>
                      <a:pt x="221" y="225"/>
                      <a:pt x="221" y="225"/>
                    </a:cubicBezTo>
                    <a:cubicBezTo>
                      <a:pt x="221" y="237"/>
                      <a:pt x="229" y="248"/>
                      <a:pt x="246" y="248"/>
                    </a:cubicBezTo>
                    <a:cubicBezTo>
                      <a:pt x="256" y="248"/>
                      <a:pt x="267" y="237"/>
                      <a:pt x="267" y="225"/>
                    </a:cubicBezTo>
                    <a:cubicBezTo>
                      <a:pt x="267" y="136"/>
                      <a:pt x="267" y="136"/>
                      <a:pt x="267" y="136"/>
                    </a:cubicBezTo>
                    <a:cubicBezTo>
                      <a:pt x="267" y="135"/>
                      <a:pt x="267" y="135"/>
                      <a:pt x="267" y="135"/>
                    </a:cubicBezTo>
                    <a:cubicBezTo>
                      <a:pt x="267" y="131"/>
                      <a:pt x="267" y="128"/>
                      <a:pt x="267" y="12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14159" name="Freeform 202"/>
              <p:cNvSpPr/>
              <p:nvPr/>
            </p:nvSpPr>
            <p:spPr bwMode="auto">
              <a:xfrm>
                <a:off x="4100" y="4072"/>
                <a:ext cx="338" cy="158"/>
              </a:xfrm>
              <a:custGeom>
                <a:avLst/>
                <a:gdLst>
                  <a:gd name="T0" fmla="*/ 27 w 98"/>
                  <a:gd name="T1" fmla="*/ 34 h 46"/>
                  <a:gd name="T2" fmla="*/ 46 w 98"/>
                  <a:gd name="T3" fmla="*/ 46 h 46"/>
                  <a:gd name="T4" fmla="*/ 49 w 98"/>
                  <a:gd name="T5" fmla="*/ 46 h 46"/>
                  <a:gd name="T6" fmla="*/ 65 w 98"/>
                  <a:gd name="T7" fmla="*/ 34 h 46"/>
                  <a:gd name="T8" fmla="*/ 82 w 98"/>
                  <a:gd name="T9" fmla="*/ 42 h 46"/>
                  <a:gd name="T10" fmla="*/ 98 w 98"/>
                  <a:gd name="T11" fmla="*/ 31 h 46"/>
                  <a:gd name="T12" fmla="*/ 49 w 98"/>
                  <a:gd name="T13" fmla="*/ 0 h 46"/>
                  <a:gd name="T14" fmla="*/ 0 w 98"/>
                  <a:gd name="T15" fmla="*/ 30 h 46"/>
                  <a:gd name="T16" fmla="*/ 11 w 98"/>
                  <a:gd name="T17" fmla="*/ 41 h 46"/>
                  <a:gd name="T18" fmla="*/ 27 w 98"/>
                  <a:gd name="T19" fmla="*/ 3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46">
                    <a:moveTo>
                      <a:pt x="27" y="34"/>
                    </a:moveTo>
                    <a:cubicBezTo>
                      <a:pt x="35" y="34"/>
                      <a:pt x="44" y="40"/>
                      <a:pt x="46" y="46"/>
                    </a:cubicBezTo>
                    <a:cubicBezTo>
                      <a:pt x="49" y="46"/>
                      <a:pt x="49" y="46"/>
                      <a:pt x="49" y="46"/>
                    </a:cubicBezTo>
                    <a:cubicBezTo>
                      <a:pt x="49" y="40"/>
                      <a:pt x="60" y="34"/>
                      <a:pt x="65" y="34"/>
                    </a:cubicBezTo>
                    <a:cubicBezTo>
                      <a:pt x="74" y="34"/>
                      <a:pt x="79" y="37"/>
                      <a:pt x="82" y="42"/>
                    </a:cubicBezTo>
                    <a:cubicBezTo>
                      <a:pt x="98" y="31"/>
                      <a:pt x="98" y="31"/>
                      <a:pt x="98" y="31"/>
                    </a:cubicBezTo>
                    <a:cubicBezTo>
                      <a:pt x="87" y="12"/>
                      <a:pt x="71" y="0"/>
                      <a:pt x="49" y="0"/>
                    </a:cubicBezTo>
                    <a:cubicBezTo>
                      <a:pt x="27" y="0"/>
                      <a:pt x="8" y="12"/>
                      <a:pt x="0" y="30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6" y="37"/>
                      <a:pt x="22" y="34"/>
                      <a:pt x="27" y="3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14160" name="Freeform 203"/>
              <p:cNvSpPr/>
              <p:nvPr/>
            </p:nvSpPr>
            <p:spPr bwMode="auto">
              <a:xfrm>
                <a:off x="4082" y="4227"/>
                <a:ext cx="378" cy="225"/>
              </a:xfrm>
              <a:custGeom>
                <a:avLst/>
                <a:gdLst>
                  <a:gd name="T0" fmla="*/ 54 w 109"/>
                  <a:gd name="T1" fmla="*/ 65 h 65"/>
                  <a:gd name="T2" fmla="*/ 109 w 109"/>
                  <a:gd name="T3" fmla="*/ 11 h 65"/>
                  <a:gd name="T4" fmla="*/ 109 w 109"/>
                  <a:gd name="T5" fmla="*/ 0 h 65"/>
                  <a:gd name="T6" fmla="*/ 92 w 109"/>
                  <a:gd name="T7" fmla="*/ 14 h 65"/>
                  <a:gd name="T8" fmla="*/ 70 w 109"/>
                  <a:gd name="T9" fmla="*/ 30 h 65"/>
                  <a:gd name="T10" fmla="*/ 54 w 109"/>
                  <a:gd name="T11" fmla="*/ 14 h 65"/>
                  <a:gd name="T12" fmla="*/ 51 w 109"/>
                  <a:gd name="T13" fmla="*/ 14 h 65"/>
                  <a:gd name="T14" fmla="*/ 32 w 109"/>
                  <a:gd name="T15" fmla="*/ 30 h 65"/>
                  <a:gd name="T16" fmla="*/ 10 w 109"/>
                  <a:gd name="T17" fmla="*/ 11 h 65"/>
                  <a:gd name="T18" fmla="*/ 0 w 109"/>
                  <a:gd name="T19" fmla="*/ 0 h 65"/>
                  <a:gd name="T20" fmla="*/ 0 w 109"/>
                  <a:gd name="T21" fmla="*/ 11 h 65"/>
                  <a:gd name="T22" fmla="*/ 54 w 109"/>
                  <a:gd name="T23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9" h="65">
                    <a:moveTo>
                      <a:pt x="54" y="65"/>
                    </a:moveTo>
                    <a:cubicBezTo>
                      <a:pt x="81" y="65"/>
                      <a:pt x="109" y="41"/>
                      <a:pt x="109" y="11"/>
                    </a:cubicBezTo>
                    <a:cubicBezTo>
                      <a:pt x="109" y="7"/>
                      <a:pt x="109" y="4"/>
                      <a:pt x="109" y="0"/>
                    </a:cubicBezTo>
                    <a:cubicBezTo>
                      <a:pt x="92" y="14"/>
                      <a:pt x="92" y="14"/>
                      <a:pt x="92" y="14"/>
                    </a:cubicBezTo>
                    <a:cubicBezTo>
                      <a:pt x="90" y="22"/>
                      <a:pt x="81" y="30"/>
                      <a:pt x="70" y="30"/>
                    </a:cubicBezTo>
                    <a:cubicBezTo>
                      <a:pt x="62" y="30"/>
                      <a:pt x="54" y="23"/>
                      <a:pt x="54" y="14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49" y="23"/>
                      <a:pt x="43" y="30"/>
                      <a:pt x="32" y="30"/>
                    </a:cubicBezTo>
                    <a:cubicBezTo>
                      <a:pt x="21" y="30"/>
                      <a:pt x="13" y="20"/>
                      <a:pt x="10" y="1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7"/>
                      <a:pt x="0" y="11"/>
                    </a:cubicBezTo>
                    <a:cubicBezTo>
                      <a:pt x="0" y="41"/>
                      <a:pt x="21" y="65"/>
                      <a:pt x="54" y="6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14161" name="Freeform 204"/>
              <p:cNvSpPr/>
              <p:nvPr/>
            </p:nvSpPr>
            <p:spPr bwMode="auto">
              <a:xfrm>
                <a:off x="4082" y="4190"/>
                <a:ext cx="365" cy="123"/>
              </a:xfrm>
              <a:custGeom>
                <a:avLst/>
                <a:gdLst>
                  <a:gd name="T0" fmla="*/ 32 w 106"/>
                  <a:gd name="T1" fmla="*/ 36 h 36"/>
                  <a:gd name="T2" fmla="*/ 49 w 106"/>
                  <a:gd name="T3" fmla="*/ 23 h 36"/>
                  <a:gd name="T4" fmla="*/ 57 w 106"/>
                  <a:gd name="T5" fmla="*/ 23 h 36"/>
                  <a:gd name="T6" fmla="*/ 70 w 106"/>
                  <a:gd name="T7" fmla="*/ 36 h 36"/>
                  <a:gd name="T8" fmla="*/ 87 w 106"/>
                  <a:gd name="T9" fmla="*/ 22 h 36"/>
                  <a:gd name="T10" fmla="*/ 106 w 106"/>
                  <a:gd name="T11" fmla="*/ 7 h 36"/>
                  <a:gd name="T12" fmla="*/ 103 w 106"/>
                  <a:gd name="T13" fmla="*/ 1 h 36"/>
                  <a:gd name="T14" fmla="*/ 87 w 106"/>
                  <a:gd name="T15" fmla="*/ 14 h 36"/>
                  <a:gd name="T16" fmla="*/ 70 w 106"/>
                  <a:gd name="T17" fmla="*/ 4 h 36"/>
                  <a:gd name="T18" fmla="*/ 57 w 106"/>
                  <a:gd name="T19" fmla="*/ 16 h 36"/>
                  <a:gd name="T20" fmla="*/ 49 w 106"/>
                  <a:gd name="T21" fmla="*/ 16 h 36"/>
                  <a:gd name="T22" fmla="*/ 32 w 106"/>
                  <a:gd name="T23" fmla="*/ 4 h 36"/>
                  <a:gd name="T24" fmla="*/ 19 w 106"/>
                  <a:gd name="T25" fmla="*/ 14 h 36"/>
                  <a:gd name="T26" fmla="*/ 2 w 106"/>
                  <a:gd name="T27" fmla="*/ 0 h 36"/>
                  <a:gd name="T28" fmla="*/ 0 w 106"/>
                  <a:gd name="T29" fmla="*/ 7 h 36"/>
                  <a:gd name="T30" fmla="*/ 16 w 106"/>
                  <a:gd name="T31" fmla="*/ 21 h 36"/>
                  <a:gd name="T32" fmla="*/ 32 w 106"/>
                  <a:gd name="T3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6" h="36">
                    <a:moveTo>
                      <a:pt x="32" y="36"/>
                    </a:moveTo>
                    <a:cubicBezTo>
                      <a:pt x="38" y="36"/>
                      <a:pt x="46" y="30"/>
                      <a:pt x="49" y="23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60" y="30"/>
                      <a:pt x="65" y="36"/>
                      <a:pt x="70" y="36"/>
                    </a:cubicBezTo>
                    <a:cubicBezTo>
                      <a:pt x="81" y="36"/>
                      <a:pt x="87" y="30"/>
                      <a:pt x="87" y="22"/>
                    </a:cubicBezTo>
                    <a:cubicBezTo>
                      <a:pt x="106" y="7"/>
                      <a:pt x="106" y="7"/>
                      <a:pt x="106" y="7"/>
                    </a:cubicBezTo>
                    <a:cubicBezTo>
                      <a:pt x="106" y="4"/>
                      <a:pt x="103" y="1"/>
                      <a:pt x="103" y="1"/>
                    </a:cubicBezTo>
                    <a:cubicBezTo>
                      <a:pt x="87" y="14"/>
                      <a:pt x="87" y="14"/>
                      <a:pt x="87" y="14"/>
                    </a:cubicBezTo>
                    <a:cubicBezTo>
                      <a:pt x="81" y="8"/>
                      <a:pt x="76" y="4"/>
                      <a:pt x="70" y="4"/>
                    </a:cubicBezTo>
                    <a:cubicBezTo>
                      <a:pt x="65" y="4"/>
                      <a:pt x="60" y="10"/>
                      <a:pt x="57" y="16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46" y="10"/>
                      <a:pt x="38" y="4"/>
                      <a:pt x="32" y="4"/>
                    </a:cubicBezTo>
                    <a:cubicBezTo>
                      <a:pt x="27" y="4"/>
                      <a:pt x="21" y="8"/>
                      <a:pt x="19" y="1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3"/>
                      <a:pt x="0" y="4"/>
                      <a:pt x="0" y="7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6" y="29"/>
                      <a:pt x="24" y="36"/>
                      <a:pt x="32" y="3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1" name="Freeform 206"/>
              <p:cNvSpPr/>
              <p:nvPr/>
            </p:nvSpPr>
            <p:spPr bwMode="auto">
              <a:xfrm>
                <a:off x="5527" y="5165"/>
                <a:ext cx="58" cy="138"/>
              </a:xfrm>
              <a:custGeom>
                <a:avLst/>
                <a:gdLst>
                  <a:gd name="T0" fmla="*/ 0 w 17"/>
                  <a:gd name="T1" fmla="*/ 24 h 40"/>
                  <a:gd name="T2" fmla="*/ 17 w 17"/>
                  <a:gd name="T3" fmla="*/ 40 h 40"/>
                  <a:gd name="T4" fmla="*/ 17 w 17"/>
                  <a:gd name="T5" fmla="*/ 0 h 40"/>
                  <a:gd name="T6" fmla="*/ 0 w 17"/>
                  <a:gd name="T7" fmla="*/ 2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40">
                    <a:moveTo>
                      <a:pt x="0" y="24"/>
                    </a:moveTo>
                    <a:cubicBezTo>
                      <a:pt x="6" y="28"/>
                      <a:pt x="11" y="33"/>
                      <a:pt x="17" y="4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4" y="9"/>
                      <a:pt x="6" y="17"/>
                      <a:pt x="0" y="2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2" name="Freeform 207"/>
              <p:cNvSpPr/>
              <p:nvPr/>
            </p:nvSpPr>
            <p:spPr bwMode="auto">
              <a:xfrm>
                <a:off x="4890" y="4472"/>
                <a:ext cx="903" cy="1675"/>
              </a:xfrm>
              <a:custGeom>
                <a:avLst/>
                <a:gdLst>
                  <a:gd name="T0" fmla="*/ 262 w 262"/>
                  <a:gd name="T1" fmla="*/ 124 h 486"/>
                  <a:gd name="T2" fmla="*/ 226 w 262"/>
                  <a:gd name="T3" fmla="*/ 16 h 486"/>
                  <a:gd name="T4" fmla="*/ 202 w 262"/>
                  <a:gd name="T5" fmla="*/ 0 h 486"/>
                  <a:gd name="T6" fmla="*/ 57 w 262"/>
                  <a:gd name="T7" fmla="*/ 0 h 486"/>
                  <a:gd name="T8" fmla="*/ 35 w 262"/>
                  <a:gd name="T9" fmla="*/ 16 h 486"/>
                  <a:gd name="T10" fmla="*/ 0 w 262"/>
                  <a:gd name="T11" fmla="*/ 124 h 486"/>
                  <a:gd name="T12" fmla="*/ 0 w 262"/>
                  <a:gd name="T13" fmla="*/ 133 h 486"/>
                  <a:gd name="T14" fmla="*/ 0 w 262"/>
                  <a:gd name="T15" fmla="*/ 136 h 486"/>
                  <a:gd name="T16" fmla="*/ 0 w 262"/>
                  <a:gd name="T17" fmla="*/ 223 h 486"/>
                  <a:gd name="T18" fmla="*/ 22 w 262"/>
                  <a:gd name="T19" fmla="*/ 246 h 486"/>
                  <a:gd name="T20" fmla="*/ 44 w 262"/>
                  <a:gd name="T21" fmla="*/ 223 h 486"/>
                  <a:gd name="T22" fmla="*/ 44 w 262"/>
                  <a:gd name="T23" fmla="*/ 136 h 486"/>
                  <a:gd name="T24" fmla="*/ 44 w 262"/>
                  <a:gd name="T25" fmla="*/ 135 h 486"/>
                  <a:gd name="T26" fmla="*/ 57 w 262"/>
                  <a:gd name="T27" fmla="*/ 92 h 486"/>
                  <a:gd name="T28" fmla="*/ 57 w 262"/>
                  <a:gd name="T29" fmla="*/ 267 h 486"/>
                  <a:gd name="T30" fmla="*/ 57 w 262"/>
                  <a:gd name="T31" fmla="*/ 276 h 486"/>
                  <a:gd name="T32" fmla="*/ 57 w 262"/>
                  <a:gd name="T33" fmla="*/ 366 h 486"/>
                  <a:gd name="T34" fmla="*/ 60 w 262"/>
                  <a:gd name="T35" fmla="*/ 368 h 486"/>
                  <a:gd name="T36" fmla="*/ 57 w 262"/>
                  <a:gd name="T37" fmla="*/ 369 h 486"/>
                  <a:gd name="T38" fmla="*/ 57 w 262"/>
                  <a:gd name="T39" fmla="*/ 469 h 486"/>
                  <a:gd name="T40" fmla="*/ 65 w 262"/>
                  <a:gd name="T41" fmla="*/ 486 h 486"/>
                  <a:gd name="T42" fmla="*/ 71 w 262"/>
                  <a:gd name="T43" fmla="*/ 424 h 486"/>
                  <a:gd name="T44" fmla="*/ 71 w 262"/>
                  <a:gd name="T45" fmla="*/ 368 h 486"/>
                  <a:gd name="T46" fmla="*/ 71 w 262"/>
                  <a:gd name="T47" fmla="*/ 275 h 486"/>
                  <a:gd name="T48" fmla="*/ 98 w 262"/>
                  <a:gd name="T49" fmla="*/ 226 h 486"/>
                  <a:gd name="T50" fmla="*/ 71 w 262"/>
                  <a:gd name="T51" fmla="*/ 170 h 486"/>
                  <a:gd name="T52" fmla="*/ 142 w 262"/>
                  <a:gd name="T53" fmla="*/ 99 h 486"/>
                  <a:gd name="T54" fmla="*/ 202 w 262"/>
                  <a:gd name="T55" fmla="*/ 139 h 486"/>
                  <a:gd name="T56" fmla="*/ 202 w 262"/>
                  <a:gd name="T57" fmla="*/ 92 h 486"/>
                  <a:gd name="T58" fmla="*/ 218 w 262"/>
                  <a:gd name="T59" fmla="*/ 135 h 486"/>
                  <a:gd name="T60" fmla="*/ 218 w 262"/>
                  <a:gd name="T61" fmla="*/ 136 h 486"/>
                  <a:gd name="T62" fmla="*/ 218 w 262"/>
                  <a:gd name="T63" fmla="*/ 223 h 486"/>
                  <a:gd name="T64" fmla="*/ 240 w 262"/>
                  <a:gd name="T65" fmla="*/ 246 h 486"/>
                  <a:gd name="T66" fmla="*/ 262 w 262"/>
                  <a:gd name="T67" fmla="*/ 223 h 486"/>
                  <a:gd name="T68" fmla="*/ 262 w 262"/>
                  <a:gd name="T69" fmla="*/ 136 h 486"/>
                  <a:gd name="T70" fmla="*/ 262 w 262"/>
                  <a:gd name="T71" fmla="*/ 135 h 486"/>
                  <a:gd name="T72" fmla="*/ 262 w 262"/>
                  <a:gd name="T73" fmla="*/ 124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62" h="486">
                    <a:moveTo>
                      <a:pt x="262" y="124"/>
                    </a:moveTo>
                    <a:cubicBezTo>
                      <a:pt x="226" y="16"/>
                      <a:pt x="226" y="16"/>
                      <a:pt x="226" y="16"/>
                    </a:cubicBezTo>
                    <a:cubicBezTo>
                      <a:pt x="223" y="5"/>
                      <a:pt x="213" y="0"/>
                      <a:pt x="202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49" y="0"/>
                      <a:pt x="38" y="5"/>
                      <a:pt x="35" y="16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0" y="127"/>
                      <a:pt x="0" y="131"/>
                      <a:pt x="0" y="133"/>
                    </a:cubicBezTo>
                    <a:cubicBezTo>
                      <a:pt x="0" y="133"/>
                      <a:pt x="0" y="135"/>
                      <a:pt x="0" y="136"/>
                    </a:cubicBezTo>
                    <a:cubicBezTo>
                      <a:pt x="0" y="223"/>
                      <a:pt x="0" y="223"/>
                      <a:pt x="0" y="223"/>
                    </a:cubicBezTo>
                    <a:cubicBezTo>
                      <a:pt x="0" y="237"/>
                      <a:pt x="8" y="246"/>
                      <a:pt x="22" y="246"/>
                    </a:cubicBezTo>
                    <a:cubicBezTo>
                      <a:pt x="33" y="246"/>
                      <a:pt x="44" y="237"/>
                      <a:pt x="44" y="223"/>
                    </a:cubicBezTo>
                    <a:cubicBezTo>
                      <a:pt x="44" y="136"/>
                      <a:pt x="44" y="136"/>
                      <a:pt x="44" y="136"/>
                    </a:cubicBezTo>
                    <a:cubicBezTo>
                      <a:pt x="44" y="135"/>
                      <a:pt x="44" y="135"/>
                      <a:pt x="44" y="135"/>
                    </a:cubicBezTo>
                    <a:cubicBezTo>
                      <a:pt x="57" y="92"/>
                      <a:pt x="57" y="92"/>
                      <a:pt x="57" y="92"/>
                    </a:cubicBezTo>
                    <a:cubicBezTo>
                      <a:pt x="57" y="267"/>
                      <a:pt x="57" y="267"/>
                      <a:pt x="57" y="267"/>
                    </a:cubicBezTo>
                    <a:cubicBezTo>
                      <a:pt x="57" y="276"/>
                      <a:pt x="57" y="276"/>
                      <a:pt x="57" y="276"/>
                    </a:cubicBezTo>
                    <a:cubicBezTo>
                      <a:pt x="57" y="366"/>
                      <a:pt x="57" y="366"/>
                      <a:pt x="57" y="366"/>
                    </a:cubicBezTo>
                    <a:cubicBezTo>
                      <a:pt x="60" y="368"/>
                      <a:pt x="60" y="368"/>
                      <a:pt x="60" y="368"/>
                    </a:cubicBezTo>
                    <a:cubicBezTo>
                      <a:pt x="57" y="369"/>
                      <a:pt x="57" y="369"/>
                      <a:pt x="57" y="369"/>
                    </a:cubicBezTo>
                    <a:cubicBezTo>
                      <a:pt x="57" y="469"/>
                      <a:pt x="57" y="469"/>
                      <a:pt x="57" y="469"/>
                    </a:cubicBezTo>
                    <a:cubicBezTo>
                      <a:pt x="57" y="475"/>
                      <a:pt x="60" y="482"/>
                      <a:pt x="65" y="486"/>
                    </a:cubicBezTo>
                    <a:cubicBezTo>
                      <a:pt x="68" y="451"/>
                      <a:pt x="71" y="424"/>
                      <a:pt x="71" y="424"/>
                    </a:cubicBezTo>
                    <a:cubicBezTo>
                      <a:pt x="71" y="368"/>
                      <a:pt x="71" y="368"/>
                      <a:pt x="71" y="368"/>
                    </a:cubicBezTo>
                    <a:cubicBezTo>
                      <a:pt x="71" y="275"/>
                      <a:pt x="71" y="275"/>
                      <a:pt x="71" y="275"/>
                    </a:cubicBezTo>
                    <a:cubicBezTo>
                      <a:pt x="71" y="255"/>
                      <a:pt x="82" y="236"/>
                      <a:pt x="98" y="226"/>
                    </a:cubicBezTo>
                    <a:cubicBezTo>
                      <a:pt x="82" y="212"/>
                      <a:pt x="71" y="192"/>
                      <a:pt x="71" y="170"/>
                    </a:cubicBezTo>
                    <a:cubicBezTo>
                      <a:pt x="71" y="131"/>
                      <a:pt x="101" y="99"/>
                      <a:pt x="142" y="99"/>
                    </a:cubicBezTo>
                    <a:cubicBezTo>
                      <a:pt x="169" y="99"/>
                      <a:pt x="191" y="116"/>
                      <a:pt x="202" y="139"/>
                    </a:cubicBezTo>
                    <a:cubicBezTo>
                      <a:pt x="202" y="92"/>
                      <a:pt x="202" y="92"/>
                      <a:pt x="202" y="92"/>
                    </a:cubicBezTo>
                    <a:cubicBezTo>
                      <a:pt x="218" y="135"/>
                      <a:pt x="218" y="135"/>
                      <a:pt x="218" y="135"/>
                    </a:cubicBezTo>
                    <a:cubicBezTo>
                      <a:pt x="218" y="135"/>
                      <a:pt x="218" y="135"/>
                      <a:pt x="218" y="136"/>
                    </a:cubicBezTo>
                    <a:cubicBezTo>
                      <a:pt x="218" y="223"/>
                      <a:pt x="218" y="223"/>
                      <a:pt x="218" y="223"/>
                    </a:cubicBezTo>
                    <a:cubicBezTo>
                      <a:pt x="218" y="237"/>
                      <a:pt x="229" y="246"/>
                      <a:pt x="240" y="246"/>
                    </a:cubicBezTo>
                    <a:cubicBezTo>
                      <a:pt x="253" y="246"/>
                      <a:pt x="262" y="237"/>
                      <a:pt x="262" y="223"/>
                    </a:cubicBezTo>
                    <a:cubicBezTo>
                      <a:pt x="262" y="136"/>
                      <a:pt x="262" y="136"/>
                      <a:pt x="262" y="136"/>
                    </a:cubicBezTo>
                    <a:cubicBezTo>
                      <a:pt x="262" y="135"/>
                      <a:pt x="262" y="135"/>
                      <a:pt x="262" y="135"/>
                    </a:cubicBezTo>
                    <a:cubicBezTo>
                      <a:pt x="262" y="131"/>
                      <a:pt x="262" y="127"/>
                      <a:pt x="262" y="12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3" name="Freeform 208"/>
              <p:cNvSpPr/>
              <p:nvPr/>
            </p:nvSpPr>
            <p:spPr bwMode="auto">
              <a:xfrm>
                <a:off x="5150" y="4072"/>
                <a:ext cx="338" cy="158"/>
              </a:xfrm>
              <a:custGeom>
                <a:avLst/>
                <a:gdLst>
                  <a:gd name="T0" fmla="*/ 27 w 98"/>
                  <a:gd name="T1" fmla="*/ 34 h 46"/>
                  <a:gd name="T2" fmla="*/ 49 w 98"/>
                  <a:gd name="T3" fmla="*/ 46 h 46"/>
                  <a:gd name="T4" fmla="*/ 68 w 98"/>
                  <a:gd name="T5" fmla="*/ 34 h 46"/>
                  <a:gd name="T6" fmla="*/ 85 w 98"/>
                  <a:gd name="T7" fmla="*/ 42 h 46"/>
                  <a:gd name="T8" fmla="*/ 98 w 98"/>
                  <a:gd name="T9" fmla="*/ 30 h 46"/>
                  <a:gd name="T10" fmla="*/ 49 w 98"/>
                  <a:gd name="T11" fmla="*/ 0 h 46"/>
                  <a:gd name="T12" fmla="*/ 0 w 98"/>
                  <a:gd name="T13" fmla="*/ 30 h 46"/>
                  <a:gd name="T14" fmla="*/ 14 w 98"/>
                  <a:gd name="T15" fmla="*/ 41 h 46"/>
                  <a:gd name="T16" fmla="*/ 27 w 98"/>
                  <a:gd name="T17" fmla="*/ 3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6">
                    <a:moveTo>
                      <a:pt x="27" y="34"/>
                    </a:moveTo>
                    <a:cubicBezTo>
                      <a:pt x="38" y="34"/>
                      <a:pt x="44" y="40"/>
                      <a:pt x="49" y="46"/>
                    </a:cubicBezTo>
                    <a:cubicBezTo>
                      <a:pt x="55" y="40"/>
                      <a:pt x="60" y="34"/>
                      <a:pt x="68" y="34"/>
                    </a:cubicBezTo>
                    <a:cubicBezTo>
                      <a:pt x="77" y="34"/>
                      <a:pt x="82" y="37"/>
                      <a:pt x="85" y="42"/>
                    </a:cubicBezTo>
                    <a:cubicBezTo>
                      <a:pt x="98" y="30"/>
                      <a:pt x="98" y="30"/>
                      <a:pt x="98" y="30"/>
                    </a:cubicBezTo>
                    <a:cubicBezTo>
                      <a:pt x="90" y="12"/>
                      <a:pt x="71" y="0"/>
                      <a:pt x="49" y="0"/>
                    </a:cubicBezTo>
                    <a:cubicBezTo>
                      <a:pt x="27" y="0"/>
                      <a:pt x="11" y="12"/>
                      <a:pt x="0" y="30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7" y="37"/>
                      <a:pt x="22" y="34"/>
                      <a:pt x="27" y="3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4" name="Freeform 209"/>
              <p:cNvSpPr/>
              <p:nvPr/>
            </p:nvSpPr>
            <p:spPr bwMode="auto">
              <a:xfrm>
                <a:off x="5135" y="4225"/>
                <a:ext cx="375" cy="228"/>
              </a:xfrm>
              <a:custGeom>
                <a:avLst/>
                <a:gdLst>
                  <a:gd name="T0" fmla="*/ 54 w 109"/>
                  <a:gd name="T1" fmla="*/ 66 h 66"/>
                  <a:gd name="T2" fmla="*/ 109 w 109"/>
                  <a:gd name="T3" fmla="*/ 11 h 66"/>
                  <a:gd name="T4" fmla="*/ 109 w 109"/>
                  <a:gd name="T5" fmla="*/ 1 h 66"/>
                  <a:gd name="T6" fmla="*/ 92 w 109"/>
                  <a:gd name="T7" fmla="*/ 13 h 66"/>
                  <a:gd name="T8" fmla="*/ 73 w 109"/>
                  <a:gd name="T9" fmla="*/ 30 h 66"/>
                  <a:gd name="T10" fmla="*/ 54 w 109"/>
                  <a:gd name="T11" fmla="*/ 15 h 66"/>
                  <a:gd name="T12" fmla="*/ 32 w 109"/>
                  <a:gd name="T13" fmla="*/ 30 h 66"/>
                  <a:gd name="T14" fmla="*/ 16 w 109"/>
                  <a:gd name="T15" fmla="*/ 11 h 66"/>
                  <a:gd name="T16" fmla="*/ 0 w 109"/>
                  <a:gd name="T17" fmla="*/ 0 h 66"/>
                  <a:gd name="T18" fmla="*/ 0 w 109"/>
                  <a:gd name="T19" fmla="*/ 11 h 66"/>
                  <a:gd name="T20" fmla="*/ 54 w 109"/>
                  <a:gd name="T21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9" h="66">
                    <a:moveTo>
                      <a:pt x="54" y="66"/>
                    </a:moveTo>
                    <a:cubicBezTo>
                      <a:pt x="87" y="66"/>
                      <a:pt x="109" y="42"/>
                      <a:pt x="109" y="11"/>
                    </a:cubicBezTo>
                    <a:cubicBezTo>
                      <a:pt x="109" y="8"/>
                      <a:pt x="109" y="4"/>
                      <a:pt x="109" y="1"/>
                    </a:cubicBezTo>
                    <a:cubicBezTo>
                      <a:pt x="92" y="13"/>
                      <a:pt x="92" y="13"/>
                      <a:pt x="92" y="13"/>
                    </a:cubicBezTo>
                    <a:cubicBezTo>
                      <a:pt x="92" y="23"/>
                      <a:pt x="84" y="30"/>
                      <a:pt x="73" y="30"/>
                    </a:cubicBezTo>
                    <a:cubicBezTo>
                      <a:pt x="65" y="30"/>
                      <a:pt x="57" y="23"/>
                      <a:pt x="54" y="15"/>
                    </a:cubicBezTo>
                    <a:cubicBezTo>
                      <a:pt x="52" y="23"/>
                      <a:pt x="43" y="30"/>
                      <a:pt x="32" y="30"/>
                    </a:cubicBezTo>
                    <a:cubicBezTo>
                      <a:pt x="24" y="30"/>
                      <a:pt x="16" y="21"/>
                      <a:pt x="16" y="1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8"/>
                      <a:pt x="0" y="11"/>
                    </a:cubicBezTo>
                    <a:cubicBezTo>
                      <a:pt x="0" y="42"/>
                      <a:pt x="24" y="66"/>
                      <a:pt x="54" y="6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5" name="Freeform 210"/>
              <p:cNvSpPr/>
              <p:nvPr/>
            </p:nvSpPr>
            <p:spPr bwMode="auto">
              <a:xfrm>
                <a:off x="5140" y="4185"/>
                <a:ext cx="370" cy="128"/>
              </a:xfrm>
              <a:custGeom>
                <a:avLst/>
                <a:gdLst>
                  <a:gd name="T0" fmla="*/ 30 w 107"/>
                  <a:gd name="T1" fmla="*/ 37 h 37"/>
                  <a:gd name="T2" fmla="*/ 47 w 107"/>
                  <a:gd name="T3" fmla="*/ 24 h 37"/>
                  <a:gd name="T4" fmla="*/ 58 w 107"/>
                  <a:gd name="T5" fmla="*/ 24 h 37"/>
                  <a:gd name="T6" fmla="*/ 71 w 107"/>
                  <a:gd name="T7" fmla="*/ 37 h 37"/>
                  <a:gd name="T8" fmla="*/ 88 w 107"/>
                  <a:gd name="T9" fmla="*/ 23 h 37"/>
                  <a:gd name="T10" fmla="*/ 107 w 107"/>
                  <a:gd name="T11" fmla="*/ 8 h 37"/>
                  <a:gd name="T12" fmla="*/ 104 w 107"/>
                  <a:gd name="T13" fmla="*/ 0 h 37"/>
                  <a:gd name="T14" fmla="*/ 85 w 107"/>
                  <a:gd name="T15" fmla="*/ 15 h 37"/>
                  <a:gd name="T16" fmla="*/ 71 w 107"/>
                  <a:gd name="T17" fmla="*/ 5 h 37"/>
                  <a:gd name="T18" fmla="*/ 58 w 107"/>
                  <a:gd name="T19" fmla="*/ 17 h 37"/>
                  <a:gd name="T20" fmla="*/ 47 w 107"/>
                  <a:gd name="T21" fmla="*/ 17 h 37"/>
                  <a:gd name="T22" fmla="*/ 30 w 107"/>
                  <a:gd name="T23" fmla="*/ 5 h 37"/>
                  <a:gd name="T24" fmla="*/ 20 w 107"/>
                  <a:gd name="T25" fmla="*/ 13 h 37"/>
                  <a:gd name="T26" fmla="*/ 3 w 107"/>
                  <a:gd name="T27" fmla="*/ 1 h 37"/>
                  <a:gd name="T28" fmla="*/ 0 w 107"/>
                  <a:gd name="T29" fmla="*/ 8 h 37"/>
                  <a:gd name="T30" fmla="*/ 17 w 107"/>
                  <a:gd name="T31" fmla="*/ 22 h 37"/>
                  <a:gd name="T32" fmla="*/ 30 w 107"/>
                  <a:gd name="T3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7" h="37">
                    <a:moveTo>
                      <a:pt x="30" y="37"/>
                    </a:moveTo>
                    <a:cubicBezTo>
                      <a:pt x="41" y="37"/>
                      <a:pt x="47" y="31"/>
                      <a:pt x="47" y="24"/>
                    </a:cubicBezTo>
                    <a:cubicBezTo>
                      <a:pt x="58" y="24"/>
                      <a:pt x="58" y="24"/>
                      <a:pt x="58" y="24"/>
                    </a:cubicBezTo>
                    <a:cubicBezTo>
                      <a:pt x="58" y="31"/>
                      <a:pt x="63" y="37"/>
                      <a:pt x="71" y="37"/>
                    </a:cubicBezTo>
                    <a:cubicBezTo>
                      <a:pt x="80" y="37"/>
                      <a:pt x="85" y="30"/>
                      <a:pt x="88" y="23"/>
                    </a:cubicBezTo>
                    <a:cubicBezTo>
                      <a:pt x="107" y="8"/>
                      <a:pt x="107" y="8"/>
                      <a:pt x="107" y="8"/>
                    </a:cubicBezTo>
                    <a:cubicBezTo>
                      <a:pt x="107" y="5"/>
                      <a:pt x="107" y="2"/>
                      <a:pt x="104" y="0"/>
                    </a:cubicBezTo>
                    <a:cubicBezTo>
                      <a:pt x="85" y="15"/>
                      <a:pt x="85" y="15"/>
                      <a:pt x="85" y="15"/>
                    </a:cubicBezTo>
                    <a:cubicBezTo>
                      <a:pt x="85" y="9"/>
                      <a:pt x="80" y="5"/>
                      <a:pt x="71" y="5"/>
                    </a:cubicBezTo>
                    <a:cubicBezTo>
                      <a:pt x="63" y="5"/>
                      <a:pt x="58" y="11"/>
                      <a:pt x="58" y="17"/>
                    </a:cubicBezTo>
                    <a:cubicBezTo>
                      <a:pt x="47" y="17"/>
                      <a:pt x="47" y="17"/>
                      <a:pt x="47" y="17"/>
                    </a:cubicBezTo>
                    <a:cubicBezTo>
                      <a:pt x="47" y="11"/>
                      <a:pt x="41" y="5"/>
                      <a:pt x="30" y="5"/>
                    </a:cubicBezTo>
                    <a:cubicBezTo>
                      <a:pt x="25" y="5"/>
                      <a:pt x="20" y="9"/>
                      <a:pt x="20" y="1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0" y="5"/>
                      <a:pt x="0" y="8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30"/>
                      <a:pt x="25" y="37"/>
                      <a:pt x="30" y="3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6" name="Freeform 211"/>
              <p:cNvSpPr/>
              <p:nvPr/>
            </p:nvSpPr>
            <p:spPr bwMode="auto">
              <a:xfrm>
                <a:off x="5640" y="5355"/>
                <a:ext cx="130" cy="530"/>
              </a:xfrm>
              <a:custGeom>
                <a:avLst/>
                <a:gdLst>
                  <a:gd name="T0" fmla="*/ 0 w 38"/>
                  <a:gd name="T1" fmla="*/ 0 h 154"/>
                  <a:gd name="T2" fmla="*/ 0 w 38"/>
                  <a:gd name="T3" fmla="*/ 65 h 154"/>
                  <a:gd name="T4" fmla="*/ 0 w 38"/>
                  <a:gd name="T5" fmla="*/ 136 h 154"/>
                  <a:gd name="T6" fmla="*/ 0 w 38"/>
                  <a:gd name="T7" fmla="*/ 154 h 154"/>
                  <a:gd name="T8" fmla="*/ 5 w 38"/>
                  <a:gd name="T9" fmla="*/ 154 h 154"/>
                  <a:gd name="T10" fmla="*/ 11 w 38"/>
                  <a:gd name="T11" fmla="*/ 154 h 154"/>
                  <a:gd name="T12" fmla="*/ 38 w 38"/>
                  <a:gd name="T13" fmla="*/ 128 h 154"/>
                  <a:gd name="T14" fmla="*/ 38 w 38"/>
                  <a:gd name="T15" fmla="*/ 29 h 154"/>
                  <a:gd name="T16" fmla="*/ 38 w 38"/>
                  <a:gd name="T17" fmla="*/ 27 h 154"/>
                  <a:gd name="T18" fmla="*/ 38 w 38"/>
                  <a:gd name="T19" fmla="*/ 26 h 154"/>
                  <a:gd name="T20" fmla="*/ 38 w 38"/>
                  <a:gd name="T21" fmla="*/ 5 h 154"/>
                  <a:gd name="T22" fmla="*/ 24 w 38"/>
                  <a:gd name="T23" fmla="*/ 8 h 154"/>
                  <a:gd name="T24" fmla="*/ 0 w 38"/>
                  <a:gd name="T25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154">
                    <a:moveTo>
                      <a:pt x="0" y="0"/>
                    </a:moveTo>
                    <a:cubicBezTo>
                      <a:pt x="0" y="65"/>
                      <a:pt x="0" y="65"/>
                      <a:pt x="0" y="65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3" y="154"/>
                      <a:pt x="5" y="154"/>
                      <a:pt x="5" y="154"/>
                    </a:cubicBezTo>
                    <a:cubicBezTo>
                      <a:pt x="11" y="154"/>
                      <a:pt x="11" y="154"/>
                      <a:pt x="11" y="154"/>
                    </a:cubicBezTo>
                    <a:cubicBezTo>
                      <a:pt x="27" y="154"/>
                      <a:pt x="38" y="143"/>
                      <a:pt x="38" y="128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8" y="29"/>
                      <a:pt x="38" y="29"/>
                      <a:pt x="38" y="27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3" y="7"/>
                      <a:pt x="27" y="8"/>
                      <a:pt x="24" y="8"/>
                    </a:cubicBezTo>
                    <a:cubicBezTo>
                      <a:pt x="16" y="8"/>
                      <a:pt x="5" y="5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7" name="Freeform 212"/>
              <p:cNvSpPr/>
              <p:nvPr/>
            </p:nvSpPr>
            <p:spPr bwMode="auto">
              <a:xfrm>
                <a:off x="5510" y="4180"/>
                <a:ext cx="693" cy="1705"/>
              </a:xfrm>
              <a:custGeom>
                <a:avLst/>
                <a:gdLst>
                  <a:gd name="T0" fmla="*/ 111 w 201"/>
                  <a:gd name="T1" fmla="*/ 314 h 495"/>
                  <a:gd name="T2" fmla="*/ 111 w 201"/>
                  <a:gd name="T3" fmla="*/ 299 h 495"/>
                  <a:gd name="T4" fmla="*/ 111 w 201"/>
                  <a:gd name="T5" fmla="*/ 247 h 495"/>
                  <a:gd name="T6" fmla="*/ 111 w 201"/>
                  <a:gd name="T7" fmla="*/ 232 h 495"/>
                  <a:gd name="T8" fmla="*/ 111 w 201"/>
                  <a:gd name="T9" fmla="*/ 228 h 495"/>
                  <a:gd name="T10" fmla="*/ 114 w 201"/>
                  <a:gd name="T11" fmla="*/ 213 h 495"/>
                  <a:gd name="T12" fmla="*/ 147 w 201"/>
                  <a:gd name="T13" fmla="*/ 109 h 495"/>
                  <a:gd name="T14" fmla="*/ 152 w 201"/>
                  <a:gd name="T15" fmla="*/ 98 h 495"/>
                  <a:gd name="T16" fmla="*/ 182 w 201"/>
                  <a:gd name="T17" fmla="*/ 74 h 495"/>
                  <a:gd name="T18" fmla="*/ 201 w 201"/>
                  <a:gd name="T19" fmla="*/ 74 h 495"/>
                  <a:gd name="T20" fmla="*/ 182 w 201"/>
                  <a:gd name="T21" fmla="*/ 24 h 495"/>
                  <a:gd name="T22" fmla="*/ 185 w 201"/>
                  <a:gd name="T23" fmla="*/ 11 h 495"/>
                  <a:gd name="T24" fmla="*/ 163 w 201"/>
                  <a:gd name="T25" fmla="*/ 0 h 495"/>
                  <a:gd name="T26" fmla="*/ 16 w 201"/>
                  <a:gd name="T27" fmla="*/ 0 h 495"/>
                  <a:gd name="T28" fmla="*/ 16 w 201"/>
                  <a:gd name="T29" fmla="*/ 2 h 495"/>
                  <a:gd name="T30" fmla="*/ 19 w 201"/>
                  <a:gd name="T31" fmla="*/ 24 h 495"/>
                  <a:gd name="T32" fmla="*/ 0 w 201"/>
                  <a:gd name="T33" fmla="*/ 74 h 495"/>
                  <a:gd name="T34" fmla="*/ 27 w 201"/>
                  <a:gd name="T35" fmla="*/ 74 h 495"/>
                  <a:gd name="T36" fmla="*/ 57 w 201"/>
                  <a:gd name="T37" fmla="*/ 98 h 495"/>
                  <a:gd name="T38" fmla="*/ 60 w 201"/>
                  <a:gd name="T39" fmla="*/ 109 h 495"/>
                  <a:gd name="T40" fmla="*/ 95 w 201"/>
                  <a:gd name="T41" fmla="*/ 213 h 495"/>
                  <a:gd name="T42" fmla="*/ 98 w 201"/>
                  <a:gd name="T43" fmla="*/ 228 h 495"/>
                  <a:gd name="T44" fmla="*/ 98 w 201"/>
                  <a:gd name="T45" fmla="*/ 232 h 495"/>
                  <a:gd name="T46" fmla="*/ 98 w 201"/>
                  <a:gd name="T47" fmla="*/ 247 h 495"/>
                  <a:gd name="T48" fmla="*/ 98 w 201"/>
                  <a:gd name="T49" fmla="*/ 277 h 495"/>
                  <a:gd name="T50" fmla="*/ 103 w 201"/>
                  <a:gd name="T51" fmla="*/ 277 h 495"/>
                  <a:gd name="T52" fmla="*/ 103 w 201"/>
                  <a:gd name="T53" fmla="*/ 367 h 495"/>
                  <a:gd name="T54" fmla="*/ 103 w 201"/>
                  <a:gd name="T55" fmla="*/ 368 h 495"/>
                  <a:gd name="T56" fmla="*/ 103 w 201"/>
                  <a:gd name="T57" fmla="*/ 370 h 495"/>
                  <a:gd name="T58" fmla="*/ 103 w 201"/>
                  <a:gd name="T59" fmla="*/ 469 h 495"/>
                  <a:gd name="T60" fmla="*/ 131 w 201"/>
                  <a:gd name="T61" fmla="*/ 495 h 495"/>
                  <a:gd name="T62" fmla="*/ 136 w 201"/>
                  <a:gd name="T63" fmla="*/ 495 h 495"/>
                  <a:gd name="T64" fmla="*/ 163 w 201"/>
                  <a:gd name="T65" fmla="*/ 469 h 495"/>
                  <a:gd name="T66" fmla="*/ 163 w 201"/>
                  <a:gd name="T67" fmla="*/ 370 h 495"/>
                  <a:gd name="T68" fmla="*/ 163 w 201"/>
                  <a:gd name="T69" fmla="*/ 368 h 495"/>
                  <a:gd name="T70" fmla="*/ 163 w 201"/>
                  <a:gd name="T71" fmla="*/ 367 h 495"/>
                  <a:gd name="T72" fmla="*/ 163 w 201"/>
                  <a:gd name="T73" fmla="*/ 345 h 495"/>
                  <a:gd name="T74" fmla="*/ 147 w 201"/>
                  <a:gd name="T75" fmla="*/ 349 h 495"/>
                  <a:gd name="T76" fmla="*/ 111 w 201"/>
                  <a:gd name="T77" fmla="*/ 314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01" h="495">
                    <a:moveTo>
                      <a:pt x="111" y="314"/>
                    </a:moveTo>
                    <a:cubicBezTo>
                      <a:pt x="111" y="299"/>
                      <a:pt x="111" y="299"/>
                      <a:pt x="111" y="299"/>
                    </a:cubicBezTo>
                    <a:cubicBezTo>
                      <a:pt x="111" y="247"/>
                      <a:pt x="111" y="247"/>
                      <a:pt x="111" y="247"/>
                    </a:cubicBezTo>
                    <a:cubicBezTo>
                      <a:pt x="111" y="232"/>
                      <a:pt x="111" y="232"/>
                      <a:pt x="111" y="232"/>
                    </a:cubicBezTo>
                    <a:cubicBezTo>
                      <a:pt x="111" y="231"/>
                      <a:pt x="111" y="229"/>
                      <a:pt x="111" y="228"/>
                    </a:cubicBezTo>
                    <a:cubicBezTo>
                      <a:pt x="111" y="222"/>
                      <a:pt x="111" y="218"/>
                      <a:pt x="114" y="213"/>
                    </a:cubicBezTo>
                    <a:cubicBezTo>
                      <a:pt x="147" y="109"/>
                      <a:pt x="147" y="109"/>
                      <a:pt x="147" y="109"/>
                    </a:cubicBezTo>
                    <a:cubicBezTo>
                      <a:pt x="152" y="98"/>
                      <a:pt x="152" y="98"/>
                      <a:pt x="152" y="98"/>
                    </a:cubicBezTo>
                    <a:cubicBezTo>
                      <a:pt x="158" y="85"/>
                      <a:pt x="169" y="75"/>
                      <a:pt x="182" y="74"/>
                    </a:cubicBezTo>
                    <a:cubicBezTo>
                      <a:pt x="201" y="74"/>
                      <a:pt x="201" y="74"/>
                      <a:pt x="201" y="74"/>
                    </a:cubicBezTo>
                    <a:cubicBezTo>
                      <a:pt x="190" y="62"/>
                      <a:pt x="182" y="44"/>
                      <a:pt x="182" y="24"/>
                    </a:cubicBezTo>
                    <a:cubicBezTo>
                      <a:pt x="182" y="19"/>
                      <a:pt x="182" y="15"/>
                      <a:pt x="185" y="11"/>
                    </a:cubicBezTo>
                    <a:cubicBezTo>
                      <a:pt x="180" y="4"/>
                      <a:pt x="171" y="0"/>
                      <a:pt x="163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9"/>
                      <a:pt x="19" y="17"/>
                      <a:pt x="19" y="24"/>
                    </a:cubicBezTo>
                    <a:cubicBezTo>
                      <a:pt x="19" y="44"/>
                      <a:pt x="11" y="62"/>
                      <a:pt x="0" y="74"/>
                    </a:cubicBezTo>
                    <a:cubicBezTo>
                      <a:pt x="27" y="74"/>
                      <a:pt x="27" y="74"/>
                      <a:pt x="27" y="74"/>
                    </a:cubicBezTo>
                    <a:cubicBezTo>
                      <a:pt x="41" y="75"/>
                      <a:pt x="54" y="85"/>
                      <a:pt x="57" y="98"/>
                    </a:cubicBezTo>
                    <a:cubicBezTo>
                      <a:pt x="60" y="109"/>
                      <a:pt x="60" y="109"/>
                      <a:pt x="60" y="109"/>
                    </a:cubicBezTo>
                    <a:cubicBezTo>
                      <a:pt x="95" y="213"/>
                      <a:pt x="95" y="213"/>
                      <a:pt x="95" y="213"/>
                    </a:cubicBezTo>
                    <a:cubicBezTo>
                      <a:pt x="98" y="218"/>
                      <a:pt x="98" y="222"/>
                      <a:pt x="98" y="228"/>
                    </a:cubicBezTo>
                    <a:cubicBezTo>
                      <a:pt x="98" y="229"/>
                      <a:pt x="98" y="231"/>
                      <a:pt x="98" y="232"/>
                    </a:cubicBezTo>
                    <a:cubicBezTo>
                      <a:pt x="98" y="247"/>
                      <a:pt x="98" y="247"/>
                      <a:pt x="98" y="247"/>
                    </a:cubicBezTo>
                    <a:cubicBezTo>
                      <a:pt x="98" y="277"/>
                      <a:pt x="98" y="277"/>
                      <a:pt x="98" y="277"/>
                    </a:cubicBezTo>
                    <a:cubicBezTo>
                      <a:pt x="103" y="277"/>
                      <a:pt x="103" y="277"/>
                      <a:pt x="103" y="277"/>
                    </a:cubicBezTo>
                    <a:cubicBezTo>
                      <a:pt x="103" y="367"/>
                      <a:pt x="103" y="367"/>
                      <a:pt x="103" y="367"/>
                    </a:cubicBezTo>
                    <a:cubicBezTo>
                      <a:pt x="103" y="368"/>
                      <a:pt x="103" y="368"/>
                      <a:pt x="103" y="368"/>
                    </a:cubicBezTo>
                    <a:cubicBezTo>
                      <a:pt x="103" y="370"/>
                      <a:pt x="103" y="370"/>
                      <a:pt x="103" y="370"/>
                    </a:cubicBezTo>
                    <a:cubicBezTo>
                      <a:pt x="103" y="469"/>
                      <a:pt x="103" y="469"/>
                      <a:pt x="103" y="469"/>
                    </a:cubicBezTo>
                    <a:cubicBezTo>
                      <a:pt x="103" y="484"/>
                      <a:pt x="114" y="495"/>
                      <a:pt x="131" y="495"/>
                    </a:cubicBezTo>
                    <a:cubicBezTo>
                      <a:pt x="136" y="495"/>
                      <a:pt x="136" y="495"/>
                      <a:pt x="136" y="495"/>
                    </a:cubicBezTo>
                    <a:cubicBezTo>
                      <a:pt x="152" y="495"/>
                      <a:pt x="163" y="484"/>
                      <a:pt x="163" y="469"/>
                    </a:cubicBezTo>
                    <a:cubicBezTo>
                      <a:pt x="163" y="370"/>
                      <a:pt x="163" y="370"/>
                      <a:pt x="163" y="370"/>
                    </a:cubicBezTo>
                    <a:cubicBezTo>
                      <a:pt x="163" y="370"/>
                      <a:pt x="163" y="370"/>
                      <a:pt x="163" y="368"/>
                    </a:cubicBezTo>
                    <a:cubicBezTo>
                      <a:pt x="163" y="367"/>
                      <a:pt x="163" y="367"/>
                      <a:pt x="163" y="367"/>
                    </a:cubicBezTo>
                    <a:cubicBezTo>
                      <a:pt x="163" y="345"/>
                      <a:pt x="163" y="345"/>
                      <a:pt x="163" y="345"/>
                    </a:cubicBezTo>
                    <a:cubicBezTo>
                      <a:pt x="158" y="348"/>
                      <a:pt x="152" y="349"/>
                      <a:pt x="147" y="349"/>
                    </a:cubicBezTo>
                    <a:cubicBezTo>
                      <a:pt x="128" y="349"/>
                      <a:pt x="111" y="334"/>
                      <a:pt x="111" y="31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8" name="Freeform 213"/>
              <p:cNvSpPr/>
              <p:nvPr/>
            </p:nvSpPr>
            <p:spPr bwMode="auto">
              <a:xfrm>
                <a:off x="5640" y="3782"/>
                <a:ext cx="338" cy="163"/>
              </a:xfrm>
              <a:custGeom>
                <a:avLst/>
                <a:gdLst>
                  <a:gd name="T0" fmla="*/ 27 w 98"/>
                  <a:gd name="T1" fmla="*/ 34 h 47"/>
                  <a:gd name="T2" fmla="*/ 46 w 98"/>
                  <a:gd name="T3" fmla="*/ 47 h 47"/>
                  <a:gd name="T4" fmla="*/ 49 w 98"/>
                  <a:gd name="T5" fmla="*/ 47 h 47"/>
                  <a:gd name="T6" fmla="*/ 65 w 98"/>
                  <a:gd name="T7" fmla="*/ 34 h 47"/>
                  <a:gd name="T8" fmla="*/ 82 w 98"/>
                  <a:gd name="T9" fmla="*/ 42 h 47"/>
                  <a:gd name="T10" fmla="*/ 98 w 98"/>
                  <a:gd name="T11" fmla="*/ 31 h 47"/>
                  <a:gd name="T12" fmla="*/ 49 w 98"/>
                  <a:gd name="T13" fmla="*/ 0 h 47"/>
                  <a:gd name="T14" fmla="*/ 0 w 98"/>
                  <a:gd name="T15" fmla="*/ 30 h 47"/>
                  <a:gd name="T16" fmla="*/ 11 w 98"/>
                  <a:gd name="T17" fmla="*/ 40 h 47"/>
                  <a:gd name="T18" fmla="*/ 27 w 98"/>
                  <a:gd name="T19" fmla="*/ 3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47">
                    <a:moveTo>
                      <a:pt x="27" y="34"/>
                    </a:moveTo>
                    <a:cubicBezTo>
                      <a:pt x="35" y="34"/>
                      <a:pt x="44" y="39"/>
                      <a:pt x="46" y="47"/>
                    </a:cubicBezTo>
                    <a:cubicBezTo>
                      <a:pt x="49" y="47"/>
                      <a:pt x="49" y="47"/>
                      <a:pt x="49" y="47"/>
                    </a:cubicBezTo>
                    <a:cubicBezTo>
                      <a:pt x="52" y="39"/>
                      <a:pt x="60" y="34"/>
                      <a:pt x="65" y="34"/>
                    </a:cubicBezTo>
                    <a:cubicBezTo>
                      <a:pt x="73" y="34"/>
                      <a:pt x="79" y="36"/>
                      <a:pt x="82" y="42"/>
                    </a:cubicBezTo>
                    <a:cubicBezTo>
                      <a:pt x="98" y="31"/>
                      <a:pt x="98" y="31"/>
                      <a:pt x="98" y="31"/>
                    </a:cubicBezTo>
                    <a:cubicBezTo>
                      <a:pt x="87" y="12"/>
                      <a:pt x="71" y="0"/>
                      <a:pt x="49" y="0"/>
                    </a:cubicBezTo>
                    <a:cubicBezTo>
                      <a:pt x="27" y="0"/>
                      <a:pt x="8" y="12"/>
                      <a:pt x="0" y="3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6" y="36"/>
                      <a:pt x="22" y="34"/>
                      <a:pt x="27" y="3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9" name="Freeform 214"/>
              <p:cNvSpPr/>
              <p:nvPr/>
            </p:nvSpPr>
            <p:spPr bwMode="auto">
              <a:xfrm>
                <a:off x="5622" y="3935"/>
                <a:ext cx="373" cy="228"/>
              </a:xfrm>
              <a:custGeom>
                <a:avLst/>
                <a:gdLst>
                  <a:gd name="T0" fmla="*/ 54 w 108"/>
                  <a:gd name="T1" fmla="*/ 66 h 66"/>
                  <a:gd name="T2" fmla="*/ 108 w 108"/>
                  <a:gd name="T3" fmla="*/ 11 h 66"/>
                  <a:gd name="T4" fmla="*/ 108 w 108"/>
                  <a:gd name="T5" fmla="*/ 0 h 66"/>
                  <a:gd name="T6" fmla="*/ 92 w 108"/>
                  <a:gd name="T7" fmla="*/ 14 h 66"/>
                  <a:gd name="T8" fmla="*/ 70 w 108"/>
                  <a:gd name="T9" fmla="*/ 29 h 66"/>
                  <a:gd name="T10" fmla="*/ 54 w 108"/>
                  <a:gd name="T11" fmla="*/ 14 h 66"/>
                  <a:gd name="T12" fmla="*/ 51 w 108"/>
                  <a:gd name="T13" fmla="*/ 14 h 66"/>
                  <a:gd name="T14" fmla="*/ 32 w 108"/>
                  <a:gd name="T15" fmla="*/ 29 h 66"/>
                  <a:gd name="T16" fmla="*/ 10 w 108"/>
                  <a:gd name="T17" fmla="*/ 11 h 66"/>
                  <a:gd name="T18" fmla="*/ 0 w 108"/>
                  <a:gd name="T19" fmla="*/ 0 h 66"/>
                  <a:gd name="T20" fmla="*/ 0 w 108"/>
                  <a:gd name="T21" fmla="*/ 11 h 66"/>
                  <a:gd name="T22" fmla="*/ 54 w 108"/>
                  <a:gd name="T23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8" h="66">
                    <a:moveTo>
                      <a:pt x="54" y="66"/>
                    </a:moveTo>
                    <a:cubicBezTo>
                      <a:pt x="84" y="66"/>
                      <a:pt x="108" y="41"/>
                      <a:pt x="108" y="11"/>
                    </a:cubicBezTo>
                    <a:cubicBezTo>
                      <a:pt x="108" y="7"/>
                      <a:pt x="108" y="5"/>
                      <a:pt x="108" y="0"/>
                    </a:cubicBezTo>
                    <a:cubicBezTo>
                      <a:pt x="92" y="14"/>
                      <a:pt x="92" y="14"/>
                      <a:pt x="92" y="14"/>
                    </a:cubicBezTo>
                    <a:cubicBezTo>
                      <a:pt x="89" y="22"/>
                      <a:pt x="81" y="29"/>
                      <a:pt x="70" y="29"/>
                    </a:cubicBezTo>
                    <a:cubicBezTo>
                      <a:pt x="62" y="29"/>
                      <a:pt x="54" y="24"/>
                      <a:pt x="54" y="14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49" y="24"/>
                      <a:pt x="43" y="29"/>
                      <a:pt x="32" y="29"/>
                    </a:cubicBezTo>
                    <a:cubicBezTo>
                      <a:pt x="21" y="29"/>
                      <a:pt x="13" y="21"/>
                      <a:pt x="10" y="1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7"/>
                      <a:pt x="0" y="11"/>
                    </a:cubicBezTo>
                    <a:cubicBezTo>
                      <a:pt x="0" y="41"/>
                      <a:pt x="21" y="66"/>
                      <a:pt x="54" y="6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0" name="Freeform 215"/>
              <p:cNvSpPr/>
              <p:nvPr/>
            </p:nvSpPr>
            <p:spPr bwMode="auto">
              <a:xfrm>
                <a:off x="5622" y="3900"/>
                <a:ext cx="365" cy="120"/>
              </a:xfrm>
              <a:custGeom>
                <a:avLst/>
                <a:gdLst>
                  <a:gd name="T0" fmla="*/ 32 w 106"/>
                  <a:gd name="T1" fmla="*/ 35 h 35"/>
                  <a:gd name="T2" fmla="*/ 49 w 106"/>
                  <a:gd name="T3" fmla="*/ 23 h 35"/>
                  <a:gd name="T4" fmla="*/ 57 w 106"/>
                  <a:gd name="T5" fmla="*/ 23 h 35"/>
                  <a:gd name="T6" fmla="*/ 70 w 106"/>
                  <a:gd name="T7" fmla="*/ 35 h 35"/>
                  <a:gd name="T8" fmla="*/ 87 w 106"/>
                  <a:gd name="T9" fmla="*/ 21 h 35"/>
                  <a:gd name="T10" fmla="*/ 106 w 106"/>
                  <a:gd name="T11" fmla="*/ 6 h 35"/>
                  <a:gd name="T12" fmla="*/ 103 w 106"/>
                  <a:gd name="T13" fmla="*/ 0 h 35"/>
                  <a:gd name="T14" fmla="*/ 87 w 106"/>
                  <a:gd name="T15" fmla="*/ 13 h 35"/>
                  <a:gd name="T16" fmla="*/ 70 w 106"/>
                  <a:gd name="T17" fmla="*/ 5 h 35"/>
                  <a:gd name="T18" fmla="*/ 57 w 106"/>
                  <a:gd name="T19" fmla="*/ 16 h 35"/>
                  <a:gd name="T20" fmla="*/ 49 w 106"/>
                  <a:gd name="T21" fmla="*/ 16 h 35"/>
                  <a:gd name="T22" fmla="*/ 32 w 106"/>
                  <a:gd name="T23" fmla="*/ 5 h 35"/>
                  <a:gd name="T24" fmla="*/ 18 w 106"/>
                  <a:gd name="T25" fmla="*/ 13 h 35"/>
                  <a:gd name="T26" fmla="*/ 2 w 106"/>
                  <a:gd name="T27" fmla="*/ 0 h 35"/>
                  <a:gd name="T28" fmla="*/ 0 w 106"/>
                  <a:gd name="T29" fmla="*/ 6 h 35"/>
                  <a:gd name="T30" fmla="*/ 16 w 106"/>
                  <a:gd name="T31" fmla="*/ 20 h 35"/>
                  <a:gd name="T32" fmla="*/ 32 w 106"/>
                  <a:gd name="T3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6" h="35">
                    <a:moveTo>
                      <a:pt x="32" y="35"/>
                    </a:moveTo>
                    <a:cubicBezTo>
                      <a:pt x="38" y="35"/>
                      <a:pt x="46" y="30"/>
                      <a:pt x="49" y="23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9" y="30"/>
                      <a:pt x="65" y="35"/>
                      <a:pt x="70" y="35"/>
                    </a:cubicBezTo>
                    <a:cubicBezTo>
                      <a:pt x="81" y="35"/>
                      <a:pt x="87" y="30"/>
                      <a:pt x="87" y="21"/>
                    </a:cubicBezTo>
                    <a:cubicBezTo>
                      <a:pt x="106" y="6"/>
                      <a:pt x="106" y="6"/>
                      <a:pt x="106" y="6"/>
                    </a:cubicBezTo>
                    <a:cubicBezTo>
                      <a:pt x="106" y="4"/>
                      <a:pt x="103" y="1"/>
                      <a:pt x="103" y="0"/>
                    </a:cubicBezTo>
                    <a:cubicBezTo>
                      <a:pt x="87" y="13"/>
                      <a:pt x="87" y="13"/>
                      <a:pt x="87" y="13"/>
                    </a:cubicBezTo>
                    <a:cubicBezTo>
                      <a:pt x="84" y="8"/>
                      <a:pt x="78" y="5"/>
                      <a:pt x="70" y="5"/>
                    </a:cubicBezTo>
                    <a:cubicBezTo>
                      <a:pt x="65" y="5"/>
                      <a:pt x="59" y="9"/>
                      <a:pt x="57" y="16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46" y="9"/>
                      <a:pt x="38" y="5"/>
                      <a:pt x="32" y="5"/>
                    </a:cubicBezTo>
                    <a:cubicBezTo>
                      <a:pt x="27" y="5"/>
                      <a:pt x="21" y="8"/>
                      <a:pt x="18" y="13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4"/>
                      <a:pt x="0" y="6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28"/>
                      <a:pt x="24" y="35"/>
                      <a:pt x="32" y="3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1" name="Freeform 216"/>
              <p:cNvSpPr/>
              <p:nvPr/>
            </p:nvSpPr>
            <p:spPr bwMode="auto">
              <a:xfrm>
                <a:off x="5602" y="4967"/>
                <a:ext cx="0" cy="10"/>
              </a:xfrm>
              <a:custGeom>
                <a:avLst/>
                <a:gdLst>
                  <a:gd name="T0" fmla="*/ 2 h 3"/>
                  <a:gd name="T1" fmla="*/ 0 h 3"/>
                  <a:gd name="T2" fmla="*/ 3 h 3"/>
                  <a:gd name="T3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2" name="Freeform 217"/>
              <p:cNvSpPr/>
              <p:nvPr/>
            </p:nvSpPr>
            <p:spPr bwMode="auto">
              <a:xfrm>
                <a:off x="5075" y="4967"/>
                <a:ext cx="0" cy="10"/>
              </a:xfrm>
              <a:custGeom>
                <a:avLst/>
                <a:gdLst>
                  <a:gd name="T0" fmla="*/ 2 h 3"/>
                  <a:gd name="T1" fmla="*/ 3 h 3"/>
                  <a:gd name="T2" fmla="*/ 0 h 3"/>
                  <a:gd name="T3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3" name="Freeform 218"/>
              <p:cNvSpPr/>
              <p:nvPr/>
            </p:nvSpPr>
            <p:spPr bwMode="auto">
              <a:xfrm>
                <a:off x="6662" y="4967"/>
                <a:ext cx="0" cy="10"/>
              </a:xfrm>
              <a:custGeom>
                <a:avLst/>
                <a:gdLst>
                  <a:gd name="T0" fmla="*/ 3 h 3"/>
                  <a:gd name="T1" fmla="*/ 2 h 3"/>
                  <a:gd name="T2" fmla="*/ 0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4" name="Freeform 219"/>
              <p:cNvSpPr/>
              <p:nvPr/>
            </p:nvSpPr>
            <p:spPr bwMode="auto">
              <a:xfrm>
                <a:off x="6137" y="4967"/>
                <a:ext cx="0" cy="10"/>
              </a:xfrm>
              <a:custGeom>
                <a:avLst/>
                <a:gdLst>
                  <a:gd name="T0" fmla="*/ 3 h 3"/>
                  <a:gd name="T1" fmla="*/ 0 h 3"/>
                  <a:gd name="T2" fmla="*/ 2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5" name="Freeform 220"/>
              <p:cNvSpPr/>
              <p:nvPr/>
            </p:nvSpPr>
            <p:spPr bwMode="auto">
              <a:xfrm>
                <a:off x="5940" y="4472"/>
                <a:ext cx="920" cy="1703"/>
              </a:xfrm>
              <a:custGeom>
                <a:avLst/>
                <a:gdLst>
                  <a:gd name="T0" fmla="*/ 264 w 267"/>
                  <a:gd name="T1" fmla="*/ 124 h 494"/>
                  <a:gd name="T2" fmla="*/ 229 w 267"/>
                  <a:gd name="T3" fmla="*/ 16 h 494"/>
                  <a:gd name="T4" fmla="*/ 207 w 267"/>
                  <a:gd name="T5" fmla="*/ 0 h 494"/>
                  <a:gd name="T6" fmla="*/ 60 w 267"/>
                  <a:gd name="T7" fmla="*/ 0 h 494"/>
                  <a:gd name="T8" fmla="*/ 38 w 267"/>
                  <a:gd name="T9" fmla="*/ 16 h 494"/>
                  <a:gd name="T10" fmla="*/ 0 w 267"/>
                  <a:gd name="T11" fmla="*/ 124 h 494"/>
                  <a:gd name="T12" fmla="*/ 0 w 267"/>
                  <a:gd name="T13" fmla="*/ 133 h 494"/>
                  <a:gd name="T14" fmla="*/ 0 w 267"/>
                  <a:gd name="T15" fmla="*/ 136 h 494"/>
                  <a:gd name="T16" fmla="*/ 0 w 267"/>
                  <a:gd name="T17" fmla="*/ 223 h 494"/>
                  <a:gd name="T18" fmla="*/ 22 w 267"/>
                  <a:gd name="T19" fmla="*/ 246 h 494"/>
                  <a:gd name="T20" fmla="*/ 46 w 267"/>
                  <a:gd name="T21" fmla="*/ 223 h 494"/>
                  <a:gd name="T22" fmla="*/ 46 w 267"/>
                  <a:gd name="T23" fmla="*/ 136 h 494"/>
                  <a:gd name="T24" fmla="*/ 46 w 267"/>
                  <a:gd name="T25" fmla="*/ 135 h 494"/>
                  <a:gd name="T26" fmla="*/ 60 w 267"/>
                  <a:gd name="T27" fmla="*/ 92 h 494"/>
                  <a:gd name="T28" fmla="*/ 60 w 267"/>
                  <a:gd name="T29" fmla="*/ 267 h 494"/>
                  <a:gd name="T30" fmla="*/ 60 w 267"/>
                  <a:gd name="T31" fmla="*/ 276 h 494"/>
                  <a:gd name="T32" fmla="*/ 60 w 267"/>
                  <a:gd name="T33" fmla="*/ 366 h 494"/>
                  <a:gd name="T34" fmla="*/ 60 w 267"/>
                  <a:gd name="T35" fmla="*/ 368 h 494"/>
                  <a:gd name="T36" fmla="*/ 60 w 267"/>
                  <a:gd name="T37" fmla="*/ 369 h 494"/>
                  <a:gd name="T38" fmla="*/ 60 w 267"/>
                  <a:gd name="T39" fmla="*/ 469 h 494"/>
                  <a:gd name="T40" fmla="*/ 87 w 267"/>
                  <a:gd name="T41" fmla="*/ 494 h 494"/>
                  <a:gd name="T42" fmla="*/ 93 w 267"/>
                  <a:gd name="T43" fmla="*/ 494 h 494"/>
                  <a:gd name="T44" fmla="*/ 120 w 267"/>
                  <a:gd name="T45" fmla="*/ 469 h 494"/>
                  <a:gd name="T46" fmla="*/ 120 w 267"/>
                  <a:gd name="T47" fmla="*/ 369 h 494"/>
                  <a:gd name="T48" fmla="*/ 120 w 267"/>
                  <a:gd name="T49" fmla="*/ 368 h 494"/>
                  <a:gd name="T50" fmla="*/ 120 w 267"/>
                  <a:gd name="T51" fmla="*/ 366 h 494"/>
                  <a:gd name="T52" fmla="*/ 120 w 267"/>
                  <a:gd name="T53" fmla="*/ 276 h 494"/>
                  <a:gd name="T54" fmla="*/ 147 w 267"/>
                  <a:gd name="T55" fmla="*/ 276 h 494"/>
                  <a:gd name="T56" fmla="*/ 147 w 267"/>
                  <a:gd name="T57" fmla="*/ 366 h 494"/>
                  <a:gd name="T58" fmla="*/ 147 w 267"/>
                  <a:gd name="T59" fmla="*/ 368 h 494"/>
                  <a:gd name="T60" fmla="*/ 147 w 267"/>
                  <a:gd name="T61" fmla="*/ 369 h 494"/>
                  <a:gd name="T62" fmla="*/ 147 w 267"/>
                  <a:gd name="T63" fmla="*/ 469 h 494"/>
                  <a:gd name="T64" fmla="*/ 175 w 267"/>
                  <a:gd name="T65" fmla="*/ 494 h 494"/>
                  <a:gd name="T66" fmla="*/ 180 w 267"/>
                  <a:gd name="T67" fmla="*/ 494 h 494"/>
                  <a:gd name="T68" fmla="*/ 207 w 267"/>
                  <a:gd name="T69" fmla="*/ 469 h 494"/>
                  <a:gd name="T70" fmla="*/ 207 w 267"/>
                  <a:gd name="T71" fmla="*/ 369 h 494"/>
                  <a:gd name="T72" fmla="*/ 207 w 267"/>
                  <a:gd name="T73" fmla="*/ 368 h 494"/>
                  <a:gd name="T74" fmla="*/ 207 w 267"/>
                  <a:gd name="T75" fmla="*/ 366 h 494"/>
                  <a:gd name="T76" fmla="*/ 207 w 267"/>
                  <a:gd name="T77" fmla="*/ 276 h 494"/>
                  <a:gd name="T78" fmla="*/ 207 w 267"/>
                  <a:gd name="T79" fmla="*/ 267 h 494"/>
                  <a:gd name="T80" fmla="*/ 207 w 267"/>
                  <a:gd name="T81" fmla="*/ 92 h 494"/>
                  <a:gd name="T82" fmla="*/ 218 w 267"/>
                  <a:gd name="T83" fmla="*/ 135 h 494"/>
                  <a:gd name="T84" fmla="*/ 218 w 267"/>
                  <a:gd name="T85" fmla="*/ 136 h 494"/>
                  <a:gd name="T86" fmla="*/ 218 w 267"/>
                  <a:gd name="T87" fmla="*/ 223 h 494"/>
                  <a:gd name="T88" fmla="*/ 243 w 267"/>
                  <a:gd name="T89" fmla="*/ 246 h 494"/>
                  <a:gd name="T90" fmla="*/ 267 w 267"/>
                  <a:gd name="T91" fmla="*/ 223 h 494"/>
                  <a:gd name="T92" fmla="*/ 267 w 267"/>
                  <a:gd name="T93" fmla="*/ 136 h 494"/>
                  <a:gd name="T94" fmla="*/ 267 w 267"/>
                  <a:gd name="T95" fmla="*/ 135 h 494"/>
                  <a:gd name="T96" fmla="*/ 264 w 267"/>
                  <a:gd name="T97" fmla="*/ 124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67" h="494">
                    <a:moveTo>
                      <a:pt x="264" y="124"/>
                    </a:moveTo>
                    <a:cubicBezTo>
                      <a:pt x="229" y="16"/>
                      <a:pt x="229" y="16"/>
                      <a:pt x="229" y="16"/>
                    </a:cubicBezTo>
                    <a:cubicBezTo>
                      <a:pt x="224" y="5"/>
                      <a:pt x="215" y="0"/>
                      <a:pt x="207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49" y="0"/>
                      <a:pt x="41" y="5"/>
                      <a:pt x="38" y="16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0" y="127"/>
                      <a:pt x="0" y="131"/>
                      <a:pt x="0" y="133"/>
                    </a:cubicBezTo>
                    <a:cubicBezTo>
                      <a:pt x="0" y="133"/>
                      <a:pt x="0" y="135"/>
                      <a:pt x="0" y="136"/>
                    </a:cubicBezTo>
                    <a:cubicBezTo>
                      <a:pt x="0" y="223"/>
                      <a:pt x="0" y="223"/>
                      <a:pt x="0" y="223"/>
                    </a:cubicBezTo>
                    <a:cubicBezTo>
                      <a:pt x="0" y="237"/>
                      <a:pt x="11" y="246"/>
                      <a:pt x="22" y="246"/>
                    </a:cubicBezTo>
                    <a:cubicBezTo>
                      <a:pt x="38" y="246"/>
                      <a:pt x="46" y="237"/>
                      <a:pt x="46" y="223"/>
                    </a:cubicBezTo>
                    <a:cubicBezTo>
                      <a:pt x="46" y="136"/>
                      <a:pt x="46" y="136"/>
                      <a:pt x="46" y="136"/>
                    </a:cubicBezTo>
                    <a:cubicBezTo>
                      <a:pt x="46" y="135"/>
                      <a:pt x="46" y="135"/>
                      <a:pt x="46" y="135"/>
                    </a:cubicBezTo>
                    <a:cubicBezTo>
                      <a:pt x="60" y="92"/>
                      <a:pt x="60" y="92"/>
                      <a:pt x="60" y="92"/>
                    </a:cubicBezTo>
                    <a:cubicBezTo>
                      <a:pt x="60" y="267"/>
                      <a:pt x="60" y="267"/>
                      <a:pt x="60" y="267"/>
                    </a:cubicBezTo>
                    <a:cubicBezTo>
                      <a:pt x="60" y="276"/>
                      <a:pt x="60" y="276"/>
                      <a:pt x="60" y="276"/>
                    </a:cubicBezTo>
                    <a:cubicBezTo>
                      <a:pt x="60" y="366"/>
                      <a:pt x="60" y="366"/>
                      <a:pt x="60" y="366"/>
                    </a:cubicBezTo>
                    <a:cubicBezTo>
                      <a:pt x="60" y="368"/>
                      <a:pt x="60" y="368"/>
                      <a:pt x="60" y="368"/>
                    </a:cubicBezTo>
                    <a:cubicBezTo>
                      <a:pt x="60" y="369"/>
                      <a:pt x="60" y="369"/>
                      <a:pt x="60" y="369"/>
                    </a:cubicBezTo>
                    <a:cubicBezTo>
                      <a:pt x="60" y="469"/>
                      <a:pt x="60" y="469"/>
                      <a:pt x="60" y="469"/>
                    </a:cubicBezTo>
                    <a:cubicBezTo>
                      <a:pt x="60" y="482"/>
                      <a:pt x="71" y="494"/>
                      <a:pt x="87" y="494"/>
                    </a:cubicBezTo>
                    <a:cubicBezTo>
                      <a:pt x="93" y="494"/>
                      <a:pt x="93" y="494"/>
                      <a:pt x="93" y="494"/>
                    </a:cubicBezTo>
                    <a:cubicBezTo>
                      <a:pt x="109" y="494"/>
                      <a:pt x="120" y="482"/>
                      <a:pt x="120" y="469"/>
                    </a:cubicBezTo>
                    <a:cubicBezTo>
                      <a:pt x="120" y="369"/>
                      <a:pt x="120" y="369"/>
                      <a:pt x="120" y="369"/>
                    </a:cubicBezTo>
                    <a:cubicBezTo>
                      <a:pt x="120" y="368"/>
                      <a:pt x="120" y="368"/>
                      <a:pt x="120" y="368"/>
                    </a:cubicBezTo>
                    <a:cubicBezTo>
                      <a:pt x="120" y="366"/>
                      <a:pt x="120" y="366"/>
                      <a:pt x="120" y="366"/>
                    </a:cubicBezTo>
                    <a:cubicBezTo>
                      <a:pt x="120" y="276"/>
                      <a:pt x="120" y="276"/>
                      <a:pt x="120" y="276"/>
                    </a:cubicBezTo>
                    <a:cubicBezTo>
                      <a:pt x="147" y="276"/>
                      <a:pt x="147" y="276"/>
                      <a:pt x="147" y="276"/>
                    </a:cubicBezTo>
                    <a:cubicBezTo>
                      <a:pt x="147" y="366"/>
                      <a:pt x="147" y="366"/>
                      <a:pt x="147" y="366"/>
                    </a:cubicBezTo>
                    <a:cubicBezTo>
                      <a:pt x="147" y="368"/>
                      <a:pt x="147" y="368"/>
                      <a:pt x="147" y="368"/>
                    </a:cubicBezTo>
                    <a:cubicBezTo>
                      <a:pt x="147" y="369"/>
                      <a:pt x="147" y="369"/>
                      <a:pt x="147" y="369"/>
                    </a:cubicBezTo>
                    <a:cubicBezTo>
                      <a:pt x="147" y="469"/>
                      <a:pt x="147" y="469"/>
                      <a:pt x="147" y="469"/>
                    </a:cubicBezTo>
                    <a:cubicBezTo>
                      <a:pt x="147" y="482"/>
                      <a:pt x="158" y="494"/>
                      <a:pt x="175" y="494"/>
                    </a:cubicBezTo>
                    <a:cubicBezTo>
                      <a:pt x="180" y="494"/>
                      <a:pt x="180" y="494"/>
                      <a:pt x="180" y="494"/>
                    </a:cubicBezTo>
                    <a:cubicBezTo>
                      <a:pt x="194" y="494"/>
                      <a:pt x="207" y="482"/>
                      <a:pt x="207" y="469"/>
                    </a:cubicBezTo>
                    <a:cubicBezTo>
                      <a:pt x="207" y="369"/>
                      <a:pt x="207" y="369"/>
                      <a:pt x="207" y="369"/>
                    </a:cubicBezTo>
                    <a:cubicBezTo>
                      <a:pt x="207" y="368"/>
                      <a:pt x="207" y="368"/>
                      <a:pt x="207" y="368"/>
                    </a:cubicBezTo>
                    <a:cubicBezTo>
                      <a:pt x="207" y="366"/>
                      <a:pt x="207" y="366"/>
                      <a:pt x="207" y="366"/>
                    </a:cubicBezTo>
                    <a:cubicBezTo>
                      <a:pt x="207" y="276"/>
                      <a:pt x="207" y="276"/>
                      <a:pt x="207" y="276"/>
                    </a:cubicBezTo>
                    <a:cubicBezTo>
                      <a:pt x="207" y="267"/>
                      <a:pt x="207" y="267"/>
                      <a:pt x="207" y="267"/>
                    </a:cubicBezTo>
                    <a:cubicBezTo>
                      <a:pt x="207" y="92"/>
                      <a:pt x="207" y="92"/>
                      <a:pt x="207" y="92"/>
                    </a:cubicBezTo>
                    <a:cubicBezTo>
                      <a:pt x="218" y="135"/>
                      <a:pt x="218" y="135"/>
                      <a:pt x="218" y="135"/>
                    </a:cubicBezTo>
                    <a:cubicBezTo>
                      <a:pt x="218" y="135"/>
                      <a:pt x="218" y="135"/>
                      <a:pt x="218" y="136"/>
                    </a:cubicBezTo>
                    <a:cubicBezTo>
                      <a:pt x="218" y="223"/>
                      <a:pt x="218" y="223"/>
                      <a:pt x="218" y="223"/>
                    </a:cubicBezTo>
                    <a:cubicBezTo>
                      <a:pt x="218" y="237"/>
                      <a:pt x="229" y="246"/>
                      <a:pt x="243" y="246"/>
                    </a:cubicBezTo>
                    <a:cubicBezTo>
                      <a:pt x="256" y="246"/>
                      <a:pt x="267" y="237"/>
                      <a:pt x="267" y="223"/>
                    </a:cubicBezTo>
                    <a:cubicBezTo>
                      <a:pt x="267" y="136"/>
                      <a:pt x="267" y="136"/>
                      <a:pt x="267" y="136"/>
                    </a:cubicBezTo>
                    <a:cubicBezTo>
                      <a:pt x="267" y="135"/>
                      <a:pt x="267" y="135"/>
                      <a:pt x="267" y="135"/>
                    </a:cubicBezTo>
                    <a:cubicBezTo>
                      <a:pt x="267" y="131"/>
                      <a:pt x="267" y="127"/>
                      <a:pt x="264" y="12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6" name="Freeform 221"/>
              <p:cNvSpPr/>
              <p:nvPr/>
            </p:nvSpPr>
            <p:spPr bwMode="auto">
              <a:xfrm>
                <a:off x="6212" y="4072"/>
                <a:ext cx="348" cy="158"/>
              </a:xfrm>
              <a:custGeom>
                <a:avLst/>
                <a:gdLst>
                  <a:gd name="T0" fmla="*/ 30 w 101"/>
                  <a:gd name="T1" fmla="*/ 34 h 46"/>
                  <a:gd name="T2" fmla="*/ 47 w 101"/>
                  <a:gd name="T3" fmla="*/ 46 h 46"/>
                  <a:gd name="T4" fmla="*/ 52 w 101"/>
                  <a:gd name="T5" fmla="*/ 46 h 46"/>
                  <a:gd name="T6" fmla="*/ 68 w 101"/>
                  <a:gd name="T7" fmla="*/ 34 h 46"/>
                  <a:gd name="T8" fmla="*/ 85 w 101"/>
                  <a:gd name="T9" fmla="*/ 42 h 46"/>
                  <a:gd name="T10" fmla="*/ 101 w 101"/>
                  <a:gd name="T11" fmla="*/ 30 h 46"/>
                  <a:gd name="T12" fmla="*/ 52 w 101"/>
                  <a:gd name="T13" fmla="*/ 0 h 46"/>
                  <a:gd name="T14" fmla="*/ 0 w 101"/>
                  <a:gd name="T15" fmla="*/ 30 h 46"/>
                  <a:gd name="T16" fmla="*/ 14 w 101"/>
                  <a:gd name="T17" fmla="*/ 41 h 46"/>
                  <a:gd name="T18" fmla="*/ 30 w 101"/>
                  <a:gd name="T19" fmla="*/ 3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1" h="46">
                    <a:moveTo>
                      <a:pt x="30" y="34"/>
                    </a:moveTo>
                    <a:cubicBezTo>
                      <a:pt x="36" y="34"/>
                      <a:pt x="47" y="40"/>
                      <a:pt x="47" y="46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2" y="40"/>
                      <a:pt x="60" y="34"/>
                      <a:pt x="68" y="34"/>
                    </a:cubicBezTo>
                    <a:cubicBezTo>
                      <a:pt x="74" y="34"/>
                      <a:pt x="79" y="37"/>
                      <a:pt x="85" y="42"/>
                    </a:cubicBezTo>
                    <a:cubicBezTo>
                      <a:pt x="101" y="30"/>
                      <a:pt x="101" y="30"/>
                      <a:pt x="101" y="30"/>
                    </a:cubicBezTo>
                    <a:cubicBezTo>
                      <a:pt x="90" y="12"/>
                      <a:pt x="71" y="0"/>
                      <a:pt x="52" y="0"/>
                    </a:cubicBezTo>
                    <a:cubicBezTo>
                      <a:pt x="30" y="0"/>
                      <a:pt x="8" y="12"/>
                      <a:pt x="0" y="30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9" y="37"/>
                      <a:pt x="25" y="34"/>
                      <a:pt x="30" y="3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7" name="Freeform 222"/>
              <p:cNvSpPr/>
              <p:nvPr/>
            </p:nvSpPr>
            <p:spPr bwMode="auto">
              <a:xfrm>
                <a:off x="6195" y="4225"/>
                <a:ext cx="383" cy="228"/>
              </a:xfrm>
              <a:custGeom>
                <a:avLst/>
                <a:gdLst>
                  <a:gd name="T0" fmla="*/ 57 w 111"/>
                  <a:gd name="T1" fmla="*/ 66 h 66"/>
                  <a:gd name="T2" fmla="*/ 111 w 111"/>
                  <a:gd name="T3" fmla="*/ 11 h 66"/>
                  <a:gd name="T4" fmla="*/ 109 w 111"/>
                  <a:gd name="T5" fmla="*/ 1 h 66"/>
                  <a:gd name="T6" fmla="*/ 95 w 111"/>
                  <a:gd name="T7" fmla="*/ 13 h 66"/>
                  <a:gd name="T8" fmla="*/ 73 w 111"/>
                  <a:gd name="T9" fmla="*/ 30 h 66"/>
                  <a:gd name="T10" fmla="*/ 54 w 111"/>
                  <a:gd name="T11" fmla="*/ 15 h 66"/>
                  <a:gd name="T12" fmla="*/ 52 w 111"/>
                  <a:gd name="T13" fmla="*/ 15 h 66"/>
                  <a:gd name="T14" fmla="*/ 35 w 111"/>
                  <a:gd name="T15" fmla="*/ 30 h 66"/>
                  <a:gd name="T16" fmla="*/ 13 w 111"/>
                  <a:gd name="T17" fmla="*/ 11 h 66"/>
                  <a:gd name="T18" fmla="*/ 2 w 111"/>
                  <a:gd name="T19" fmla="*/ 0 h 66"/>
                  <a:gd name="T20" fmla="*/ 0 w 111"/>
                  <a:gd name="T21" fmla="*/ 11 h 66"/>
                  <a:gd name="T22" fmla="*/ 57 w 111"/>
                  <a:gd name="T23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1" h="66">
                    <a:moveTo>
                      <a:pt x="57" y="66"/>
                    </a:moveTo>
                    <a:cubicBezTo>
                      <a:pt x="84" y="66"/>
                      <a:pt x="111" y="42"/>
                      <a:pt x="111" y="11"/>
                    </a:cubicBezTo>
                    <a:cubicBezTo>
                      <a:pt x="111" y="8"/>
                      <a:pt x="111" y="4"/>
                      <a:pt x="109" y="1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0" y="23"/>
                      <a:pt x="84" y="30"/>
                      <a:pt x="73" y="30"/>
                    </a:cubicBezTo>
                    <a:cubicBezTo>
                      <a:pt x="62" y="30"/>
                      <a:pt x="57" y="23"/>
                      <a:pt x="54" y="15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52" y="23"/>
                      <a:pt x="43" y="30"/>
                      <a:pt x="35" y="30"/>
                    </a:cubicBezTo>
                    <a:cubicBezTo>
                      <a:pt x="24" y="30"/>
                      <a:pt x="13" y="21"/>
                      <a:pt x="13" y="1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4"/>
                      <a:pt x="0" y="8"/>
                      <a:pt x="0" y="11"/>
                    </a:cubicBezTo>
                    <a:cubicBezTo>
                      <a:pt x="0" y="42"/>
                      <a:pt x="24" y="66"/>
                      <a:pt x="57" y="6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8" name="Freeform 223"/>
              <p:cNvSpPr/>
              <p:nvPr/>
            </p:nvSpPr>
            <p:spPr bwMode="auto">
              <a:xfrm>
                <a:off x="6202" y="4185"/>
                <a:ext cx="358" cy="128"/>
              </a:xfrm>
              <a:custGeom>
                <a:avLst/>
                <a:gdLst>
                  <a:gd name="T0" fmla="*/ 33 w 104"/>
                  <a:gd name="T1" fmla="*/ 37 h 37"/>
                  <a:gd name="T2" fmla="*/ 47 w 104"/>
                  <a:gd name="T3" fmla="*/ 24 h 37"/>
                  <a:gd name="T4" fmla="*/ 55 w 104"/>
                  <a:gd name="T5" fmla="*/ 24 h 37"/>
                  <a:gd name="T6" fmla="*/ 71 w 104"/>
                  <a:gd name="T7" fmla="*/ 37 h 37"/>
                  <a:gd name="T8" fmla="*/ 88 w 104"/>
                  <a:gd name="T9" fmla="*/ 23 h 37"/>
                  <a:gd name="T10" fmla="*/ 104 w 104"/>
                  <a:gd name="T11" fmla="*/ 8 h 37"/>
                  <a:gd name="T12" fmla="*/ 104 w 104"/>
                  <a:gd name="T13" fmla="*/ 0 h 37"/>
                  <a:gd name="T14" fmla="*/ 88 w 104"/>
                  <a:gd name="T15" fmla="*/ 15 h 37"/>
                  <a:gd name="T16" fmla="*/ 71 w 104"/>
                  <a:gd name="T17" fmla="*/ 5 h 37"/>
                  <a:gd name="T18" fmla="*/ 55 w 104"/>
                  <a:gd name="T19" fmla="*/ 17 h 37"/>
                  <a:gd name="T20" fmla="*/ 47 w 104"/>
                  <a:gd name="T21" fmla="*/ 17 h 37"/>
                  <a:gd name="T22" fmla="*/ 33 w 104"/>
                  <a:gd name="T23" fmla="*/ 5 h 37"/>
                  <a:gd name="T24" fmla="*/ 17 w 104"/>
                  <a:gd name="T25" fmla="*/ 13 h 37"/>
                  <a:gd name="T26" fmla="*/ 0 w 104"/>
                  <a:gd name="T27" fmla="*/ 1 h 37"/>
                  <a:gd name="T28" fmla="*/ 0 w 104"/>
                  <a:gd name="T29" fmla="*/ 8 h 37"/>
                  <a:gd name="T30" fmla="*/ 17 w 104"/>
                  <a:gd name="T31" fmla="*/ 22 h 37"/>
                  <a:gd name="T32" fmla="*/ 33 w 104"/>
                  <a:gd name="T3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4" h="37">
                    <a:moveTo>
                      <a:pt x="33" y="37"/>
                    </a:moveTo>
                    <a:cubicBezTo>
                      <a:pt x="39" y="37"/>
                      <a:pt x="44" y="31"/>
                      <a:pt x="47" y="24"/>
                    </a:cubicBezTo>
                    <a:cubicBezTo>
                      <a:pt x="55" y="24"/>
                      <a:pt x="55" y="24"/>
                      <a:pt x="55" y="24"/>
                    </a:cubicBezTo>
                    <a:cubicBezTo>
                      <a:pt x="58" y="31"/>
                      <a:pt x="66" y="37"/>
                      <a:pt x="71" y="37"/>
                    </a:cubicBezTo>
                    <a:cubicBezTo>
                      <a:pt x="79" y="37"/>
                      <a:pt x="88" y="30"/>
                      <a:pt x="88" y="23"/>
                    </a:cubicBezTo>
                    <a:cubicBezTo>
                      <a:pt x="104" y="8"/>
                      <a:pt x="104" y="8"/>
                      <a:pt x="104" y="8"/>
                    </a:cubicBezTo>
                    <a:cubicBezTo>
                      <a:pt x="104" y="5"/>
                      <a:pt x="104" y="2"/>
                      <a:pt x="104" y="0"/>
                    </a:cubicBezTo>
                    <a:cubicBezTo>
                      <a:pt x="88" y="15"/>
                      <a:pt x="88" y="15"/>
                      <a:pt x="88" y="15"/>
                    </a:cubicBezTo>
                    <a:cubicBezTo>
                      <a:pt x="82" y="9"/>
                      <a:pt x="77" y="5"/>
                      <a:pt x="71" y="5"/>
                    </a:cubicBezTo>
                    <a:cubicBezTo>
                      <a:pt x="66" y="5"/>
                      <a:pt x="58" y="11"/>
                      <a:pt x="55" y="17"/>
                    </a:cubicBezTo>
                    <a:cubicBezTo>
                      <a:pt x="47" y="17"/>
                      <a:pt x="47" y="17"/>
                      <a:pt x="47" y="17"/>
                    </a:cubicBezTo>
                    <a:cubicBezTo>
                      <a:pt x="44" y="11"/>
                      <a:pt x="39" y="5"/>
                      <a:pt x="33" y="5"/>
                    </a:cubicBezTo>
                    <a:cubicBezTo>
                      <a:pt x="28" y="5"/>
                      <a:pt x="22" y="9"/>
                      <a:pt x="17" y="1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5"/>
                      <a:pt x="0" y="8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30"/>
                      <a:pt x="22" y="37"/>
                      <a:pt x="33" y="3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9" name="Freeform 224"/>
              <p:cNvSpPr/>
              <p:nvPr/>
            </p:nvSpPr>
            <p:spPr bwMode="auto">
              <a:xfrm>
                <a:off x="4570" y="5355"/>
                <a:ext cx="130" cy="530"/>
              </a:xfrm>
              <a:custGeom>
                <a:avLst/>
                <a:gdLst>
                  <a:gd name="T0" fmla="*/ 0 w 38"/>
                  <a:gd name="T1" fmla="*/ 0 h 154"/>
                  <a:gd name="T2" fmla="*/ 0 w 38"/>
                  <a:gd name="T3" fmla="*/ 65 h 154"/>
                  <a:gd name="T4" fmla="*/ 0 w 38"/>
                  <a:gd name="T5" fmla="*/ 136 h 154"/>
                  <a:gd name="T6" fmla="*/ 0 w 38"/>
                  <a:gd name="T7" fmla="*/ 154 h 154"/>
                  <a:gd name="T8" fmla="*/ 6 w 38"/>
                  <a:gd name="T9" fmla="*/ 154 h 154"/>
                  <a:gd name="T10" fmla="*/ 11 w 38"/>
                  <a:gd name="T11" fmla="*/ 154 h 154"/>
                  <a:gd name="T12" fmla="*/ 38 w 38"/>
                  <a:gd name="T13" fmla="*/ 128 h 154"/>
                  <a:gd name="T14" fmla="*/ 38 w 38"/>
                  <a:gd name="T15" fmla="*/ 29 h 154"/>
                  <a:gd name="T16" fmla="*/ 38 w 38"/>
                  <a:gd name="T17" fmla="*/ 27 h 154"/>
                  <a:gd name="T18" fmla="*/ 38 w 38"/>
                  <a:gd name="T19" fmla="*/ 26 h 154"/>
                  <a:gd name="T20" fmla="*/ 38 w 38"/>
                  <a:gd name="T21" fmla="*/ 5 h 154"/>
                  <a:gd name="T22" fmla="*/ 25 w 38"/>
                  <a:gd name="T23" fmla="*/ 8 h 154"/>
                  <a:gd name="T24" fmla="*/ 0 w 38"/>
                  <a:gd name="T25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154">
                    <a:moveTo>
                      <a:pt x="0" y="0"/>
                    </a:moveTo>
                    <a:cubicBezTo>
                      <a:pt x="0" y="65"/>
                      <a:pt x="0" y="65"/>
                      <a:pt x="0" y="65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3" y="154"/>
                      <a:pt x="6" y="154"/>
                      <a:pt x="6" y="154"/>
                    </a:cubicBezTo>
                    <a:cubicBezTo>
                      <a:pt x="11" y="154"/>
                      <a:pt x="11" y="154"/>
                      <a:pt x="11" y="154"/>
                    </a:cubicBezTo>
                    <a:cubicBezTo>
                      <a:pt x="28" y="154"/>
                      <a:pt x="38" y="143"/>
                      <a:pt x="38" y="128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8" y="29"/>
                      <a:pt x="38" y="29"/>
                      <a:pt x="38" y="27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3" y="7"/>
                      <a:pt x="30" y="8"/>
                      <a:pt x="25" y="8"/>
                    </a:cubicBezTo>
                    <a:cubicBezTo>
                      <a:pt x="17" y="8"/>
                      <a:pt x="6" y="5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0" name="Freeform 225"/>
              <p:cNvSpPr/>
              <p:nvPr/>
            </p:nvSpPr>
            <p:spPr bwMode="auto">
              <a:xfrm>
                <a:off x="4437" y="4180"/>
                <a:ext cx="698" cy="1705"/>
              </a:xfrm>
              <a:custGeom>
                <a:avLst/>
                <a:gdLst>
                  <a:gd name="T0" fmla="*/ 112 w 202"/>
                  <a:gd name="T1" fmla="*/ 314 h 495"/>
                  <a:gd name="T2" fmla="*/ 112 w 202"/>
                  <a:gd name="T3" fmla="*/ 299 h 495"/>
                  <a:gd name="T4" fmla="*/ 112 w 202"/>
                  <a:gd name="T5" fmla="*/ 247 h 495"/>
                  <a:gd name="T6" fmla="*/ 112 w 202"/>
                  <a:gd name="T7" fmla="*/ 232 h 495"/>
                  <a:gd name="T8" fmla="*/ 115 w 202"/>
                  <a:gd name="T9" fmla="*/ 228 h 495"/>
                  <a:gd name="T10" fmla="*/ 115 w 202"/>
                  <a:gd name="T11" fmla="*/ 213 h 495"/>
                  <a:gd name="T12" fmla="*/ 147 w 202"/>
                  <a:gd name="T13" fmla="*/ 109 h 495"/>
                  <a:gd name="T14" fmla="*/ 153 w 202"/>
                  <a:gd name="T15" fmla="*/ 98 h 495"/>
                  <a:gd name="T16" fmla="*/ 183 w 202"/>
                  <a:gd name="T17" fmla="*/ 74 h 495"/>
                  <a:gd name="T18" fmla="*/ 202 w 202"/>
                  <a:gd name="T19" fmla="*/ 74 h 495"/>
                  <a:gd name="T20" fmla="*/ 185 w 202"/>
                  <a:gd name="T21" fmla="*/ 24 h 495"/>
                  <a:gd name="T22" fmla="*/ 185 w 202"/>
                  <a:gd name="T23" fmla="*/ 11 h 495"/>
                  <a:gd name="T24" fmla="*/ 164 w 202"/>
                  <a:gd name="T25" fmla="*/ 0 h 495"/>
                  <a:gd name="T26" fmla="*/ 17 w 202"/>
                  <a:gd name="T27" fmla="*/ 0 h 495"/>
                  <a:gd name="T28" fmla="*/ 17 w 202"/>
                  <a:gd name="T29" fmla="*/ 2 h 495"/>
                  <a:gd name="T30" fmla="*/ 19 w 202"/>
                  <a:gd name="T31" fmla="*/ 24 h 495"/>
                  <a:gd name="T32" fmla="*/ 0 w 202"/>
                  <a:gd name="T33" fmla="*/ 74 h 495"/>
                  <a:gd name="T34" fmla="*/ 27 w 202"/>
                  <a:gd name="T35" fmla="*/ 74 h 495"/>
                  <a:gd name="T36" fmla="*/ 57 w 202"/>
                  <a:gd name="T37" fmla="*/ 98 h 495"/>
                  <a:gd name="T38" fmla="*/ 60 w 202"/>
                  <a:gd name="T39" fmla="*/ 109 h 495"/>
                  <a:gd name="T40" fmla="*/ 98 w 202"/>
                  <a:gd name="T41" fmla="*/ 213 h 495"/>
                  <a:gd name="T42" fmla="*/ 98 w 202"/>
                  <a:gd name="T43" fmla="*/ 228 h 495"/>
                  <a:gd name="T44" fmla="*/ 98 w 202"/>
                  <a:gd name="T45" fmla="*/ 232 h 495"/>
                  <a:gd name="T46" fmla="*/ 98 w 202"/>
                  <a:gd name="T47" fmla="*/ 247 h 495"/>
                  <a:gd name="T48" fmla="*/ 98 w 202"/>
                  <a:gd name="T49" fmla="*/ 277 h 495"/>
                  <a:gd name="T50" fmla="*/ 104 w 202"/>
                  <a:gd name="T51" fmla="*/ 277 h 495"/>
                  <a:gd name="T52" fmla="*/ 104 w 202"/>
                  <a:gd name="T53" fmla="*/ 367 h 495"/>
                  <a:gd name="T54" fmla="*/ 104 w 202"/>
                  <a:gd name="T55" fmla="*/ 368 h 495"/>
                  <a:gd name="T56" fmla="*/ 104 w 202"/>
                  <a:gd name="T57" fmla="*/ 370 h 495"/>
                  <a:gd name="T58" fmla="*/ 104 w 202"/>
                  <a:gd name="T59" fmla="*/ 469 h 495"/>
                  <a:gd name="T60" fmla="*/ 131 w 202"/>
                  <a:gd name="T61" fmla="*/ 495 h 495"/>
                  <a:gd name="T62" fmla="*/ 136 w 202"/>
                  <a:gd name="T63" fmla="*/ 495 h 495"/>
                  <a:gd name="T64" fmla="*/ 164 w 202"/>
                  <a:gd name="T65" fmla="*/ 469 h 495"/>
                  <a:gd name="T66" fmla="*/ 164 w 202"/>
                  <a:gd name="T67" fmla="*/ 370 h 495"/>
                  <a:gd name="T68" fmla="*/ 164 w 202"/>
                  <a:gd name="T69" fmla="*/ 368 h 495"/>
                  <a:gd name="T70" fmla="*/ 164 w 202"/>
                  <a:gd name="T71" fmla="*/ 367 h 495"/>
                  <a:gd name="T72" fmla="*/ 164 w 202"/>
                  <a:gd name="T73" fmla="*/ 345 h 495"/>
                  <a:gd name="T74" fmla="*/ 147 w 202"/>
                  <a:gd name="T75" fmla="*/ 349 h 495"/>
                  <a:gd name="T76" fmla="*/ 112 w 202"/>
                  <a:gd name="T77" fmla="*/ 314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02" h="495">
                    <a:moveTo>
                      <a:pt x="112" y="314"/>
                    </a:moveTo>
                    <a:cubicBezTo>
                      <a:pt x="112" y="299"/>
                      <a:pt x="112" y="299"/>
                      <a:pt x="112" y="299"/>
                    </a:cubicBezTo>
                    <a:cubicBezTo>
                      <a:pt x="112" y="247"/>
                      <a:pt x="112" y="247"/>
                      <a:pt x="112" y="247"/>
                    </a:cubicBezTo>
                    <a:cubicBezTo>
                      <a:pt x="112" y="232"/>
                      <a:pt x="112" y="232"/>
                      <a:pt x="112" y="232"/>
                    </a:cubicBezTo>
                    <a:cubicBezTo>
                      <a:pt x="112" y="231"/>
                      <a:pt x="115" y="229"/>
                      <a:pt x="115" y="228"/>
                    </a:cubicBezTo>
                    <a:cubicBezTo>
                      <a:pt x="112" y="222"/>
                      <a:pt x="115" y="218"/>
                      <a:pt x="115" y="213"/>
                    </a:cubicBezTo>
                    <a:cubicBezTo>
                      <a:pt x="147" y="109"/>
                      <a:pt x="147" y="109"/>
                      <a:pt x="147" y="109"/>
                    </a:cubicBezTo>
                    <a:cubicBezTo>
                      <a:pt x="153" y="98"/>
                      <a:pt x="153" y="98"/>
                      <a:pt x="153" y="98"/>
                    </a:cubicBezTo>
                    <a:cubicBezTo>
                      <a:pt x="158" y="85"/>
                      <a:pt x="169" y="75"/>
                      <a:pt x="183" y="74"/>
                    </a:cubicBezTo>
                    <a:cubicBezTo>
                      <a:pt x="202" y="74"/>
                      <a:pt x="202" y="74"/>
                      <a:pt x="202" y="74"/>
                    </a:cubicBezTo>
                    <a:cubicBezTo>
                      <a:pt x="191" y="62"/>
                      <a:pt x="185" y="44"/>
                      <a:pt x="185" y="24"/>
                    </a:cubicBezTo>
                    <a:cubicBezTo>
                      <a:pt x="185" y="19"/>
                      <a:pt x="185" y="15"/>
                      <a:pt x="185" y="11"/>
                    </a:cubicBezTo>
                    <a:cubicBezTo>
                      <a:pt x="180" y="4"/>
                      <a:pt x="172" y="0"/>
                      <a:pt x="164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9"/>
                      <a:pt x="19" y="17"/>
                      <a:pt x="19" y="24"/>
                    </a:cubicBezTo>
                    <a:cubicBezTo>
                      <a:pt x="19" y="44"/>
                      <a:pt x="11" y="62"/>
                      <a:pt x="0" y="74"/>
                    </a:cubicBezTo>
                    <a:cubicBezTo>
                      <a:pt x="27" y="74"/>
                      <a:pt x="27" y="74"/>
                      <a:pt x="27" y="74"/>
                    </a:cubicBezTo>
                    <a:cubicBezTo>
                      <a:pt x="41" y="75"/>
                      <a:pt x="55" y="85"/>
                      <a:pt x="57" y="98"/>
                    </a:cubicBezTo>
                    <a:cubicBezTo>
                      <a:pt x="60" y="109"/>
                      <a:pt x="60" y="109"/>
                      <a:pt x="60" y="109"/>
                    </a:cubicBezTo>
                    <a:cubicBezTo>
                      <a:pt x="98" y="213"/>
                      <a:pt x="98" y="213"/>
                      <a:pt x="98" y="213"/>
                    </a:cubicBezTo>
                    <a:cubicBezTo>
                      <a:pt x="98" y="218"/>
                      <a:pt x="98" y="222"/>
                      <a:pt x="98" y="228"/>
                    </a:cubicBezTo>
                    <a:cubicBezTo>
                      <a:pt x="98" y="229"/>
                      <a:pt x="98" y="231"/>
                      <a:pt x="98" y="232"/>
                    </a:cubicBezTo>
                    <a:cubicBezTo>
                      <a:pt x="98" y="247"/>
                      <a:pt x="98" y="247"/>
                      <a:pt x="98" y="247"/>
                    </a:cubicBezTo>
                    <a:cubicBezTo>
                      <a:pt x="98" y="277"/>
                      <a:pt x="98" y="277"/>
                      <a:pt x="98" y="277"/>
                    </a:cubicBezTo>
                    <a:cubicBezTo>
                      <a:pt x="104" y="277"/>
                      <a:pt x="104" y="277"/>
                      <a:pt x="104" y="277"/>
                    </a:cubicBezTo>
                    <a:cubicBezTo>
                      <a:pt x="104" y="367"/>
                      <a:pt x="104" y="367"/>
                      <a:pt x="104" y="367"/>
                    </a:cubicBezTo>
                    <a:cubicBezTo>
                      <a:pt x="104" y="368"/>
                      <a:pt x="104" y="368"/>
                      <a:pt x="104" y="368"/>
                    </a:cubicBezTo>
                    <a:cubicBezTo>
                      <a:pt x="104" y="370"/>
                      <a:pt x="104" y="370"/>
                      <a:pt x="104" y="370"/>
                    </a:cubicBezTo>
                    <a:cubicBezTo>
                      <a:pt x="104" y="469"/>
                      <a:pt x="104" y="469"/>
                      <a:pt x="104" y="469"/>
                    </a:cubicBezTo>
                    <a:cubicBezTo>
                      <a:pt x="104" y="484"/>
                      <a:pt x="117" y="495"/>
                      <a:pt x="131" y="495"/>
                    </a:cubicBezTo>
                    <a:cubicBezTo>
                      <a:pt x="136" y="495"/>
                      <a:pt x="136" y="495"/>
                      <a:pt x="136" y="495"/>
                    </a:cubicBezTo>
                    <a:cubicBezTo>
                      <a:pt x="153" y="495"/>
                      <a:pt x="164" y="484"/>
                      <a:pt x="164" y="469"/>
                    </a:cubicBezTo>
                    <a:cubicBezTo>
                      <a:pt x="164" y="370"/>
                      <a:pt x="164" y="370"/>
                      <a:pt x="164" y="370"/>
                    </a:cubicBezTo>
                    <a:cubicBezTo>
                      <a:pt x="164" y="370"/>
                      <a:pt x="164" y="370"/>
                      <a:pt x="164" y="368"/>
                    </a:cubicBezTo>
                    <a:cubicBezTo>
                      <a:pt x="164" y="367"/>
                      <a:pt x="164" y="367"/>
                      <a:pt x="164" y="367"/>
                    </a:cubicBezTo>
                    <a:cubicBezTo>
                      <a:pt x="164" y="345"/>
                      <a:pt x="164" y="345"/>
                      <a:pt x="164" y="345"/>
                    </a:cubicBezTo>
                    <a:cubicBezTo>
                      <a:pt x="158" y="348"/>
                      <a:pt x="153" y="349"/>
                      <a:pt x="147" y="349"/>
                    </a:cubicBezTo>
                    <a:cubicBezTo>
                      <a:pt x="128" y="349"/>
                      <a:pt x="112" y="334"/>
                      <a:pt x="112" y="31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1" name="Freeform 226"/>
              <p:cNvSpPr/>
              <p:nvPr/>
            </p:nvSpPr>
            <p:spPr bwMode="auto">
              <a:xfrm>
                <a:off x="4570" y="3782"/>
                <a:ext cx="338" cy="163"/>
              </a:xfrm>
              <a:custGeom>
                <a:avLst/>
                <a:gdLst>
                  <a:gd name="T0" fmla="*/ 28 w 98"/>
                  <a:gd name="T1" fmla="*/ 34 h 47"/>
                  <a:gd name="T2" fmla="*/ 47 w 98"/>
                  <a:gd name="T3" fmla="*/ 47 h 47"/>
                  <a:gd name="T4" fmla="*/ 49 w 98"/>
                  <a:gd name="T5" fmla="*/ 47 h 47"/>
                  <a:gd name="T6" fmla="*/ 66 w 98"/>
                  <a:gd name="T7" fmla="*/ 34 h 47"/>
                  <a:gd name="T8" fmla="*/ 82 w 98"/>
                  <a:gd name="T9" fmla="*/ 42 h 47"/>
                  <a:gd name="T10" fmla="*/ 98 w 98"/>
                  <a:gd name="T11" fmla="*/ 31 h 47"/>
                  <a:gd name="T12" fmla="*/ 49 w 98"/>
                  <a:gd name="T13" fmla="*/ 0 h 47"/>
                  <a:gd name="T14" fmla="*/ 0 w 98"/>
                  <a:gd name="T15" fmla="*/ 30 h 47"/>
                  <a:gd name="T16" fmla="*/ 11 w 98"/>
                  <a:gd name="T17" fmla="*/ 40 h 47"/>
                  <a:gd name="T18" fmla="*/ 28 w 98"/>
                  <a:gd name="T19" fmla="*/ 3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47">
                    <a:moveTo>
                      <a:pt x="28" y="34"/>
                    </a:moveTo>
                    <a:cubicBezTo>
                      <a:pt x="38" y="34"/>
                      <a:pt x="44" y="39"/>
                      <a:pt x="47" y="47"/>
                    </a:cubicBezTo>
                    <a:cubicBezTo>
                      <a:pt x="49" y="47"/>
                      <a:pt x="49" y="47"/>
                      <a:pt x="49" y="47"/>
                    </a:cubicBezTo>
                    <a:cubicBezTo>
                      <a:pt x="52" y="39"/>
                      <a:pt x="60" y="34"/>
                      <a:pt x="66" y="34"/>
                    </a:cubicBezTo>
                    <a:cubicBezTo>
                      <a:pt x="74" y="34"/>
                      <a:pt x="82" y="36"/>
                      <a:pt x="82" y="42"/>
                    </a:cubicBezTo>
                    <a:cubicBezTo>
                      <a:pt x="98" y="31"/>
                      <a:pt x="98" y="31"/>
                      <a:pt x="98" y="31"/>
                    </a:cubicBezTo>
                    <a:cubicBezTo>
                      <a:pt x="87" y="12"/>
                      <a:pt x="71" y="0"/>
                      <a:pt x="49" y="0"/>
                    </a:cubicBezTo>
                    <a:cubicBezTo>
                      <a:pt x="28" y="0"/>
                      <a:pt x="8" y="12"/>
                      <a:pt x="0" y="3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7" y="36"/>
                      <a:pt x="22" y="34"/>
                      <a:pt x="28" y="3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2" name="Freeform 227"/>
              <p:cNvSpPr/>
              <p:nvPr/>
            </p:nvSpPr>
            <p:spPr bwMode="auto">
              <a:xfrm>
                <a:off x="4552" y="3935"/>
                <a:ext cx="375" cy="228"/>
              </a:xfrm>
              <a:custGeom>
                <a:avLst/>
                <a:gdLst>
                  <a:gd name="T0" fmla="*/ 54 w 109"/>
                  <a:gd name="T1" fmla="*/ 66 h 66"/>
                  <a:gd name="T2" fmla="*/ 109 w 109"/>
                  <a:gd name="T3" fmla="*/ 11 h 66"/>
                  <a:gd name="T4" fmla="*/ 109 w 109"/>
                  <a:gd name="T5" fmla="*/ 0 h 66"/>
                  <a:gd name="T6" fmla="*/ 92 w 109"/>
                  <a:gd name="T7" fmla="*/ 14 h 66"/>
                  <a:gd name="T8" fmla="*/ 71 w 109"/>
                  <a:gd name="T9" fmla="*/ 29 h 66"/>
                  <a:gd name="T10" fmla="*/ 54 w 109"/>
                  <a:gd name="T11" fmla="*/ 14 h 66"/>
                  <a:gd name="T12" fmla="*/ 33 w 109"/>
                  <a:gd name="T13" fmla="*/ 29 h 66"/>
                  <a:gd name="T14" fmla="*/ 13 w 109"/>
                  <a:gd name="T15" fmla="*/ 11 h 66"/>
                  <a:gd name="T16" fmla="*/ 0 w 109"/>
                  <a:gd name="T17" fmla="*/ 0 h 66"/>
                  <a:gd name="T18" fmla="*/ 0 w 109"/>
                  <a:gd name="T19" fmla="*/ 11 h 66"/>
                  <a:gd name="T20" fmla="*/ 54 w 109"/>
                  <a:gd name="T21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9" h="66">
                    <a:moveTo>
                      <a:pt x="54" y="66"/>
                    </a:moveTo>
                    <a:cubicBezTo>
                      <a:pt x="84" y="66"/>
                      <a:pt x="109" y="41"/>
                      <a:pt x="109" y="11"/>
                    </a:cubicBezTo>
                    <a:cubicBezTo>
                      <a:pt x="109" y="7"/>
                      <a:pt x="109" y="5"/>
                      <a:pt x="109" y="0"/>
                    </a:cubicBezTo>
                    <a:cubicBezTo>
                      <a:pt x="92" y="14"/>
                      <a:pt x="92" y="14"/>
                      <a:pt x="92" y="14"/>
                    </a:cubicBezTo>
                    <a:cubicBezTo>
                      <a:pt x="92" y="22"/>
                      <a:pt x="82" y="29"/>
                      <a:pt x="71" y="29"/>
                    </a:cubicBezTo>
                    <a:cubicBezTo>
                      <a:pt x="65" y="29"/>
                      <a:pt x="54" y="24"/>
                      <a:pt x="54" y="14"/>
                    </a:cubicBezTo>
                    <a:cubicBezTo>
                      <a:pt x="49" y="24"/>
                      <a:pt x="43" y="29"/>
                      <a:pt x="33" y="29"/>
                    </a:cubicBezTo>
                    <a:cubicBezTo>
                      <a:pt x="22" y="29"/>
                      <a:pt x="13" y="21"/>
                      <a:pt x="13" y="1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7"/>
                      <a:pt x="0" y="11"/>
                    </a:cubicBezTo>
                    <a:cubicBezTo>
                      <a:pt x="0" y="41"/>
                      <a:pt x="22" y="66"/>
                      <a:pt x="54" y="6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3" name="Freeform 228"/>
              <p:cNvSpPr/>
              <p:nvPr/>
            </p:nvSpPr>
            <p:spPr bwMode="auto">
              <a:xfrm>
                <a:off x="4552" y="3900"/>
                <a:ext cx="375" cy="120"/>
              </a:xfrm>
              <a:custGeom>
                <a:avLst/>
                <a:gdLst>
                  <a:gd name="T0" fmla="*/ 33 w 109"/>
                  <a:gd name="T1" fmla="*/ 35 h 35"/>
                  <a:gd name="T2" fmla="*/ 49 w 109"/>
                  <a:gd name="T3" fmla="*/ 23 h 35"/>
                  <a:gd name="T4" fmla="*/ 57 w 109"/>
                  <a:gd name="T5" fmla="*/ 23 h 35"/>
                  <a:gd name="T6" fmla="*/ 71 w 109"/>
                  <a:gd name="T7" fmla="*/ 35 h 35"/>
                  <a:gd name="T8" fmla="*/ 87 w 109"/>
                  <a:gd name="T9" fmla="*/ 21 h 35"/>
                  <a:gd name="T10" fmla="*/ 109 w 109"/>
                  <a:gd name="T11" fmla="*/ 6 h 35"/>
                  <a:gd name="T12" fmla="*/ 103 w 109"/>
                  <a:gd name="T13" fmla="*/ 0 h 35"/>
                  <a:gd name="T14" fmla="*/ 87 w 109"/>
                  <a:gd name="T15" fmla="*/ 13 h 35"/>
                  <a:gd name="T16" fmla="*/ 71 w 109"/>
                  <a:gd name="T17" fmla="*/ 5 h 35"/>
                  <a:gd name="T18" fmla="*/ 57 w 109"/>
                  <a:gd name="T19" fmla="*/ 16 h 35"/>
                  <a:gd name="T20" fmla="*/ 49 w 109"/>
                  <a:gd name="T21" fmla="*/ 16 h 35"/>
                  <a:gd name="T22" fmla="*/ 33 w 109"/>
                  <a:gd name="T23" fmla="*/ 5 h 35"/>
                  <a:gd name="T24" fmla="*/ 19 w 109"/>
                  <a:gd name="T25" fmla="*/ 13 h 35"/>
                  <a:gd name="T26" fmla="*/ 3 w 109"/>
                  <a:gd name="T27" fmla="*/ 0 h 35"/>
                  <a:gd name="T28" fmla="*/ 0 w 109"/>
                  <a:gd name="T29" fmla="*/ 6 h 35"/>
                  <a:gd name="T30" fmla="*/ 16 w 109"/>
                  <a:gd name="T31" fmla="*/ 20 h 35"/>
                  <a:gd name="T32" fmla="*/ 33 w 109"/>
                  <a:gd name="T3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9" h="35">
                    <a:moveTo>
                      <a:pt x="33" y="35"/>
                    </a:moveTo>
                    <a:cubicBezTo>
                      <a:pt x="41" y="35"/>
                      <a:pt x="46" y="30"/>
                      <a:pt x="49" y="23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60" y="30"/>
                      <a:pt x="65" y="35"/>
                      <a:pt x="71" y="35"/>
                    </a:cubicBezTo>
                    <a:cubicBezTo>
                      <a:pt x="82" y="35"/>
                      <a:pt x="87" y="30"/>
                      <a:pt x="87" y="21"/>
                    </a:cubicBezTo>
                    <a:cubicBezTo>
                      <a:pt x="109" y="6"/>
                      <a:pt x="109" y="6"/>
                      <a:pt x="109" y="6"/>
                    </a:cubicBezTo>
                    <a:cubicBezTo>
                      <a:pt x="106" y="4"/>
                      <a:pt x="103" y="1"/>
                      <a:pt x="103" y="0"/>
                    </a:cubicBezTo>
                    <a:cubicBezTo>
                      <a:pt x="87" y="13"/>
                      <a:pt x="87" y="13"/>
                      <a:pt x="87" y="13"/>
                    </a:cubicBezTo>
                    <a:cubicBezTo>
                      <a:pt x="84" y="8"/>
                      <a:pt x="79" y="5"/>
                      <a:pt x="71" y="5"/>
                    </a:cubicBezTo>
                    <a:cubicBezTo>
                      <a:pt x="65" y="5"/>
                      <a:pt x="60" y="9"/>
                      <a:pt x="57" y="16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46" y="9"/>
                      <a:pt x="41" y="5"/>
                      <a:pt x="33" y="5"/>
                    </a:cubicBezTo>
                    <a:cubicBezTo>
                      <a:pt x="27" y="5"/>
                      <a:pt x="22" y="8"/>
                      <a:pt x="19" y="13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2"/>
                      <a:pt x="0" y="4"/>
                      <a:pt x="0" y="6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28"/>
                      <a:pt x="24" y="35"/>
                      <a:pt x="33" y="3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4" name="Freeform 230"/>
              <p:cNvSpPr/>
              <p:nvPr/>
            </p:nvSpPr>
            <p:spPr bwMode="auto">
              <a:xfrm>
                <a:off x="7290" y="4072"/>
                <a:ext cx="348" cy="158"/>
              </a:xfrm>
              <a:custGeom>
                <a:avLst/>
                <a:gdLst>
                  <a:gd name="T0" fmla="*/ 31 w 101"/>
                  <a:gd name="T1" fmla="*/ 34 h 46"/>
                  <a:gd name="T2" fmla="*/ 50 w 101"/>
                  <a:gd name="T3" fmla="*/ 46 h 46"/>
                  <a:gd name="T4" fmla="*/ 71 w 101"/>
                  <a:gd name="T5" fmla="*/ 34 h 46"/>
                  <a:gd name="T6" fmla="*/ 88 w 101"/>
                  <a:gd name="T7" fmla="*/ 42 h 46"/>
                  <a:gd name="T8" fmla="*/ 101 w 101"/>
                  <a:gd name="T9" fmla="*/ 30 h 46"/>
                  <a:gd name="T10" fmla="*/ 50 w 101"/>
                  <a:gd name="T11" fmla="*/ 0 h 46"/>
                  <a:gd name="T12" fmla="*/ 0 w 101"/>
                  <a:gd name="T13" fmla="*/ 30 h 46"/>
                  <a:gd name="T14" fmla="*/ 17 w 101"/>
                  <a:gd name="T15" fmla="*/ 41 h 46"/>
                  <a:gd name="T16" fmla="*/ 31 w 101"/>
                  <a:gd name="T17" fmla="*/ 3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1" h="46">
                    <a:moveTo>
                      <a:pt x="31" y="34"/>
                    </a:moveTo>
                    <a:cubicBezTo>
                      <a:pt x="39" y="34"/>
                      <a:pt x="47" y="38"/>
                      <a:pt x="50" y="46"/>
                    </a:cubicBezTo>
                    <a:cubicBezTo>
                      <a:pt x="55" y="38"/>
                      <a:pt x="61" y="34"/>
                      <a:pt x="71" y="34"/>
                    </a:cubicBezTo>
                    <a:cubicBezTo>
                      <a:pt x="77" y="34"/>
                      <a:pt x="82" y="37"/>
                      <a:pt x="88" y="42"/>
                    </a:cubicBezTo>
                    <a:cubicBezTo>
                      <a:pt x="101" y="30"/>
                      <a:pt x="101" y="30"/>
                      <a:pt x="101" y="30"/>
                    </a:cubicBezTo>
                    <a:cubicBezTo>
                      <a:pt x="93" y="12"/>
                      <a:pt x="71" y="0"/>
                      <a:pt x="50" y="0"/>
                    </a:cubicBezTo>
                    <a:cubicBezTo>
                      <a:pt x="31" y="0"/>
                      <a:pt x="11" y="12"/>
                      <a:pt x="0" y="30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20" y="37"/>
                      <a:pt x="25" y="34"/>
                      <a:pt x="31" y="3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5" name="Freeform 231"/>
              <p:cNvSpPr/>
              <p:nvPr/>
            </p:nvSpPr>
            <p:spPr bwMode="auto">
              <a:xfrm>
                <a:off x="7272" y="4225"/>
                <a:ext cx="388" cy="223"/>
              </a:xfrm>
              <a:custGeom>
                <a:avLst/>
                <a:gdLst>
                  <a:gd name="T0" fmla="*/ 55 w 112"/>
                  <a:gd name="T1" fmla="*/ 65 h 65"/>
                  <a:gd name="T2" fmla="*/ 112 w 112"/>
                  <a:gd name="T3" fmla="*/ 11 h 65"/>
                  <a:gd name="T4" fmla="*/ 109 w 112"/>
                  <a:gd name="T5" fmla="*/ 1 h 65"/>
                  <a:gd name="T6" fmla="*/ 95 w 112"/>
                  <a:gd name="T7" fmla="*/ 13 h 65"/>
                  <a:gd name="T8" fmla="*/ 76 w 112"/>
                  <a:gd name="T9" fmla="*/ 30 h 65"/>
                  <a:gd name="T10" fmla="*/ 55 w 112"/>
                  <a:gd name="T11" fmla="*/ 15 h 65"/>
                  <a:gd name="T12" fmla="*/ 36 w 112"/>
                  <a:gd name="T13" fmla="*/ 30 h 65"/>
                  <a:gd name="T14" fmla="*/ 16 w 112"/>
                  <a:gd name="T15" fmla="*/ 11 h 65"/>
                  <a:gd name="T16" fmla="*/ 3 w 112"/>
                  <a:gd name="T17" fmla="*/ 0 h 65"/>
                  <a:gd name="T18" fmla="*/ 0 w 112"/>
                  <a:gd name="T19" fmla="*/ 11 h 65"/>
                  <a:gd name="T20" fmla="*/ 55 w 112"/>
                  <a:gd name="T21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2" h="65">
                    <a:moveTo>
                      <a:pt x="55" y="65"/>
                    </a:moveTo>
                    <a:cubicBezTo>
                      <a:pt x="87" y="65"/>
                      <a:pt x="112" y="40"/>
                      <a:pt x="112" y="11"/>
                    </a:cubicBezTo>
                    <a:cubicBezTo>
                      <a:pt x="112" y="8"/>
                      <a:pt x="112" y="4"/>
                      <a:pt x="109" y="1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3" y="23"/>
                      <a:pt x="85" y="30"/>
                      <a:pt x="76" y="30"/>
                    </a:cubicBezTo>
                    <a:cubicBezTo>
                      <a:pt x="66" y="30"/>
                      <a:pt x="57" y="23"/>
                      <a:pt x="55" y="15"/>
                    </a:cubicBezTo>
                    <a:cubicBezTo>
                      <a:pt x="55" y="23"/>
                      <a:pt x="44" y="30"/>
                      <a:pt x="36" y="30"/>
                    </a:cubicBezTo>
                    <a:cubicBezTo>
                      <a:pt x="25" y="30"/>
                      <a:pt x="16" y="21"/>
                      <a:pt x="16" y="1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4"/>
                      <a:pt x="0" y="6"/>
                      <a:pt x="0" y="11"/>
                    </a:cubicBezTo>
                    <a:cubicBezTo>
                      <a:pt x="0" y="40"/>
                      <a:pt x="27" y="65"/>
                      <a:pt x="55" y="6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6" name="Freeform 232"/>
              <p:cNvSpPr/>
              <p:nvPr/>
            </p:nvSpPr>
            <p:spPr bwMode="auto">
              <a:xfrm>
                <a:off x="7282" y="4185"/>
                <a:ext cx="365" cy="128"/>
              </a:xfrm>
              <a:custGeom>
                <a:avLst/>
                <a:gdLst>
                  <a:gd name="T0" fmla="*/ 33 w 106"/>
                  <a:gd name="T1" fmla="*/ 37 h 37"/>
                  <a:gd name="T2" fmla="*/ 46 w 106"/>
                  <a:gd name="T3" fmla="*/ 24 h 37"/>
                  <a:gd name="T4" fmla="*/ 57 w 106"/>
                  <a:gd name="T5" fmla="*/ 24 h 37"/>
                  <a:gd name="T6" fmla="*/ 73 w 106"/>
                  <a:gd name="T7" fmla="*/ 37 h 37"/>
                  <a:gd name="T8" fmla="*/ 87 w 106"/>
                  <a:gd name="T9" fmla="*/ 23 h 37"/>
                  <a:gd name="T10" fmla="*/ 106 w 106"/>
                  <a:gd name="T11" fmla="*/ 7 h 37"/>
                  <a:gd name="T12" fmla="*/ 103 w 106"/>
                  <a:gd name="T13" fmla="*/ 0 h 37"/>
                  <a:gd name="T14" fmla="*/ 84 w 106"/>
                  <a:gd name="T15" fmla="*/ 15 h 37"/>
                  <a:gd name="T16" fmla="*/ 73 w 106"/>
                  <a:gd name="T17" fmla="*/ 5 h 37"/>
                  <a:gd name="T18" fmla="*/ 57 w 106"/>
                  <a:gd name="T19" fmla="*/ 17 h 37"/>
                  <a:gd name="T20" fmla="*/ 46 w 106"/>
                  <a:gd name="T21" fmla="*/ 17 h 37"/>
                  <a:gd name="T22" fmla="*/ 33 w 106"/>
                  <a:gd name="T23" fmla="*/ 5 h 37"/>
                  <a:gd name="T24" fmla="*/ 19 w 106"/>
                  <a:gd name="T25" fmla="*/ 13 h 37"/>
                  <a:gd name="T26" fmla="*/ 2 w 106"/>
                  <a:gd name="T27" fmla="*/ 0 h 37"/>
                  <a:gd name="T28" fmla="*/ 0 w 106"/>
                  <a:gd name="T29" fmla="*/ 8 h 37"/>
                  <a:gd name="T30" fmla="*/ 19 w 106"/>
                  <a:gd name="T31" fmla="*/ 22 h 37"/>
                  <a:gd name="T32" fmla="*/ 33 w 106"/>
                  <a:gd name="T3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6" h="37">
                    <a:moveTo>
                      <a:pt x="33" y="37"/>
                    </a:moveTo>
                    <a:cubicBezTo>
                      <a:pt x="41" y="37"/>
                      <a:pt x="46" y="31"/>
                      <a:pt x="46" y="24"/>
                    </a:cubicBezTo>
                    <a:cubicBezTo>
                      <a:pt x="57" y="24"/>
                      <a:pt x="57" y="24"/>
                      <a:pt x="57" y="24"/>
                    </a:cubicBezTo>
                    <a:cubicBezTo>
                      <a:pt x="57" y="31"/>
                      <a:pt x="65" y="37"/>
                      <a:pt x="73" y="37"/>
                    </a:cubicBezTo>
                    <a:cubicBezTo>
                      <a:pt x="79" y="37"/>
                      <a:pt x="84" y="30"/>
                      <a:pt x="87" y="23"/>
                    </a:cubicBezTo>
                    <a:cubicBezTo>
                      <a:pt x="106" y="7"/>
                      <a:pt x="106" y="7"/>
                      <a:pt x="106" y="7"/>
                    </a:cubicBezTo>
                    <a:cubicBezTo>
                      <a:pt x="106" y="7"/>
                      <a:pt x="106" y="2"/>
                      <a:pt x="103" y="0"/>
                    </a:cubicBezTo>
                    <a:cubicBezTo>
                      <a:pt x="84" y="15"/>
                      <a:pt x="84" y="15"/>
                      <a:pt x="84" y="15"/>
                    </a:cubicBezTo>
                    <a:cubicBezTo>
                      <a:pt x="84" y="9"/>
                      <a:pt x="79" y="5"/>
                      <a:pt x="73" y="5"/>
                    </a:cubicBezTo>
                    <a:cubicBezTo>
                      <a:pt x="65" y="5"/>
                      <a:pt x="57" y="11"/>
                      <a:pt x="57" y="17"/>
                    </a:cubicBezTo>
                    <a:cubicBezTo>
                      <a:pt x="46" y="17"/>
                      <a:pt x="46" y="17"/>
                      <a:pt x="46" y="17"/>
                    </a:cubicBezTo>
                    <a:cubicBezTo>
                      <a:pt x="46" y="11"/>
                      <a:pt x="41" y="5"/>
                      <a:pt x="33" y="5"/>
                    </a:cubicBezTo>
                    <a:cubicBezTo>
                      <a:pt x="27" y="5"/>
                      <a:pt x="22" y="8"/>
                      <a:pt x="19" y="13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2" y="5"/>
                      <a:pt x="0" y="8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30"/>
                      <a:pt x="24" y="37"/>
                      <a:pt x="33" y="3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7" name="Freeform 233"/>
              <p:cNvSpPr/>
              <p:nvPr/>
            </p:nvSpPr>
            <p:spPr bwMode="auto">
              <a:xfrm>
                <a:off x="7780" y="5350"/>
                <a:ext cx="10" cy="28"/>
              </a:xfrm>
              <a:custGeom>
                <a:avLst/>
                <a:gdLst>
                  <a:gd name="T0" fmla="*/ 0 w 3"/>
                  <a:gd name="T1" fmla="*/ 0 h 8"/>
                  <a:gd name="T2" fmla="*/ 0 w 3"/>
                  <a:gd name="T3" fmla="*/ 8 h 8"/>
                  <a:gd name="T4" fmla="*/ 3 w 3"/>
                  <a:gd name="T5" fmla="*/ 1 h 8"/>
                  <a:gd name="T6" fmla="*/ 0 w 3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8">
                    <a:moveTo>
                      <a:pt x="0" y="0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3" y="5"/>
                      <a:pt x="3" y="4"/>
                      <a:pt x="3" y="1"/>
                    </a:cubicBezTo>
                    <a:cubicBezTo>
                      <a:pt x="3" y="1"/>
                      <a:pt x="3" y="1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8" name="Freeform 235"/>
              <p:cNvSpPr/>
              <p:nvPr/>
            </p:nvSpPr>
            <p:spPr bwMode="auto">
              <a:xfrm>
                <a:off x="7780" y="3782"/>
                <a:ext cx="338" cy="160"/>
              </a:xfrm>
              <a:custGeom>
                <a:avLst/>
                <a:gdLst>
                  <a:gd name="T0" fmla="*/ 27 w 98"/>
                  <a:gd name="T1" fmla="*/ 34 h 46"/>
                  <a:gd name="T2" fmla="*/ 47 w 98"/>
                  <a:gd name="T3" fmla="*/ 46 h 46"/>
                  <a:gd name="T4" fmla="*/ 49 w 98"/>
                  <a:gd name="T5" fmla="*/ 46 h 46"/>
                  <a:gd name="T6" fmla="*/ 68 w 98"/>
                  <a:gd name="T7" fmla="*/ 34 h 46"/>
                  <a:gd name="T8" fmla="*/ 85 w 98"/>
                  <a:gd name="T9" fmla="*/ 42 h 46"/>
                  <a:gd name="T10" fmla="*/ 98 w 98"/>
                  <a:gd name="T11" fmla="*/ 30 h 46"/>
                  <a:gd name="T12" fmla="*/ 49 w 98"/>
                  <a:gd name="T13" fmla="*/ 0 h 46"/>
                  <a:gd name="T14" fmla="*/ 0 w 98"/>
                  <a:gd name="T15" fmla="*/ 30 h 46"/>
                  <a:gd name="T16" fmla="*/ 14 w 98"/>
                  <a:gd name="T17" fmla="*/ 40 h 46"/>
                  <a:gd name="T18" fmla="*/ 27 w 98"/>
                  <a:gd name="T19" fmla="*/ 3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46">
                    <a:moveTo>
                      <a:pt x="27" y="34"/>
                    </a:moveTo>
                    <a:cubicBezTo>
                      <a:pt x="38" y="34"/>
                      <a:pt x="44" y="39"/>
                      <a:pt x="47" y="46"/>
                    </a:cubicBezTo>
                    <a:cubicBezTo>
                      <a:pt x="49" y="46"/>
                      <a:pt x="49" y="46"/>
                      <a:pt x="49" y="46"/>
                    </a:cubicBezTo>
                    <a:cubicBezTo>
                      <a:pt x="52" y="39"/>
                      <a:pt x="60" y="34"/>
                      <a:pt x="68" y="34"/>
                    </a:cubicBezTo>
                    <a:cubicBezTo>
                      <a:pt x="74" y="34"/>
                      <a:pt x="82" y="36"/>
                      <a:pt x="85" y="42"/>
                    </a:cubicBezTo>
                    <a:cubicBezTo>
                      <a:pt x="98" y="30"/>
                      <a:pt x="98" y="30"/>
                      <a:pt x="98" y="30"/>
                    </a:cubicBezTo>
                    <a:cubicBezTo>
                      <a:pt x="90" y="12"/>
                      <a:pt x="71" y="0"/>
                      <a:pt x="49" y="0"/>
                    </a:cubicBezTo>
                    <a:cubicBezTo>
                      <a:pt x="27" y="0"/>
                      <a:pt x="11" y="12"/>
                      <a:pt x="0" y="3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7" y="36"/>
                      <a:pt x="22" y="34"/>
                      <a:pt x="27" y="3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9" name="Freeform 236"/>
              <p:cNvSpPr/>
              <p:nvPr/>
            </p:nvSpPr>
            <p:spPr bwMode="auto">
              <a:xfrm>
                <a:off x="7762" y="3935"/>
                <a:ext cx="375" cy="228"/>
              </a:xfrm>
              <a:custGeom>
                <a:avLst/>
                <a:gdLst>
                  <a:gd name="T0" fmla="*/ 54 w 109"/>
                  <a:gd name="T1" fmla="*/ 66 h 66"/>
                  <a:gd name="T2" fmla="*/ 109 w 109"/>
                  <a:gd name="T3" fmla="*/ 10 h 66"/>
                  <a:gd name="T4" fmla="*/ 109 w 109"/>
                  <a:gd name="T5" fmla="*/ 0 h 66"/>
                  <a:gd name="T6" fmla="*/ 92 w 109"/>
                  <a:gd name="T7" fmla="*/ 13 h 66"/>
                  <a:gd name="T8" fmla="*/ 73 w 109"/>
                  <a:gd name="T9" fmla="*/ 29 h 66"/>
                  <a:gd name="T10" fmla="*/ 54 w 109"/>
                  <a:gd name="T11" fmla="*/ 14 h 66"/>
                  <a:gd name="T12" fmla="*/ 32 w 109"/>
                  <a:gd name="T13" fmla="*/ 29 h 66"/>
                  <a:gd name="T14" fmla="*/ 13 w 109"/>
                  <a:gd name="T15" fmla="*/ 11 h 66"/>
                  <a:gd name="T16" fmla="*/ 0 w 109"/>
                  <a:gd name="T17" fmla="*/ 0 h 66"/>
                  <a:gd name="T18" fmla="*/ 0 w 109"/>
                  <a:gd name="T19" fmla="*/ 10 h 66"/>
                  <a:gd name="T20" fmla="*/ 54 w 109"/>
                  <a:gd name="T21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9" h="66">
                    <a:moveTo>
                      <a:pt x="54" y="66"/>
                    </a:moveTo>
                    <a:cubicBezTo>
                      <a:pt x="84" y="66"/>
                      <a:pt x="109" y="41"/>
                      <a:pt x="109" y="10"/>
                    </a:cubicBezTo>
                    <a:cubicBezTo>
                      <a:pt x="109" y="7"/>
                      <a:pt x="109" y="3"/>
                      <a:pt x="109" y="0"/>
                    </a:cubicBezTo>
                    <a:cubicBezTo>
                      <a:pt x="92" y="13"/>
                      <a:pt x="92" y="13"/>
                      <a:pt x="92" y="13"/>
                    </a:cubicBezTo>
                    <a:cubicBezTo>
                      <a:pt x="92" y="22"/>
                      <a:pt x="81" y="29"/>
                      <a:pt x="73" y="29"/>
                    </a:cubicBezTo>
                    <a:cubicBezTo>
                      <a:pt x="65" y="29"/>
                      <a:pt x="54" y="24"/>
                      <a:pt x="54" y="14"/>
                    </a:cubicBezTo>
                    <a:cubicBezTo>
                      <a:pt x="49" y="24"/>
                      <a:pt x="43" y="29"/>
                      <a:pt x="32" y="29"/>
                    </a:cubicBezTo>
                    <a:cubicBezTo>
                      <a:pt x="22" y="29"/>
                      <a:pt x="13" y="21"/>
                      <a:pt x="13" y="1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7"/>
                      <a:pt x="0" y="10"/>
                    </a:cubicBezTo>
                    <a:cubicBezTo>
                      <a:pt x="0" y="41"/>
                      <a:pt x="24" y="66"/>
                      <a:pt x="54" y="6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50" name="Freeform 237"/>
              <p:cNvSpPr/>
              <p:nvPr/>
            </p:nvSpPr>
            <p:spPr bwMode="auto">
              <a:xfrm>
                <a:off x="7762" y="3900"/>
                <a:ext cx="375" cy="120"/>
              </a:xfrm>
              <a:custGeom>
                <a:avLst/>
                <a:gdLst>
                  <a:gd name="T0" fmla="*/ 32 w 109"/>
                  <a:gd name="T1" fmla="*/ 35 h 35"/>
                  <a:gd name="T2" fmla="*/ 49 w 109"/>
                  <a:gd name="T3" fmla="*/ 23 h 35"/>
                  <a:gd name="T4" fmla="*/ 60 w 109"/>
                  <a:gd name="T5" fmla="*/ 23 h 35"/>
                  <a:gd name="T6" fmla="*/ 73 w 109"/>
                  <a:gd name="T7" fmla="*/ 35 h 35"/>
                  <a:gd name="T8" fmla="*/ 87 w 109"/>
                  <a:gd name="T9" fmla="*/ 21 h 35"/>
                  <a:gd name="T10" fmla="*/ 109 w 109"/>
                  <a:gd name="T11" fmla="*/ 6 h 35"/>
                  <a:gd name="T12" fmla="*/ 103 w 109"/>
                  <a:gd name="T13" fmla="*/ 0 h 35"/>
                  <a:gd name="T14" fmla="*/ 87 w 109"/>
                  <a:gd name="T15" fmla="*/ 13 h 35"/>
                  <a:gd name="T16" fmla="*/ 73 w 109"/>
                  <a:gd name="T17" fmla="*/ 4 h 35"/>
                  <a:gd name="T18" fmla="*/ 60 w 109"/>
                  <a:gd name="T19" fmla="*/ 16 h 35"/>
                  <a:gd name="T20" fmla="*/ 49 w 109"/>
                  <a:gd name="T21" fmla="*/ 16 h 35"/>
                  <a:gd name="T22" fmla="*/ 32 w 109"/>
                  <a:gd name="T23" fmla="*/ 4 h 35"/>
                  <a:gd name="T24" fmla="*/ 22 w 109"/>
                  <a:gd name="T25" fmla="*/ 12 h 35"/>
                  <a:gd name="T26" fmla="*/ 5 w 109"/>
                  <a:gd name="T27" fmla="*/ 0 h 35"/>
                  <a:gd name="T28" fmla="*/ 0 w 109"/>
                  <a:gd name="T29" fmla="*/ 6 h 35"/>
                  <a:gd name="T30" fmla="*/ 16 w 109"/>
                  <a:gd name="T31" fmla="*/ 20 h 35"/>
                  <a:gd name="T32" fmla="*/ 32 w 109"/>
                  <a:gd name="T3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9" h="35">
                    <a:moveTo>
                      <a:pt x="32" y="35"/>
                    </a:moveTo>
                    <a:cubicBezTo>
                      <a:pt x="41" y="35"/>
                      <a:pt x="46" y="30"/>
                      <a:pt x="49" y="23"/>
                    </a:cubicBezTo>
                    <a:cubicBezTo>
                      <a:pt x="60" y="23"/>
                      <a:pt x="60" y="23"/>
                      <a:pt x="60" y="23"/>
                    </a:cubicBezTo>
                    <a:cubicBezTo>
                      <a:pt x="60" y="30"/>
                      <a:pt x="65" y="35"/>
                      <a:pt x="73" y="35"/>
                    </a:cubicBezTo>
                    <a:cubicBezTo>
                      <a:pt x="81" y="35"/>
                      <a:pt x="87" y="30"/>
                      <a:pt x="87" y="21"/>
                    </a:cubicBezTo>
                    <a:cubicBezTo>
                      <a:pt x="109" y="6"/>
                      <a:pt x="109" y="6"/>
                      <a:pt x="109" y="6"/>
                    </a:cubicBezTo>
                    <a:cubicBezTo>
                      <a:pt x="106" y="4"/>
                      <a:pt x="106" y="1"/>
                      <a:pt x="103" y="0"/>
                    </a:cubicBezTo>
                    <a:cubicBezTo>
                      <a:pt x="87" y="13"/>
                      <a:pt x="87" y="13"/>
                      <a:pt x="87" y="13"/>
                    </a:cubicBezTo>
                    <a:cubicBezTo>
                      <a:pt x="84" y="8"/>
                      <a:pt x="79" y="4"/>
                      <a:pt x="73" y="4"/>
                    </a:cubicBezTo>
                    <a:cubicBezTo>
                      <a:pt x="65" y="4"/>
                      <a:pt x="60" y="9"/>
                      <a:pt x="60" y="16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46" y="9"/>
                      <a:pt x="41" y="4"/>
                      <a:pt x="32" y="4"/>
                    </a:cubicBezTo>
                    <a:cubicBezTo>
                      <a:pt x="27" y="4"/>
                      <a:pt x="22" y="8"/>
                      <a:pt x="22" y="1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1"/>
                      <a:pt x="0" y="4"/>
                      <a:pt x="0" y="6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9" y="28"/>
                      <a:pt x="27" y="35"/>
                      <a:pt x="32" y="3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51" name="Freeform 238"/>
              <p:cNvSpPr/>
              <p:nvPr/>
            </p:nvSpPr>
            <p:spPr bwMode="auto">
              <a:xfrm>
                <a:off x="7742" y="4967"/>
                <a:ext cx="0" cy="8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52" name="Freeform 239"/>
              <p:cNvSpPr/>
              <p:nvPr/>
            </p:nvSpPr>
            <p:spPr bwMode="auto">
              <a:xfrm>
                <a:off x="7217" y="4967"/>
                <a:ext cx="0" cy="8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53" name="Freeform 240"/>
              <p:cNvSpPr/>
              <p:nvPr/>
            </p:nvSpPr>
            <p:spPr bwMode="auto">
              <a:xfrm>
                <a:off x="8802" y="4967"/>
                <a:ext cx="0" cy="8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54" name="Freeform 241"/>
              <p:cNvSpPr/>
              <p:nvPr/>
            </p:nvSpPr>
            <p:spPr bwMode="auto">
              <a:xfrm>
                <a:off x="8280" y="4967"/>
                <a:ext cx="0" cy="8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55" name="Freeform 244"/>
              <p:cNvSpPr/>
              <p:nvPr/>
            </p:nvSpPr>
            <p:spPr bwMode="auto">
              <a:xfrm>
                <a:off x="8362" y="4072"/>
                <a:ext cx="338" cy="158"/>
              </a:xfrm>
              <a:custGeom>
                <a:avLst/>
                <a:gdLst>
                  <a:gd name="T0" fmla="*/ 27 w 98"/>
                  <a:gd name="T1" fmla="*/ 34 h 46"/>
                  <a:gd name="T2" fmla="*/ 44 w 98"/>
                  <a:gd name="T3" fmla="*/ 46 h 46"/>
                  <a:gd name="T4" fmla="*/ 49 w 98"/>
                  <a:gd name="T5" fmla="*/ 46 h 46"/>
                  <a:gd name="T6" fmla="*/ 66 w 98"/>
                  <a:gd name="T7" fmla="*/ 34 h 46"/>
                  <a:gd name="T8" fmla="*/ 82 w 98"/>
                  <a:gd name="T9" fmla="*/ 42 h 46"/>
                  <a:gd name="T10" fmla="*/ 98 w 98"/>
                  <a:gd name="T11" fmla="*/ 30 h 46"/>
                  <a:gd name="T12" fmla="*/ 49 w 98"/>
                  <a:gd name="T13" fmla="*/ 0 h 46"/>
                  <a:gd name="T14" fmla="*/ 0 w 98"/>
                  <a:gd name="T15" fmla="*/ 30 h 46"/>
                  <a:gd name="T16" fmla="*/ 11 w 98"/>
                  <a:gd name="T17" fmla="*/ 41 h 46"/>
                  <a:gd name="T18" fmla="*/ 27 w 98"/>
                  <a:gd name="T19" fmla="*/ 3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46">
                    <a:moveTo>
                      <a:pt x="27" y="34"/>
                    </a:moveTo>
                    <a:cubicBezTo>
                      <a:pt x="36" y="34"/>
                      <a:pt x="44" y="38"/>
                      <a:pt x="44" y="46"/>
                    </a:cubicBezTo>
                    <a:cubicBezTo>
                      <a:pt x="49" y="46"/>
                      <a:pt x="49" y="46"/>
                      <a:pt x="49" y="46"/>
                    </a:cubicBezTo>
                    <a:cubicBezTo>
                      <a:pt x="49" y="38"/>
                      <a:pt x="60" y="34"/>
                      <a:pt x="66" y="34"/>
                    </a:cubicBezTo>
                    <a:cubicBezTo>
                      <a:pt x="74" y="34"/>
                      <a:pt x="79" y="37"/>
                      <a:pt x="82" y="42"/>
                    </a:cubicBezTo>
                    <a:cubicBezTo>
                      <a:pt x="98" y="30"/>
                      <a:pt x="98" y="30"/>
                      <a:pt x="98" y="30"/>
                    </a:cubicBezTo>
                    <a:cubicBezTo>
                      <a:pt x="87" y="12"/>
                      <a:pt x="71" y="0"/>
                      <a:pt x="49" y="0"/>
                    </a:cubicBezTo>
                    <a:cubicBezTo>
                      <a:pt x="27" y="0"/>
                      <a:pt x="8" y="12"/>
                      <a:pt x="0" y="30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7" y="37"/>
                      <a:pt x="22" y="34"/>
                      <a:pt x="27" y="3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56" name="Freeform 245"/>
              <p:cNvSpPr/>
              <p:nvPr/>
            </p:nvSpPr>
            <p:spPr bwMode="auto">
              <a:xfrm>
                <a:off x="8345" y="4225"/>
                <a:ext cx="375" cy="223"/>
              </a:xfrm>
              <a:custGeom>
                <a:avLst/>
                <a:gdLst>
                  <a:gd name="T0" fmla="*/ 54 w 109"/>
                  <a:gd name="T1" fmla="*/ 65 h 65"/>
                  <a:gd name="T2" fmla="*/ 109 w 109"/>
                  <a:gd name="T3" fmla="*/ 11 h 65"/>
                  <a:gd name="T4" fmla="*/ 109 w 109"/>
                  <a:gd name="T5" fmla="*/ 1 h 65"/>
                  <a:gd name="T6" fmla="*/ 92 w 109"/>
                  <a:gd name="T7" fmla="*/ 13 h 65"/>
                  <a:gd name="T8" fmla="*/ 71 w 109"/>
                  <a:gd name="T9" fmla="*/ 30 h 65"/>
                  <a:gd name="T10" fmla="*/ 54 w 109"/>
                  <a:gd name="T11" fmla="*/ 15 h 65"/>
                  <a:gd name="T12" fmla="*/ 51 w 109"/>
                  <a:gd name="T13" fmla="*/ 15 h 65"/>
                  <a:gd name="T14" fmla="*/ 32 w 109"/>
                  <a:gd name="T15" fmla="*/ 30 h 65"/>
                  <a:gd name="T16" fmla="*/ 11 w 109"/>
                  <a:gd name="T17" fmla="*/ 11 h 65"/>
                  <a:gd name="T18" fmla="*/ 0 w 109"/>
                  <a:gd name="T19" fmla="*/ 0 h 65"/>
                  <a:gd name="T20" fmla="*/ 0 w 109"/>
                  <a:gd name="T21" fmla="*/ 11 h 65"/>
                  <a:gd name="T22" fmla="*/ 54 w 109"/>
                  <a:gd name="T23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9" h="65">
                    <a:moveTo>
                      <a:pt x="54" y="65"/>
                    </a:moveTo>
                    <a:cubicBezTo>
                      <a:pt x="81" y="65"/>
                      <a:pt x="109" y="40"/>
                      <a:pt x="109" y="11"/>
                    </a:cubicBezTo>
                    <a:cubicBezTo>
                      <a:pt x="109" y="8"/>
                      <a:pt x="109" y="4"/>
                      <a:pt x="109" y="1"/>
                    </a:cubicBezTo>
                    <a:cubicBezTo>
                      <a:pt x="92" y="13"/>
                      <a:pt x="92" y="13"/>
                      <a:pt x="92" y="13"/>
                    </a:cubicBezTo>
                    <a:cubicBezTo>
                      <a:pt x="90" y="23"/>
                      <a:pt x="81" y="30"/>
                      <a:pt x="71" y="30"/>
                    </a:cubicBezTo>
                    <a:cubicBezTo>
                      <a:pt x="62" y="30"/>
                      <a:pt x="54" y="23"/>
                      <a:pt x="54" y="15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49" y="23"/>
                      <a:pt x="43" y="30"/>
                      <a:pt x="32" y="30"/>
                    </a:cubicBezTo>
                    <a:cubicBezTo>
                      <a:pt x="22" y="30"/>
                      <a:pt x="11" y="21"/>
                      <a:pt x="11" y="1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6"/>
                      <a:pt x="0" y="11"/>
                    </a:cubicBezTo>
                    <a:cubicBezTo>
                      <a:pt x="0" y="40"/>
                      <a:pt x="22" y="65"/>
                      <a:pt x="54" y="6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57" name="Freeform 246"/>
              <p:cNvSpPr/>
              <p:nvPr/>
            </p:nvSpPr>
            <p:spPr bwMode="auto">
              <a:xfrm>
                <a:off x="8345" y="4185"/>
                <a:ext cx="365" cy="128"/>
              </a:xfrm>
              <a:custGeom>
                <a:avLst/>
                <a:gdLst>
                  <a:gd name="T0" fmla="*/ 32 w 106"/>
                  <a:gd name="T1" fmla="*/ 37 h 37"/>
                  <a:gd name="T2" fmla="*/ 49 w 106"/>
                  <a:gd name="T3" fmla="*/ 24 h 37"/>
                  <a:gd name="T4" fmla="*/ 57 w 106"/>
                  <a:gd name="T5" fmla="*/ 24 h 37"/>
                  <a:gd name="T6" fmla="*/ 71 w 106"/>
                  <a:gd name="T7" fmla="*/ 37 h 37"/>
                  <a:gd name="T8" fmla="*/ 87 w 106"/>
                  <a:gd name="T9" fmla="*/ 23 h 37"/>
                  <a:gd name="T10" fmla="*/ 106 w 106"/>
                  <a:gd name="T11" fmla="*/ 7 h 37"/>
                  <a:gd name="T12" fmla="*/ 103 w 106"/>
                  <a:gd name="T13" fmla="*/ 0 h 37"/>
                  <a:gd name="T14" fmla="*/ 87 w 106"/>
                  <a:gd name="T15" fmla="*/ 15 h 37"/>
                  <a:gd name="T16" fmla="*/ 71 w 106"/>
                  <a:gd name="T17" fmla="*/ 5 h 37"/>
                  <a:gd name="T18" fmla="*/ 57 w 106"/>
                  <a:gd name="T19" fmla="*/ 17 h 37"/>
                  <a:gd name="T20" fmla="*/ 49 w 106"/>
                  <a:gd name="T21" fmla="*/ 17 h 37"/>
                  <a:gd name="T22" fmla="*/ 32 w 106"/>
                  <a:gd name="T23" fmla="*/ 5 h 37"/>
                  <a:gd name="T24" fmla="*/ 19 w 106"/>
                  <a:gd name="T25" fmla="*/ 13 h 37"/>
                  <a:gd name="T26" fmla="*/ 2 w 106"/>
                  <a:gd name="T27" fmla="*/ 0 h 37"/>
                  <a:gd name="T28" fmla="*/ 0 w 106"/>
                  <a:gd name="T29" fmla="*/ 8 h 37"/>
                  <a:gd name="T30" fmla="*/ 16 w 106"/>
                  <a:gd name="T31" fmla="*/ 22 h 37"/>
                  <a:gd name="T32" fmla="*/ 32 w 106"/>
                  <a:gd name="T3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6" h="37">
                    <a:moveTo>
                      <a:pt x="32" y="37"/>
                    </a:moveTo>
                    <a:cubicBezTo>
                      <a:pt x="38" y="37"/>
                      <a:pt x="43" y="31"/>
                      <a:pt x="49" y="24"/>
                    </a:cubicBezTo>
                    <a:cubicBezTo>
                      <a:pt x="57" y="24"/>
                      <a:pt x="57" y="24"/>
                      <a:pt x="57" y="24"/>
                    </a:cubicBezTo>
                    <a:cubicBezTo>
                      <a:pt x="60" y="31"/>
                      <a:pt x="65" y="37"/>
                      <a:pt x="71" y="37"/>
                    </a:cubicBezTo>
                    <a:cubicBezTo>
                      <a:pt x="81" y="37"/>
                      <a:pt x="87" y="30"/>
                      <a:pt x="87" y="23"/>
                    </a:cubicBezTo>
                    <a:cubicBezTo>
                      <a:pt x="106" y="7"/>
                      <a:pt x="106" y="7"/>
                      <a:pt x="106" y="7"/>
                    </a:cubicBezTo>
                    <a:cubicBezTo>
                      <a:pt x="106" y="7"/>
                      <a:pt x="103" y="2"/>
                      <a:pt x="103" y="0"/>
                    </a:cubicBezTo>
                    <a:cubicBezTo>
                      <a:pt x="87" y="15"/>
                      <a:pt x="87" y="15"/>
                      <a:pt x="87" y="15"/>
                    </a:cubicBezTo>
                    <a:cubicBezTo>
                      <a:pt x="81" y="9"/>
                      <a:pt x="76" y="5"/>
                      <a:pt x="71" y="5"/>
                    </a:cubicBezTo>
                    <a:cubicBezTo>
                      <a:pt x="65" y="5"/>
                      <a:pt x="60" y="11"/>
                      <a:pt x="57" y="17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43" y="11"/>
                      <a:pt x="38" y="5"/>
                      <a:pt x="32" y="5"/>
                    </a:cubicBezTo>
                    <a:cubicBezTo>
                      <a:pt x="27" y="5"/>
                      <a:pt x="22" y="8"/>
                      <a:pt x="19" y="13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5"/>
                      <a:pt x="0" y="8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30"/>
                      <a:pt x="24" y="37"/>
                      <a:pt x="32" y="3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58" name="Freeform 247"/>
              <p:cNvSpPr/>
              <p:nvPr/>
            </p:nvSpPr>
            <p:spPr bwMode="auto">
              <a:xfrm>
                <a:off x="9140" y="4465"/>
                <a:ext cx="913" cy="1705"/>
              </a:xfrm>
              <a:custGeom>
                <a:avLst/>
                <a:gdLst>
                  <a:gd name="T0" fmla="*/ 265 w 265"/>
                  <a:gd name="T1" fmla="*/ 126 h 495"/>
                  <a:gd name="T2" fmla="*/ 229 w 265"/>
                  <a:gd name="T3" fmla="*/ 17 h 495"/>
                  <a:gd name="T4" fmla="*/ 205 w 265"/>
                  <a:gd name="T5" fmla="*/ 2 h 495"/>
                  <a:gd name="T6" fmla="*/ 63 w 265"/>
                  <a:gd name="T7" fmla="*/ 2 h 495"/>
                  <a:gd name="T8" fmla="*/ 36 w 265"/>
                  <a:gd name="T9" fmla="*/ 17 h 495"/>
                  <a:gd name="T10" fmla="*/ 3 w 265"/>
                  <a:gd name="T11" fmla="*/ 126 h 495"/>
                  <a:gd name="T12" fmla="*/ 3 w 265"/>
                  <a:gd name="T13" fmla="*/ 134 h 495"/>
                  <a:gd name="T14" fmla="*/ 3 w 265"/>
                  <a:gd name="T15" fmla="*/ 137 h 495"/>
                  <a:gd name="T16" fmla="*/ 3 w 265"/>
                  <a:gd name="T17" fmla="*/ 225 h 495"/>
                  <a:gd name="T18" fmla="*/ 25 w 265"/>
                  <a:gd name="T19" fmla="*/ 248 h 495"/>
                  <a:gd name="T20" fmla="*/ 47 w 265"/>
                  <a:gd name="T21" fmla="*/ 225 h 495"/>
                  <a:gd name="T22" fmla="*/ 47 w 265"/>
                  <a:gd name="T23" fmla="*/ 137 h 495"/>
                  <a:gd name="T24" fmla="*/ 63 w 265"/>
                  <a:gd name="T25" fmla="*/ 94 h 495"/>
                  <a:gd name="T26" fmla="*/ 63 w 265"/>
                  <a:gd name="T27" fmla="*/ 267 h 495"/>
                  <a:gd name="T28" fmla="*/ 63 w 265"/>
                  <a:gd name="T29" fmla="*/ 277 h 495"/>
                  <a:gd name="T30" fmla="*/ 63 w 265"/>
                  <a:gd name="T31" fmla="*/ 367 h 495"/>
                  <a:gd name="T32" fmla="*/ 63 w 265"/>
                  <a:gd name="T33" fmla="*/ 368 h 495"/>
                  <a:gd name="T34" fmla="*/ 63 w 265"/>
                  <a:gd name="T35" fmla="*/ 370 h 495"/>
                  <a:gd name="T36" fmla="*/ 63 w 265"/>
                  <a:gd name="T37" fmla="*/ 469 h 495"/>
                  <a:gd name="T38" fmla="*/ 85 w 265"/>
                  <a:gd name="T39" fmla="*/ 495 h 495"/>
                  <a:gd name="T40" fmla="*/ 93 w 265"/>
                  <a:gd name="T41" fmla="*/ 495 h 495"/>
                  <a:gd name="T42" fmla="*/ 118 w 265"/>
                  <a:gd name="T43" fmla="*/ 469 h 495"/>
                  <a:gd name="T44" fmla="*/ 118 w 265"/>
                  <a:gd name="T45" fmla="*/ 370 h 495"/>
                  <a:gd name="T46" fmla="*/ 118 w 265"/>
                  <a:gd name="T47" fmla="*/ 368 h 495"/>
                  <a:gd name="T48" fmla="*/ 118 w 265"/>
                  <a:gd name="T49" fmla="*/ 367 h 495"/>
                  <a:gd name="T50" fmla="*/ 118 w 265"/>
                  <a:gd name="T51" fmla="*/ 277 h 495"/>
                  <a:gd name="T52" fmla="*/ 148 w 265"/>
                  <a:gd name="T53" fmla="*/ 277 h 495"/>
                  <a:gd name="T54" fmla="*/ 148 w 265"/>
                  <a:gd name="T55" fmla="*/ 367 h 495"/>
                  <a:gd name="T56" fmla="*/ 148 w 265"/>
                  <a:gd name="T57" fmla="*/ 368 h 495"/>
                  <a:gd name="T58" fmla="*/ 148 w 265"/>
                  <a:gd name="T59" fmla="*/ 370 h 495"/>
                  <a:gd name="T60" fmla="*/ 148 w 265"/>
                  <a:gd name="T61" fmla="*/ 469 h 495"/>
                  <a:gd name="T62" fmla="*/ 172 w 265"/>
                  <a:gd name="T63" fmla="*/ 495 h 495"/>
                  <a:gd name="T64" fmla="*/ 180 w 265"/>
                  <a:gd name="T65" fmla="*/ 495 h 495"/>
                  <a:gd name="T66" fmla="*/ 205 w 265"/>
                  <a:gd name="T67" fmla="*/ 469 h 495"/>
                  <a:gd name="T68" fmla="*/ 205 w 265"/>
                  <a:gd name="T69" fmla="*/ 370 h 495"/>
                  <a:gd name="T70" fmla="*/ 205 w 265"/>
                  <a:gd name="T71" fmla="*/ 368 h 495"/>
                  <a:gd name="T72" fmla="*/ 205 w 265"/>
                  <a:gd name="T73" fmla="*/ 367 h 495"/>
                  <a:gd name="T74" fmla="*/ 205 w 265"/>
                  <a:gd name="T75" fmla="*/ 277 h 495"/>
                  <a:gd name="T76" fmla="*/ 205 w 265"/>
                  <a:gd name="T77" fmla="*/ 267 h 495"/>
                  <a:gd name="T78" fmla="*/ 205 w 265"/>
                  <a:gd name="T79" fmla="*/ 94 h 495"/>
                  <a:gd name="T80" fmla="*/ 221 w 265"/>
                  <a:gd name="T81" fmla="*/ 137 h 495"/>
                  <a:gd name="T82" fmla="*/ 221 w 265"/>
                  <a:gd name="T83" fmla="*/ 225 h 495"/>
                  <a:gd name="T84" fmla="*/ 243 w 265"/>
                  <a:gd name="T85" fmla="*/ 248 h 495"/>
                  <a:gd name="T86" fmla="*/ 265 w 265"/>
                  <a:gd name="T87" fmla="*/ 225 h 495"/>
                  <a:gd name="T88" fmla="*/ 265 w 265"/>
                  <a:gd name="T89" fmla="*/ 137 h 495"/>
                  <a:gd name="T90" fmla="*/ 265 w 265"/>
                  <a:gd name="T91" fmla="*/ 134 h 495"/>
                  <a:gd name="T92" fmla="*/ 265 w 265"/>
                  <a:gd name="T93" fmla="*/ 126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65" h="495">
                    <a:moveTo>
                      <a:pt x="265" y="126"/>
                    </a:moveTo>
                    <a:cubicBezTo>
                      <a:pt x="229" y="17"/>
                      <a:pt x="229" y="17"/>
                      <a:pt x="229" y="17"/>
                    </a:cubicBezTo>
                    <a:cubicBezTo>
                      <a:pt x="226" y="7"/>
                      <a:pt x="216" y="0"/>
                      <a:pt x="205" y="2"/>
                    </a:cubicBezTo>
                    <a:cubicBezTo>
                      <a:pt x="63" y="2"/>
                      <a:pt x="63" y="2"/>
                      <a:pt x="63" y="2"/>
                    </a:cubicBezTo>
                    <a:cubicBezTo>
                      <a:pt x="52" y="0"/>
                      <a:pt x="41" y="7"/>
                      <a:pt x="36" y="17"/>
                    </a:cubicBezTo>
                    <a:cubicBezTo>
                      <a:pt x="3" y="126"/>
                      <a:pt x="3" y="126"/>
                      <a:pt x="3" y="126"/>
                    </a:cubicBezTo>
                    <a:cubicBezTo>
                      <a:pt x="3" y="129"/>
                      <a:pt x="0" y="131"/>
                      <a:pt x="3" y="134"/>
                    </a:cubicBezTo>
                    <a:cubicBezTo>
                      <a:pt x="3" y="135"/>
                      <a:pt x="3" y="137"/>
                      <a:pt x="3" y="137"/>
                    </a:cubicBezTo>
                    <a:cubicBezTo>
                      <a:pt x="3" y="225"/>
                      <a:pt x="3" y="225"/>
                      <a:pt x="3" y="225"/>
                    </a:cubicBezTo>
                    <a:cubicBezTo>
                      <a:pt x="3" y="238"/>
                      <a:pt x="11" y="248"/>
                      <a:pt x="25" y="248"/>
                    </a:cubicBezTo>
                    <a:cubicBezTo>
                      <a:pt x="36" y="248"/>
                      <a:pt x="47" y="238"/>
                      <a:pt x="47" y="225"/>
                    </a:cubicBezTo>
                    <a:cubicBezTo>
                      <a:pt x="47" y="137"/>
                      <a:pt x="47" y="137"/>
                      <a:pt x="47" y="137"/>
                    </a:cubicBezTo>
                    <a:cubicBezTo>
                      <a:pt x="63" y="94"/>
                      <a:pt x="63" y="94"/>
                      <a:pt x="63" y="94"/>
                    </a:cubicBezTo>
                    <a:cubicBezTo>
                      <a:pt x="63" y="267"/>
                      <a:pt x="63" y="267"/>
                      <a:pt x="63" y="267"/>
                    </a:cubicBezTo>
                    <a:cubicBezTo>
                      <a:pt x="63" y="277"/>
                      <a:pt x="63" y="277"/>
                      <a:pt x="63" y="277"/>
                    </a:cubicBezTo>
                    <a:cubicBezTo>
                      <a:pt x="63" y="367"/>
                      <a:pt x="63" y="367"/>
                      <a:pt x="63" y="367"/>
                    </a:cubicBezTo>
                    <a:cubicBezTo>
                      <a:pt x="63" y="368"/>
                      <a:pt x="63" y="368"/>
                      <a:pt x="63" y="368"/>
                    </a:cubicBezTo>
                    <a:cubicBezTo>
                      <a:pt x="63" y="370"/>
                      <a:pt x="63" y="370"/>
                      <a:pt x="63" y="370"/>
                    </a:cubicBezTo>
                    <a:cubicBezTo>
                      <a:pt x="63" y="469"/>
                      <a:pt x="63" y="469"/>
                      <a:pt x="63" y="469"/>
                    </a:cubicBezTo>
                    <a:cubicBezTo>
                      <a:pt x="63" y="484"/>
                      <a:pt x="74" y="495"/>
                      <a:pt x="85" y="495"/>
                    </a:cubicBezTo>
                    <a:cubicBezTo>
                      <a:pt x="93" y="495"/>
                      <a:pt x="93" y="495"/>
                      <a:pt x="93" y="495"/>
                    </a:cubicBezTo>
                    <a:cubicBezTo>
                      <a:pt x="107" y="495"/>
                      <a:pt x="118" y="484"/>
                      <a:pt x="118" y="469"/>
                    </a:cubicBezTo>
                    <a:cubicBezTo>
                      <a:pt x="118" y="370"/>
                      <a:pt x="118" y="370"/>
                      <a:pt x="118" y="370"/>
                    </a:cubicBezTo>
                    <a:cubicBezTo>
                      <a:pt x="118" y="370"/>
                      <a:pt x="118" y="370"/>
                      <a:pt x="118" y="368"/>
                    </a:cubicBezTo>
                    <a:cubicBezTo>
                      <a:pt x="118" y="367"/>
                      <a:pt x="118" y="367"/>
                      <a:pt x="118" y="367"/>
                    </a:cubicBezTo>
                    <a:cubicBezTo>
                      <a:pt x="118" y="277"/>
                      <a:pt x="118" y="277"/>
                      <a:pt x="118" y="277"/>
                    </a:cubicBezTo>
                    <a:cubicBezTo>
                      <a:pt x="148" y="277"/>
                      <a:pt x="148" y="277"/>
                      <a:pt x="148" y="277"/>
                    </a:cubicBezTo>
                    <a:cubicBezTo>
                      <a:pt x="148" y="367"/>
                      <a:pt x="148" y="367"/>
                      <a:pt x="148" y="367"/>
                    </a:cubicBezTo>
                    <a:cubicBezTo>
                      <a:pt x="148" y="368"/>
                      <a:pt x="148" y="368"/>
                      <a:pt x="148" y="368"/>
                    </a:cubicBezTo>
                    <a:cubicBezTo>
                      <a:pt x="148" y="370"/>
                      <a:pt x="148" y="370"/>
                      <a:pt x="148" y="370"/>
                    </a:cubicBezTo>
                    <a:cubicBezTo>
                      <a:pt x="148" y="469"/>
                      <a:pt x="148" y="469"/>
                      <a:pt x="148" y="469"/>
                    </a:cubicBezTo>
                    <a:cubicBezTo>
                      <a:pt x="148" y="484"/>
                      <a:pt x="158" y="495"/>
                      <a:pt x="172" y="495"/>
                    </a:cubicBezTo>
                    <a:cubicBezTo>
                      <a:pt x="180" y="495"/>
                      <a:pt x="180" y="495"/>
                      <a:pt x="180" y="495"/>
                    </a:cubicBezTo>
                    <a:cubicBezTo>
                      <a:pt x="194" y="495"/>
                      <a:pt x="205" y="484"/>
                      <a:pt x="205" y="469"/>
                    </a:cubicBezTo>
                    <a:cubicBezTo>
                      <a:pt x="205" y="370"/>
                      <a:pt x="205" y="370"/>
                      <a:pt x="205" y="370"/>
                    </a:cubicBezTo>
                    <a:cubicBezTo>
                      <a:pt x="205" y="370"/>
                      <a:pt x="205" y="370"/>
                      <a:pt x="205" y="368"/>
                    </a:cubicBezTo>
                    <a:cubicBezTo>
                      <a:pt x="205" y="367"/>
                      <a:pt x="205" y="367"/>
                      <a:pt x="205" y="367"/>
                    </a:cubicBezTo>
                    <a:cubicBezTo>
                      <a:pt x="205" y="277"/>
                      <a:pt x="205" y="277"/>
                      <a:pt x="205" y="277"/>
                    </a:cubicBezTo>
                    <a:cubicBezTo>
                      <a:pt x="205" y="267"/>
                      <a:pt x="205" y="267"/>
                      <a:pt x="205" y="267"/>
                    </a:cubicBezTo>
                    <a:cubicBezTo>
                      <a:pt x="205" y="94"/>
                      <a:pt x="205" y="94"/>
                      <a:pt x="205" y="94"/>
                    </a:cubicBezTo>
                    <a:cubicBezTo>
                      <a:pt x="221" y="137"/>
                      <a:pt x="221" y="137"/>
                      <a:pt x="221" y="137"/>
                    </a:cubicBezTo>
                    <a:cubicBezTo>
                      <a:pt x="221" y="225"/>
                      <a:pt x="221" y="225"/>
                      <a:pt x="221" y="225"/>
                    </a:cubicBezTo>
                    <a:cubicBezTo>
                      <a:pt x="221" y="238"/>
                      <a:pt x="232" y="248"/>
                      <a:pt x="243" y="248"/>
                    </a:cubicBezTo>
                    <a:cubicBezTo>
                      <a:pt x="256" y="248"/>
                      <a:pt x="265" y="238"/>
                      <a:pt x="265" y="225"/>
                    </a:cubicBezTo>
                    <a:cubicBezTo>
                      <a:pt x="265" y="137"/>
                      <a:pt x="265" y="137"/>
                      <a:pt x="265" y="137"/>
                    </a:cubicBezTo>
                    <a:cubicBezTo>
                      <a:pt x="265" y="137"/>
                      <a:pt x="265" y="135"/>
                      <a:pt x="265" y="134"/>
                    </a:cubicBezTo>
                    <a:cubicBezTo>
                      <a:pt x="265" y="131"/>
                      <a:pt x="265" y="129"/>
                      <a:pt x="265" y="12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59" name="Freeform 248"/>
              <p:cNvSpPr/>
              <p:nvPr/>
            </p:nvSpPr>
            <p:spPr bwMode="auto">
              <a:xfrm>
                <a:off x="9412" y="4070"/>
                <a:ext cx="338" cy="160"/>
              </a:xfrm>
              <a:custGeom>
                <a:avLst/>
                <a:gdLst>
                  <a:gd name="T0" fmla="*/ 28 w 98"/>
                  <a:gd name="T1" fmla="*/ 34 h 47"/>
                  <a:gd name="T2" fmla="*/ 49 w 98"/>
                  <a:gd name="T3" fmla="*/ 47 h 47"/>
                  <a:gd name="T4" fmla="*/ 69 w 98"/>
                  <a:gd name="T5" fmla="*/ 34 h 47"/>
                  <a:gd name="T6" fmla="*/ 85 w 98"/>
                  <a:gd name="T7" fmla="*/ 42 h 47"/>
                  <a:gd name="T8" fmla="*/ 98 w 98"/>
                  <a:gd name="T9" fmla="*/ 31 h 47"/>
                  <a:gd name="T10" fmla="*/ 49 w 98"/>
                  <a:gd name="T11" fmla="*/ 0 h 47"/>
                  <a:gd name="T12" fmla="*/ 0 w 98"/>
                  <a:gd name="T13" fmla="*/ 30 h 47"/>
                  <a:gd name="T14" fmla="*/ 14 w 98"/>
                  <a:gd name="T15" fmla="*/ 41 h 47"/>
                  <a:gd name="T16" fmla="*/ 28 w 98"/>
                  <a:gd name="T17" fmla="*/ 3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7">
                    <a:moveTo>
                      <a:pt x="28" y="34"/>
                    </a:moveTo>
                    <a:cubicBezTo>
                      <a:pt x="39" y="34"/>
                      <a:pt x="44" y="39"/>
                      <a:pt x="49" y="47"/>
                    </a:cubicBezTo>
                    <a:cubicBezTo>
                      <a:pt x="55" y="39"/>
                      <a:pt x="60" y="34"/>
                      <a:pt x="69" y="34"/>
                    </a:cubicBezTo>
                    <a:cubicBezTo>
                      <a:pt x="77" y="34"/>
                      <a:pt x="82" y="38"/>
                      <a:pt x="85" y="42"/>
                    </a:cubicBezTo>
                    <a:cubicBezTo>
                      <a:pt x="98" y="31"/>
                      <a:pt x="98" y="31"/>
                      <a:pt x="98" y="31"/>
                    </a:cubicBezTo>
                    <a:cubicBezTo>
                      <a:pt x="90" y="12"/>
                      <a:pt x="71" y="0"/>
                      <a:pt x="49" y="0"/>
                    </a:cubicBezTo>
                    <a:cubicBezTo>
                      <a:pt x="28" y="0"/>
                      <a:pt x="11" y="12"/>
                      <a:pt x="0" y="30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7" y="36"/>
                      <a:pt x="22" y="34"/>
                      <a:pt x="28" y="3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60" name="Freeform 249"/>
              <p:cNvSpPr/>
              <p:nvPr/>
            </p:nvSpPr>
            <p:spPr bwMode="auto">
              <a:xfrm>
                <a:off x="9395" y="4225"/>
                <a:ext cx="375" cy="223"/>
              </a:xfrm>
              <a:custGeom>
                <a:avLst/>
                <a:gdLst>
                  <a:gd name="T0" fmla="*/ 54 w 109"/>
                  <a:gd name="T1" fmla="*/ 65 h 65"/>
                  <a:gd name="T2" fmla="*/ 109 w 109"/>
                  <a:gd name="T3" fmla="*/ 11 h 65"/>
                  <a:gd name="T4" fmla="*/ 109 w 109"/>
                  <a:gd name="T5" fmla="*/ 0 h 65"/>
                  <a:gd name="T6" fmla="*/ 93 w 109"/>
                  <a:gd name="T7" fmla="*/ 13 h 65"/>
                  <a:gd name="T8" fmla="*/ 74 w 109"/>
                  <a:gd name="T9" fmla="*/ 30 h 65"/>
                  <a:gd name="T10" fmla="*/ 54 w 109"/>
                  <a:gd name="T11" fmla="*/ 15 h 65"/>
                  <a:gd name="T12" fmla="*/ 33 w 109"/>
                  <a:gd name="T13" fmla="*/ 30 h 65"/>
                  <a:gd name="T14" fmla="*/ 16 w 109"/>
                  <a:gd name="T15" fmla="*/ 11 h 65"/>
                  <a:gd name="T16" fmla="*/ 0 w 109"/>
                  <a:gd name="T17" fmla="*/ 0 h 65"/>
                  <a:gd name="T18" fmla="*/ 0 w 109"/>
                  <a:gd name="T19" fmla="*/ 11 h 65"/>
                  <a:gd name="T20" fmla="*/ 54 w 109"/>
                  <a:gd name="T21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9" h="65">
                    <a:moveTo>
                      <a:pt x="54" y="65"/>
                    </a:moveTo>
                    <a:cubicBezTo>
                      <a:pt x="87" y="65"/>
                      <a:pt x="109" y="40"/>
                      <a:pt x="109" y="11"/>
                    </a:cubicBezTo>
                    <a:cubicBezTo>
                      <a:pt x="109" y="6"/>
                      <a:pt x="109" y="4"/>
                      <a:pt x="109" y="0"/>
                    </a:cubicBezTo>
                    <a:cubicBezTo>
                      <a:pt x="93" y="13"/>
                      <a:pt x="93" y="13"/>
                      <a:pt x="93" y="13"/>
                    </a:cubicBezTo>
                    <a:cubicBezTo>
                      <a:pt x="93" y="21"/>
                      <a:pt x="84" y="30"/>
                      <a:pt x="74" y="30"/>
                    </a:cubicBezTo>
                    <a:cubicBezTo>
                      <a:pt x="65" y="30"/>
                      <a:pt x="57" y="23"/>
                      <a:pt x="54" y="15"/>
                    </a:cubicBezTo>
                    <a:cubicBezTo>
                      <a:pt x="52" y="23"/>
                      <a:pt x="44" y="30"/>
                      <a:pt x="33" y="30"/>
                    </a:cubicBezTo>
                    <a:cubicBezTo>
                      <a:pt x="22" y="30"/>
                      <a:pt x="16" y="21"/>
                      <a:pt x="16" y="1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6"/>
                      <a:pt x="0" y="11"/>
                    </a:cubicBezTo>
                    <a:cubicBezTo>
                      <a:pt x="0" y="40"/>
                      <a:pt x="24" y="65"/>
                      <a:pt x="54" y="6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61" name="Freeform 250"/>
              <p:cNvSpPr/>
              <p:nvPr/>
            </p:nvSpPr>
            <p:spPr bwMode="auto">
              <a:xfrm>
                <a:off x="9405" y="4185"/>
                <a:ext cx="365" cy="123"/>
              </a:xfrm>
              <a:custGeom>
                <a:avLst/>
                <a:gdLst>
                  <a:gd name="T0" fmla="*/ 30 w 106"/>
                  <a:gd name="T1" fmla="*/ 35 h 35"/>
                  <a:gd name="T2" fmla="*/ 46 w 106"/>
                  <a:gd name="T3" fmla="*/ 24 h 35"/>
                  <a:gd name="T4" fmla="*/ 57 w 106"/>
                  <a:gd name="T5" fmla="*/ 24 h 35"/>
                  <a:gd name="T6" fmla="*/ 71 w 106"/>
                  <a:gd name="T7" fmla="*/ 35 h 35"/>
                  <a:gd name="T8" fmla="*/ 84 w 106"/>
                  <a:gd name="T9" fmla="*/ 22 h 35"/>
                  <a:gd name="T10" fmla="*/ 106 w 106"/>
                  <a:gd name="T11" fmla="*/ 7 h 35"/>
                  <a:gd name="T12" fmla="*/ 103 w 106"/>
                  <a:gd name="T13" fmla="*/ 0 h 35"/>
                  <a:gd name="T14" fmla="*/ 84 w 106"/>
                  <a:gd name="T15" fmla="*/ 13 h 35"/>
                  <a:gd name="T16" fmla="*/ 71 w 106"/>
                  <a:gd name="T17" fmla="*/ 5 h 35"/>
                  <a:gd name="T18" fmla="*/ 57 w 106"/>
                  <a:gd name="T19" fmla="*/ 16 h 35"/>
                  <a:gd name="T20" fmla="*/ 46 w 106"/>
                  <a:gd name="T21" fmla="*/ 16 h 35"/>
                  <a:gd name="T22" fmla="*/ 30 w 106"/>
                  <a:gd name="T23" fmla="*/ 5 h 35"/>
                  <a:gd name="T24" fmla="*/ 19 w 106"/>
                  <a:gd name="T25" fmla="*/ 13 h 35"/>
                  <a:gd name="T26" fmla="*/ 2 w 106"/>
                  <a:gd name="T27" fmla="*/ 0 h 35"/>
                  <a:gd name="T28" fmla="*/ 0 w 106"/>
                  <a:gd name="T29" fmla="*/ 5 h 35"/>
                  <a:gd name="T30" fmla="*/ 16 w 106"/>
                  <a:gd name="T31" fmla="*/ 20 h 35"/>
                  <a:gd name="T32" fmla="*/ 30 w 106"/>
                  <a:gd name="T3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6" h="35">
                    <a:moveTo>
                      <a:pt x="30" y="35"/>
                    </a:moveTo>
                    <a:cubicBezTo>
                      <a:pt x="41" y="35"/>
                      <a:pt x="46" y="31"/>
                      <a:pt x="46" y="24"/>
                    </a:cubicBezTo>
                    <a:cubicBezTo>
                      <a:pt x="57" y="24"/>
                      <a:pt x="57" y="24"/>
                      <a:pt x="57" y="24"/>
                    </a:cubicBezTo>
                    <a:cubicBezTo>
                      <a:pt x="57" y="31"/>
                      <a:pt x="62" y="35"/>
                      <a:pt x="71" y="35"/>
                    </a:cubicBezTo>
                    <a:cubicBezTo>
                      <a:pt x="79" y="35"/>
                      <a:pt x="84" y="30"/>
                      <a:pt x="84" y="22"/>
                    </a:cubicBezTo>
                    <a:cubicBezTo>
                      <a:pt x="106" y="7"/>
                      <a:pt x="106" y="7"/>
                      <a:pt x="106" y="7"/>
                    </a:cubicBezTo>
                    <a:cubicBezTo>
                      <a:pt x="106" y="4"/>
                      <a:pt x="103" y="1"/>
                      <a:pt x="103" y="0"/>
                    </a:cubicBezTo>
                    <a:cubicBezTo>
                      <a:pt x="84" y="13"/>
                      <a:pt x="84" y="13"/>
                      <a:pt x="84" y="13"/>
                    </a:cubicBezTo>
                    <a:cubicBezTo>
                      <a:pt x="84" y="8"/>
                      <a:pt x="79" y="5"/>
                      <a:pt x="71" y="5"/>
                    </a:cubicBezTo>
                    <a:cubicBezTo>
                      <a:pt x="62" y="5"/>
                      <a:pt x="57" y="9"/>
                      <a:pt x="57" y="16"/>
                    </a:cubicBezTo>
                    <a:cubicBezTo>
                      <a:pt x="46" y="16"/>
                      <a:pt x="46" y="16"/>
                      <a:pt x="46" y="16"/>
                    </a:cubicBezTo>
                    <a:cubicBezTo>
                      <a:pt x="46" y="9"/>
                      <a:pt x="41" y="5"/>
                      <a:pt x="30" y="5"/>
                    </a:cubicBezTo>
                    <a:cubicBezTo>
                      <a:pt x="24" y="5"/>
                      <a:pt x="19" y="8"/>
                      <a:pt x="19" y="13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0" y="5"/>
                      <a:pt x="0" y="5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28"/>
                      <a:pt x="24" y="35"/>
                      <a:pt x="30" y="3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62" name="Freeform 251"/>
              <p:cNvSpPr/>
              <p:nvPr/>
            </p:nvSpPr>
            <p:spPr bwMode="auto">
              <a:xfrm>
                <a:off x="9902" y="5350"/>
                <a:ext cx="130" cy="530"/>
              </a:xfrm>
              <a:custGeom>
                <a:avLst/>
                <a:gdLst>
                  <a:gd name="T0" fmla="*/ 0 w 38"/>
                  <a:gd name="T1" fmla="*/ 0 h 154"/>
                  <a:gd name="T2" fmla="*/ 0 w 38"/>
                  <a:gd name="T3" fmla="*/ 65 h 154"/>
                  <a:gd name="T4" fmla="*/ 0 w 38"/>
                  <a:gd name="T5" fmla="*/ 136 h 154"/>
                  <a:gd name="T6" fmla="*/ 0 w 38"/>
                  <a:gd name="T7" fmla="*/ 154 h 154"/>
                  <a:gd name="T8" fmla="*/ 5 w 38"/>
                  <a:gd name="T9" fmla="*/ 154 h 154"/>
                  <a:gd name="T10" fmla="*/ 11 w 38"/>
                  <a:gd name="T11" fmla="*/ 154 h 154"/>
                  <a:gd name="T12" fmla="*/ 38 w 38"/>
                  <a:gd name="T13" fmla="*/ 129 h 154"/>
                  <a:gd name="T14" fmla="*/ 38 w 38"/>
                  <a:gd name="T15" fmla="*/ 30 h 154"/>
                  <a:gd name="T16" fmla="*/ 38 w 38"/>
                  <a:gd name="T17" fmla="*/ 28 h 154"/>
                  <a:gd name="T18" fmla="*/ 38 w 38"/>
                  <a:gd name="T19" fmla="*/ 27 h 154"/>
                  <a:gd name="T20" fmla="*/ 38 w 38"/>
                  <a:gd name="T21" fmla="*/ 5 h 154"/>
                  <a:gd name="T22" fmla="*/ 25 w 38"/>
                  <a:gd name="T23" fmla="*/ 9 h 154"/>
                  <a:gd name="T24" fmla="*/ 0 w 38"/>
                  <a:gd name="T25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154">
                    <a:moveTo>
                      <a:pt x="0" y="0"/>
                    </a:moveTo>
                    <a:cubicBezTo>
                      <a:pt x="0" y="65"/>
                      <a:pt x="0" y="65"/>
                      <a:pt x="0" y="65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5" y="154"/>
                      <a:pt x="5" y="154"/>
                      <a:pt x="5" y="154"/>
                    </a:cubicBezTo>
                    <a:cubicBezTo>
                      <a:pt x="11" y="154"/>
                      <a:pt x="11" y="154"/>
                      <a:pt x="11" y="154"/>
                    </a:cubicBezTo>
                    <a:cubicBezTo>
                      <a:pt x="27" y="154"/>
                      <a:pt x="38" y="143"/>
                      <a:pt x="38" y="129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3" y="8"/>
                      <a:pt x="27" y="9"/>
                      <a:pt x="25" y="9"/>
                    </a:cubicBezTo>
                    <a:cubicBezTo>
                      <a:pt x="16" y="9"/>
                      <a:pt x="5" y="5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63" name="Freeform 252"/>
              <p:cNvSpPr/>
              <p:nvPr/>
            </p:nvSpPr>
            <p:spPr bwMode="auto">
              <a:xfrm>
                <a:off x="9770" y="4180"/>
                <a:ext cx="698" cy="1700"/>
              </a:xfrm>
              <a:custGeom>
                <a:avLst/>
                <a:gdLst>
                  <a:gd name="T0" fmla="*/ 112 w 202"/>
                  <a:gd name="T1" fmla="*/ 314 h 494"/>
                  <a:gd name="T2" fmla="*/ 112 w 202"/>
                  <a:gd name="T3" fmla="*/ 297 h 494"/>
                  <a:gd name="T4" fmla="*/ 112 w 202"/>
                  <a:gd name="T5" fmla="*/ 247 h 494"/>
                  <a:gd name="T6" fmla="*/ 112 w 202"/>
                  <a:gd name="T7" fmla="*/ 231 h 494"/>
                  <a:gd name="T8" fmla="*/ 112 w 202"/>
                  <a:gd name="T9" fmla="*/ 227 h 494"/>
                  <a:gd name="T10" fmla="*/ 114 w 202"/>
                  <a:gd name="T11" fmla="*/ 213 h 494"/>
                  <a:gd name="T12" fmla="*/ 147 w 202"/>
                  <a:gd name="T13" fmla="*/ 109 h 494"/>
                  <a:gd name="T14" fmla="*/ 153 w 202"/>
                  <a:gd name="T15" fmla="*/ 98 h 494"/>
                  <a:gd name="T16" fmla="*/ 182 w 202"/>
                  <a:gd name="T17" fmla="*/ 74 h 494"/>
                  <a:gd name="T18" fmla="*/ 202 w 202"/>
                  <a:gd name="T19" fmla="*/ 74 h 494"/>
                  <a:gd name="T20" fmla="*/ 182 w 202"/>
                  <a:gd name="T21" fmla="*/ 24 h 494"/>
                  <a:gd name="T22" fmla="*/ 185 w 202"/>
                  <a:gd name="T23" fmla="*/ 11 h 494"/>
                  <a:gd name="T24" fmla="*/ 163 w 202"/>
                  <a:gd name="T25" fmla="*/ 0 h 494"/>
                  <a:gd name="T26" fmla="*/ 16 w 202"/>
                  <a:gd name="T27" fmla="*/ 0 h 494"/>
                  <a:gd name="T28" fmla="*/ 19 w 202"/>
                  <a:gd name="T29" fmla="*/ 24 h 494"/>
                  <a:gd name="T30" fmla="*/ 0 w 202"/>
                  <a:gd name="T31" fmla="*/ 74 h 494"/>
                  <a:gd name="T32" fmla="*/ 27 w 202"/>
                  <a:gd name="T33" fmla="*/ 74 h 494"/>
                  <a:gd name="T34" fmla="*/ 57 w 202"/>
                  <a:gd name="T35" fmla="*/ 98 h 494"/>
                  <a:gd name="T36" fmla="*/ 60 w 202"/>
                  <a:gd name="T37" fmla="*/ 109 h 494"/>
                  <a:gd name="T38" fmla="*/ 95 w 202"/>
                  <a:gd name="T39" fmla="*/ 213 h 494"/>
                  <a:gd name="T40" fmla="*/ 98 w 202"/>
                  <a:gd name="T41" fmla="*/ 227 h 494"/>
                  <a:gd name="T42" fmla="*/ 98 w 202"/>
                  <a:gd name="T43" fmla="*/ 231 h 494"/>
                  <a:gd name="T44" fmla="*/ 98 w 202"/>
                  <a:gd name="T45" fmla="*/ 247 h 494"/>
                  <a:gd name="T46" fmla="*/ 98 w 202"/>
                  <a:gd name="T47" fmla="*/ 277 h 494"/>
                  <a:gd name="T48" fmla="*/ 103 w 202"/>
                  <a:gd name="T49" fmla="*/ 277 h 494"/>
                  <a:gd name="T50" fmla="*/ 103 w 202"/>
                  <a:gd name="T51" fmla="*/ 367 h 494"/>
                  <a:gd name="T52" fmla="*/ 103 w 202"/>
                  <a:gd name="T53" fmla="*/ 368 h 494"/>
                  <a:gd name="T54" fmla="*/ 103 w 202"/>
                  <a:gd name="T55" fmla="*/ 370 h 494"/>
                  <a:gd name="T56" fmla="*/ 103 w 202"/>
                  <a:gd name="T57" fmla="*/ 469 h 494"/>
                  <a:gd name="T58" fmla="*/ 131 w 202"/>
                  <a:gd name="T59" fmla="*/ 494 h 494"/>
                  <a:gd name="T60" fmla="*/ 136 w 202"/>
                  <a:gd name="T61" fmla="*/ 494 h 494"/>
                  <a:gd name="T62" fmla="*/ 163 w 202"/>
                  <a:gd name="T63" fmla="*/ 469 h 494"/>
                  <a:gd name="T64" fmla="*/ 163 w 202"/>
                  <a:gd name="T65" fmla="*/ 370 h 494"/>
                  <a:gd name="T66" fmla="*/ 163 w 202"/>
                  <a:gd name="T67" fmla="*/ 368 h 494"/>
                  <a:gd name="T68" fmla="*/ 163 w 202"/>
                  <a:gd name="T69" fmla="*/ 367 h 494"/>
                  <a:gd name="T70" fmla="*/ 163 w 202"/>
                  <a:gd name="T71" fmla="*/ 345 h 494"/>
                  <a:gd name="T72" fmla="*/ 147 w 202"/>
                  <a:gd name="T73" fmla="*/ 349 h 494"/>
                  <a:gd name="T74" fmla="*/ 112 w 202"/>
                  <a:gd name="T75" fmla="*/ 314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02" h="494">
                    <a:moveTo>
                      <a:pt x="112" y="314"/>
                    </a:moveTo>
                    <a:cubicBezTo>
                      <a:pt x="112" y="297"/>
                      <a:pt x="112" y="297"/>
                      <a:pt x="112" y="297"/>
                    </a:cubicBezTo>
                    <a:cubicBezTo>
                      <a:pt x="112" y="247"/>
                      <a:pt x="112" y="247"/>
                      <a:pt x="112" y="247"/>
                    </a:cubicBezTo>
                    <a:cubicBezTo>
                      <a:pt x="112" y="231"/>
                      <a:pt x="112" y="231"/>
                      <a:pt x="112" y="231"/>
                    </a:cubicBezTo>
                    <a:cubicBezTo>
                      <a:pt x="112" y="227"/>
                      <a:pt x="112" y="227"/>
                      <a:pt x="112" y="227"/>
                    </a:cubicBezTo>
                    <a:cubicBezTo>
                      <a:pt x="112" y="222"/>
                      <a:pt x="112" y="217"/>
                      <a:pt x="114" y="213"/>
                    </a:cubicBezTo>
                    <a:cubicBezTo>
                      <a:pt x="147" y="109"/>
                      <a:pt x="147" y="109"/>
                      <a:pt x="147" y="109"/>
                    </a:cubicBezTo>
                    <a:cubicBezTo>
                      <a:pt x="153" y="98"/>
                      <a:pt x="153" y="98"/>
                      <a:pt x="153" y="98"/>
                    </a:cubicBezTo>
                    <a:cubicBezTo>
                      <a:pt x="158" y="83"/>
                      <a:pt x="169" y="75"/>
                      <a:pt x="182" y="74"/>
                    </a:cubicBezTo>
                    <a:cubicBezTo>
                      <a:pt x="202" y="74"/>
                      <a:pt x="202" y="74"/>
                      <a:pt x="202" y="74"/>
                    </a:cubicBezTo>
                    <a:cubicBezTo>
                      <a:pt x="191" y="60"/>
                      <a:pt x="182" y="43"/>
                      <a:pt x="182" y="24"/>
                    </a:cubicBezTo>
                    <a:cubicBezTo>
                      <a:pt x="182" y="19"/>
                      <a:pt x="182" y="15"/>
                      <a:pt x="185" y="11"/>
                    </a:cubicBezTo>
                    <a:cubicBezTo>
                      <a:pt x="180" y="4"/>
                      <a:pt x="172" y="0"/>
                      <a:pt x="163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7"/>
                      <a:pt x="19" y="15"/>
                      <a:pt x="19" y="24"/>
                    </a:cubicBezTo>
                    <a:cubicBezTo>
                      <a:pt x="19" y="43"/>
                      <a:pt x="11" y="60"/>
                      <a:pt x="0" y="74"/>
                    </a:cubicBezTo>
                    <a:cubicBezTo>
                      <a:pt x="27" y="74"/>
                      <a:pt x="27" y="74"/>
                      <a:pt x="27" y="74"/>
                    </a:cubicBezTo>
                    <a:cubicBezTo>
                      <a:pt x="41" y="75"/>
                      <a:pt x="54" y="83"/>
                      <a:pt x="57" y="98"/>
                    </a:cubicBezTo>
                    <a:cubicBezTo>
                      <a:pt x="60" y="109"/>
                      <a:pt x="60" y="109"/>
                      <a:pt x="60" y="109"/>
                    </a:cubicBezTo>
                    <a:cubicBezTo>
                      <a:pt x="95" y="213"/>
                      <a:pt x="95" y="213"/>
                      <a:pt x="95" y="213"/>
                    </a:cubicBezTo>
                    <a:cubicBezTo>
                      <a:pt x="98" y="217"/>
                      <a:pt x="98" y="222"/>
                      <a:pt x="98" y="227"/>
                    </a:cubicBezTo>
                    <a:cubicBezTo>
                      <a:pt x="98" y="231"/>
                      <a:pt x="98" y="231"/>
                      <a:pt x="98" y="231"/>
                    </a:cubicBezTo>
                    <a:cubicBezTo>
                      <a:pt x="98" y="247"/>
                      <a:pt x="98" y="247"/>
                      <a:pt x="98" y="247"/>
                    </a:cubicBezTo>
                    <a:cubicBezTo>
                      <a:pt x="98" y="277"/>
                      <a:pt x="98" y="277"/>
                      <a:pt x="98" y="277"/>
                    </a:cubicBezTo>
                    <a:cubicBezTo>
                      <a:pt x="103" y="277"/>
                      <a:pt x="103" y="277"/>
                      <a:pt x="103" y="277"/>
                    </a:cubicBezTo>
                    <a:cubicBezTo>
                      <a:pt x="103" y="367"/>
                      <a:pt x="103" y="367"/>
                      <a:pt x="103" y="367"/>
                    </a:cubicBezTo>
                    <a:cubicBezTo>
                      <a:pt x="103" y="368"/>
                      <a:pt x="103" y="368"/>
                      <a:pt x="103" y="368"/>
                    </a:cubicBezTo>
                    <a:cubicBezTo>
                      <a:pt x="103" y="368"/>
                      <a:pt x="103" y="368"/>
                      <a:pt x="103" y="370"/>
                    </a:cubicBezTo>
                    <a:cubicBezTo>
                      <a:pt x="103" y="469"/>
                      <a:pt x="103" y="469"/>
                      <a:pt x="103" y="469"/>
                    </a:cubicBezTo>
                    <a:cubicBezTo>
                      <a:pt x="103" y="483"/>
                      <a:pt x="114" y="494"/>
                      <a:pt x="131" y="494"/>
                    </a:cubicBezTo>
                    <a:cubicBezTo>
                      <a:pt x="136" y="494"/>
                      <a:pt x="136" y="494"/>
                      <a:pt x="136" y="494"/>
                    </a:cubicBezTo>
                    <a:cubicBezTo>
                      <a:pt x="153" y="494"/>
                      <a:pt x="163" y="483"/>
                      <a:pt x="163" y="469"/>
                    </a:cubicBezTo>
                    <a:cubicBezTo>
                      <a:pt x="163" y="370"/>
                      <a:pt x="163" y="370"/>
                      <a:pt x="163" y="370"/>
                    </a:cubicBezTo>
                    <a:cubicBezTo>
                      <a:pt x="163" y="368"/>
                      <a:pt x="163" y="368"/>
                      <a:pt x="163" y="368"/>
                    </a:cubicBezTo>
                    <a:cubicBezTo>
                      <a:pt x="163" y="367"/>
                      <a:pt x="163" y="367"/>
                      <a:pt x="163" y="367"/>
                    </a:cubicBezTo>
                    <a:cubicBezTo>
                      <a:pt x="163" y="345"/>
                      <a:pt x="163" y="345"/>
                      <a:pt x="163" y="345"/>
                    </a:cubicBezTo>
                    <a:cubicBezTo>
                      <a:pt x="158" y="348"/>
                      <a:pt x="153" y="349"/>
                      <a:pt x="147" y="349"/>
                    </a:cubicBezTo>
                    <a:cubicBezTo>
                      <a:pt x="128" y="349"/>
                      <a:pt x="112" y="333"/>
                      <a:pt x="112" y="31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64" name="Freeform 253"/>
              <p:cNvSpPr/>
              <p:nvPr/>
            </p:nvSpPr>
            <p:spPr bwMode="auto">
              <a:xfrm>
                <a:off x="9902" y="3782"/>
                <a:ext cx="338" cy="160"/>
              </a:xfrm>
              <a:custGeom>
                <a:avLst/>
                <a:gdLst>
                  <a:gd name="T0" fmla="*/ 27 w 98"/>
                  <a:gd name="T1" fmla="*/ 34 h 46"/>
                  <a:gd name="T2" fmla="*/ 46 w 98"/>
                  <a:gd name="T3" fmla="*/ 46 h 46"/>
                  <a:gd name="T4" fmla="*/ 49 w 98"/>
                  <a:gd name="T5" fmla="*/ 46 h 46"/>
                  <a:gd name="T6" fmla="*/ 65 w 98"/>
                  <a:gd name="T7" fmla="*/ 34 h 46"/>
                  <a:gd name="T8" fmla="*/ 82 w 98"/>
                  <a:gd name="T9" fmla="*/ 42 h 46"/>
                  <a:gd name="T10" fmla="*/ 98 w 98"/>
                  <a:gd name="T11" fmla="*/ 30 h 46"/>
                  <a:gd name="T12" fmla="*/ 49 w 98"/>
                  <a:gd name="T13" fmla="*/ 0 h 46"/>
                  <a:gd name="T14" fmla="*/ 0 w 98"/>
                  <a:gd name="T15" fmla="*/ 30 h 46"/>
                  <a:gd name="T16" fmla="*/ 11 w 98"/>
                  <a:gd name="T17" fmla="*/ 40 h 46"/>
                  <a:gd name="T18" fmla="*/ 27 w 98"/>
                  <a:gd name="T19" fmla="*/ 3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46">
                    <a:moveTo>
                      <a:pt x="27" y="34"/>
                    </a:moveTo>
                    <a:cubicBezTo>
                      <a:pt x="35" y="34"/>
                      <a:pt x="44" y="38"/>
                      <a:pt x="46" y="46"/>
                    </a:cubicBezTo>
                    <a:cubicBezTo>
                      <a:pt x="49" y="46"/>
                      <a:pt x="49" y="46"/>
                      <a:pt x="49" y="46"/>
                    </a:cubicBezTo>
                    <a:cubicBezTo>
                      <a:pt x="49" y="38"/>
                      <a:pt x="60" y="34"/>
                      <a:pt x="65" y="34"/>
                    </a:cubicBezTo>
                    <a:cubicBezTo>
                      <a:pt x="74" y="34"/>
                      <a:pt x="79" y="36"/>
                      <a:pt x="82" y="42"/>
                    </a:cubicBezTo>
                    <a:cubicBezTo>
                      <a:pt x="98" y="30"/>
                      <a:pt x="98" y="30"/>
                      <a:pt x="98" y="30"/>
                    </a:cubicBezTo>
                    <a:cubicBezTo>
                      <a:pt x="87" y="12"/>
                      <a:pt x="71" y="0"/>
                      <a:pt x="49" y="0"/>
                    </a:cubicBezTo>
                    <a:cubicBezTo>
                      <a:pt x="27" y="0"/>
                      <a:pt x="8" y="12"/>
                      <a:pt x="0" y="3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6" y="36"/>
                      <a:pt x="22" y="34"/>
                      <a:pt x="27" y="3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65" name="Freeform 254"/>
              <p:cNvSpPr/>
              <p:nvPr/>
            </p:nvSpPr>
            <p:spPr bwMode="auto">
              <a:xfrm>
                <a:off x="9885" y="3930"/>
                <a:ext cx="375" cy="228"/>
              </a:xfrm>
              <a:custGeom>
                <a:avLst/>
                <a:gdLst>
                  <a:gd name="T0" fmla="*/ 54 w 109"/>
                  <a:gd name="T1" fmla="*/ 66 h 66"/>
                  <a:gd name="T2" fmla="*/ 109 w 109"/>
                  <a:gd name="T3" fmla="*/ 11 h 66"/>
                  <a:gd name="T4" fmla="*/ 109 w 109"/>
                  <a:gd name="T5" fmla="*/ 1 h 66"/>
                  <a:gd name="T6" fmla="*/ 92 w 109"/>
                  <a:gd name="T7" fmla="*/ 14 h 66"/>
                  <a:gd name="T8" fmla="*/ 70 w 109"/>
                  <a:gd name="T9" fmla="*/ 30 h 66"/>
                  <a:gd name="T10" fmla="*/ 54 w 109"/>
                  <a:gd name="T11" fmla="*/ 15 h 66"/>
                  <a:gd name="T12" fmla="*/ 51 w 109"/>
                  <a:gd name="T13" fmla="*/ 15 h 66"/>
                  <a:gd name="T14" fmla="*/ 32 w 109"/>
                  <a:gd name="T15" fmla="*/ 30 h 66"/>
                  <a:gd name="T16" fmla="*/ 10 w 109"/>
                  <a:gd name="T17" fmla="*/ 11 h 66"/>
                  <a:gd name="T18" fmla="*/ 0 w 109"/>
                  <a:gd name="T19" fmla="*/ 0 h 66"/>
                  <a:gd name="T20" fmla="*/ 0 w 109"/>
                  <a:gd name="T21" fmla="*/ 11 h 66"/>
                  <a:gd name="T22" fmla="*/ 54 w 109"/>
                  <a:gd name="T23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9" h="66">
                    <a:moveTo>
                      <a:pt x="54" y="66"/>
                    </a:moveTo>
                    <a:cubicBezTo>
                      <a:pt x="84" y="66"/>
                      <a:pt x="109" y="41"/>
                      <a:pt x="109" y="11"/>
                    </a:cubicBezTo>
                    <a:cubicBezTo>
                      <a:pt x="109" y="7"/>
                      <a:pt x="109" y="4"/>
                      <a:pt x="109" y="1"/>
                    </a:cubicBezTo>
                    <a:cubicBezTo>
                      <a:pt x="92" y="14"/>
                      <a:pt x="92" y="14"/>
                      <a:pt x="92" y="14"/>
                    </a:cubicBezTo>
                    <a:cubicBezTo>
                      <a:pt x="90" y="23"/>
                      <a:pt x="81" y="30"/>
                      <a:pt x="70" y="30"/>
                    </a:cubicBezTo>
                    <a:cubicBezTo>
                      <a:pt x="62" y="30"/>
                      <a:pt x="54" y="23"/>
                      <a:pt x="54" y="15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49" y="23"/>
                      <a:pt x="43" y="30"/>
                      <a:pt x="32" y="30"/>
                    </a:cubicBezTo>
                    <a:cubicBezTo>
                      <a:pt x="21" y="30"/>
                      <a:pt x="13" y="22"/>
                      <a:pt x="10" y="1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7"/>
                      <a:pt x="0" y="11"/>
                    </a:cubicBezTo>
                    <a:cubicBezTo>
                      <a:pt x="0" y="41"/>
                      <a:pt x="21" y="66"/>
                      <a:pt x="54" y="6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66" name="Freeform 255"/>
              <p:cNvSpPr/>
              <p:nvPr/>
            </p:nvSpPr>
            <p:spPr bwMode="auto">
              <a:xfrm>
                <a:off x="9885" y="3892"/>
                <a:ext cx="365" cy="125"/>
              </a:xfrm>
              <a:custGeom>
                <a:avLst/>
                <a:gdLst>
                  <a:gd name="T0" fmla="*/ 32 w 106"/>
                  <a:gd name="T1" fmla="*/ 36 h 36"/>
                  <a:gd name="T2" fmla="*/ 49 w 106"/>
                  <a:gd name="T3" fmla="*/ 25 h 36"/>
                  <a:gd name="T4" fmla="*/ 57 w 106"/>
                  <a:gd name="T5" fmla="*/ 25 h 36"/>
                  <a:gd name="T6" fmla="*/ 70 w 106"/>
                  <a:gd name="T7" fmla="*/ 36 h 36"/>
                  <a:gd name="T8" fmla="*/ 87 w 106"/>
                  <a:gd name="T9" fmla="*/ 23 h 36"/>
                  <a:gd name="T10" fmla="*/ 106 w 106"/>
                  <a:gd name="T11" fmla="*/ 7 h 36"/>
                  <a:gd name="T12" fmla="*/ 103 w 106"/>
                  <a:gd name="T13" fmla="*/ 0 h 36"/>
                  <a:gd name="T14" fmla="*/ 87 w 106"/>
                  <a:gd name="T15" fmla="*/ 15 h 36"/>
                  <a:gd name="T16" fmla="*/ 70 w 106"/>
                  <a:gd name="T17" fmla="*/ 6 h 36"/>
                  <a:gd name="T18" fmla="*/ 57 w 106"/>
                  <a:gd name="T19" fmla="*/ 18 h 36"/>
                  <a:gd name="T20" fmla="*/ 49 w 106"/>
                  <a:gd name="T21" fmla="*/ 18 h 36"/>
                  <a:gd name="T22" fmla="*/ 32 w 106"/>
                  <a:gd name="T23" fmla="*/ 6 h 36"/>
                  <a:gd name="T24" fmla="*/ 19 w 106"/>
                  <a:gd name="T25" fmla="*/ 14 h 36"/>
                  <a:gd name="T26" fmla="*/ 2 w 106"/>
                  <a:gd name="T27" fmla="*/ 0 h 36"/>
                  <a:gd name="T28" fmla="*/ 0 w 106"/>
                  <a:gd name="T29" fmla="*/ 8 h 36"/>
                  <a:gd name="T30" fmla="*/ 16 w 106"/>
                  <a:gd name="T31" fmla="*/ 22 h 36"/>
                  <a:gd name="T32" fmla="*/ 32 w 106"/>
                  <a:gd name="T3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6" h="36">
                    <a:moveTo>
                      <a:pt x="32" y="36"/>
                    </a:moveTo>
                    <a:cubicBezTo>
                      <a:pt x="38" y="36"/>
                      <a:pt x="46" y="32"/>
                      <a:pt x="49" y="25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60" y="32"/>
                      <a:pt x="65" y="36"/>
                      <a:pt x="70" y="36"/>
                    </a:cubicBezTo>
                    <a:cubicBezTo>
                      <a:pt x="81" y="36"/>
                      <a:pt x="87" y="30"/>
                      <a:pt x="87" y="23"/>
                    </a:cubicBezTo>
                    <a:cubicBezTo>
                      <a:pt x="106" y="7"/>
                      <a:pt x="106" y="7"/>
                      <a:pt x="106" y="7"/>
                    </a:cubicBezTo>
                    <a:cubicBezTo>
                      <a:pt x="106" y="7"/>
                      <a:pt x="103" y="3"/>
                      <a:pt x="103" y="0"/>
                    </a:cubicBezTo>
                    <a:cubicBezTo>
                      <a:pt x="87" y="15"/>
                      <a:pt x="87" y="15"/>
                      <a:pt x="87" y="15"/>
                    </a:cubicBezTo>
                    <a:cubicBezTo>
                      <a:pt x="84" y="10"/>
                      <a:pt x="79" y="6"/>
                      <a:pt x="70" y="6"/>
                    </a:cubicBezTo>
                    <a:cubicBezTo>
                      <a:pt x="65" y="6"/>
                      <a:pt x="60" y="11"/>
                      <a:pt x="57" y="18"/>
                    </a:cubicBezTo>
                    <a:cubicBezTo>
                      <a:pt x="49" y="18"/>
                      <a:pt x="49" y="18"/>
                      <a:pt x="49" y="18"/>
                    </a:cubicBezTo>
                    <a:cubicBezTo>
                      <a:pt x="46" y="11"/>
                      <a:pt x="38" y="6"/>
                      <a:pt x="32" y="6"/>
                    </a:cubicBezTo>
                    <a:cubicBezTo>
                      <a:pt x="27" y="6"/>
                      <a:pt x="21" y="8"/>
                      <a:pt x="19" y="1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3"/>
                      <a:pt x="0" y="6"/>
                      <a:pt x="0" y="8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30"/>
                      <a:pt x="24" y="36"/>
                      <a:pt x="32" y="3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67" name="Freeform 256"/>
              <p:cNvSpPr/>
              <p:nvPr/>
            </p:nvSpPr>
            <p:spPr bwMode="auto">
              <a:xfrm>
                <a:off x="9862" y="4967"/>
                <a:ext cx="0" cy="8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68" name="Freeform 257"/>
              <p:cNvSpPr/>
              <p:nvPr/>
            </p:nvSpPr>
            <p:spPr bwMode="auto">
              <a:xfrm>
                <a:off x="9340" y="4967"/>
                <a:ext cx="0" cy="8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69" name="Freeform 258"/>
              <p:cNvSpPr/>
              <p:nvPr/>
            </p:nvSpPr>
            <p:spPr bwMode="auto">
              <a:xfrm>
                <a:off x="10915" y="4967"/>
                <a:ext cx="0" cy="8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0" name="Freeform 259"/>
              <p:cNvSpPr/>
              <p:nvPr/>
            </p:nvSpPr>
            <p:spPr bwMode="auto">
              <a:xfrm>
                <a:off x="10397" y="4967"/>
                <a:ext cx="0" cy="8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" name="Freeform 260"/>
              <p:cNvSpPr/>
              <p:nvPr/>
            </p:nvSpPr>
            <p:spPr bwMode="auto">
              <a:xfrm>
                <a:off x="10200" y="4465"/>
                <a:ext cx="920" cy="1705"/>
              </a:xfrm>
              <a:custGeom>
                <a:avLst/>
                <a:gdLst>
                  <a:gd name="T0" fmla="*/ 267 w 267"/>
                  <a:gd name="T1" fmla="*/ 134 h 495"/>
                  <a:gd name="T2" fmla="*/ 265 w 267"/>
                  <a:gd name="T3" fmla="*/ 126 h 495"/>
                  <a:gd name="T4" fmla="*/ 229 w 267"/>
                  <a:gd name="T5" fmla="*/ 17 h 495"/>
                  <a:gd name="T6" fmla="*/ 207 w 267"/>
                  <a:gd name="T7" fmla="*/ 2 h 495"/>
                  <a:gd name="T8" fmla="*/ 60 w 267"/>
                  <a:gd name="T9" fmla="*/ 2 h 495"/>
                  <a:gd name="T10" fmla="*/ 38 w 267"/>
                  <a:gd name="T11" fmla="*/ 17 h 495"/>
                  <a:gd name="T12" fmla="*/ 0 w 267"/>
                  <a:gd name="T13" fmla="*/ 126 h 495"/>
                  <a:gd name="T14" fmla="*/ 0 w 267"/>
                  <a:gd name="T15" fmla="*/ 134 h 495"/>
                  <a:gd name="T16" fmla="*/ 0 w 267"/>
                  <a:gd name="T17" fmla="*/ 137 h 495"/>
                  <a:gd name="T18" fmla="*/ 0 w 267"/>
                  <a:gd name="T19" fmla="*/ 225 h 495"/>
                  <a:gd name="T20" fmla="*/ 22 w 267"/>
                  <a:gd name="T21" fmla="*/ 248 h 495"/>
                  <a:gd name="T22" fmla="*/ 47 w 267"/>
                  <a:gd name="T23" fmla="*/ 225 h 495"/>
                  <a:gd name="T24" fmla="*/ 47 w 267"/>
                  <a:gd name="T25" fmla="*/ 137 h 495"/>
                  <a:gd name="T26" fmla="*/ 60 w 267"/>
                  <a:gd name="T27" fmla="*/ 94 h 495"/>
                  <a:gd name="T28" fmla="*/ 60 w 267"/>
                  <a:gd name="T29" fmla="*/ 267 h 495"/>
                  <a:gd name="T30" fmla="*/ 60 w 267"/>
                  <a:gd name="T31" fmla="*/ 277 h 495"/>
                  <a:gd name="T32" fmla="*/ 60 w 267"/>
                  <a:gd name="T33" fmla="*/ 367 h 495"/>
                  <a:gd name="T34" fmla="*/ 60 w 267"/>
                  <a:gd name="T35" fmla="*/ 368 h 495"/>
                  <a:gd name="T36" fmla="*/ 60 w 267"/>
                  <a:gd name="T37" fmla="*/ 370 h 495"/>
                  <a:gd name="T38" fmla="*/ 60 w 267"/>
                  <a:gd name="T39" fmla="*/ 469 h 495"/>
                  <a:gd name="T40" fmla="*/ 87 w 267"/>
                  <a:gd name="T41" fmla="*/ 495 h 495"/>
                  <a:gd name="T42" fmla="*/ 93 w 267"/>
                  <a:gd name="T43" fmla="*/ 495 h 495"/>
                  <a:gd name="T44" fmla="*/ 120 w 267"/>
                  <a:gd name="T45" fmla="*/ 469 h 495"/>
                  <a:gd name="T46" fmla="*/ 120 w 267"/>
                  <a:gd name="T47" fmla="*/ 370 h 495"/>
                  <a:gd name="T48" fmla="*/ 120 w 267"/>
                  <a:gd name="T49" fmla="*/ 368 h 495"/>
                  <a:gd name="T50" fmla="*/ 120 w 267"/>
                  <a:gd name="T51" fmla="*/ 367 h 495"/>
                  <a:gd name="T52" fmla="*/ 120 w 267"/>
                  <a:gd name="T53" fmla="*/ 277 h 495"/>
                  <a:gd name="T54" fmla="*/ 147 w 267"/>
                  <a:gd name="T55" fmla="*/ 277 h 495"/>
                  <a:gd name="T56" fmla="*/ 147 w 267"/>
                  <a:gd name="T57" fmla="*/ 367 h 495"/>
                  <a:gd name="T58" fmla="*/ 147 w 267"/>
                  <a:gd name="T59" fmla="*/ 368 h 495"/>
                  <a:gd name="T60" fmla="*/ 147 w 267"/>
                  <a:gd name="T61" fmla="*/ 370 h 495"/>
                  <a:gd name="T62" fmla="*/ 147 w 267"/>
                  <a:gd name="T63" fmla="*/ 469 h 495"/>
                  <a:gd name="T64" fmla="*/ 175 w 267"/>
                  <a:gd name="T65" fmla="*/ 495 h 495"/>
                  <a:gd name="T66" fmla="*/ 180 w 267"/>
                  <a:gd name="T67" fmla="*/ 495 h 495"/>
                  <a:gd name="T68" fmla="*/ 207 w 267"/>
                  <a:gd name="T69" fmla="*/ 469 h 495"/>
                  <a:gd name="T70" fmla="*/ 207 w 267"/>
                  <a:gd name="T71" fmla="*/ 370 h 495"/>
                  <a:gd name="T72" fmla="*/ 207 w 267"/>
                  <a:gd name="T73" fmla="*/ 368 h 495"/>
                  <a:gd name="T74" fmla="*/ 207 w 267"/>
                  <a:gd name="T75" fmla="*/ 367 h 495"/>
                  <a:gd name="T76" fmla="*/ 207 w 267"/>
                  <a:gd name="T77" fmla="*/ 277 h 495"/>
                  <a:gd name="T78" fmla="*/ 207 w 267"/>
                  <a:gd name="T79" fmla="*/ 267 h 495"/>
                  <a:gd name="T80" fmla="*/ 207 w 267"/>
                  <a:gd name="T81" fmla="*/ 94 h 495"/>
                  <a:gd name="T82" fmla="*/ 218 w 267"/>
                  <a:gd name="T83" fmla="*/ 137 h 495"/>
                  <a:gd name="T84" fmla="*/ 218 w 267"/>
                  <a:gd name="T85" fmla="*/ 225 h 495"/>
                  <a:gd name="T86" fmla="*/ 243 w 267"/>
                  <a:gd name="T87" fmla="*/ 248 h 495"/>
                  <a:gd name="T88" fmla="*/ 267 w 267"/>
                  <a:gd name="T89" fmla="*/ 225 h 495"/>
                  <a:gd name="T90" fmla="*/ 267 w 267"/>
                  <a:gd name="T91" fmla="*/ 137 h 495"/>
                  <a:gd name="T92" fmla="*/ 267 w 267"/>
                  <a:gd name="T93" fmla="*/ 134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67" h="495">
                    <a:moveTo>
                      <a:pt x="267" y="134"/>
                    </a:moveTo>
                    <a:cubicBezTo>
                      <a:pt x="267" y="131"/>
                      <a:pt x="267" y="129"/>
                      <a:pt x="265" y="126"/>
                    </a:cubicBezTo>
                    <a:cubicBezTo>
                      <a:pt x="229" y="17"/>
                      <a:pt x="229" y="17"/>
                      <a:pt x="229" y="17"/>
                    </a:cubicBezTo>
                    <a:cubicBezTo>
                      <a:pt x="224" y="7"/>
                      <a:pt x="215" y="0"/>
                      <a:pt x="207" y="2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49" y="0"/>
                      <a:pt x="41" y="7"/>
                      <a:pt x="38" y="17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29"/>
                      <a:pt x="0" y="131"/>
                      <a:pt x="0" y="134"/>
                    </a:cubicBezTo>
                    <a:cubicBezTo>
                      <a:pt x="0" y="135"/>
                      <a:pt x="0" y="137"/>
                      <a:pt x="0" y="137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0" y="238"/>
                      <a:pt x="11" y="248"/>
                      <a:pt x="22" y="248"/>
                    </a:cubicBezTo>
                    <a:cubicBezTo>
                      <a:pt x="36" y="248"/>
                      <a:pt x="47" y="238"/>
                      <a:pt x="47" y="225"/>
                    </a:cubicBezTo>
                    <a:cubicBezTo>
                      <a:pt x="47" y="137"/>
                      <a:pt x="47" y="137"/>
                      <a:pt x="47" y="137"/>
                    </a:cubicBezTo>
                    <a:cubicBezTo>
                      <a:pt x="60" y="94"/>
                      <a:pt x="60" y="94"/>
                      <a:pt x="60" y="94"/>
                    </a:cubicBezTo>
                    <a:cubicBezTo>
                      <a:pt x="60" y="267"/>
                      <a:pt x="60" y="267"/>
                      <a:pt x="60" y="267"/>
                    </a:cubicBezTo>
                    <a:cubicBezTo>
                      <a:pt x="60" y="277"/>
                      <a:pt x="60" y="277"/>
                      <a:pt x="60" y="277"/>
                    </a:cubicBezTo>
                    <a:cubicBezTo>
                      <a:pt x="60" y="367"/>
                      <a:pt x="60" y="367"/>
                      <a:pt x="60" y="367"/>
                    </a:cubicBezTo>
                    <a:cubicBezTo>
                      <a:pt x="60" y="368"/>
                      <a:pt x="60" y="368"/>
                      <a:pt x="60" y="368"/>
                    </a:cubicBezTo>
                    <a:cubicBezTo>
                      <a:pt x="60" y="370"/>
                      <a:pt x="60" y="370"/>
                      <a:pt x="60" y="370"/>
                    </a:cubicBezTo>
                    <a:cubicBezTo>
                      <a:pt x="60" y="469"/>
                      <a:pt x="60" y="469"/>
                      <a:pt x="60" y="469"/>
                    </a:cubicBezTo>
                    <a:cubicBezTo>
                      <a:pt x="60" y="484"/>
                      <a:pt x="71" y="495"/>
                      <a:pt x="87" y="495"/>
                    </a:cubicBezTo>
                    <a:cubicBezTo>
                      <a:pt x="93" y="495"/>
                      <a:pt x="93" y="495"/>
                      <a:pt x="93" y="495"/>
                    </a:cubicBezTo>
                    <a:cubicBezTo>
                      <a:pt x="109" y="495"/>
                      <a:pt x="120" y="484"/>
                      <a:pt x="120" y="469"/>
                    </a:cubicBezTo>
                    <a:cubicBezTo>
                      <a:pt x="120" y="370"/>
                      <a:pt x="120" y="370"/>
                      <a:pt x="120" y="370"/>
                    </a:cubicBezTo>
                    <a:cubicBezTo>
                      <a:pt x="120" y="370"/>
                      <a:pt x="120" y="370"/>
                      <a:pt x="120" y="368"/>
                    </a:cubicBezTo>
                    <a:cubicBezTo>
                      <a:pt x="120" y="367"/>
                      <a:pt x="120" y="367"/>
                      <a:pt x="120" y="367"/>
                    </a:cubicBezTo>
                    <a:cubicBezTo>
                      <a:pt x="120" y="277"/>
                      <a:pt x="120" y="277"/>
                      <a:pt x="120" y="277"/>
                    </a:cubicBezTo>
                    <a:cubicBezTo>
                      <a:pt x="147" y="277"/>
                      <a:pt x="147" y="277"/>
                      <a:pt x="147" y="277"/>
                    </a:cubicBezTo>
                    <a:cubicBezTo>
                      <a:pt x="147" y="367"/>
                      <a:pt x="147" y="367"/>
                      <a:pt x="147" y="367"/>
                    </a:cubicBezTo>
                    <a:cubicBezTo>
                      <a:pt x="147" y="368"/>
                      <a:pt x="147" y="368"/>
                      <a:pt x="147" y="368"/>
                    </a:cubicBezTo>
                    <a:cubicBezTo>
                      <a:pt x="147" y="370"/>
                      <a:pt x="147" y="370"/>
                      <a:pt x="147" y="370"/>
                    </a:cubicBezTo>
                    <a:cubicBezTo>
                      <a:pt x="147" y="469"/>
                      <a:pt x="147" y="469"/>
                      <a:pt x="147" y="469"/>
                    </a:cubicBezTo>
                    <a:cubicBezTo>
                      <a:pt x="147" y="484"/>
                      <a:pt x="158" y="495"/>
                      <a:pt x="175" y="495"/>
                    </a:cubicBezTo>
                    <a:cubicBezTo>
                      <a:pt x="180" y="495"/>
                      <a:pt x="180" y="495"/>
                      <a:pt x="180" y="495"/>
                    </a:cubicBezTo>
                    <a:cubicBezTo>
                      <a:pt x="194" y="495"/>
                      <a:pt x="207" y="484"/>
                      <a:pt x="207" y="469"/>
                    </a:cubicBezTo>
                    <a:cubicBezTo>
                      <a:pt x="207" y="370"/>
                      <a:pt x="207" y="370"/>
                      <a:pt x="207" y="370"/>
                    </a:cubicBezTo>
                    <a:cubicBezTo>
                      <a:pt x="207" y="370"/>
                      <a:pt x="207" y="370"/>
                      <a:pt x="207" y="368"/>
                    </a:cubicBezTo>
                    <a:cubicBezTo>
                      <a:pt x="207" y="367"/>
                      <a:pt x="207" y="367"/>
                      <a:pt x="207" y="367"/>
                    </a:cubicBezTo>
                    <a:cubicBezTo>
                      <a:pt x="207" y="277"/>
                      <a:pt x="207" y="277"/>
                      <a:pt x="207" y="277"/>
                    </a:cubicBezTo>
                    <a:cubicBezTo>
                      <a:pt x="207" y="267"/>
                      <a:pt x="207" y="267"/>
                      <a:pt x="207" y="267"/>
                    </a:cubicBezTo>
                    <a:cubicBezTo>
                      <a:pt x="207" y="94"/>
                      <a:pt x="207" y="94"/>
                      <a:pt x="207" y="94"/>
                    </a:cubicBezTo>
                    <a:cubicBezTo>
                      <a:pt x="218" y="137"/>
                      <a:pt x="218" y="137"/>
                      <a:pt x="218" y="137"/>
                    </a:cubicBezTo>
                    <a:cubicBezTo>
                      <a:pt x="218" y="225"/>
                      <a:pt x="218" y="225"/>
                      <a:pt x="218" y="225"/>
                    </a:cubicBezTo>
                    <a:cubicBezTo>
                      <a:pt x="218" y="238"/>
                      <a:pt x="229" y="248"/>
                      <a:pt x="243" y="248"/>
                    </a:cubicBezTo>
                    <a:cubicBezTo>
                      <a:pt x="256" y="248"/>
                      <a:pt x="267" y="238"/>
                      <a:pt x="267" y="225"/>
                    </a:cubicBezTo>
                    <a:cubicBezTo>
                      <a:pt x="267" y="137"/>
                      <a:pt x="267" y="137"/>
                      <a:pt x="267" y="137"/>
                    </a:cubicBezTo>
                    <a:cubicBezTo>
                      <a:pt x="267" y="137"/>
                      <a:pt x="267" y="135"/>
                      <a:pt x="267" y="13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" name="Freeform 261"/>
              <p:cNvSpPr/>
              <p:nvPr/>
            </p:nvSpPr>
            <p:spPr bwMode="auto">
              <a:xfrm>
                <a:off x="10472" y="4070"/>
                <a:ext cx="348" cy="160"/>
              </a:xfrm>
              <a:custGeom>
                <a:avLst/>
                <a:gdLst>
                  <a:gd name="T0" fmla="*/ 30 w 101"/>
                  <a:gd name="T1" fmla="*/ 34 h 47"/>
                  <a:gd name="T2" fmla="*/ 47 w 101"/>
                  <a:gd name="T3" fmla="*/ 47 h 47"/>
                  <a:gd name="T4" fmla="*/ 49 w 101"/>
                  <a:gd name="T5" fmla="*/ 47 h 47"/>
                  <a:gd name="T6" fmla="*/ 68 w 101"/>
                  <a:gd name="T7" fmla="*/ 34 h 47"/>
                  <a:gd name="T8" fmla="*/ 85 w 101"/>
                  <a:gd name="T9" fmla="*/ 42 h 47"/>
                  <a:gd name="T10" fmla="*/ 101 w 101"/>
                  <a:gd name="T11" fmla="*/ 31 h 47"/>
                  <a:gd name="T12" fmla="*/ 49 w 101"/>
                  <a:gd name="T13" fmla="*/ 0 h 47"/>
                  <a:gd name="T14" fmla="*/ 0 w 101"/>
                  <a:gd name="T15" fmla="*/ 30 h 47"/>
                  <a:gd name="T16" fmla="*/ 14 w 101"/>
                  <a:gd name="T17" fmla="*/ 41 h 47"/>
                  <a:gd name="T18" fmla="*/ 30 w 101"/>
                  <a:gd name="T19" fmla="*/ 3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1" h="47">
                    <a:moveTo>
                      <a:pt x="30" y="34"/>
                    </a:moveTo>
                    <a:cubicBezTo>
                      <a:pt x="36" y="34"/>
                      <a:pt x="47" y="39"/>
                      <a:pt x="47" y="47"/>
                    </a:cubicBezTo>
                    <a:cubicBezTo>
                      <a:pt x="49" y="47"/>
                      <a:pt x="49" y="47"/>
                      <a:pt x="49" y="47"/>
                    </a:cubicBezTo>
                    <a:cubicBezTo>
                      <a:pt x="52" y="39"/>
                      <a:pt x="60" y="34"/>
                      <a:pt x="68" y="34"/>
                    </a:cubicBezTo>
                    <a:cubicBezTo>
                      <a:pt x="74" y="34"/>
                      <a:pt x="79" y="38"/>
                      <a:pt x="85" y="42"/>
                    </a:cubicBezTo>
                    <a:cubicBezTo>
                      <a:pt x="101" y="31"/>
                      <a:pt x="101" y="31"/>
                      <a:pt x="101" y="31"/>
                    </a:cubicBezTo>
                    <a:cubicBezTo>
                      <a:pt x="90" y="12"/>
                      <a:pt x="71" y="0"/>
                      <a:pt x="49" y="0"/>
                    </a:cubicBezTo>
                    <a:cubicBezTo>
                      <a:pt x="30" y="0"/>
                      <a:pt x="8" y="12"/>
                      <a:pt x="0" y="30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9" y="36"/>
                      <a:pt x="25" y="34"/>
                      <a:pt x="30" y="3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" name="Freeform 262"/>
              <p:cNvSpPr/>
              <p:nvPr/>
            </p:nvSpPr>
            <p:spPr bwMode="auto">
              <a:xfrm>
                <a:off x="10455" y="4225"/>
                <a:ext cx="388" cy="223"/>
              </a:xfrm>
              <a:custGeom>
                <a:avLst/>
                <a:gdLst>
                  <a:gd name="T0" fmla="*/ 54 w 112"/>
                  <a:gd name="T1" fmla="*/ 65 h 65"/>
                  <a:gd name="T2" fmla="*/ 112 w 112"/>
                  <a:gd name="T3" fmla="*/ 11 h 65"/>
                  <a:gd name="T4" fmla="*/ 109 w 112"/>
                  <a:gd name="T5" fmla="*/ 0 h 65"/>
                  <a:gd name="T6" fmla="*/ 95 w 112"/>
                  <a:gd name="T7" fmla="*/ 13 h 65"/>
                  <a:gd name="T8" fmla="*/ 73 w 112"/>
                  <a:gd name="T9" fmla="*/ 30 h 65"/>
                  <a:gd name="T10" fmla="*/ 54 w 112"/>
                  <a:gd name="T11" fmla="*/ 15 h 65"/>
                  <a:gd name="T12" fmla="*/ 52 w 112"/>
                  <a:gd name="T13" fmla="*/ 15 h 65"/>
                  <a:gd name="T14" fmla="*/ 35 w 112"/>
                  <a:gd name="T15" fmla="*/ 30 h 65"/>
                  <a:gd name="T16" fmla="*/ 13 w 112"/>
                  <a:gd name="T17" fmla="*/ 11 h 65"/>
                  <a:gd name="T18" fmla="*/ 3 w 112"/>
                  <a:gd name="T19" fmla="*/ 0 h 65"/>
                  <a:gd name="T20" fmla="*/ 0 w 112"/>
                  <a:gd name="T21" fmla="*/ 11 h 65"/>
                  <a:gd name="T22" fmla="*/ 54 w 112"/>
                  <a:gd name="T23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2" h="65">
                    <a:moveTo>
                      <a:pt x="54" y="65"/>
                    </a:moveTo>
                    <a:cubicBezTo>
                      <a:pt x="84" y="65"/>
                      <a:pt x="112" y="40"/>
                      <a:pt x="112" y="11"/>
                    </a:cubicBezTo>
                    <a:cubicBezTo>
                      <a:pt x="112" y="6"/>
                      <a:pt x="112" y="4"/>
                      <a:pt x="109" y="0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0" y="21"/>
                      <a:pt x="84" y="30"/>
                      <a:pt x="73" y="30"/>
                    </a:cubicBezTo>
                    <a:cubicBezTo>
                      <a:pt x="63" y="30"/>
                      <a:pt x="57" y="23"/>
                      <a:pt x="54" y="15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52" y="23"/>
                      <a:pt x="43" y="30"/>
                      <a:pt x="35" y="30"/>
                    </a:cubicBezTo>
                    <a:cubicBezTo>
                      <a:pt x="24" y="30"/>
                      <a:pt x="13" y="21"/>
                      <a:pt x="13" y="1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2"/>
                      <a:pt x="0" y="6"/>
                      <a:pt x="0" y="11"/>
                    </a:cubicBezTo>
                    <a:cubicBezTo>
                      <a:pt x="0" y="40"/>
                      <a:pt x="24" y="65"/>
                      <a:pt x="54" y="6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" name="Freeform 263"/>
              <p:cNvSpPr/>
              <p:nvPr/>
            </p:nvSpPr>
            <p:spPr bwMode="auto">
              <a:xfrm>
                <a:off x="10467" y="4185"/>
                <a:ext cx="353" cy="123"/>
              </a:xfrm>
              <a:custGeom>
                <a:avLst/>
                <a:gdLst>
                  <a:gd name="T0" fmla="*/ 32 w 103"/>
                  <a:gd name="T1" fmla="*/ 35 h 35"/>
                  <a:gd name="T2" fmla="*/ 46 w 103"/>
                  <a:gd name="T3" fmla="*/ 24 h 35"/>
                  <a:gd name="T4" fmla="*/ 54 w 103"/>
                  <a:gd name="T5" fmla="*/ 24 h 35"/>
                  <a:gd name="T6" fmla="*/ 70 w 103"/>
                  <a:gd name="T7" fmla="*/ 35 h 35"/>
                  <a:gd name="T8" fmla="*/ 87 w 103"/>
                  <a:gd name="T9" fmla="*/ 22 h 35"/>
                  <a:gd name="T10" fmla="*/ 103 w 103"/>
                  <a:gd name="T11" fmla="*/ 7 h 35"/>
                  <a:gd name="T12" fmla="*/ 103 w 103"/>
                  <a:gd name="T13" fmla="*/ 0 h 35"/>
                  <a:gd name="T14" fmla="*/ 84 w 103"/>
                  <a:gd name="T15" fmla="*/ 13 h 35"/>
                  <a:gd name="T16" fmla="*/ 70 w 103"/>
                  <a:gd name="T17" fmla="*/ 5 h 35"/>
                  <a:gd name="T18" fmla="*/ 54 w 103"/>
                  <a:gd name="T19" fmla="*/ 16 h 35"/>
                  <a:gd name="T20" fmla="*/ 46 w 103"/>
                  <a:gd name="T21" fmla="*/ 16 h 35"/>
                  <a:gd name="T22" fmla="*/ 32 w 103"/>
                  <a:gd name="T23" fmla="*/ 5 h 35"/>
                  <a:gd name="T24" fmla="*/ 16 w 103"/>
                  <a:gd name="T25" fmla="*/ 13 h 35"/>
                  <a:gd name="T26" fmla="*/ 0 w 103"/>
                  <a:gd name="T27" fmla="*/ 0 h 35"/>
                  <a:gd name="T28" fmla="*/ 0 w 103"/>
                  <a:gd name="T29" fmla="*/ 5 h 35"/>
                  <a:gd name="T30" fmla="*/ 16 w 103"/>
                  <a:gd name="T31" fmla="*/ 20 h 35"/>
                  <a:gd name="T32" fmla="*/ 32 w 103"/>
                  <a:gd name="T3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3" h="35">
                    <a:moveTo>
                      <a:pt x="32" y="35"/>
                    </a:moveTo>
                    <a:cubicBezTo>
                      <a:pt x="38" y="35"/>
                      <a:pt x="43" y="31"/>
                      <a:pt x="46" y="24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7" y="31"/>
                      <a:pt x="65" y="35"/>
                      <a:pt x="70" y="35"/>
                    </a:cubicBezTo>
                    <a:cubicBezTo>
                      <a:pt x="79" y="35"/>
                      <a:pt x="84" y="30"/>
                      <a:pt x="87" y="22"/>
                    </a:cubicBezTo>
                    <a:cubicBezTo>
                      <a:pt x="103" y="7"/>
                      <a:pt x="103" y="7"/>
                      <a:pt x="103" y="7"/>
                    </a:cubicBezTo>
                    <a:cubicBezTo>
                      <a:pt x="103" y="4"/>
                      <a:pt x="103" y="1"/>
                      <a:pt x="103" y="0"/>
                    </a:cubicBezTo>
                    <a:cubicBezTo>
                      <a:pt x="84" y="13"/>
                      <a:pt x="84" y="13"/>
                      <a:pt x="84" y="13"/>
                    </a:cubicBezTo>
                    <a:cubicBezTo>
                      <a:pt x="81" y="8"/>
                      <a:pt x="76" y="5"/>
                      <a:pt x="70" y="5"/>
                    </a:cubicBezTo>
                    <a:cubicBezTo>
                      <a:pt x="65" y="5"/>
                      <a:pt x="57" y="9"/>
                      <a:pt x="54" y="16"/>
                    </a:cubicBezTo>
                    <a:cubicBezTo>
                      <a:pt x="46" y="16"/>
                      <a:pt x="46" y="16"/>
                      <a:pt x="46" y="16"/>
                    </a:cubicBezTo>
                    <a:cubicBezTo>
                      <a:pt x="43" y="9"/>
                      <a:pt x="38" y="5"/>
                      <a:pt x="32" y="5"/>
                    </a:cubicBezTo>
                    <a:cubicBezTo>
                      <a:pt x="27" y="5"/>
                      <a:pt x="21" y="8"/>
                      <a:pt x="16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5"/>
                      <a:pt x="0" y="5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28"/>
                      <a:pt x="21" y="35"/>
                      <a:pt x="32" y="3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" name="Freeform 264"/>
              <p:cNvSpPr/>
              <p:nvPr/>
            </p:nvSpPr>
            <p:spPr bwMode="auto">
              <a:xfrm>
                <a:off x="8830" y="5350"/>
                <a:ext cx="135" cy="530"/>
              </a:xfrm>
              <a:custGeom>
                <a:avLst/>
                <a:gdLst>
                  <a:gd name="T0" fmla="*/ 0 w 39"/>
                  <a:gd name="T1" fmla="*/ 0 h 154"/>
                  <a:gd name="T2" fmla="*/ 0 w 39"/>
                  <a:gd name="T3" fmla="*/ 65 h 154"/>
                  <a:gd name="T4" fmla="*/ 0 w 39"/>
                  <a:gd name="T5" fmla="*/ 136 h 154"/>
                  <a:gd name="T6" fmla="*/ 0 w 39"/>
                  <a:gd name="T7" fmla="*/ 154 h 154"/>
                  <a:gd name="T8" fmla="*/ 6 w 39"/>
                  <a:gd name="T9" fmla="*/ 154 h 154"/>
                  <a:gd name="T10" fmla="*/ 11 w 39"/>
                  <a:gd name="T11" fmla="*/ 154 h 154"/>
                  <a:gd name="T12" fmla="*/ 39 w 39"/>
                  <a:gd name="T13" fmla="*/ 129 h 154"/>
                  <a:gd name="T14" fmla="*/ 39 w 39"/>
                  <a:gd name="T15" fmla="*/ 30 h 154"/>
                  <a:gd name="T16" fmla="*/ 39 w 39"/>
                  <a:gd name="T17" fmla="*/ 28 h 154"/>
                  <a:gd name="T18" fmla="*/ 39 w 39"/>
                  <a:gd name="T19" fmla="*/ 27 h 154"/>
                  <a:gd name="T20" fmla="*/ 39 w 39"/>
                  <a:gd name="T21" fmla="*/ 5 h 154"/>
                  <a:gd name="T22" fmla="*/ 25 w 39"/>
                  <a:gd name="T23" fmla="*/ 9 h 154"/>
                  <a:gd name="T24" fmla="*/ 0 w 39"/>
                  <a:gd name="T25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" h="154">
                    <a:moveTo>
                      <a:pt x="0" y="0"/>
                    </a:moveTo>
                    <a:cubicBezTo>
                      <a:pt x="0" y="65"/>
                      <a:pt x="0" y="65"/>
                      <a:pt x="0" y="65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3" y="154"/>
                      <a:pt x="6" y="154"/>
                      <a:pt x="6" y="154"/>
                    </a:cubicBezTo>
                    <a:cubicBezTo>
                      <a:pt x="11" y="154"/>
                      <a:pt x="11" y="154"/>
                      <a:pt x="11" y="154"/>
                    </a:cubicBezTo>
                    <a:cubicBezTo>
                      <a:pt x="28" y="154"/>
                      <a:pt x="39" y="143"/>
                      <a:pt x="39" y="129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28"/>
                      <a:pt x="39" y="28"/>
                      <a:pt x="39" y="28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33" y="8"/>
                      <a:pt x="28" y="9"/>
                      <a:pt x="25" y="9"/>
                    </a:cubicBezTo>
                    <a:cubicBezTo>
                      <a:pt x="17" y="9"/>
                      <a:pt x="6" y="5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6" name="Freeform 265"/>
              <p:cNvSpPr/>
              <p:nvPr/>
            </p:nvSpPr>
            <p:spPr bwMode="auto">
              <a:xfrm>
                <a:off x="8700" y="4180"/>
                <a:ext cx="695" cy="1700"/>
              </a:xfrm>
              <a:custGeom>
                <a:avLst/>
                <a:gdLst>
                  <a:gd name="T0" fmla="*/ 112 w 202"/>
                  <a:gd name="T1" fmla="*/ 314 h 494"/>
                  <a:gd name="T2" fmla="*/ 112 w 202"/>
                  <a:gd name="T3" fmla="*/ 297 h 494"/>
                  <a:gd name="T4" fmla="*/ 112 w 202"/>
                  <a:gd name="T5" fmla="*/ 247 h 494"/>
                  <a:gd name="T6" fmla="*/ 112 w 202"/>
                  <a:gd name="T7" fmla="*/ 231 h 494"/>
                  <a:gd name="T8" fmla="*/ 112 w 202"/>
                  <a:gd name="T9" fmla="*/ 227 h 494"/>
                  <a:gd name="T10" fmla="*/ 115 w 202"/>
                  <a:gd name="T11" fmla="*/ 213 h 494"/>
                  <a:gd name="T12" fmla="*/ 147 w 202"/>
                  <a:gd name="T13" fmla="*/ 109 h 494"/>
                  <a:gd name="T14" fmla="*/ 153 w 202"/>
                  <a:gd name="T15" fmla="*/ 98 h 494"/>
                  <a:gd name="T16" fmla="*/ 183 w 202"/>
                  <a:gd name="T17" fmla="*/ 74 h 494"/>
                  <a:gd name="T18" fmla="*/ 202 w 202"/>
                  <a:gd name="T19" fmla="*/ 74 h 494"/>
                  <a:gd name="T20" fmla="*/ 183 w 202"/>
                  <a:gd name="T21" fmla="*/ 24 h 494"/>
                  <a:gd name="T22" fmla="*/ 186 w 202"/>
                  <a:gd name="T23" fmla="*/ 11 h 494"/>
                  <a:gd name="T24" fmla="*/ 164 w 202"/>
                  <a:gd name="T25" fmla="*/ 0 h 494"/>
                  <a:gd name="T26" fmla="*/ 17 w 202"/>
                  <a:gd name="T27" fmla="*/ 0 h 494"/>
                  <a:gd name="T28" fmla="*/ 19 w 202"/>
                  <a:gd name="T29" fmla="*/ 24 h 494"/>
                  <a:gd name="T30" fmla="*/ 0 w 202"/>
                  <a:gd name="T31" fmla="*/ 74 h 494"/>
                  <a:gd name="T32" fmla="*/ 28 w 202"/>
                  <a:gd name="T33" fmla="*/ 74 h 494"/>
                  <a:gd name="T34" fmla="*/ 57 w 202"/>
                  <a:gd name="T35" fmla="*/ 98 h 494"/>
                  <a:gd name="T36" fmla="*/ 60 w 202"/>
                  <a:gd name="T37" fmla="*/ 109 h 494"/>
                  <a:gd name="T38" fmla="*/ 96 w 202"/>
                  <a:gd name="T39" fmla="*/ 213 h 494"/>
                  <a:gd name="T40" fmla="*/ 98 w 202"/>
                  <a:gd name="T41" fmla="*/ 227 h 494"/>
                  <a:gd name="T42" fmla="*/ 98 w 202"/>
                  <a:gd name="T43" fmla="*/ 231 h 494"/>
                  <a:gd name="T44" fmla="*/ 98 w 202"/>
                  <a:gd name="T45" fmla="*/ 247 h 494"/>
                  <a:gd name="T46" fmla="*/ 98 w 202"/>
                  <a:gd name="T47" fmla="*/ 277 h 494"/>
                  <a:gd name="T48" fmla="*/ 104 w 202"/>
                  <a:gd name="T49" fmla="*/ 277 h 494"/>
                  <a:gd name="T50" fmla="*/ 104 w 202"/>
                  <a:gd name="T51" fmla="*/ 367 h 494"/>
                  <a:gd name="T52" fmla="*/ 104 w 202"/>
                  <a:gd name="T53" fmla="*/ 368 h 494"/>
                  <a:gd name="T54" fmla="*/ 104 w 202"/>
                  <a:gd name="T55" fmla="*/ 370 h 494"/>
                  <a:gd name="T56" fmla="*/ 104 w 202"/>
                  <a:gd name="T57" fmla="*/ 469 h 494"/>
                  <a:gd name="T58" fmla="*/ 131 w 202"/>
                  <a:gd name="T59" fmla="*/ 494 h 494"/>
                  <a:gd name="T60" fmla="*/ 136 w 202"/>
                  <a:gd name="T61" fmla="*/ 494 h 494"/>
                  <a:gd name="T62" fmla="*/ 164 w 202"/>
                  <a:gd name="T63" fmla="*/ 469 h 494"/>
                  <a:gd name="T64" fmla="*/ 164 w 202"/>
                  <a:gd name="T65" fmla="*/ 370 h 494"/>
                  <a:gd name="T66" fmla="*/ 164 w 202"/>
                  <a:gd name="T67" fmla="*/ 368 h 494"/>
                  <a:gd name="T68" fmla="*/ 164 w 202"/>
                  <a:gd name="T69" fmla="*/ 367 h 494"/>
                  <a:gd name="T70" fmla="*/ 164 w 202"/>
                  <a:gd name="T71" fmla="*/ 345 h 494"/>
                  <a:gd name="T72" fmla="*/ 147 w 202"/>
                  <a:gd name="T73" fmla="*/ 349 h 494"/>
                  <a:gd name="T74" fmla="*/ 112 w 202"/>
                  <a:gd name="T75" fmla="*/ 314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02" h="494">
                    <a:moveTo>
                      <a:pt x="112" y="314"/>
                    </a:moveTo>
                    <a:cubicBezTo>
                      <a:pt x="112" y="297"/>
                      <a:pt x="112" y="297"/>
                      <a:pt x="112" y="297"/>
                    </a:cubicBezTo>
                    <a:cubicBezTo>
                      <a:pt x="112" y="247"/>
                      <a:pt x="112" y="247"/>
                      <a:pt x="112" y="247"/>
                    </a:cubicBezTo>
                    <a:cubicBezTo>
                      <a:pt x="112" y="231"/>
                      <a:pt x="112" y="231"/>
                      <a:pt x="112" y="231"/>
                    </a:cubicBezTo>
                    <a:cubicBezTo>
                      <a:pt x="112" y="227"/>
                      <a:pt x="112" y="227"/>
                      <a:pt x="112" y="227"/>
                    </a:cubicBezTo>
                    <a:cubicBezTo>
                      <a:pt x="112" y="222"/>
                      <a:pt x="112" y="217"/>
                      <a:pt x="115" y="213"/>
                    </a:cubicBezTo>
                    <a:cubicBezTo>
                      <a:pt x="147" y="109"/>
                      <a:pt x="147" y="109"/>
                      <a:pt x="147" y="109"/>
                    </a:cubicBezTo>
                    <a:cubicBezTo>
                      <a:pt x="153" y="98"/>
                      <a:pt x="153" y="98"/>
                      <a:pt x="153" y="98"/>
                    </a:cubicBezTo>
                    <a:cubicBezTo>
                      <a:pt x="158" y="83"/>
                      <a:pt x="169" y="75"/>
                      <a:pt x="183" y="74"/>
                    </a:cubicBezTo>
                    <a:cubicBezTo>
                      <a:pt x="202" y="74"/>
                      <a:pt x="202" y="74"/>
                      <a:pt x="202" y="74"/>
                    </a:cubicBezTo>
                    <a:cubicBezTo>
                      <a:pt x="191" y="60"/>
                      <a:pt x="183" y="43"/>
                      <a:pt x="183" y="24"/>
                    </a:cubicBezTo>
                    <a:cubicBezTo>
                      <a:pt x="183" y="19"/>
                      <a:pt x="186" y="15"/>
                      <a:pt x="186" y="11"/>
                    </a:cubicBezTo>
                    <a:cubicBezTo>
                      <a:pt x="180" y="4"/>
                      <a:pt x="172" y="0"/>
                      <a:pt x="164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7"/>
                      <a:pt x="19" y="15"/>
                      <a:pt x="19" y="24"/>
                    </a:cubicBezTo>
                    <a:cubicBezTo>
                      <a:pt x="19" y="43"/>
                      <a:pt x="11" y="60"/>
                      <a:pt x="0" y="74"/>
                    </a:cubicBezTo>
                    <a:cubicBezTo>
                      <a:pt x="28" y="74"/>
                      <a:pt x="28" y="74"/>
                      <a:pt x="28" y="74"/>
                    </a:cubicBezTo>
                    <a:cubicBezTo>
                      <a:pt x="41" y="75"/>
                      <a:pt x="55" y="83"/>
                      <a:pt x="57" y="98"/>
                    </a:cubicBezTo>
                    <a:cubicBezTo>
                      <a:pt x="60" y="109"/>
                      <a:pt x="60" y="109"/>
                      <a:pt x="60" y="109"/>
                    </a:cubicBezTo>
                    <a:cubicBezTo>
                      <a:pt x="96" y="213"/>
                      <a:pt x="96" y="213"/>
                      <a:pt x="96" y="213"/>
                    </a:cubicBezTo>
                    <a:cubicBezTo>
                      <a:pt x="98" y="217"/>
                      <a:pt x="98" y="222"/>
                      <a:pt x="98" y="227"/>
                    </a:cubicBezTo>
                    <a:cubicBezTo>
                      <a:pt x="98" y="231"/>
                      <a:pt x="98" y="231"/>
                      <a:pt x="98" y="231"/>
                    </a:cubicBezTo>
                    <a:cubicBezTo>
                      <a:pt x="98" y="247"/>
                      <a:pt x="98" y="247"/>
                      <a:pt x="98" y="247"/>
                    </a:cubicBezTo>
                    <a:cubicBezTo>
                      <a:pt x="98" y="277"/>
                      <a:pt x="98" y="277"/>
                      <a:pt x="98" y="277"/>
                    </a:cubicBezTo>
                    <a:cubicBezTo>
                      <a:pt x="104" y="277"/>
                      <a:pt x="104" y="277"/>
                      <a:pt x="104" y="277"/>
                    </a:cubicBezTo>
                    <a:cubicBezTo>
                      <a:pt x="104" y="367"/>
                      <a:pt x="104" y="367"/>
                      <a:pt x="104" y="367"/>
                    </a:cubicBezTo>
                    <a:cubicBezTo>
                      <a:pt x="104" y="368"/>
                      <a:pt x="104" y="368"/>
                      <a:pt x="104" y="368"/>
                    </a:cubicBezTo>
                    <a:cubicBezTo>
                      <a:pt x="104" y="368"/>
                      <a:pt x="104" y="368"/>
                      <a:pt x="104" y="370"/>
                    </a:cubicBezTo>
                    <a:cubicBezTo>
                      <a:pt x="104" y="469"/>
                      <a:pt x="104" y="469"/>
                      <a:pt x="104" y="469"/>
                    </a:cubicBezTo>
                    <a:cubicBezTo>
                      <a:pt x="104" y="483"/>
                      <a:pt x="115" y="494"/>
                      <a:pt x="131" y="494"/>
                    </a:cubicBezTo>
                    <a:cubicBezTo>
                      <a:pt x="136" y="494"/>
                      <a:pt x="136" y="494"/>
                      <a:pt x="136" y="494"/>
                    </a:cubicBezTo>
                    <a:cubicBezTo>
                      <a:pt x="153" y="494"/>
                      <a:pt x="164" y="483"/>
                      <a:pt x="164" y="469"/>
                    </a:cubicBezTo>
                    <a:cubicBezTo>
                      <a:pt x="164" y="370"/>
                      <a:pt x="164" y="370"/>
                      <a:pt x="164" y="370"/>
                    </a:cubicBezTo>
                    <a:cubicBezTo>
                      <a:pt x="164" y="368"/>
                      <a:pt x="164" y="368"/>
                      <a:pt x="164" y="368"/>
                    </a:cubicBezTo>
                    <a:cubicBezTo>
                      <a:pt x="164" y="367"/>
                      <a:pt x="164" y="367"/>
                      <a:pt x="164" y="367"/>
                    </a:cubicBezTo>
                    <a:cubicBezTo>
                      <a:pt x="164" y="345"/>
                      <a:pt x="164" y="345"/>
                      <a:pt x="164" y="345"/>
                    </a:cubicBezTo>
                    <a:cubicBezTo>
                      <a:pt x="158" y="348"/>
                      <a:pt x="153" y="349"/>
                      <a:pt x="147" y="349"/>
                    </a:cubicBezTo>
                    <a:cubicBezTo>
                      <a:pt x="128" y="349"/>
                      <a:pt x="112" y="333"/>
                      <a:pt x="112" y="31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7" name="Freeform 269"/>
              <p:cNvSpPr/>
              <p:nvPr/>
            </p:nvSpPr>
            <p:spPr bwMode="auto">
              <a:xfrm>
                <a:off x="6712" y="5355"/>
                <a:ext cx="130" cy="530"/>
              </a:xfrm>
              <a:custGeom>
                <a:avLst/>
                <a:gdLst>
                  <a:gd name="T0" fmla="*/ 0 w 38"/>
                  <a:gd name="T1" fmla="*/ 0 h 154"/>
                  <a:gd name="T2" fmla="*/ 0 w 38"/>
                  <a:gd name="T3" fmla="*/ 65 h 154"/>
                  <a:gd name="T4" fmla="*/ 0 w 38"/>
                  <a:gd name="T5" fmla="*/ 136 h 154"/>
                  <a:gd name="T6" fmla="*/ 0 w 38"/>
                  <a:gd name="T7" fmla="*/ 154 h 154"/>
                  <a:gd name="T8" fmla="*/ 5 w 38"/>
                  <a:gd name="T9" fmla="*/ 154 h 154"/>
                  <a:gd name="T10" fmla="*/ 10 w 38"/>
                  <a:gd name="T11" fmla="*/ 154 h 154"/>
                  <a:gd name="T12" fmla="*/ 38 w 38"/>
                  <a:gd name="T13" fmla="*/ 128 h 154"/>
                  <a:gd name="T14" fmla="*/ 38 w 38"/>
                  <a:gd name="T15" fmla="*/ 29 h 154"/>
                  <a:gd name="T16" fmla="*/ 38 w 38"/>
                  <a:gd name="T17" fmla="*/ 27 h 154"/>
                  <a:gd name="T18" fmla="*/ 38 w 38"/>
                  <a:gd name="T19" fmla="*/ 26 h 154"/>
                  <a:gd name="T20" fmla="*/ 38 w 38"/>
                  <a:gd name="T21" fmla="*/ 5 h 154"/>
                  <a:gd name="T22" fmla="*/ 21 w 38"/>
                  <a:gd name="T23" fmla="*/ 8 h 154"/>
                  <a:gd name="T24" fmla="*/ 0 w 38"/>
                  <a:gd name="T25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154">
                    <a:moveTo>
                      <a:pt x="0" y="0"/>
                    </a:moveTo>
                    <a:cubicBezTo>
                      <a:pt x="0" y="65"/>
                      <a:pt x="0" y="65"/>
                      <a:pt x="0" y="65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5" y="154"/>
                      <a:pt x="5" y="154"/>
                      <a:pt x="5" y="154"/>
                    </a:cubicBezTo>
                    <a:cubicBezTo>
                      <a:pt x="10" y="154"/>
                      <a:pt x="10" y="154"/>
                      <a:pt x="10" y="154"/>
                    </a:cubicBezTo>
                    <a:cubicBezTo>
                      <a:pt x="27" y="154"/>
                      <a:pt x="38" y="143"/>
                      <a:pt x="38" y="128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8" y="29"/>
                      <a:pt x="38" y="29"/>
                      <a:pt x="38" y="27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2" y="7"/>
                      <a:pt x="27" y="8"/>
                      <a:pt x="21" y="8"/>
                    </a:cubicBezTo>
                    <a:cubicBezTo>
                      <a:pt x="16" y="8"/>
                      <a:pt x="5" y="5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8" name="Freeform 270"/>
              <p:cNvSpPr/>
              <p:nvPr/>
            </p:nvSpPr>
            <p:spPr bwMode="auto">
              <a:xfrm>
                <a:off x="6577" y="4180"/>
                <a:ext cx="695" cy="1705"/>
              </a:xfrm>
              <a:custGeom>
                <a:avLst/>
                <a:gdLst>
                  <a:gd name="T0" fmla="*/ 112 w 202"/>
                  <a:gd name="T1" fmla="*/ 314 h 495"/>
                  <a:gd name="T2" fmla="*/ 112 w 202"/>
                  <a:gd name="T3" fmla="*/ 299 h 495"/>
                  <a:gd name="T4" fmla="*/ 112 w 202"/>
                  <a:gd name="T5" fmla="*/ 247 h 495"/>
                  <a:gd name="T6" fmla="*/ 112 w 202"/>
                  <a:gd name="T7" fmla="*/ 232 h 495"/>
                  <a:gd name="T8" fmla="*/ 112 w 202"/>
                  <a:gd name="T9" fmla="*/ 228 h 495"/>
                  <a:gd name="T10" fmla="*/ 115 w 202"/>
                  <a:gd name="T11" fmla="*/ 213 h 495"/>
                  <a:gd name="T12" fmla="*/ 148 w 202"/>
                  <a:gd name="T13" fmla="*/ 109 h 495"/>
                  <a:gd name="T14" fmla="*/ 153 w 202"/>
                  <a:gd name="T15" fmla="*/ 98 h 495"/>
                  <a:gd name="T16" fmla="*/ 180 w 202"/>
                  <a:gd name="T17" fmla="*/ 74 h 495"/>
                  <a:gd name="T18" fmla="*/ 202 w 202"/>
                  <a:gd name="T19" fmla="*/ 74 h 495"/>
                  <a:gd name="T20" fmla="*/ 183 w 202"/>
                  <a:gd name="T21" fmla="*/ 24 h 495"/>
                  <a:gd name="T22" fmla="*/ 186 w 202"/>
                  <a:gd name="T23" fmla="*/ 11 h 495"/>
                  <a:gd name="T24" fmla="*/ 164 w 202"/>
                  <a:gd name="T25" fmla="*/ 0 h 495"/>
                  <a:gd name="T26" fmla="*/ 17 w 202"/>
                  <a:gd name="T27" fmla="*/ 0 h 495"/>
                  <a:gd name="T28" fmla="*/ 17 w 202"/>
                  <a:gd name="T29" fmla="*/ 2 h 495"/>
                  <a:gd name="T30" fmla="*/ 20 w 202"/>
                  <a:gd name="T31" fmla="*/ 24 h 495"/>
                  <a:gd name="T32" fmla="*/ 0 w 202"/>
                  <a:gd name="T33" fmla="*/ 74 h 495"/>
                  <a:gd name="T34" fmla="*/ 28 w 202"/>
                  <a:gd name="T35" fmla="*/ 74 h 495"/>
                  <a:gd name="T36" fmla="*/ 58 w 202"/>
                  <a:gd name="T37" fmla="*/ 98 h 495"/>
                  <a:gd name="T38" fmla="*/ 60 w 202"/>
                  <a:gd name="T39" fmla="*/ 109 h 495"/>
                  <a:gd name="T40" fmla="*/ 96 w 202"/>
                  <a:gd name="T41" fmla="*/ 213 h 495"/>
                  <a:gd name="T42" fmla="*/ 99 w 202"/>
                  <a:gd name="T43" fmla="*/ 228 h 495"/>
                  <a:gd name="T44" fmla="*/ 99 w 202"/>
                  <a:gd name="T45" fmla="*/ 232 h 495"/>
                  <a:gd name="T46" fmla="*/ 99 w 202"/>
                  <a:gd name="T47" fmla="*/ 247 h 495"/>
                  <a:gd name="T48" fmla="*/ 99 w 202"/>
                  <a:gd name="T49" fmla="*/ 277 h 495"/>
                  <a:gd name="T50" fmla="*/ 104 w 202"/>
                  <a:gd name="T51" fmla="*/ 277 h 495"/>
                  <a:gd name="T52" fmla="*/ 104 w 202"/>
                  <a:gd name="T53" fmla="*/ 367 h 495"/>
                  <a:gd name="T54" fmla="*/ 104 w 202"/>
                  <a:gd name="T55" fmla="*/ 368 h 495"/>
                  <a:gd name="T56" fmla="*/ 104 w 202"/>
                  <a:gd name="T57" fmla="*/ 370 h 495"/>
                  <a:gd name="T58" fmla="*/ 104 w 202"/>
                  <a:gd name="T59" fmla="*/ 469 h 495"/>
                  <a:gd name="T60" fmla="*/ 131 w 202"/>
                  <a:gd name="T61" fmla="*/ 495 h 495"/>
                  <a:gd name="T62" fmla="*/ 137 w 202"/>
                  <a:gd name="T63" fmla="*/ 495 h 495"/>
                  <a:gd name="T64" fmla="*/ 164 w 202"/>
                  <a:gd name="T65" fmla="*/ 469 h 495"/>
                  <a:gd name="T66" fmla="*/ 164 w 202"/>
                  <a:gd name="T67" fmla="*/ 370 h 495"/>
                  <a:gd name="T68" fmla="*/ 164 w 202"/>
                  <a:gd name="T69" fmla="*/ 368 h 495"/>
                  <a:gd name="T70" fmla="*/ 164 w 202"/>
                  <a:gd name="T71" fmla="*/ 367 h 495"/>
                  <a:gd name="T72" fmla="*/ 164 w 202"/>
                  <a:gd name="T73" fmla="*/ 345 h 495"/>
                  <a:gd name="T74" fmla="*/ 148 w 202"/>
                  <a:gd name="T75" fmla="*/ 349 h 495"/>
                  <a:gd name="T76" fmla="*/ 112 w 202"/>
                  <a:gd name="T77" fmla="*/ 314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02" h="495">
                    <a:moveTo>
                      <a:pt x="112" y="314"/>
                    </a:moveTo>
                    <a:cubicBezTo>
                      <a:pt x="112" y="299"/>
                      <a:pt x="112" y="299"/>
                      <a:pt x="112" y="299"/>
                    </a:cubicBezTo>
                    <a:cubicBezTo>
                      <a:pt x="112" y="247"/>
                      <a:pt x="112" y="247"/>
                      <a:pt x="112" y="247"/>
                    </a:cubicBezTo>
                    <a:cubicBezTo>
                      <a:pt x="112" y="232"/>
                      <a:pt x="112" y="232"/>
                      <a:pt x="112" y="232"/>
                    </a:cubicBezTo>
                    <a:cubicBezTo>
                      <a:pt x="112" y="231"/>
                      <a:pt x="112" y="229"/>
                      <a:pt x="112" y="228"/>
                    </a:cubicBezTo>
                    <a:cubicBezTo>
                      <a:pt x="112" y="222"/>
                      <a:pt x="112" y="218"/>
                      <a:pt x="115" y="213"/>
                    </a:cubicBezTo>
                    <a:cubicBezTo>
                      <a:pt x="148" y="109"/>
                      <a:pt x="148" y="109"/>
                      <a:pt x="148" y="109"/>
                    </a:cubicBezTo>
                    <a:cubicBezTo>
                      <a:pt x="153" y="98"/>
                      <a:pt x="153" y="98"/>
                      <a:pt x="153" y="98"/>
                    </a:cubicBezTo>
                    <a:cubicBezTo>
                      <a:pt x="158" y="85"/>
                      <a:pt x="169" y="75"/>
                      <a:pt x="180" y="74"/>
                    </a:cubicBezTo>
                    <a:cubicBezTo>
                      <a:pt x="202" y="74"/>
                      <a:pt x="202" y="74"/>
                      <a:pt x="202" y="74"/>
                    </a:cubicBezTo>
                    <a:cubicBezTo>
                      <a:pt x="191" y="62"/>
                      <a:pt x="183" y="44"/>
                      <a:pt x="183" y="24"/>
                    </a:cubicBezTo>
                    <a:cubicBezTo>
                      <a:pt x="183" y="19"/>
                      <a:pt x="183" y="15"/>
                      <a:pt x="186" y="11"/>
                    </a:cubicBezTo>
                    <a:cubicBezTo>
                      <a:pt x="180" y="4"/>
                      <a:pt x="172" y="0"/>
                      <a:pt x="164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9"/>
                      <a:pt x="20" y="17"/>
                      <a:pt x="20" y="24"/>
                    </a:cubicBezTo>
                    <a:cubicBezTo>
                      <a:pt x="20" y="44"/>
                      <a:pt x="11" y="62"/>
                      <a:pt x="0" y="74"/>
                    </a:cubicBezTo>
                    <a:cubicBezTo>
                      <a:pt x="28" y="74"/>
                      <a:pt x="28" y="74"/>
                      <a:pt x="28" y="74"/>
                    </a:cubicBezTo>
                    <a:cubicBezTo>
                      <a:pt x="41" y="75"/>
                      <a:pt x="55" y="85"/>
                      <a:pt x="58" y="98"/>
                    </a:cubicBezTo>
                    <a:cubicBezTo>
                      <a:pt x="60" y="109"/>
                      <a:pt x="60" y="109"/>
                      <a:pt x="60" y="109"/>
                    </a:cubicBezTo>
                    <a:cubicBezTo>
                      <a:pt x="96" y="213"/>
                      <a:pt x="96" y="213"/>
                      <a:pt x="96" y="213"/>
                    </a:cubicBezTo>
                    <a:cubicBezTo>
                      <a:pt x="99" y="218"/>
                      <a:pt x="99" y="222"/>
                      <a:pt x="99" y="228"/>
                    </a:cubicBezTo>
                    <a:cubicBezTo>
                      <a:pt x="99" y="229"/>
                      <a:pt x="99" y="231"/>
                      <a:pt x="99" y="232"/>
                    </a:cubicBezTo>
                    <a:cubicBezTo>
                      <a:pt x="99" y="247"/>
                      <a:pt x="99" y="247"/>
                      <a:pt x="99" y="247"/>
                    </a:cubicBezTo>
                    <a:cubicBezTo>
                      <a:pt x="99" y="277"/>
                      <a:pt x="99" y="277"/>
                      <a:pt x="99" y="277"/>
                    </a:cubicBezTo>
                    <a:cubicBezTo>
                      <a:pt x="104" y="277"/>
                      <a:pt x="104" y="277"/>
                      <a:pt x="104" y="277"/>
                    </a:cubicBezTo>
                    <a:cubicBezTo>
                      <a:pt x="104" y="367"/>
                      <a:pt x="104" y="367"/>
                      <a:pt x="104" y="367"/>
                    </a:cubicBezTo>
                    <a:cubicBezTo>
                      <a:pt x="104" y="368"/>
                      <a:pt x="104" y="368"/>
                      <a:pt x="104" y="368"/>
                    </a:cubicBezTo>
                    <a:cubicBezTo>
                      <a:pt x="104" y="370"/>
                      <a:pt x="104" y="370"/>
                      <a:pt x="104" y="370"/>
                    </a:cubicBezTo>
                    <a:cubicBezTo>
                      <a:pt x="104" y="469"/>
                      <a:pt x="104" y="469"/>
                      <a:pt x="104" y="469"/>
                    </a:cubicBezTo>
                    <a:cubicBezTo>
                      <a:pt x="104" y="484"/>
                      <a:pt x="115" y="495"/>
                      <a:pt x="131" y="495"/>
                    </a:cubicBezTo>
                    <a:cubicBezTo>
                      <a:pt x="137" y="495"/>
                      <a:pt x="137" y="495"/>
                      <a:pt x="137" y="495"/>
                    </a:cubicBezTo>
                    <a:cubicBezTo>
                      <a:pt x="153" y="495"/>
                      <a:pt x="164" y="484"/>
                      <a:pt x="164" y="469"/>
                    </a:cubicBezTo>
                    <a:cubicBezTo>
                      <a:pt x="164" y="370"/>
                      <a:pt x="164" y="370"/>
                      <a:pt x="164" y="370"/>
                    </a:cubicBezTo>
                    <a:cubicBezTo>
                      <a:pt x="164" y="370"/>
                      <a:pt x="164" y="370"/>
                      <a:pt x="164" y="368"/>
                    </a:cubicBezTo>
                    <a:cubicBezTo>
                      <a:pt x="164" y="367"/>
                      <a:pt x="164" y="367"/>
                      <a:pt x="164" y="367"/>
                    </a:cubicBezTo>
                    <a:cubicBezTo>
                      <a:pt x="164" y="345"/>
                      <a:pt x="164" y="345"/>
                      <a:pt x="164" y="345"/>
                    </a:cubicBezTo>
                    <a:cubicBezTo>
                      <a:pt x="158" y="348"/>
                      <a:pt x="153" y="349"/>
                      <a:pt x="148" y="349"/>
                    </a:cubicBezTo>
                    <a:cubicBezTo>
                      <a:pt x="126" y="349"/>
                      <a:pt x="112" y="334"/>
                      <a:pt x="112" y="31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9" name="Freeform 271"/>
              <p:cNvSpPr/>
              <p:nvPr/>
            </p:nvSpPr>
            <p:spPr bwMode="auto">
              <a:xfrm>
                <a:off x="6712" y="3782"/>
                <a:ext cx="338" cy="163"/>
              </a:xfrm>
              <a:custGeom>
                <a:avLst/>
                <a:gdLst>
                  <a:gd name="T0" fmla="*/ 27 w 98"/>
                  <a:gd name="T1" fmla="*/ 34 h 47"/>
                  <a:gd name="T2" fmla="*/ 43 w 98"/>
                  <a:gd name="T3" fmla="*/ 47 h 47"/>
                  <a:gd name="T4" fmla="*/ 49 w 98"/>
                  <a:gd name="T5" fmla="*/ 47 h 47"/>
                  <a:gd name="T6" fmla="*/ 65 w 98"/>
                  <a:gd name="T7" fmla="*/ 34 h 47"/>
                  <a:gd name="T8" fmla="*/ 81 w 98"/>
                  <a:gd name="T9" fmla="*/ 42 h 47"/>
                  <a:gd name="T10" fmla="*/ 98 w 98"/>
                  <a:gd name="T11" fmla="*/ 31 h 47"/>
                  <a:gd name="T12" fmla="*/ 49 w 98"/>
                  <a:gd name="T13" fmla="*/ 0 h 47"/>
                  <a:gd name="T14" fmla="*/ 0 w 98"/>
                  <a:gd name="T15" fmla="*/ 30 h 47"/>
                  <a:gd name="T16" fmla="*/ 10 w 98"/>
                  <a:gd name="T17" fmla="*/ 40 h 47"/>
                  <a:gd name="T18" fmla="*/ 27 w 98"/>
                  <a:gd name="T19" fmla="*/ 3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47">
                    <a:moveTo>
                      <a:pt x="27" y="34"/>
                    </a:moveTo>
                    <a:cubicBezTo>
                      <a:pt x="35" y="34"/>
                      <a:pt x="43" y="39"/>
                      <a:pt x="43" y="47"/>
                    </a:cubicBezTo>
                    <a:cubicBezTo>
                      <a:pt x="49" y="47"/>
                      <a:pt x="49" y="47"/>
                      <a:pt x="49" y="47"/>
                    </a:cubicBezTo>
                    <a:cubicBezTo>
                      <a:pt x="49" y="39"/>
                      <a:pt x="60" y="34"/>
                      <a:pt x="65" y="34"/>
                    </a:cubicBezTo>
                    <a:cubicBezTo>
                      <a:pt x="73" y="34"/>
                      <a:pt x="79" y="36"/>
                      <a:pt x="81" y="42"/>
                    </a:cubicBezTo>
                    <a:cubicBezTo>
                      <a:pt x="98" y="31"/>
                      <a:pt x="98" y="31"/>
                      <a:pt x="98" y="31"/>
                    </a:cubicBezTo>
                    <a:cubicBezTo>
                      <a:pt x="87" y="12"/>
                      <a:pt x="70" y="0"/>
                      <a:pt x="49" y="0"/>
                    </a:cubicBezTo>
                    <a:cubicBezTo>
                      <a:pt x="27" y="0"/>
                      <a:pt x="8" y="12"/>
                      <a:pt x="0" y="30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6" y="36"/>
                      <a:pt x="21" y="34"/>
                      <a:pt x="27" y="3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80" name="Freeform 272"/>
              <p:cNvSpPr/>
              <p:nvPr/>
            </p:nvSpPr>
            <p:spPr bwMode="auto">
              <a:xfrm>
                <a:off x="6690" y="3935"/>
                <a:ext cx="378" cy="228"/>
              </a:xfrm>
              <a:custGeom>
                <a:avLst/>
                <a:gdLst>
                  <a:gd name="T0" fmla="*/ 55 w 109"/>
                  <a:gd name="T1" fmla="*/ 66 h 66"/>
                  <a:gd name="T2" fmla="*/ 109 w 109"/>
                  <a:gd name="T3" fmla="*/ 11 h 66"/>
                  <a:gd name="T4" fmla="*/ 109 w 109"/>
                  <a:gd name="T5" fmla="*/ 0 h 66"/>
                  <a:gd name="T6" fmla="*/ 93 w 109"/>
                  <a:gd name="T7" fmla="*/ 14 h 66"/>
                  <a:gd name="T8" fmla="*/ 71 w 109"/>
                  <a:gd name="T9" fmla="*/ 29 h 66"/>
                  <a:gd name="T10" fmla="*/ 55 w 109"/>
                  <a:gd name="T11" fmla="*/ 14 h 66"/>
                  <a:gd name="T12" fmla="*/ 52 w 109"/>
                  <a:gd name="T13" fmla="*/ 14 h 66"/>
                  <a:gd name="T14" fmla="*/ 33 w 109"/>
                  <a:gd name="T15" fmla="*/ 29 h 66"/>
                  <a:gd name="T16" fmla="*/ 11 w 109"/>
                  <a:gd name="T17" fmla="*/ 11 h 66"/>
                  <a:gd name="T18" fmla="*/ 0 w 109"/>
                  <a:gd name="T19" fmla="*/ 0 h 66"/>
                  <a:gd name="T20" fmla="*/ 0 w 109"/>
                  <a:gd name="T21" fmla="*/ 11 h 66"/>
                  <a:gd name="T22" fmla="*/ 55 w 109"/>
                  <a:gd name="T23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9" h="66">
                    <a:moveTo>
                      <a:pt x="55" y="66"/>
                    </a:moveTo>
                    <a:cubicBezTo>
                      <a:pt x="82" y="66"/>
                      <a:pt x="109" y="41"/>
                      <a:pt x="109" y="11"/>
                    </a:cubicBezTo>
                    <a:cubicBezTo>
                      <a:pt x="109" y="7"/>
                      <a:pt x="109" y="5"/>
                      <a:pt x="109" y="0"/>
                    </a:cubicBezTo>
                    <a:cubicBezTo>
                      <a:pt x="93" y="14"/>
                      <a:pt x="93" y="14"/>
                      <a:pt x="93" y="14"/>
                    </a:cubicBezTo>
                    <a:cubicBezTo>
                      <a:pt x="90" y="22"/>
                      <a:pt x="82" y="29"/>
                      <a:pt x="71" y="29"/>
                    </a:cubicBezTo>
                    <a:cubicBezTo>
                      <a:pt x="63" y="29"/>
                      <a:pt x="55" y="24"/>
                      <a:pt x="55" y="14"/>
                    </a:cubicBezTo>
                    <a:cubicBezTo>
                      <a:pt x="52" y="14"/>
                      <a:pt x="52" y="14"/>
                      <a:pt x="52" y="14"/>
                    </a:cubicBezTo>
                    <a:cubicBezTo>
                      <a:pt x="49" y="24"/>
                      <a:pt x="44" y="29"/>
                      <a:pt x="33" y="29"/>
                    </a:cubicBezTo>
                    <a:cubicBezTo>
                      <a:pt x="22" y="29"/>
                      <a:pt x="14" y="21"/>
                      <a:pt x="11" y="1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7"/>
                      <a:pt x="0" y="11"/>
                    </a:cubicBezTo>
                    <a:cubicBezTo>
                      <a:pt x="0" y="41"/>
                      <a:pt x="22" y="66"/>
                      <a:pt x="55" y="6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81" name="Freeform 273"/>
              <p:cNvSpPr/>
              <p:nvPr/>
            </p:nvSpPr>
            <p:spPr bwMode="auto">
              <a:xfrm>
                <a:off x="6690" y="3900"/>
                <a:ext cx="365" cy="120"/>
              </a:xfrm>
              <a:custGeom>
                <a:avLst/>
                <a:gdLst>
                  <a:gd name="T0" fmla="*/ 33 w 106"/>
                  <a:gd name="T1" fmla="*/ 35 h 35"/>
                  <a:gd name="T2" fmla="*/ 49 w 106"/>
                  <a:gd name="T3" fmla="*/ 23 h 35"/>
                  <a:gd name="T4" fmla="*/ 57 w 106"/>
                  <a:gd name="T5" fmla="*/ 23 h 35"/>
                  <a:gd name="T6" fmla="*/ 71 w 106"/>
                  <a:gd name="T7" fmla="*/ 35 h 35"/>
                  <a:gd name="T8" fmla="*/ 87 w 106"/>
                  <a:gd name="T9" fmla="*/ 21 h 35"/>
                  <a:gd name="T10" fmla="*/ 106 w 106"/>
                  <a:gd name="T11" fmla="*/ 6 h 35"/>
                  <a:gd name="T12" fmla="*/ 104 w 106"/>
                  <a:gd name="T13" fmla="*/ 0 h 35"/>
                  <a:gd name="T14" fmla="*/ 87 w 106"/>
                  <a:gd name="T15" fmla="*/ 13 h 35"/>
                  <a:gd name="T16" fmla="*/ 71 w 106"/>
                  <a:gd name="T17" fmla="*/ 5 h 35"/>
                  <a:gd name="T18" fmla="*/ 57 w 106"/>
                  <a:gd name="T19" fmla="*/ 16 h 35"/>
                  <a:gd name="T20" fmla="*/ 49 w 106"/>
                  <a:gd name="T21" fmla="*/ 16 h 35"/>
                  <a:gd name="T22" fmla="*/ 33 w 106"/>
                  <a:gd name="T23" fmla="*/ 5 h 35"/>
                  <a:gd name="T24" fmla="*/ 19 w 106"/>
                  <a:gd name="T25" fmla="*/ 13 h 35"/>
                  <a:gd name="T26" fmla="*/ 3 w 106"/>
                  <a:gd name="T27" fmla="*/ 0 h 35"/>
                  <a:gd name="T28" fmla="*/ 0 w 106"/>
                  <a:gd name="T29" fmla="*/ 6 h 35"/>
                  <a:gd name="T30" fmla="*/ 16 w 106"/>
                  <a:gd name="T31" fmla="*/ 20 h 35"/>
                  <a:gd name="T32" fmla="*/ 33 w 106"/>
                  <a:gd name="T3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6" h="35">
                    <a:moveTo>
                      <a:pt x="33" y="35"/>
                    </a:moveTo>
                    <a:cubicBezTo>
                      <a:pt x="38" y="35"/>
                      <a:pt x="46" y="30"/>
                      <a:pt x="49" y="23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60" y="30"/>
                      <a:pt x="66" y="35"/>
                      <a:pt x="71" y="35"/>
                    </a:cubicBezTo>
                    <a:cubicBezTo>
                      <a:pt x="82" y="35"/>
                      <a:pt x="87" y="30"/>
                      <a:pt x="87" y="21"/>
                    </a:cubicBezTo>
                    <a:cubicBezTo>
                      <a:pt x="106" y="6"/>
                      <a:pt x="106" y="6"/>
                      <a:pt x="106" y="6"/>
                    </a:cubicBezTo>
                    <a:cubicBezTo>
                      <a:pt x="106" y="4"/>
                      <a:pt x="104" y="1"/>
                      <a:pt x="104" y="0"/>
                    </a:cubicBezTo>
                    <a:cubicBezTo>
                      <a:pt x="87" y="13"/>
                      <a:pt x="87" y="13"/>
                      <a:pt x="87" y="13"/>
                    </a:cubicBezTo>
                    <a:cubicBezTo>
                      <a:pt x="82" y="8"/>
                      <a:pt x="76" y="5"/>
                      <a:pt x="71" y="5"/>
                    </a:cubicBezTo>
                    <a:cubicBezTo>
                      <a:pt x="66" y="5"/>
                      <a:pt x="60" y="9"/>
                      <a:pt x="57" y="16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46" y="9"/>
                      <a:pt x="38" y="5"/>
                      <a:pt x="33" y="5"/>
                    </a:cubicBezTo>
                    <a:cubicBezTo>
                      <a:pt x="27" y="5"/>
                      <a:pt x="22" y="8"/>
                      <a:pt x="19" y="13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2"/>
                      <a:pt x="0" y="4"/>
                      <a:pt x="0" y="6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28"/>
                      <a:pt x="25" y="35"/>
                      <a:pt x="33" y="3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83" name="Oval 276"/>
              <p:cNvSpPr>
                <a:spLocks noChangeArrowheads="1"/>
              </p:cNvSpPr>
              <p:nvPr/>
            </p:nvSpPr>
            <p:spPr bwMode="auto">
              <a:xfrm>
                <a:off x="5555" y="4990"/>
                <a:ext cx="30" cy="1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86" name="Freeform 220"/>
              <p:cNvSpPr/>
              <p:nvPr/>
            </p:nvSpPr>
            <p:spPr bwMode="auto">
              <a:xfrm>
                <a:off x="4880" y="4477"/>
                <a:ext cx="920" cy="1703"/>
              </a:xfrm>
              <a:custGeom>
                <a:avLst/>
                <a:gdLst>
                  <a:gd name="T0" fmla="*/ 264 w 267"/>
                  <a:gd name="T1" fmla="*/ 124 h 494"/>
                  <a:gd name="T2" fmla="*/ 229 w 267"/>
                  <a:gd name="T3" fmla="*/ 16 h 494"/>
                  <a:gd name="T4" fmla="*/ 207 w 267"/>
                  <a:gd name="T5" fmla="*/ 0 h 494"/>
                  <a:gd name="T6" fmla="*/ 60 w 267"/>
                  <a:gd name="T7" fmla="*/ 0 h 494"/>
                  <a:gd name="T8" fmla="*/ 38 w 267"/>
                  <a:gd name="T9" fmla="*/ 16 h 494"/>
                  <a:gd name="T10" fmla="*/ 0 w 267"/>
                  <a:gd name="T11" fmla="*/ 124 h 494"/>
                  <a:gd name="T12" fmla="*/ 0 w 267"/>
                  <a:gd name="T13" fmla="*/ 133 h 494"/>
                  <a:gd name="T14" fmla="*/ 0 w 267"/>
                  <a:gd name="T15" fmla="*/ 136 h 494"/>
                  <a:gd name="T16" fmla="*/ 0 w 267"/>
                  <a:gd name="T17" fmla="*/ 223 h 494"/>
                  <a:gd name="T18" fmla="*/ 22 w 267"/>
                  <a:gd name="T19" fmla="*/ 246 h 494"/>
                  <a:gd name="T20" fmla="*/ 46 w 267"/>
                  <a:gd name="T21" fmla="*/ 223 h 494"/>
                  <a:gd name="T22" fmla="*/ 46 w 267"/>
                  <a:gd name="T23" fmla="*/ 136 h 494"/>
                  <a:gd name="T24" fmla="*/ 46 w 267"/>
                  <a:gd name="T25" fmla="*/ 135 h 494"/>
                  <a:gd name="T26" fmla="*/ 60 w 267"/>
                  <a:gd name="T27" fmla="*/ 92 h 494"/>
                  <a:gd name="T28" fmla="*/ 60 w 267"/>
                  <a:gd name="T29" fmla="*/ 267 h 494"/>
                  <a:gd name="T30" fmla="*/ 60 w 267"/>
                  <a:gd name="T31" fmla="*/ 276 h 494"/>
                  <a:gd name="T32" fmla="*/ 60 w 267"/>
                  <a:gd name="T33" fmla="*/ 366 h 494"/>
                  <a:gd name="T34" fmla="*/ 60 w 267"/>
                  <a:gd name="T35" fmla="*/ 368 h 494"/>
                  <a:gd name="T36" fmla="*/ 60 w 267"/>
                  <a:gd name="T37" fmla="*/ 369 h 494"/>
                  <a:gd name="T38" fmla="*/ 60 w 267"/>
                  <a:gd name="T39" fmla="*/ 469 h 494"/>
                  <a:gd name="T40" fmla="*/ 87 w 267"/>
                  <a:gd name="T41" fmla="*/ 494 h 494"/>
                  <a:gd name="T42" fmla="*/ 93 w 267"/>
                  <a:gd name="T43" fmla="*/ 494 h 494"/>
                  <a:gd name="T44" fmla="*/ 120 w 267"/>
                  <a:gd name="T45" fmla="*/ 469 h 494"/>
                  <a:gd name="T46" fmla="*/ 120 w 267"/>
                  <a:gd name="T47" fmla="*/ 369 h 494"/>
                  <a:gd name="T48" fmla="*/ 120 w 267"/>
                  <a:gd name="T49" fmla="*/ 368 h 494"/>
                  <a:gd name="T50" fmla="*/ 120 w 267"/>
                  <a:gd name="T51" fmla="*/ 366 h 494"/>
                  <a:gd name="T52" fmla="*/ 120 w 267"/>
                  <a:gd name="T53" fmla="*/ 276 h 494"/>
                  <a:gd name="T54" fmla="*/ 147 w 267"/>
                  <a:gd name="T55" fmla="*/ 276 h 494"/>
                  <a:gd name="T56" fmla="*/ 147 w 267"/>
                  <a:gd name="T57" fmla="*/ 366 h 494"/>
                  <a:gd name="T58" fmla="*/ 147 w 267"/>
                  <a:gd name="T59" fmla="*/ 368 h 494"/>
                  <a:gd name="T60" fmla="*/ 147 w 267"/>
                  <a:gd name="T61" fmla="*/ 369 h 494"/>
                  <a:gd name="T62" fmla="*/ 147 w 267"/>
                  <a:gd name="T63" fmla="*/ 469 h 494"/>
                  <a:gd name="T64" fmla="*/ 175 w 267"/>
                  <a:gd name="T65" fmla="*/ 494 h 494"/>
                  <a:gd name="T66" fmla="*/ 180 w 267"/>
                  <a:gd name="T67" fmla="*/ 494 h 494"/>
                  <a:gd name="T68" fmla="*/ 207 w 267"/>
                  <a:gd name="T69" fmla="*/ 469 h 494"/>
                  <a:gd name="T70" fmla="*/ 207 w 267"/>
                  <a:gd name="T71" fmla="*/ 369 h 494"/>
                  <a:gd name="T72" fmla="*/ 207 w 267"/>
                  <a:gd name="T73" fmla="*/ 368 h 494"/>
                  <a:gd name="T74" fmla="*/ 207 w 267"/>
                  <a:gd name="T75" fmla="*/ 366 h 494"/>
                  <a:gd name="T76" fmla="*/ 207 w 267"/>
                  <a:gd name="T77" fmla="*/ 276 h 494"/>
                  <a:gd name="T78" fmla="*/ 207 w 267"/>
                  <a:gd name="T79" fmla="*/ 267 h 494"/>
                  <a:gd name="T80" fmla="*/ 207 w 267"/>
                  <a:gd name="T81" fmla="*/ 92 h 494"/>
                  <a:gd name="T82" fmla="*/ 218 w 267"/>
                  <a:gd name="T83" fmla="*/ 135 h 494"/>
                  <a:gd name="T84" fmla="*/ 218 w 267"/>
                  <a:gd name="T85" fmla="*/ 136 h 494"/>
                  <a:gd name="T86" fmla="*/ 218 w 267"/>
                  <a:gd name="T87" fmla="*/ 223 h 494"/>
                  <a:gd name="T88" fmla="*/ 243 w 267"/>
                  <a:gd name="T89" fmla="*/ 246 h 494"/>
                  <a:gd name="T90" fmla="*/ 267 w 267"/>
                  <a:gd name="T91" fmla="*/ 223 h 494"/>
                  <a:gd name="T92" fmla="*/ 267 w 267"/>
                  <a:gd name="T93" fmla="*/ 136 h 494"/>
                  <a:gd name="T94" fmla="*/ 267 w 267"/>
                  <a:gd name="T95" fmla="*/ 135 h 494"/>
                  <a:gd name="T96" fmla="*/ 264 w 267"/>
                  <a:gd name="T97" fmla="*/ 124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67" h="494">
                    <a:moveTo>
                      <a:pt x="264" y="124"/>
                    </a:moveTo>
                    <a:cubicBezTo>
                      <a:pt x="229" y="16"/>
                      <a:pt x="229" y="16"/>
                      <a:pt x="229" y="16"/>
                    </a:cubicBezTo>
                    <a:cubicBezTo>
                      <a:pt x="224" y="5"/>
                      <a:pt x="215" y="0"/>
                      <a:pt x="207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49" y="0"/>
                      <a:pt x="41" y="5"/>
                      <a:pt x="38" y="16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0" y="127"/>
                      <a:pt x="0" y="131"/>
                      <a:pt x="0" y="133"/>
                    </a:cubicBezTo>
                    <a:cubicBezTo>
                      <a:pt x="0" y="133"/>
                      <a:pt x="0" y="135"/>
                      <a:pt x="0" y="136"/>
                    </a:cubicBezTo>
                    <a:cubicBezTo>
                      <a:pt x="0" y="223"/>
                      <a:pt x="0" y="223"/>
                      <a:pt x="0" y="223"/>
                    </a:cubicBezTo>
                    <a:cubicBezTo>
                      <a:pt x="0" y="237"/>
                      <a:pt x="11" y="246"/>
                      <a:pt x="22" y="246"/>
                    </a:cubicBezTo>
                    <a:cubicBezTo>
                      <a:pt x="38" y="246"/>
                      <a:pt x="46" y="237"/>
                      <a:pt x="46" y="223"/>
                    </a:cubicBezTo>
                    <a:cubicBezTo>
                      <a:pt x="46" y="136"/>
                      <a:pt x="46" y="136"/>
                      <a:pt x="46" y="136"/>
                    </a:cubicBezTo>
                    <a:cubicBezTo>
                      <a:pt x="46" y="135"/>
                      <a:pt x="46" y="135"/>
                      <a:pt x="46" y="135"/>
                    </a:cubicBezTo>
                    <a:cubicBezTo>
                      <a:pt x="60" y="92"/>
                      <a:pt x="60" y="92"/>
                      <a:pt x="60" y="92"/>
                    </a:cubicBezTo>
                    <a:cubicBezTo>
                      <a:pt x="60" y="267"/>
                      <a:pt x="60" y="267"/>
                      <a:pt x="60" y="267"/>
                    </a:cubicBezTo>
                    <a:cubicBezTo>
                      <a:pt x="60" y="276"/>
                      <a:pt x="60" y="276"/>
                      <a:pt x="60" y="276"/>
                    </a:cubicBezTo>
                    <a:cubicBezTo>
                      <a:pt x="60" y="366"/>
                      <a:pt x="60" y="366"/>
                      <a:pt x="60" y="366"/>
                    </a:cubicBezTo>
                    <a:cubicBezTo>
                      <a:pt x="60" y="368"/>
                      <a:pt x="60" y="368"/>
                      <a:pt x="60" y="368"/>
                    </a:cubicBezTo>
                    <a:cubicBezTo>
                      <a:pt x="60" y="369"/>
                      <a:pt x="60" y="369"/>
                      <a:pt x="60" y="369"/>
                    </a:cubicBezTo>
                    <a:cubicBezTo>
                      <a:pt x="60" y="469"/>
                      <a:pt x="60" y="469"/>
                      <a:pt x="60" y="469"/>
                    </a:cubicBezTo>
                    <a:cubicBezTo>
                      <a:pt x="60" y="482"/>
                      <a:pt x="71" y="494"/>
                      <a:pt x="87" y="494"/>
                    </a:cubicBezTo>
                    <a:cubicBezTo>
                      <a:pt x="93" y="494"/>
                      <a:pt x="93" y="494"/>
                      <a:pt x="93" y="494"/>
                    </a:cubicBezTo>
                    <a:cubicBezTo>
                      <a:pt x="109" y="494"/>
                      <a:pt x="120" y="482"/>
                      <a:pt x="120" y="469"/>
                    </a:cubicBezTo>
                    <a:cubicBezTo>
                      <a:pt x="120" y="369"/>
                      <a:pt x="120" y="369"/>
                      <a:pt x="120" y="369"/>
                    </a:cubicBezTo>
                    <a:cubicBezTo>
                      <a:pt x="120" y="368"/>
                      <a:pt x="120" y="368"/>
                      <a:pt x="120" y="368"/>
                    </a:cubicBezTo>
                    <a:cubicBezTo>
                      <a:pt x="120" y="366"/>
                      <a:pt x="120" y="366"/>
                      <a:pt x="120" y="366"/>
                    </a:cubicBezTo>
                    <a:cubicBezTo>
                      <a:pt x="120" y="276"/>
                      <a:pt x="120" y="276"/>
                      <a:pt x="120" y="276"/>
                    </a:cubicBezTo>
                    <a:cubicBezTo>
                      <a:pt x="147" y="276"/>
                      <a:pt x="147" y="276"/>
                      <a:pt x="147" y="276"/>
                    </a:cubicBezTo>
                    <a:cubicBezTo>
                      <a:pt x="147" y="366"/>
                      <a:pt x="147" y="366"/>
                      <a:pt x="147" y="366"/>
                    </a:cubicBezTo>
                    <a:cubicBezTo>
                      <a:pt x="147" y="368"/>
                      <a:pt x="147" y="368"/>
                      <a:pt x="147" y="368"/>
                    </a:cubicBezTo>
                    <a:cubicBezTo>
                      <a:pt x="147" y="369"/>
                      <a:pt x="147" y="369"/>
                      <a:pt x="147" y="369"/>
                    </a:cubicBezTo>
                    <a:cubicBezTo>
                      <a:pt x="147" y="469"/>
                      <a:pt x="147" y="469"/>
                      <a:pt x="147" y="469"/>
                    </a:cubicBezTo>
                    <a:cubicBezTo>
                      <a:pt x="147" y="482"/>
                      <a:pt x="158" y="494"/>
                      <a:pt x="175" y="494"/>
                    </a:cubicBezTo>
                    <a:cubicBezTo>
                      <a:pt x="180" y="494"/>
                      <a:pt x="180" y="494"/>
                      <a:pt x="180" y="494"/>
                    </a:cubicBezTo>
                    <a:cubicBezTo>
                      <a:pt x="194" y="494"/>
                      <a:pt x="207" y="482"/>
                      <a:pt x="207" y="469"/>
                    </a:cubicBezTo>
                    <a:cubicBezTo>
                      <a:pt x="207" y="369"/>
                      <a:pt x="207" y="369"/>
                      <a:pt x="207" y="369"/>
                    </a:cubicBezTo>
                    <a:cubicBezTo>
                      <a:pt x="207" y="368"/>
                      <a:pt x="207" y="368"/>
                      <a:pt x="207" y="368"/>
                    </a:cubicBezTo>
                    <a:cubicBezTo>
                      <a:pt x="207" y="366"/>
                      <a:pt x="207" y="366"/>
                      <a:pt x="207" y="366"/>
                    </a:cubicBezTo>
                    <a:cubicBezTo>
                      <a:pt x="207" y="276"/>
                      <a:pt x="207" y="276"/>
                      <a:pt x="207" y="276"/>
                    </a:cubicBezTo>
                    <a:cubicBezTo>
                      <a:pt x="207" y="267"/>
                      <a:pt x="207" y="267"/>
                      <a:pt x="207" y="267"/>
                    </a:cubicBezTo>
                    <a:cubicBezTo>
                      <a:pt x="207" y="92"/>
                      <a:pt x="207" y="92"/>
                      <a:pt x="207" y="92"/>
                    </a:cubicBezTo>
                    <a:cubicBezTo>
                      <a:pt x="218" y="135"/>
                      <a:pt x="218" y="135"/>
                      <a:pt x="218" y="135"/>
                    </a:cubicBezTo>
                    <a:cubicBezTo>
                      <a:pt x="218" y="135"/>
                      <a:pt x="218" y="135"/>
                      <a:pt x="218" y="136"/>
                    </a:cubicBezTo>
                    <a:cubicBezTo>
                      <a:pt x="218" y="223"/>
                      <a:pt x="218" y="223"/>
                      <a:pt x="218" y="223"/>
                    </a:cubicBezTo>
                    <a:cubicBezTo>
                      <a:pt x="218" y="237"/>
                      <a:pt x="229" y="246"/>
                      <a:pt x="243" y="246"/>
                    </a:cubicBezTo>
                    <a:cubicBezTo>
                      <a:pt x="256" y="246"/>
                      <a:pt x="267" y="237"/>
                      <a:pt x="267" y="223"/>
                    </a:cubicBezTo>
                    <a:cubicBezTo>
                      <a:pt x="267" y="136"/>
                      <a:pt x="267" y="136"/>
                      <a:pt x="267" y="136"/>
                    </a:cubicBezTo>
                    <a:cubicBezTo>
                      <a:pt x="267" y="135"/>
                      <a:pt x="267" y="135"/>
                      <a:pt x="267" y="135"/>
                    </a:cubicBezTo>
                    <a:cubicBezTo>
                      <a:pt x="267" y="131"/>
                      <a:pt x="267" y="127"/>
                      <a:pt x="264" y="12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87" name="Freeform 220"/>
              <p:cNvSpPr/>
              <p:nvPr/>
            </p:nvSpPr>
            <p:spPr bwMode="auto">
              <a:xfrm>
                <a:off x="7008" y="4484"/>
                <a:ext cx="920" cy="1703"/>
              </a:xfrm>
              <a:custGeom>
                <a:avLst/>
                <a:gdLst>
                  <a:gd name="T0" fmla="*/ 264 w 267"/>
                  <a:gd name="T1" fmla="*/ 124 h 494"/>
                  <a:gd name="T2" fmla="*/ 229 w 267"/>
                  <a:gd name="T3" fmla="*/ 16 h 494"/>
                  <a:gd name="T4" fmla="*/ 207 w 267"/>
                  <a:gd name="T5" fmla="*/ 0 h 494"/>
                  <a:gd name="T6" fmla="*/ 60 w 267"/>
                  <a:gd name="T7" fmla="*/ 0 h 494"/>
                  <a:gd name="T8" fmla="*/ 38 w 267"/>
                  <a:gd name="T9" fmla="*/ 16 h 494"/>
                  <a:gd name="T10" fmla="*/ 0 w 267"/>
                  <a:gd name="T11" fmla="*/ 124 h 494"/>
                  <a:gd name="T12" fmla="*/ 0 w 267"/>
                  <a:gd name="T13" fmla="*/ 133 h 494"/>
                  <a:gd name="T14" fmla="*/ 0 w 267"/>
                  <a:gd name="T15" fmla="*/ 136 h 494"/>
                  <a:gd name="T16" fmla="*/ 0 w 267"/>
                  <a:gd name="T17" fmla="*/ 223 h 494"/>
                  <a:gd name="T18" fmla="*/ 22 w 267"/>
                  <a:gd name="T19" fmla="*/ 246 h 494"/>
                  <a:gd name="T20" fmla="*/ 46 w 267"/>
                  <a:gd name="T21" fmla="*/ 223 h 494"/>
                  <a:gd name="T22" fmla="*/ 46 w 267"/>
                  <a:gd name="T23" fmla="*/ 136 h 494"/>
                  <a:gd name="T24" fmla="*/ 46 w 267"/>
                  <a:gd name="T25" fmla="*/ 135 h 494"/>
                  <a:gd name="T26" fmla="*/ 60 w 267"/>
                  <a:gd name="T27" fmla="*/ 92 h 494"/>
                  <a:gd name="T28" fmla="*/ 60 w 267"/>
                  <a:gd name="T29" fmla="*/ 267 h 494"/>
                  <a:gd name="T30" fmla="*/ 60 w 267"/>
                  <a:gd name="T31" fmla="*/ 276 h 494"/>
                  <a:gd name="T32" fmla="*/ 60 w 267"/>
                  <a:gd name="T33" fmla="*/ 366 h 494"/>
                  <a:gd name="T34" fmla="*/ 60 w 267"/>
                  <a:gd name="T35" fmla="*/ 368 h 494"/>
                  <a:gd name="T36" fmla="*/ 60 w 267"/>
                  <a:gd name="T37" fmla="*/ 369 h 494"/>
                  <a:gd name="T38" fmla="*/ 60 w 267"/>
                  <a:gd name="T39" fmla="*/ 469 h 494"/>
                  <a:gd name="T40" fmla="*/ 87 w 267"/>
                  <a:gd name="T41" fmla="*/ 494 h 494"/>
                  <a:gd name="T42" fmla="*/ 93 w 267"/>
                  <a:gd name="T43" fmla="*/ 494 h 494"/>
                  <a:gd name="T44" fmla="*/ 120 w 267"/>
                  <a:gd name="T45" fmla="*/ 469 h 494"/>
                  <a:gd name="T46" fmla="*/ 120 w 267"/>
                  <a:gd name="T47" fmla="*/ 369 h 494"/>
                  <a:gd name="T48" fmla="*/ 120 w 267"/>
                  <a:gd name="T49" fmla="*/ 368 h 494"/>
                  <a:gd name="T50" fmla="*/ 120 w 267"/>
                  <a:gd name="T51" fmla="*/ 366 h 494"/>
                  <a:gd name="T52" fmla="*/ 120 w 267"/>
                  <a:gd name="T53" fmla="*/ 276 h 494"/>
                  <a:gd name="T54" fmla="*/ 147 w 267"/>
                  <a:gd name="T55" fmla="*/ 276 h 494"/>
                  <a:gd name="T56" fmla="*/ 147 w 267"/>
                  <a:gd name="T57" fmla="*/ 366 h 494"/>
                  <a:gd name="T58" fmla="*/ 147 w 267"/>
                  <a:gd name="T59" fmla="*/ 368 h 494"/>
                  <a:gd name="T60" fmla="*/ 147 w 267"/>
                  <a:gd name="T61" fmla="*/ 369 h 494"/>
                  <a:gd name="T62" fmla="*/ 147 w 267"/>
                  <a:gd name="T63" fmla="*/ 469 h 494"/>
                  <a:gd name="T64" fmla="*/ 175 w 267"/>
                  <a:gd name="T65" fmla="*/ 494 h 494"/>
                  <a:gd name="T66" fmla="*/ 180 w 267"/>
                  <a:gd name="T67" fmla="*/ 494 h 494"/>
                  <a:gd name="T68" fmla="*/ 207 w 267"/>
                  <a:gd name="T69" fmla="*/ 469 h 494"/>
                  <a:gd name="T70" fmla="*/ 207 w 267"/>
                  <a:gd name="T71" fmla="*/ 369 h 494"/>
                  <a:gd name="T72" fmla="*/ 207 w 267"/>
                  <a:gd name="T73" fmla="*/ 368 h 494"/>
                  <a:gd name="T74" fmla="*/ 207 w 267"/>
                  <a:gd name="T75" fmla="*/ 366 h 494"/>
                  <a:gd name="T76" fmla="*/ 207 w 267"/>
                  <a:gd name="T77" fmla="*/ 276 h 494"/>
                  <a:gd name="T78" fmla="*/ 207 w 267"/>
                  <a:gd name="T79" fmla="*/ 267 h 494"/>
                  <a:gd name="T80" fmla="*/ 207 w 267"/>
                  <a:gd name="T81" fmla="*/ 92 h 494"/>
                  <a:gd name="T82" fmla="*/ 218 w 267"/>
                  <a:gd name="T83" fmla="*/ 135 h 494"/>
                  <a:gd name="T84" fmla="*/ 218 w 267"/>
                  <a:gd name="T85" fmla="*/ 136 h 494"/>
                  <a:gd name="T86" fmla="*/ 218 w 267"/>
                  <a:gd name="T87" fmla="*/ 223 h 494"/>
                  <a:gd name="T88" fmla="*/ 243 w 267"/>
                  <a:gd name="T89" fmla="*/ 246 h 494"/>
                  <a:gd name="T90" fmla="*/ 267 w 267"/>
                  <a:gd name="T91" fmla="*/ 223 h 494"/>
                  <a:gd name="T92" fmla="*/ 267 w 267"/>
                  <a:gd name="T93" fmla="*/ 136 h 494"/>
                  <a:gd name="T94" fmla="*/ 267 w 267"/>
                  <a:gd name="T95" fmla="*/ 135 h 494"/>
                  <a:gd name="T96" fmla="*/ 264 w 267"/>
                  <a:gd name="T97" fmla="*/ 124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67" h="494">
                    <a:moveTo>
                      <a:pt x="264" y="124"/>
                    </a:moveTo>
                    <a:cubicBezTo>
                      <a:pt x="229" y="16"/>
                      <a:pt x="229" y="16"/>
                      <a:pt x="229" y="16"/>
                    </a:cubicBezTo>
                    <a:cubicBezTo>
                      <a:pt x="224" y="5"/>
                      <a:pt x="215" y="0"/>
                      <a:pt x="207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49" y="0"/>
                      <a:pt x="41" y="5"/>
                      <a:pt x="38" y="16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0" y="127"/>
                      <a:pt x="0" y="131"/>
                      <a:pt x="0" y="133"/>
                    </a:cubicBezTo>
                    <a:cubicBezTo>
                      <a:pt x="0" y="133"/>
                      <a:pt x="0" y="135"/>
                      <a:pt x="0" y="136"/>
                    </a:cubicBezTo>
                    <a:cubicBezTo>
                      <a:pt x="0" y="223"/>
                      <a:pt x="0" y="223"/>
                      <a:pt x="0" y="223"/>
                    </a:cubicBezTo>
                    <a:cubicBezTo>
                      <a:pt x="0" y="237"/>
                      <a:pt x="11" y="246"/>
                      <a:pt x="22" y="246"/>
                    </a:cubicBezTo>
                    <a:cubicBezTo>
                      <a:pt x="38" y="246"/>
                      <a:pt x="46" y="237"/>
                      <a:pt x="46" y="223"/>
                    </a:cubicBezTo>
                    <a:cubicBezTo>
                      <a:pt x="46" y="136"/>
                      <a:pt x="46" y="136"/>
                      <a:pt x="46" y="136"/>
                    </a:cubicBezTo>
                    <a:cubicBezTo>
                      <a:pt x="46" y="135"/>
                      <a:pt x="46" y="135"/>
                      <a:pt x="46" y="135"/>
                    </a:cubicBezTo>
                    <a:cubicBezTo>
                      <a:pt x="60" y="92"/>
                      <a:pt x="60" y="92"/>
                      <a:pt x="60" y="92"/>
                    </a:cubicBezTo>
                    <a:cubicBezTo>
                      <a:pt x="60" y="267"/>
                      <a:pt x="60" y="267"/>
                      <a:pt x="60" y="267"/>
                    </a:cubicBezTo>
                    <a:cubicBezTo>
                      <a:pt x="60" y="276"/>
                      <a:pt x="60" y="276"/>
                      <a:pt x="60" y="276"/>
                    </a:cubicBezTo>
                    <a:cubicBezTo>
                      <a:pt x="60" y="366"/>
                      <a:pt x="60" y="366"/>
                      <a:pt x="60" y="366"/>
                    </a:cubicBezTo>
                    <a:cubicBezTo>
                      <a:pt x="60" y="368"/>
                      <a:pt x="60" y="368"/>
                      <a:pt x="60" y="368"/>
                    </a:cubicBezTo>
                    <a:cubicBezTo>
                      <a:pt x="60" y="369"/>
                      <a:pt x="60" y="369"/>
                      <a:pt x="60" y="369"/>
                    </a:cubicBezTo>
                    <a:cubicBezTo>
                      <a:pt x="60" y="469"/>
                      <a:pt x="60" y="469"/>
                      <a:pt x="60" y="469"/>
                    </a:cubicBezTo>
                    <a:cubicBezTo>
                      <a:pt x="60" y="482"/>
                      <a:pt x="71" y="494"/>
                      <a:pt x="87" y="494"/>
                    </a:cubicBezTo>
                    <a:cubicBezTo>
                      <a:pt x="93" y="494"/>
                      <a:pt x="93" y="494"/>
                      <a:pt x="93" y="494"/>
                    </a:cubicBezTo>
                    <a:cubicBezTo>
                      <a:pt x="109" y="494"/>
                      <a:pt x="120" y="482"/>
                      <a:pt x="120" y="469"/>
                    </a:cubicBezTo>
                    <a:cubicBezTo>
                      <a:pt x="120" y="369"/>
                      <a:pt x="120" y="369"/>
                      <a:pt x="120" y="369"/>
                    </a:cubicBezTo>
                    <a:cubicBezTo>
                      <a:pt x="120" y="368"/>
                      <a:pt x="120" y="368"/>
                      <a:pt x="120" y="368"/>
                    </a:cubicBezTo>
                    <a:cubicBezTo>
                      <a:pt x="120" y="366"/>
                      <a:pt x="120" y="366"/>
                      <a:pt x="120" y="366"/>
                    </a:cubicBezTo>
                    <a:cubicBezTo>
                      <a:pt x="120" y="276"/>
                      <a:pt x="120" y="276"/>
                      <a:pt x="120" y="276"/>
                    </a:cubicBezTo>
                    <a:cubicBezTo>
                      <a:pt x="147" y="276"/>
                      <a:pt x="147" y="276"/>
                      <a:pt x="147" y="276"/>
                    </a:cubicBezTo>
                    <a:cubicBezTo>
                      <a:pt x="147" y="366"/>
                      <a:pt x="147" y="366"/>
                      <a:pt x="147" y="366"/>
                    </a:cubicBezTo>
                    <a:cubicBezTo>
                      <a:pt x="147" y="368"/>
                      <a:pt x="147" y="368"/>
                      <a:pt x="147" y="368"/>
                    </a:cubicBezTo>
                    <a:cubicBezTo>
                      <a:pt x="147" y="369"/>
                      <a:pt x="147" y="369"/>
                      <a:pt x="147" y="369"/>
                    </a:cubicBezTo>
                    <a:cubicBezTo>
                      <a:pt x="147" y="469"/>
                      <a:pt x="147" y="469"/>
                      <a:pt x="147" y="469"/>
                    </a:cubicBezTo>
                    <a:cubicBezTo>
                      <a:pt x="147" y="482"/>
                      <a:pt x="158" y="494"/>
                      <a:pt x="175" y="494"/>
                    </a:cubicBezTo>
                    <a:cubicBezTo>
                      <a:pt x="180" y="494"/>
                      <a:pt x="180" y="494"/>
                      <a:pt x="180" y="494"/>
                    </a:cubicBezTo>
                    <a:cubicBezTo>
                      <a:pt x="194" y="494"/>
                      <a:pt x="207" y="482"/>
                      <a:pt x="207" y="469"/>
                    </a:cubicBezTo>
                    <a:cubicBezTo>
                      <a:pt x="207" y="369"/>
                      <a:pt x="207" y="369"/>
                      <a:pt x="207" y="369"/>
                    </a:cubicBezTo>
                    <a:cubicBezTo>
                      <a:pt x="207" y="368"/>
                      <a:pt x="207" y="368"/>
                      <a:pt x="207" y="368"/>
                    </a:cubicBezTo>
                    <a:cubicBezTo>
                      <a:pt x="207" y="366"/>
                      <a:pt x="207" y="366"/>
                      <a:pt x="207" y="366"/>
                    </a:cubicBezTo>
                    <a:cubicBezTo>
                      <a:pt x="207" y="276"/>
                      <a:pt x="207" y="276"/>
                      <a:pt x="207" y="276"/>
                    </a:cubicBezTo>
                    <a:cubicBezTo>
                      <a:pt x="207" y="267"/>
                      <a:pt x="207" y="267"/>
                      <a:pt x="207" y="267"/>
                    </a:cubicBezTo>
                    <a:cubicBezTo>
                      <a:pt x="207" y="92"/>
                      <a:pt x="207" y="92"/>
                      <a:pt x="207" y="92"/>
                    </a:cubicBezTo>
                    <a:cubicBezTo>
                      <a:pt x="218" y="135"/>
                      <a:pt x="218" y="135"/>
                      <a:pt x="218" y="135"/>
                    </a:cubicBezTo>
                    <a:cubicBezTo>
                      <a:pt x="218" y="135"/>
                      <a:pt x="218" y="135"/>
                      <a:pt x="218" y="136"/>
                    </a:cubicBezTo>
                    <a:cubicBezTo>
                      <a:pt x="218" y="223"/>
                      <a:pt x="218" y="223"/>
                      <a:pt x="218" y="223"/>
                    </a:cubicBezTo>
                    <a:cubicBezTo>
                      <a:pt x="218" y="237"/>
                      <a:pt x="229" y="246"/>
                      <a:pt x="243" y="246"/>
                    </a:cubicBezTo>
                    <a:cubicBezTo>
                      <a:pt x="256" y="246"/>
                      <a:pt x="267" y="237"/>
                      <a:pt x="267" y="223"/>
                    </a:cubicBezTo>
                    <a:cubicBezTo>
                      <a:pt x="267" y="136"/>
                      <a:pt x="267" y="136"/>
                      <a:pt x="267" y="136"/>
                    </a:cubicBezTo>
                    <a:cubicBezTo>
                      <a:pt x="267" y="135"/>
                      <a:pt x="267" y="135"/>
                      <a:pt x="267" y="135"/>
                    </a:cubicBezTo>
                    <a:cubicBezTo>
                      <a:pt x="267" y="131"/>
                      <a:pt x="267" y="127"/>
                      <a:pt x="264" y="12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88" name="Freeform 220"/>
              <p:cNvSpPr/>
              <p:nvPr/>
            </p:nvSpPr>
            <p:spPr bwMode="auto">
              <a:xfrm>
                <a:off x="8076" y="4466"/>
                <a:ext cx="920" cy="1703"/>
              </a:xfrm>
              <a:custGeom>
                <a:avLst/>
                <a:gdLst>
                  <a:gd name="T0" fmla="*/ 264 w 267"/>
                  <a:gd name="T1" fmla="*/ 124 h 494"/>
                  <a:gd name="T2" fmla="*/ 229 w 267"/>
                  <a:gd name="T3" fmla="*/ 16 h 494"/>
                  <a:gd name="T4" fmla="*/ 207 w 267"/>
                  <a:gd name="T5" fmla="*/ 0 h 494"/>
                  <a:gd name="T6" fmla="*/ 60 w 267"/>
                  <a:gd name="T7" fmla="*/ 0 h 494"/>
                  <a:gd name="T8" fmla="*/ 38 w 267"/>
                  <a:gd name="T9" fmla="*/ 16 h 494"/>
                  <a:gd name="T10" fmla="*/ 0 w 267"/>
                  <a:gd name="T11" fmla="*/ 124 h 494"/>
                  <a:gd name="T12" fmla="*/ 0 w 267"/>
                  <a:gd name="T13" fmla="*/ 133 h 494"/>
                  <a:gd name="T14" fmla="*/ 0 w 267"/>
                  <a:gd name="T15" fmla="*/ 136 h 494"/>
                  <a:gd name="T16" fmla="*/ 0 w 267"/>
                  <a:gd name="T17" fmla="*/ 223 h 494"/>
                  <a:gd name="T18" fmla="*/ 22 w 267"/>
                  <a:gd name="T19" fmla="*/ 246 h 494"/>
                  <a:gd name="T20" fmla="*/ 46 w 267"/>
                  <a:gd name="T21" fmla="*/ 223 h 494"/>
                  <a:gd name="T22" fmla="*/ 46 w 267"/>
                  <a:gd name="T23" fmla="*/ 136 h 494"/>
                  <a:gd name="T24" fmla="*/ 46 w 267"/>
                  <a:gd name="T25" fmla="*/ 135 h 494"/>
                  <a:gd name="T26" fmla="*/ 60 w 267"/>
                  <a:gd name="T27" fmla="*/ 92 h 494"/>
                  <a:gd name="T28" fmla="*/ 60 w 267"/>
                  <a:gd name="T29" fmla="*/ 267 h 494"/>
                  <a:gd name="T30" fmla="*/ 60 w 267"/>
                  <a:gd name="T31" fmla="*/ 276 h 494"/>
                  <a:gd name="T32" fmla="*/ 60 w 267"/>
                  <a:gd name="T33" fmla="*/ 366 h 494"/>
                  <a:gd name="T34" fmla="*/ 60 w 267"/>
                  <a:gd name="T35" fmla="*/ 368 h 494"/>
                  <a:gd name="T36" fmla="*/ 60 w 267"/>
                  <a:gd name="T37" fmla="*/ 369 h 494"/>
                  <a:gd name="T38" fmla="*/ 60 w 267"/>
                  <a:gd name="T39" fmla="*/ 469 h 494"/>
                  <a:gd name="T40" fmla="*/ 87 w 267"/>
                  <a:gd name="T41" fmla="*/ 494 h 494"/>
                  <a:gd name="T42" fmla="*/ 93 w 267"/>
                  <a:gd name="T43" fmla="*/ 494 h 494"/>
                  <a:gd name="T44" fmla="*/ 120 w 267"/>
                  <a:gd name="T45" fmla="*/ 469 h 494"/>
                  <a:gd name="T46" fmla="*/ 120 w 267"/>
                  <a:gd name="T47" fmla="*/ 369 h 494"/>
                  <a:gd name="T48" fmla="*/ 120 w 267"/>
                  <a:gd name="T49" fmla="*/ 368 h 494"/>
                  <a:gd name="T50" fmla="*/ 120 w 267"/>
                  <a:gd name="T51" fmla="*/ 366 h 494"/>
                  <a:gd name="T52" fmla="*/ 120 w 267"/>
                  <a:gd name="T53" fmla="*/ 276 h 494"/>
                  <a:gd name="T54" fmla="*/ 147 w 267"/>
                  <a:gd name="T55" fmla="*/ 276 h 494"/>
                  <a:gd name="T56" fmla="*/ 147 w 267"/>
                  <a:gd name="T57" fmla="*/ 366 h 494"/>
                  <a:gd name="T58" fmla="*/ 147 w 267"/>
                  <a:gd name="T59" fmla="*/ 368 h 494"/>
                  <a:gd name="T60" fmla="*/ 147 w 267"/>
                  <a:gd name="T61" fmla="*/ 369 h 494"/>
                  <a:gd name="T62" fmla="*/ 147 w 267"/>
                  <a:gd name="T63" fmla="*/ 469 h 494"/>
                  <a:gd name="T64" fmla="*/ 175 w 267"/>
                  <a:gd name="T65" fmla="*/ 494 h 494"/>
                  <a:gd name="T66" fmla="*/ 180 w 267"/>
                  <a:gd name="T67" fmla="*/ 494 h 494"/>
                  <a:gd name="T68" fmla="*/ 207 w 267"/>
                  <a:gd name="T69" fmla="*/ 469 h 494"/>
                  <a:gd name="T70" fmla="*/ 207 w 267"/>
                  <a:gd name="T71" fmla="*/ 369 h 494"/>
                  <a:gd name="T72" fmla="*/ 207 w 267"/>
                  <a:gd name="T73" fmla="*/ 368 h 494"/>
                  <a:gd name="T74" fmla="*/ 207 w 267"/>
                  <a:gd name="T75" fmla="*/ 366 h 494"/>
                  <a:gd name="T76" fmla="*/ 207 w 267"/>
                  <a:gd name="T77" fmla="*/ 276 h 494"/>
                  <a:gd name="T78" fmla="*/ 207 w 267"/>
                  <a:gd name="T79" fmla="*/ 267 h 494"/>
                  <a:gd name="T80" fmla="*/ 207 w 267"/>
                  <a:gd name="T81" fmla="*/ 92 h 494"/>
                  <a:gd name="T82" fmla="*/ 218 w 267"/>
                  <a:gd name="T83" fmla="*/ 135 h 494"/>
                  <a:gd name="T84" fmla="*/ 218 w 267"/>
                  <a:gd name="T85" fmla="*/ 136 h 494"/>
                  <a:gd name="T86" fmla="*/ 218 w 267"/>
                  <a:gd name="T87" fmla="*/ 223 h 494"/>
                  <a:gd name="T88" fmla="*/ 243 w 267"/>
                  <a:gd name="T89" fmla="*/ 246 h 494"/>
                  <a:gd name="T90" fmla="*/ 267 w 267"/>
                  <a:gd name="T91" fmla="*/ 223 h 494"/>
                  <a:gd name="T92" fmla="*/ 267 w 267"/>
                  <a:gd name="T93" fmla="*/ 136 h 494"/>
                  <a:gd name="T94" fmla="*/ 267 w 267"/>
                  <a:gd name="T95" fmla="*/ 135 h 494"/>
                  <a:gd name="T96" fmla="*/ 264 w 267"/>
                  <a:gd name="T97" fmla="*/ 124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67" h="494">
                    <a:moveTo>
                      <a:pt x="264" y="124"/>
                    </a:moveTo>
                    <a:cubicBezTo>
                      <a:pt x="229" y="16"/>
                      <a:pt x="229" y="16"/>
                      <a:pt x="229" y="16"/>
                    </a:cubicBezTo>
                    <a:cubicBezTo>
                      <a:pt x="224" y="5"/>
                      <a:pt x="215" y="0"/>
                      <a:pt x="207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49" y="0"/>
                      <a:pt x="41" y="5"/>
                      <a:pt x="38" y="16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0" y="127"/>
                      <a:pt x="0" y="131"/>
                      <a:pt x="0" y="133"/>
                    </a:cubicBezTo>
                    <a:cubicBezTo>
                      <a:pt x="0" y="133"/>
                      <a:pt x="0" y="135"/>
                      <a:pt x="0" y="136"/>
                    </a:cubicBezTo>
                    <a:cubicBezTo>
                      <a:pt x="0" y="223"/>
                      <a:pt x="0" y="223"/>
                      <a:pt x="0" y="223"/>
                    </a:cubicBezTo>
                    <a:cubicBezTo>
                      <a:pt x="0" y="237"/>
                      <a:pt x="11" y="246"/>
                      <a:pt x="22" y="246"/>
                    </a:cubicBezTo>
                    <a:cubicBezTo>
                      <a:pt x="38" y="246"/>
                      <a:pt x="46" y="237"/>
                      <a:pt x="46" y="223"/>
                    </a:cubicBezTo>
                    <a:cubicBezTo>
                      <a:pt x="46" y="136"/>
                      <a:pt x="46" y="136"/>
                      <a:pt x="46" y="136"/>
                    </a:cubicBezTo>
                    <a:cubicBezTo>
                      <a:pt x="46" y="135"/>
                      <a:pt x="46" y="135"/>
                      <a:pt x="46" y="135"/>
                    </a:cubicBezTo>
                    <a:cubicBezTo>
                      <a:pt x="60" y="92"/>
                      <a:pt x="60" y="92"/>
                      <a:pt x="60" y="92"/>
                    </a:cubicBezTo>
                    <a:cubicBezTo>
                      <a:pt x="60" y="267"/>
                      <a:pt x="60" y="267"/>
                      <a:pt x="60" y="267"/>
                    </a:cubicBezTo>
                    <a:cubicBezTo>
                      <a:pt x="60" y="276"/>
                      <a:pt x="60" y="276"/>
                      <a:pt x="60" y="276"/>
                    </a:cubicBezTo>
                    <a:cubicBezTo>
                      <a:pt x="60" y="366"/>
                      <a:pt x="60" y="366"/>
                      <a:pt x="60" y="366"/>
                    </a:cubicBezTo>
                    <a:cubicBezTo>
                      <a:pt x="60" y="368"/>
                      <a:pt x="60" y="368"/>
                      <a:pt x="60" y="368"/>
                    </a:cubicBezTo>
                    <a:cubicBezTo>
                      <a:pt x="60" y="369"/>
                      <a:pt x="60" y="369"/>
                      <a:pt x="60" y="369"/>
                    </a:cubicBezTo>
                    <a:cubicBezTo>
                      <a:pt x="60" y="469"/>
                      <a:pt x="60" y="469"/>
                      <a:pt x="60" y="469"/>
                    </a:cubicBezTo>
                    <a:cubicBezTo>
                      <a:pt x="60" y="482"/>
                      <a:pt x="71" y="494"/>
                      <a:pt x="87" y="494"/>
                    </a:cubicBezTo>
                    <a:cubicBezTo>
                      <a:pt x="93" y="494"/>
                      <a:pt x="93" y="494"/>
                      <a:pt x="93" y="494"/>
                    </a:cubicBezTo>
                    <a:cubicBezTo>
                      <a:pt x="109" y="494"/>
                      <a:pt x="120" y="482"/>
                      <a:pt x="120" y="469"/>
                    </a:cubicBezTo>
                    <a:cubicBezTo>
                      <a:pt x="120" y="369"/>
                      <a:pt x="120" y="369"/>
                      <a:pt x="120" y="369"/>
                    </a:cubicBezTo>
                    <a:cubicBezTo>
                      <a:pt x="120" y="368"/>
                      <a:pt x="120" y="368"/>
                      <a:pt x="120" y="368"/>
                    </a:cubicBezTo>
                    <a:cubicBezTo>
                      <a:pt x="120" y="366"/>
                      <a:pt x="120" y="366"/>
                      <a:pt x="120" y="366"/>
                    </a:cubicBezTo>
                    <a:cubicBezTo>
                      <a:pt x="120" y="276"/>
                      <a:pt x="120" y="276"/>
                      <a:pt x="120" y="276"/>
                    </a:cubicBezTo>
                    <a:cubicBezTo>
                      <a:pt x="147" y="276"/>
                      <a:pt x="147" y="276"/>
                      <a:pt x="147" y="276"/>
                    </a:cubicBezTo>
                    <a:cubicBezTo>
                      <a:pt x="147" y="366"/>
                      <a:pt x="147" y="366"/>
                      <a:pt x="147" y="366"/>
                    </a:cubicBezTo>
                    <a:cubicBezTo>
                      <a:pt x="147" y="368"/>
                      <a:pt x="147" y="368"/>
                      <a:pt x="147" y="368"/>
                    </a:cubicBezTo>
                    <a:cubicBezTo>
                      <a:pt x="147" y="369"/>
                      <a:pt x="147" y="369"/>
                      <a:pt x="147" y="369"/>
                    </a:cubicBezTo>
                    <a:cubicBezTo>
                      <a:pt x="147" y="469"/>
                      <a:pt x="147" y="469"/>
                      <a:pt x="147" y="469"/>
                    </a:cubicBezTo>
                    <a:cubicBezTo>
                      <a:pt x="147" y="482"/>
                      <a:pt x="158" y="494"/>
                      <a:pt x="175" y="494"/>
                    </a:cubicBezTo>
                    <a:cubicBezTo>
                      <a:pt x="180" y="494"/>
                      <a:pt x="180" y="494"/>
                      <a:pt x="180" y="494"/>
                    </a:cubicBezTo>
                    <a:cubicBezTo>
                      <a:pt x="194" y="494"/>
                      <a:pt x="207" y="482"/>
                      <a:pt x="207" y="469"/>
                    </a:cubicBezTo>
                    <a:cubicBezTo>
                      <a:pt x="207" y="369"/>
                      <a:pt x="207" y="369"/>
                      <a:pt x="207" y="369"/>
                    </a:cubicBezTo>
                    <a:cubicBezTo>
                      <a:pt x="207" y="368"/>
                      <a:pt x="207" y="368"/>
                      <a:pt x="207" y="368"/>
                    </a:cubicBezTo>
                    <a:cubicBezTo>
                      <a:pt x="207" y="366"/>
                      <a:pt x="207" y="366"/>
                      <a:pt x="207" y="366"/>
                    </a:cubicBezTo>
                    <a:cubicBezTo>
                      <a:pt x="207" y="276"/>
                      <a:pt x="207" y="276"/>
                      <a:pt x="207" y="276"/>
                    </a:cubicBezTo>
                    <a:cubicBezTo>
                      <a:pt x="207" y="267"/>
                      <a:pt x="207" y="267"/>
                      <a:pt x="207" y="267"/>
                    </a:cubicBezTo>
                    <a:cubicBezTo>
                      <a:pt x="207" y="92"/>
                      <a:pt x="207" y="92"/>
                      <a:pt x="207" y="92"/>
                    </a:cubicBezTo>
                    <a:cubicBezTo>
                      <a:pt x="218" y="135"/>
                      <a:pt x="218" y="135"/>
                      <a:pt x="218" y="135"/>
                    </a:cubicBezTo>
                    <a:cubicBezTo>
                      <a:pt x="218" y="135"/>
                      <a:pt x="218" y="135"/>
                      <a:pt x="218" y="136"/>
                    </a:cubicBezTo>
                    <a:cubicBezTo>
                      <a:pt x="218" y="223"/>
                      <a:pt x="218" y="223"/>
                      <a:pt x="218" y="223"/>
                    </a:cubicBezTo>
                    <a:cubicBezTo>
                      <a:pt x="218" y="237"/>
                      <a:pt x="229" y="246"/>
                      <a:pt x="243" y="246"/>
                    </a:cubicBezTo>
                    <a:cubicBezTo>
                      <a:pt x="256" y="246"/>
                      <a:pt x="267" y="237"/>
                      <a:pt x="267" y="223"/>
                    </a:cubicBezTo>
                    <a:cubicBezTo>
                      <a:pt x="267" y="136"/>
                      <a:pt x="267" y="136"/>
                      <a:pt x="267" y="136"/>
                    </a:cubicBezTo>
                    <a:cubicBezTo>
                      <a:pt x="267" y="135"/>
                      <a:pt x="267" y="135"/>
                      <a:pt x="267" y="135"/>
                    </a:cubicBezTo>
                    <a:cubicBezTo>
                      <a:pt x="267" y="131"/>
                      <a:pt x="267" y="127"/>
                      <a:pt x="264" y="12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grpSp>
            <p:nvGrpSpPr>
              <p:cNvPr id="94" name="Group 57"/>
              <p:cNvGrpSpPr/>
              <p:nvPr/>
            </p:nvGrpSpPr>
            <p:grpSpPr>
              <a:xfrm>
                <a:off x="8853" y="3788"/>
                <a:ext cx="293" cy="377"/>
                <a:chOff x="8164513" y="1130300"/>
                <a:chExt cx="552450" cy="709613"/>
              </a:xfrm>
              <a:solidFill>
                <a:schemeClr val="bg1"/>
              </a:solidFill>
            </p:grpSpPr>
            <p:sp>
              <p:nvSpPr>
                <p:cNvPr id="95" name="Freeform 12"/>
                <p:cNvSpPr>
                  <a:spLocks noEditPoints="1"/>
                </p:cNvSpPr>
                <p:nvPr/>
              </p:nvSpPr>
              <p:spPr bwMode="auto">
                <a:xfrm>
                  <a:off x="8189913" y="1130300"/>
                  <a:ext cx="504825" cy="334963"/>
                </a:xfrm>
                <a:custGeom>
                  <a:avLst/>
                  <a:gdLst/>
                  <a:ahLst/>
                  <a:cxnLst>
                    <a:cxn ang="0">
                      <a:pos x="166" y="111"/>
                    </a:cxn>
                    <a:cxn ang="0">
                      <a:pos x="89" y="117"/>
                    </a:cxn>
                    <a:cxn ang="0">
                      <a:pos x="11" y="111"/>
                    </a:cxn>
                    <a:cxn ang="0">
                      <a:pos x="7" y="111"/>
                    </a:cxn>
                    <a:cxn ang="0">
                      <a:pos x="7" y="107"/>
                    </a:cxn>
                    <a:cxn ang="0">
                      <a:pos x="2" y="50"/>
                    </a:cxn>
                    <a:cxn ang="0">
                      <a:pos x="16" y="28"/>
                    </a:cxn>
                    <a:cxn ang="0">
                      <a:pos x="50" y="7"/>
                    </a:cxn>
                    <a:cxn ang="0">
                      <a:pos x="89" y="1"/>
                    </a:cxn>
                    <a:cxn ang="0">
                      <a:pos x="127" y="7"/>
                    </a:cxn>
                    <a:cxn ang="0">
                      <a:pos x="161" y="28"/>
                    </a:cxn>
                    <a:cxn ang="0">
                      <a:pos x="175" y="50"/>
                    </a:cxn>
                    <a:cxn ang="0">
                      <a:pos x="170" y="107"/>
                    </a:cxn>
                    <a:cxn ang="0">
                      <a:pos x="170" y="111"/>
                    </a:cxn>
                    <a:cxn ang="0">
                      <a:pos x="166" y="111"/>
                    </a:cxn>
                    <a:cxn ang="0">
                      <a:pos x="15" y="102"/>
                    </a:cxn>
                    <a:cxn ang="0">
                      <a:pos x="88" y="111"/>
                    </a:cxn>
                    <a:cxn ang="0">
                      <a:pos x="162" y="102"/>
                    </a:cxn>
                    <a:cxn ang="0">
                      <a:pos x="166" y="51"/>
                    </a:cxn>
                    <a:cxn ang="0">
                      <a:pos x="155" y="34"/>
                    </a:cxn>
                    <a:cxn ang="0">
                      <a:pos x="123" y="15"/>
                    </a:cxn>
                    <a:cxn ang="0">
                      <a:pos x="89" y="10"/>
                    </a:cxn>
                    <a:cxn ang="0">
                      <a:pos x="88" y="10"/>
                    </a:cxn>
                    <a:cxn ang="0">
                      <a:pos x="54" y="15"/>
                    </a:cxn>
                    <a:cxn ang="0">
                      <a:pos x="22" y="34"/>
                    </a:cxn>
                    <a:cxn ang="0">
                      <a:pos x="11" y="51"/>
                    </a:cxn>
                    <a:cxn ang="0">
                      <a:pos x="15" y="102"/>
                    </a:cxn>
                  </a:cxnLst>
                  <a:rect l="0" t="0" r="r" b="b"/>
                  <a:pathLst>
                    <a:path w="177" h="117">
                      <a:moveTo>
                        <a:pt x="166" y="111"/>
                      </a:moveTo>
                      <a:cubicBezTo>
                        <a:pt x="89" y="117"/>
                        <a:pt x="89" y="117"/>
                        <a:pt x="89" y="117"/>
                      </a:cubicBezTo>
                      <a:cubicBezTo>
                        <a:pt x="11" y="111"/>
                        <a:pt x="11" y="111"/>
                        <a:pt x="11" y="111"/>
                      </a:cubicBezTo>
                      <a:cubicBezTo>
                        <a:pt x="7" y="111"/>
                        <a:pt x="7" y="111"/>
                        <a:pt x="7" y="111"/>
                      </a:cubicBezTo>
                      <a:cubicBezTo>
                        <a:pt x="7" y="107"/>
                        <a:pt x="7" y="107"/>
                        <a:pt x="7" y="107"/>
                      </a:cubicBezTo>
                      <a:cubicBezTo>
                        <a:pt x="7" y="107"/>
                        <a:pt x="0" y="67"/>
                        <a:pt x="2" y="50"/>
                      </a:cubicBezTo>
                      <a:cubicBezTo>
                        <a:pt x="2" y="42"/>
                        <a:pt x="8" y="34"/>
                        <a:pt x="16" y="28"/>
                      </a:cubicBezTo>
                      <a:cubicBezTo>
                        <a:pt x="26" y="19"/>
                        <a:pt x="40" y="11"/>
                        <a:pt x="50" y="7"/>
                      </a:cubicBezTo>
                      <a:cubicBezTo>
                        <a:pt x="67" y="0"/>
                        <a:pt x="86" y="1"/>
                        <a:pt x="89" y="1"/>
                      </a:cubicBezTo>
                      <a:cubicBezTo>
                        <a:pt x="91" y="1"/>
                        <a:pt x="110" y="0"/>
                        <a:pt x="127" y="7"/>
                      </a:cubicBezTo>
                      <a:cubicBezTo>
                        <a:pt x="137" y="11"/>
                        <a:pt x="151" y="19"/>
                        <a:pt x="161" y="28"/>
                      </a:cubicBezTo>
                      <a:cubicBezTo>
                        <a:pt x="169" y="34"/>
                        <a:pt x="175" y="42"/>
                        <a:pt x="175" y="50"/>
                      </a:cubicBezTo>
                      <a:cubicBezTo>
                        <a:pt x="177" y="67"/>
                        <a:pt x="170" y="107"/>
                        <a:pt x="170" y="107"/>
                      </a:cubicBezTo>
                      <a:cubicBezTo>
                        <a:pt x="170" y="111"/>
                        <a:pt x="170" y="111"/>
                        <a:pt x="170" y="111"/>
                      </a:cubicBezTo>
                      <a:cubicBezTo>
                        <a:pt x="166" y="111"/>
                        <a:pt x="166" y="111"/>
                        <a:pt x="166" y="111"/>
                      </a:cubicBezTo>
                      <a:close/>
                      <a:moveTo>
                        <a:pt x="15" y="102"/>
                      </a:moveTo>
                      <a:cubicBezTo>
                        <a:pt x="88" y="111"/>
                        <a:pt x="88" y="111"/>
                        <a:pt x="88" y="111"/>
                      </a:cubicBezTo>
                      <a:cubicBezTo>
                        <a:pt x="162" y="102"/>
                        <a:pt x="162" y="102"/>
                        <a:pt x="162" y="102"/>
                      </a:cubicBezTo>
                      <a:cubicBezTo>
                        <a:pt x="164" y="92"/>
                        <a:pt x="167" y="64"/>
                        <a:pt x="166" y="51"/>
                      </a:cubicBezTo>
                      <a:cubicBezTo>
                        <a:pt x="166" y="46"/>
                        <a:pt x="162" y="40"/>
                        <a:pt x="155" y="34"/>
                      </a:cubicBezTo>
                      <a:cubicBezTo>
                        <a:pt x="146" y="26"/>
                        <a:pt x="133" y="19"/>
                        <a:pt x="123" y="15"/>
                      </a:cubicBezTo>
                      <a:cubicBezTo>
                        <a:pt x="108" y="9"/>
                        <a:pt x="89" y="10"/>
                        <a:pt x="89" y="10"/>
                      </a:cubicBezTo>
                      <a:cubicBezTo>
                        <a:pt x="88" y="10"/>
                        <a:pt x="88" y="10"/>
                        <a:pt x="88" y="10"/>
                      </a:cubicBezTo>
                      <a:cubicBezTo>
                        <a:pt x="88" y="10"/>
                        <a:pt x="69" y="9"/>
                        <a:pt x="54" y="15"/>
                      </a:cubicBezTo>
                      <a:cubicBezTo>
                        <a:pt x="44" y="19"/>
                        <a:pt x="31" y="26"/>
                        <a:pt x="22" y="34"/>
                      </a:cubicBezTo>
                      <a:cubicBezTo>
                        <a:pt x="16" y="40"/>
                        <a:pt x="11" y="46"/>
                        <a:pt x="11" y="51"/>
                      </a:cubicBezTo>
                      <a:cubicBezTo>
                        <a:pt x="10" y="64"/>
                        <a:pt x="14" y="92"/>
                        <a:pt x="15" y="10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Freeform 13"/>
                <p:cNvSpPr>
                  <a:spLocks noEditPoints="1"/>
                </p:cNvSpPr>
                <p:nvPr/>
              </p:nvSpPr>
              <p:spPr bwMode="auto">
                <a:xfrm>
                  <a:off x="8164513" y="1408113"/>
                  <a:ext cx="552450" cy="431800"/>
                </a:xfrm>
                <a:custGeom>
                  <a:avLst/>
                  <a:gdLst/>
                  <a:ahLst/>
                  <a:cxnLst>
                    <a:cxn ang="0">
                      <a:pos x="175" y="15"/>
                    </a:cxn>
                    <a:cxn ang="0">
                      <a:pos x="19" y="15"/>
                    </a:cxn>
                    <a:cxn ang="0">
                      <a:pos x="17" y="14"/>
                    </a:cxn>
                    <a:cxn ang="0">
                      <a:pos x="10" y="25"/>
                    </a:cxn>
                    <a:cxn ang="0">
                      <a:pos x="12" y="46"/>
                    </a:cxn>
                    <a:cxn ang="0">
                      <a:pos x="20" y="58"/>
                    </a:cxn>
                    <a:cxn ang="0">
                      <a:pos x="28" y="63"/>
                    </a:cxn>
                    <a:cxn ang="0">
                      <a:pos x="31" y="64"/>
                    </a:cxn>
                    <a:cxn ang="0">
                      <a:pos x="32" y="67"/>
                    </a:cxn>
                    <a:cxn ang="0">
                      <a:pos x="49" y="117"/>
                    </a:cxn>
                    <a:cxn ang="0">
                      <a:pos x="51" y="119"/>
                    </a:cxn>
                    <a:cxn ang="0">
                      <a:pos x="97" y="142"/>
                    </a:cxn>
                    <a:cxn ang="0">
                      <a:pos x="143" y="119"/>
                    </a:cxn>
                    <a:cxn ang="0">
                      <a:pos x="145" y="117"/>
                    </a:cxn>
                    <a:cxn ang="0">
                      <a:pos x="162" y="67"/>
                    </a:cxn>
                    <a:cxn ang="0">
                      <a:pos x="163" y="64"/>
                    </a:cxn>
                    <a:cxn ang="0">
                      <a:pos x="166" y="63"/>
                    </a:cxn>
                    <a:cxn ang="0">
                      <a:pos x="174" y="58"/>
                    </a:cxn>
                    <a:cxn ang="0">
                      <a:pos x="182" y="46"/>
                    </a:cxn>
                    <a:cxn ang="0">
                      <a:pos x="184" y="25"/>
                    </a:cxn>
                    <a:cxn ang="0">
                      <a:pos x="177" y="14"/>
                    </a:cxn>
                    <a:cxn ang="0">
                      <a:pos x="175" y="15"/>
                    </a:cxn>
                    <a:cxn ang="0">
                      <a:pos x="20" y="6"/>
                    </a:cxn>
                    <a:cxn ang="0">
                      <a:pos x="174" y="6"/>
                    </a:cxn>
                    <a:cxn ang="0">
                      <a:pos x="193" y="25"/>
                    </a:cxn>
                    <a:cxn ang="0">
                      <a:pos x="190" y="49"/>
                    </a:cxn>
                    <a:cxn ang="0">
                      <a:pos x="180" y="65"/>
                    </a:cxn>
                    <a:cxn ang="0">
                      <a:pos x="171" y="71"/>
                    </a:cxn>
                    <a:cxn ang="0">
                      <a:pos x="151" y="123"/>
                    </a:cxn>
                    <a:cxn ang="0">
                      <a:pos x="150" y="125"/>
                    </a:cxn>
                    <a:cxn ang="0">
                      <a:pos x="97" y="151"/>
                    </a:cxn>
                    <a:cxn ang="0">
                      <a:pos x="44" y="125"/>
                    </a:cxn>
                    <a:cxn ang="0">
                      <a:pos x="43" y="123"/>
                    </a:cxn>
                    <a:cxn ang="0">
                      <a:pos x="23" y="71"/>
                    </a:cxn>
                    <a:cxn ang="0">
                      <a:pos x="14" y="65"/>
                    </a:cxn>
                    <a:cxn ang="0">
                      <a:pos x="4" y="49"/>
                    </a:cxn>
                    <a:cxn ang="0">
                      <a:pos x="1" y="25"/>
                    </a:cxn>
                    <a:cxn ang="0">
                      <a:pos x="20" y="6"/>
                    </a:cxn>
                  </a:cxnLst>
                  <a:rect l="0" t="0" r="r" b="b"/>
                  <a:pathLst>
                    <a:path w="194" h="151">
                      <a:moveTo>
                        <a:pt x="175" y="15"/>
                      </a:moveTo>
                      <a:cubicBezTo>
                        <a:pt x="19" y="15"/>
                        <a:pt x="19" y="15"/>
                        <a:pt x="19" y="15"/>
                      </a:cubicBezTo>
                      <a:cubicBezTo>
                        <a:pt x="17" y="14"/>
                        <a:pt x="17" y="14"/>
                        <a:pt x="17" y="14"/>
                      </a:cubicBezTo>
                      <a:cubicBezTo>
                        <a:pt x="17" y="14"/>
                        <a:pt x="10" y="11"/>
                        <a:pt x="10" y="25"/>
                      </a:cubicBezTo>
                      <a:cubicBezTo>
                        <a:pt x="9" y="34"/>
                        <a:pt x="10" y="41"/>
                        <a:pt x="12" y="46"/>
                      </a:cubicBezTo>
                      <a:cubicBezTo>
                        <a:pt x="14" y="52"/>
                        <a:pt x="17" y="56"/>
                        <a:pt x="20" y="58"/>
                      </a:cubicBezTo>
                      <a:cubicBezTo>
                        <a:pt x="25" y="62"/>
                        <a:pt x="28" y="63"/>
                        <a:pt x="28" y="63"/>
                      </a:cubicBezTo>
                      <a:cubicBezTo>
                        <a:pt x="31" y="64"/>
                        <a:pt x="31" y="64"/>
                        <a:pt x="31" y="64"/>
                      </a:cubicBezTo>
                      <a:cubicBezTo>
                        <a:pt x="32" y="67"/>
                        <a:pt x="32" y="67"/>
                        <a:pt x="32" y="67"/>
                      </a:cubicBezTo>
                      <a:cubicBezTo>
                        <a:pt x="32" y="67"/>
                        <a:pt x="34" y="100"/>
                        <a:pt x="49" y="117"/>
                      </a:cubicBezTo>
                      <a:cubicBezTo>
                        <a:pt x="51" y="119"/>
                        <a:pt x="51" y="119"/>
                        <a:pt x="51" y="119"/>
                      </a:cubicBezTo>
                      <a:cubicBezTo>
                        <a:pt x="65" y="135"/>
                        <a:pt x="71" y="142"/>
                        <a:pt x="97" y="142"/>
                      </a:cubicBezTo>
                      <a:cubicBezTo>
                        <a:pt x="123" y="142"/>
                        <a:pt x="129" y="135"/>
                        <a:pt x="143" y="119"/>
                      </a:cubicBezTo>
                      <a:cubicBezTo>
                        <a:pt x="145" y="117"/>
                        <a:pt x="145" y="117"/>
                        <a:pt x="145" y="117"/>
                      </a:cubicBezTo>
                      <a:cubicBezTo>
                        <a:pt x="160" y="100"/>
                        <a:pt x="162" y="67"/>
                        <a:pt x="162" y="67"/>
                      </a:cubicBezTo>
                      <a:cubicBezTo>
                        <a:pt x="163" y="64"/>
                        <a:pt x="163" y="64"/>
                        <a:pt x="163" y="64"/>
                      </a:cubicBezTo>
                      <a:cubicBezTo>
                        <a:pt x="166" y="63"/>
                        <a:pt x="166" y="63"/>
                        <a:pt x="166" y="63"/>
                      </a:cubicBezTo>
                      <a:cubicBezTo>
                        <a:pt x="166" y="63"/>
                        <a:pt x="169" y="62"/>
                        <a:pt x="174" y="58"/>
                      </a:cubicBezTo>
                      <a:cubicBezTo>
                        <a:pt x="177" y="56"/>
                        <a:pt x="180" y="52"/>
                        <a:pt x="182" y="46"/>
                      </a:cubicBezTo>
                      <a:cubicBezTo>
                        <a:pt x="184" y="41"/>
                        <a:pt x="185" y="34"/>
                        <a:pt x="184" y="25"/>
                      </a:cubicBezTo>
                      <a:cubicBezTo>
                        <a:pt x="184" y="11"/>
                        <a:pt x="177" y="14"/>
                        <a:pt x="177" y="14"/>
                      </a:cubicBezTo>
                      <a:cubicBezTo>
                        <a:pt x="175" y="15"/>
                        <a:pt x="175" y="15"/>
                        <a:pt x="175" y="15"/>
                      </a:cubicBezTo>
                      <a:close/>
                      <a:moveTo>
                        <a:pt x="20" y="6"/>
                      </a:moveTo>
                      <a:cubicBezTo>
                        <a:pt x="174" y="6"/>
                        <a:pt x="174" y="6"/>
                        <a:pt x="174" y="6"/>
                      </a:cubicBezTo>
                      <a:cubicBezTo>
                        <a:pt x="179" y="4"/>
                        <a:pt x="193" y="0"/>
                        <a:pt x="193" y="25"/>
                      </a:cubicBezTo>
                      <a:cubicBezTo>
                        <a:pt x="194" y="35"/>
                        <a:pt x="192" y="42"/>
                        <a:pt x="190" y="49"/>
                      </a:cubicBezTo>
                      <a:cubicBezTo>
                        <a:pt x="188" y="57"/>
                        <a:pt x="184" y="62"/>
                        <a:pt x="180" y="65"/>
                      </a:cubicBezTo>
                      <a:cubicBezTo>
                        <a:pt x="176" y="68"/>
                        <a:pt x="173" y="70"/>
                        <a:pt x="171" y="71"/>
                      </a:cubicBezTo>
                      <a:cubicBezTo>
                        <a:pt x="170" y="80"/>
                        <a:pt x="165" y="107"/>
                        <a:pt x="151" y="123"/>
                      </a:cubicBezTo>
                      <a:cubicBezTo>
                        <a:pt x="150" y="125"/>
                        <a:pt x="150" y="125"/>
                        <a:pt x="150" y="125"/>
                      </a:cubicBezTo>
                      <a:cubicBezTo>
                        <a:pt x="134" y="143"/>
                        <a:pt x="127" y="151"/>
                        <a:pt x="97" y="151"/>
                      </a:cubicBezTo>
                      <a:cubicBezTo>
                        <a:pt x="67" y="151"/>
                        <a:pt x="60" y="143"/>
                        <a:pt x="44" y="125"/>
                      </a:cubicBezTo>
                      <a:cubicBezTo>
                        <a:pt x="43" y="123"/>
                        <a:pt x="43" y="123"/>
                        <a:pt x="43" y="123"/>
                      </a:cubicBezTo>
                      <a:cubicBezTo>
                        <a:pt x="29" y="107"/>
                        <a:pt x="24" y="80"/>
                        <a:pt x="23" y="71"/>
                      </a:cubicBezTo>
                      <a:cubicBezTo>
                        <a:pt x="21" y="70"/>
                        <a:pt x="18" y="68"/>
                        <a:pt x="14" y="65"/>
                      </a:cubicBezTo>
                      <a:cubicBezTo>
                        <a:pt x="11" y="62"/>
                        <a:pt x="6" y="57"/>
                        <a:pt x="4" y="49"/>
                      </a:cubicBezTo>
                      <a:cubicBezTo>
                        <a:pt x="2" y="42"/>
                        <a:pt x="0" y="35"/>
                        <a:pt x="1" y="25"/>
                      </a:cubicBezTo>
                      <a:cubicBezTo>
                        <a:pt x="1" y="0"/>
                        <a:pt x="15" y="4"/>
                        <a:pt x="20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Freeform 14"/>
                <p:cNvSpPr/>
                <p:nvPr/>
              </p:nvSpPr>
              <p:spPr bwMode="auto">
                <a:xfrm>
                  <a:off x="8196263" y="1412875"/>
                  <a:ext cx="495300" cy="157163"/>
                </a:xfrm>
                <a:custGeom>
                  <a:avLst/>
                  <a:gdLst/>
                  <a:ahLst/>
                  <a:cxnLst>
                    <a:cxn ang="0">
                      <a:pos x="87" y="23"/>
                    </a:cxn>
                    <a:cxn ang="0">
                      <a:pos x="71" y="48"/>
                    </a:cxn>
                    <a:cxn ang="0">
                      <a:pos x="23" y="50"/>
                    </a:cxn>
                    <a:cxn ang="0">
                      <a:pos x="13" y="22"/>
                    </a:cxn>
                    <a:cxn ang="0">
                      <a:pos x="4" y="13"/>
                    </a:cxn>
                    <a:cxn ang="0">
                      <a:pos x="5" y="0"/>
                    </a:cxn>
                    <a:cxn ang="0">
                      <a:pos x="15" y="3"/>
                    </a:cxn>
                    <a:cxn ang="0">
                      <a:pos x="69" y="2"/>
                    </a:cxn>
                    <a:cxn ang="0">
                      <a:pos x="81" y="6"/>
                    </a:cxn>
                    <a:cxn ang="0">
                      <a:pos x="87" y="9"/>
                    </a:cxn>
                    <a:cxn ang="0">
                      <a:pos x="93" y="6"/>
                    </a:cxn>
                    <a:cxn ang="0">
                      <a:pos x="105" y="2"/>
                    </a:cxn>
                    <a:cxn ang="0">
                      <a:pos x="158" y="3"/>
                    </a:cxn>
                    <a:cxn ang="0">
                      <a:pos x="168" y="0"/>
                    </a:cxn>
                    <a:cxn ang="0">
                      <a:pos x="169" y="13"/>
                    </a:cxn>
                    <a:cxn ang="0">
                      <a:pos x="160" y="22"/>
                    </a:cxn>
                    <a:cxn ang="0">
                      <a:pos x="150" y="50"/>
                    </a:cxn>
                    <a:cxn ang="0">
                      <a:pos x="103" y="48"/>
                    </a:cxn>
                    <a:cxn ang="0">
                      <a:pos x="87" y="23"/>
                    </a:cxn>
                  </a:cxnLst>
                  <a:rect l="0" t="0" r="r" b="b"/>
                  <a:pathLst>
                    <a:path w="174" h="55">
                      <a:moveTo>
                        <a:pt x="87" y="23"/>
                      </a:moveTo>
                      <a:cubicBezTo>
                        <a:pt x="81" y="24"/>
                        <a:pt x="77" y="41"/>
                        <a:pt x="71" y="48"/>
                      </a:cubicBezTo>
                      <a:cubicBezTo>
                        <a:pt x="65" y="55"/>
                        <a:pt x="31" y="54"/>
                        <a:pt x="23" y="50"/>
                      </a:cubicBezTo>
                      <a:cubicBezTo>
                        <a:pt x="15" y="46"/>
                        <a:pt x="17" y="34"/>
                        <a:pt x="13" y="22"/>
                      </a:cubicBezTo>
                      <a:cubicBezTo>
                        <a:pt x="9" y="9"/>
                        <a:pt x="8" y="18"/>
                        <a:pt x="4" y="13"/>
                      </a:cubicBezTo>
                      <a:cubicBezTo>
                        <a:pt x="0" y="7"/>
                        <a:pt x="5" y="0"/>
                        <a:pt x="5" y="0"/>
                      </a:cubicBezTo>
                      <a:cubicBezTo>
                        <a:pt x="5" y="0"/>
                        <a:pt x="7" y="3"/>
                        <a:pt x="15" y="3"/>
                      </a:cubicBezTo>
                      <a:cubicBezTo>
                        <a:pt x="24" y="2"/>
                        <a:pt x="62" y="2"/>
                        <a:pt x="69" y="2"/>
                      </a:cubicBezTo>
                      <a:cubicBezTo>
                        <a:pt x="75" y="2"/>
                        <a:pt x="78" y="3"/>
                        <a:pt x="81" y="6"/>
                      </a:cubicBezTo>
                      <a:cubicBezTo>
                        <a:pt x="83" y="9"/>
                        <a:pt x="85" y="9"/>
                        <a:pt x="87" y="9"/>
                      </a:cubicBezTo>
                      <a:cubicBezTo>
                        <a:pt x="89" y="9"/>
                        <a:pt x="90" y="9"/>
                        <a:pt x="93" y="6"/>
                      </a:cubicBezTo>
                      <a:cubicBezTo>
                        <a:pt x="95" y="3"/>
                        <a:pt x="98" y="2"/>
                        <a:pt x="105" y="2"/>
                      </a:cubicBezTo>
                      <a:cubicBezTo>
                        <a:pt x="112" y="2"/>
                        <a:pt x="149" y="2"/>
                        <a:pt x="158" y="3"/>
                      </a:cubicBezTo>
                      <a:cubicBezTo>
                        <a:pt x="166" y="3"/>
                        <a:pt x="168" y="0"/>
                        <a:pt x="168" y="0"/>
                      </a:cubicBezTo>
                      <a:cubicBezTo>
                        <a:pt x="168" y="0"/>
                        <a:pt x="174" y="7"/>
                        <a:pt x="169" y="13"/>
                      </a:cubicBezTo>
                      <a:cubicBezTo>
                        <a:pt x="165" y="18"/>
                        <a:pt x="164" y="9"/>
                        <a:pt x="160" y="22"/>
                      </a:cubicBezTo>
                      <a:cubicBezTo>
                        <a:pt x="156" y="34"/>
                        <a:pt x="158" y="46"/>
                        <a:pt x="150" y="50"/>
                      </a:cubicBezTo>
                      <a:cubicBezTo>
                        <a:pt x="142" y="54"/>
                        <a:pt x="109" y="55"/>
                        <a:pt x="103" y="48"/>
                      </a:cubicBezTo>
                      <a:cubicBezTo>
                        <a:pt x="96" y="41"/>
                        <a:pt x="93" y="24"/>
                        <a:pt x="87" y="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Freeform 15"/>
                <p:cNvSpPr>
                  <a:spLocks noEditPoints="1"/>
                </p:cNvSpPr>
                <p:nvPr/>
              </p:nvSpPr>
              <p:spPr bwMode="auto">
                <a:xfrm>
                  <a:off x="8232775" y="1241425"/>
                  <a:ext cx="412750" cy="168275"/>
                </a:xfrm>
                <a:custGeom>
                  <a:avLst/>
                  <a:gdLst/>
                  <a:ahLst/>
                  <a:cxnLst>
                    <a:cxn ang="0">
                      <a:pos x="0" y="59"/>
                    </a:cxn>
                    <a:cxn ang="0">
                      <a:pos x="10" y="36"/>
                    </a:cxn>
                    <a:cxn ang="0">
                      <a:pos x="21" y="30"/>
                    </a:cxn>
                    <a:cxn ang="0">
                      <a:pos x="42" y="25"/>
                    </a:cxn>
                    <a:cxn ang="0">
                      <a:pos x="74" y="23"/>
                    </a:cxn>
                    <a:cxn ang="0">
                      <a:pos x="78" y="23"/>
                    </a:cxn>
                    <a:cxn ang="0">
                      <a:pos x="79" y="24"/>
                    </a:cxn>
                    <a:cxn ang="0">
                      <a:pos x="79" y="24"/>
                    </a:cxn>
                    <a:cxn ang="0">
                      <a:pos x="76" y="31"/>
                    </a:cxn>
                    <a:cxn ang="0">
                      <a:pos x="110" y="22"/>
                    </a:cxn>
                    <a:cxn ang="0">
                      <a:pos x="132" y="6"/>
                    </a:cxn>
                    <a:cxn ang="0">
                      <a:pos x="136" y="0"/>
                    </a:cxn>
                    <a:cxn ang="0">
                      <a:pos x="136" y="6"/>
                    </a:cxn>
                    <a:cxn ang="0">
                      <a:pos x="145" y="46"/>
                    </a:cxn>
                    <a:cxn ang="0">
                      <a:pos x="141" y="55"/>
                    </a:cxn>
                    <a:cxn ang="0">
                      <a:pos x="132" y="11"/>
                    </a:cxn>
                    <a:cxn ang="0">
                      <a:pos x="132" y="10"/>
                    </a:cxn>
                    <a:cxn ang="0">
                      <a:pos x="132" y="10"/>
                    </a:cxn>
                    <a:cxn ang="0">
                      <a:pos x="107" y="30"/>
                    </a:cxn>
                    <a:cxn ang="0">
                      <a:pos x="69" y="40"/>
                    </a:cxn>
                    <a:cxn ang="0">
                      <a:pos x="62" y="38"/>
                    </a:cxn>
                    <a:cxn ang="0">
                      <a:pos x="65" y="31"/>
                    </a:cxn>
                    <a:cxn ang="0">
                      <a:pos x="39" y="33"/>
                    </a:cxn>
                    <a:cxn ang="0">
                      <a:pos x="18" y="38"/>
                    </a:cxn>
                    <a:cxn ang="0">
                      <a:pos x="8" y="44"/>
                    </a:cxn>
                    <a:cxn ang="0">
                      <a:pos x="4" y="55"/>
                    </a:cxn>
                    <a:cxn ang="0">
                      <a:pos x="0" y="59"/>
                    </a:cxn>
                    <a:cxn ang="0">
                      <a:pos x="68" y="31"/>
                    </a:cxn>
                    <a:cxn ang="0">
                      <a:pos x="67" y="31"/>
                    </a:cxn>
                    <a:cxn ang="0">
                      <a:pos x="68" y="31"/>
                    </a:cxn>
                    <a:cxn ang="0">
                      <a:pos x="68" y="31"/>
                    </a:cxn>
                    <a:cxn ang="0">
                      <a:pos x="75" y="31"/>
                    </a:cxn>
                    <a:cxn ang="0">
                      <a:pos x="74" y="31"/>
                    </a:cxn>
                    <a:cxn ang="0">
                      <a:pos x="74" y="31"/>
                    </a:cxn>
                    <a:cxn ang="0">
                      <a:pos x="74" y="31"/>
                    </a:cxn>
                    <a:cxn ang="0">
                      <a:pos x="75" y="31"/>
                    </a:cxn>
                    <a:cxn ang="0">
                      <a:pos x="75" y="31"/>
                    </a:cxn>
                    <a:cxn ang="0">
                      <a:pos x="75" y="31"/>
                    </a:cxn>
                    <a:cxn ang="0">
                      <a:pos x="74" y="31"/>
                    </a:cxn>
                    <a:cxn ang="0">
                      <a:pos x="75" y="31"/>
                    </a:cxn>
                    <a:cxn ang="0">
                      <a:pos x="75" y="31"/>
                    </a:cxn>
                    <a:cxn ang="0">
                      <a:pos x="75" y="31"/>
                    </a:cxn>
                    <a:cxn ang="0">
                      <a:pos x="75" y="32"/>
                    </a:cxn>
                    <a:cxn ang="0">
                      <a:pos x="75" y="32"/>
                    </a:cxn>
                    <a:cxn ang="0">
                      <a:pos x="75" y="32"/>
                    </a:cxn>
                    <a:cxn ang="0">
                      <a:pos x="133" y="8"/>
                    </a:cxn>
                    <a:cxn ang="0">
                      <a:pos x="133" y="9"/>
                    </a:cxn>
                    <a:cxn ang="0">
                      <a:pos x="133" y="8"/>
                    </a:cxn>
                  </a:cxnLst>
                  <a:rect l="0" t="0" r="r" b="b"/>
                  <a:pathLst>
                    <a:path w="145" h="59">
                      <a:moveTo>
                        <a:pt x="0" y="59"/>
                      </a:moveTo>
                      <a:cubicBezTo>
                        <a:pt x="0" y="59"/>
                        <a:pt x="3" y="44"/>
                        <a:pt x="10" y="36"/>
                      </a:cubicBezTo>
                      <a:cubicBezTo>
                        <a:pt x="13" y="34"/>
                        <a:pt x="16" y="32"/>
                        <a:pt x="21" y="30"/>
                      </a:cubicBezTo>
                      <a:cubicBezTo>
                        <a:pt x="26" y="28"/>
                        <a:pt x="33" y="26"/>
                        <a:pt x="42" y="25"/>
                      </a:cubicBezTo>
                      <a:cubicBezTo>
                        <a:pt x="57" y="23"/>
                        <a:pt x="67" y="23"/>
                        <a:pt x="74" y="23"/>
                      </a:cubicBezTo>
                      <a:cubicBezTo>
                        <a:pt x="75" y="23"/>
                        <a:pt x="76" y="23"/>
                        <a:pt x="78" y="23"/>
                      </a:cubicBezTo>
                      <a:cubicBezTo>
                        <a:pt x="78" y="23"/>
                        <a:pt x="79" y="23"/>
                        <a:pt x="79" y="24"/>
                      </a:cubicBezTo>
                      <a:cubicBezTo>
                        <a:pt x="79" y="24"/>
                        <a:pt x="79" y="24"/>
                        <a:pt x="79" y="24"/>
                      </a:cubicBezTo>
                      <a:cubicBezTo>
                        <a:pt x="79" y="28"/>
                        <a:pt x="78" y="30"/>
                        <a:pt x="76" y="31"/>
                      </a:cubicBezTo>
                      <a:cubicBezTo>
                        <a:pt x="85" y="30"/>
                        <a:pt x="98" y="27"/>
                        <a:pt x="110" y="22"/>
                      </a:cubicBezTo>
                      <a:cubicBezTo>
                        <a:pt x="120" y="17"/>
                        <a:pt x="128" y="12"/>
                        <a:pt x="132" y="6"/>
                      </a:cubicBezTo>
                      <a:cubicBezTo>
                        <a:pt x="134" y="2"/>
                        <a:pt x="136" y="0"/>
                        <a:pt x="136" y="0"/>
                      </a:cubicBezTo>
                      <a:cubicBezTo>
                        <a:pt x="137" y="1"/>
                        <a:pt x="137" y="3"/>
                        <a:pt x="136" y="6"/>
                      </a:cubicBezTo>
                      <a:cubicBezTo>
                        <a:pt x="135" y="15"/>
                        <a:pt x="131" y="36"/>
                        <a:pt x="145" y="46"/>
                      </a:cubicBezTo>
                      <a:cubicBezTo>
                        <a:pt x="141" y="55"/>
                        <a:pt x="141" y="55"/>
                        <a:pt x="141" y="55"/>
                      </a:cubicBezTo>
                      <a:cubicBezTo>
                        <a:pt x="126" y="43"/>
                        <a:pt x="130" y="20"/>
                        <a:pt x="132" y="11"/>
                      </a:cubicBezTo>
                      <a:cubicBezTo>
                        <a:pt x="132" y="10"/>
                        <a:pt x="132" y="10"/>
                        <a:pt x="132" y="10"/>
                      </a:cubicBezTo>
                      <a:cubicBezTo>
                        <a:pt x="132" y="10"/>
                        <a:pt x="132" y="10"/>
                        <a:pt x="132" y="10"/>
                      </a:cubicBezTo>
                      <a:cubicBezTo>
                        <a:pt x="127" y="18"/>
                        <a:pt x="118" y="25"/>
                        <a:pt x="107" y="30"/>
                      </a:cubicBezTo>
                      <a:cubicBezTo>
                        <a:pt x="94" y="36"/>
                        <a:pt x="78" y="39"/>
                        <a:pt x="69" y="40"/>
                      </a:cubicBezTo>
                      <a:cubicBezTo>
                        <a:pt x="64" y="40"/>
                        <a:pt x="62" y="39"/>
                        <a:pt x="62" y="38"/>
                      </a:cubicBezTo>
                      <a:cubicBezTo>
                        <a:pt x="62" y="35"/>
                        <a:pt x="63" y="33"/>
                        <a:pt x="65" y="31"/>
                      </a:cubicBezTo>
                      <a:cubicBezTo>
                        <a:pt x="59" y="31"/>
                        <a:pt x="50" y="32"/>
                        <a:pt x="39" y="33"/>
                      </a:cubicBezTo>
                      <a:cubicBezTo>
                        <a:pt x="30" y="35"/>
                        <a:pt x="23" y="36"/>
                        <a:pt x="18" y="38"/>
                      </a:cubicBezTo>
                      <a:cubicBezTo>
                        <a:pt x="14" y="40"/>
                        <a:pt x="11" y="42"/>
                        <a:pt x="8" y="44"/>
                      </a:cubicBezTo>
                      <a:cubicBezTo>
                        <a:pt x="6" y="47"/>
                        <a:pt x="4" y="55"/>
                        <a:pt x="4" y="55"/>
                      </a:cubicBezTo>
                      <a:cubicBezTo>
                        <a:pt x="0" y="59"/>
                        <a:pt x="0" y="59"/>
                        <a:pt x="0" y="59"/>
                      </a:cubicBezTo>
                      <a:close/>
                      <a:moveTo>
                        <a:pt x="68" y="31"/>
                      </a:moveTo>
                      <a:cubicBezTo>
                        <a:pt x="67" y="31"/>
                        <a:pt x="67" y="31"/>
                        <a:pt x="67" y="31"/>
                      </a:cubicBezTo>
                      <a:cubicBezTo>
                        <a:pt x="67" y="31"/>
                        <a:pt x="68" y="31"/>
                        <a:pt x="68" y="31"/>
                      </a:cubicBezTo>
                      <a:cubicBezTo>
                        <a:pt x="68" y="31"/>
                        <a:pt x="68" y="31"/>
                        <a:pt x="68" y="31"/>
                      </a:cubicBezTo>
                      <a:close/>
                      <a:moveTo>
                        <a:pt x="75" y="31"/>
                      </a:moveTo>
                      <a:cubicBezTo>
                        <a:pt x="74" y="31"/>
                        <a:pt x="74" y="31"/>
                        <a:pt x="74" y="31"/>
                      </a:cubicBezTo>
                      <a:cubicBezTo>
                        <a:pt x="74" y="31"/>
                        <a:pt x="74" y="31"/>
                        <a:pt x="74" y="31"/>
                      </a:cubicBezTo>
                      <a:cubicBezTo>
                        <a:pt x="74" y="31"/>
                        <a:pt x="74" y="31"/>
                        <a:pt x="74" y="31"/>
                      </a:cubicBezTo>
                      <a:cubicBezTo>
                        <a:pt x="75" y="31"/>
                        <a:pt x="75" y="31"/>
                        <a:pt x="75" y="31"/>
                      </a:cubicBezTo>
                      <a:cubicBezTo>
                        <a:pt x="75" y="31"/>
                        <a:pt x="75" y="31"/>
                        <a:pt x="75" y="31"/>
                      </a:cubicBezTo>
                      <a:close/>
                      <a:moveTo>
                        <a:pt x="75" y="31"/>
                      </a:moveTo>
                      <a:cubicBezTo>
                        <a:pt x="75" y="31"/>
                        <a:pt x="74" y="31"/>
                        <a:pt x="74" y="31"/>
                      </a:cubicBezTo>
                      <a:cubicBezTo>
                        <a:pt x="75" y="31"/>
                        <a:pt x="75" y="31"/>
                        <a:pt x="75" y="31"/>
                      </a:cubicBezTo>
                      <a:cubicBezTo>
                        <a:pt x="75" y="31"/>
                        <a:pt x="75" y="31"/>
                        <a:pt x="75" y="31"/>
                      </a:cubicBezTo>
                      <a:cubicBezTo>
                        <a:pt x="75" y="31"/>
                        <a:pt x="75" y="31"/>
                        <a:pt x="75" y="31"/>
                      </a:cubicBezTo>
                      <a:close/>
                      <a:moveTo>
                        <a:pt x="75" y="32"/>
                      </a:moveTo>
                      <a:cubicBezTo>
                        <a:pt x="75" y="32"/>
                        <a:pt x="75" y="32"/>
                        <a:pt x="75" y="32"/>
                      </a:cubicBezTo>
                      <a:cubicBezTo>
                        <a:pt x="75" y="32"/>
                        <a:pt x="75" y="32"/>
                        <a:pt x="75" y="32"/>
                      </a:cubicBezTo>
                      <a:close/>
                      <a:moveTo>
                        <a:pt x="133" y="8"/>
                      </a:moveTo>
                      <a:cubicBezTo>
                        <a:pt x="133" y="8"/>
                        <a:pt x="133" y="9"/>
                        <a:pt x="133" y="9"/>
                      </a:cubicBezTo>
                      <a:cubicBezTo>
                        <a:pt x="133" y="9"/>
                        <a:pt x="133" y="8"/>
                        <a:pt x="133" y="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84" name="流程图: 合并 83"/>
            <p:cNvSpPr/>
            <p:nvPr/>
          </p:nvSpPr>
          <p:spPr>
            <a:xfrm>
              <a:off x="8923" y="3577"/>
              <a:ext cx="155" cy="120"/>
            </a:xfrm>
            <a:prstGeom prst="flowChartMerge">
              <a:avLst/>
            </a:prstGeom>
            <a:solidFill>
              <a:srgbClr val="FFC000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85" name="图片 84" descr="timg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7880" y="1845945"/>
            <a:ext cx="295275" cy="29527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100" name="组合 11"/>
          <p:cNvGrpSpPr/>
          <p:nvPr/>
        </p:nvGrpSpPr>
        <p:grpSpPr>
          <a:xfrm>
            <a:off x="1588" y="139700"/>
            <a:ext cx="8990012" cy="336550"/>
            <a:chOff x="3" y="219"/>
            <a:chExt cx="14156" cy="530"/>
          </a:xfrm>
        </p:grpSpPr>
        <p:pic>
          <p:nvPicPr>
            <p:cNvPr id="4101" name="图片 1" descr="sixun-0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125" y="348"/>
              <a:ext cx="2034" cy="274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4102" name="组合 13"/>
            <p:cNvGrpSpPr/>
            <p:nvPr/>
          </p:nvGrpSpPr>
          <p:grpSpPr>
            <a:xfrm>
              <a:off x="3" y="219"/>
              <a:ext cx="5255" cy="531"/>
              <a:chOff x="120" y="320"/>
              <a:chExt cx="5254" cy="531"/>
            </a:xfrm>
          </p:grpSpPr>
          <p:sp>
            <p:nvSpPr>
              <p:cNvPr id="4103" name="文本框 14"/>
              <p:cNvSpPr txBox="1"/>
              <p:nvPr/>
            </p:nvSpPr>
            <p:spPr>
              <a:xfrm>
                <a:off x="409" y="320"/>
                <a:ext cx="4965" cy="5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pPr>
                  <a:buFont typeface="宋体" panose="02010600030101010101" pitchFamily="2" charset="-122"/>
                  <a:buNone/>
                </a:pPr>
                <a:r>
                  <a:rPr lang="zh-CN" altLang="en-US" sz="1600" b="1" dirty="0">
                    <a:solidFill>
                      <a:srgbClr val="00B0F0"/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产品价值</a:t>
                </a:r>
                <a:r>
                  <a:rPr lang="en-US" altLang="zh-CN" sz="1600" b="1" dirty="0">
                    <a:solidFill>
                      <a:srgbClr val="00B0F0"/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——</a:t>
                </a:r>
                <a:r>
                  <a:rPr lang="zh-CN" altLang="en-US" sz="1600" b="1" dirty="0">
                    <a:solidFill>
                      <a:srgbClr val="00B0F0"/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提升收银效率</a:t>
                </a:r>
                <a:endParaRPr lang="zh-CN" altLang="en-US" sz="1600" b="1" dirty="0">
                  <a:solidFill>
                    <a:srgbClr val="00B0F0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endParaRPr>
              </a:p>
            </p:txBody>
          </p:sp>
          <p:grpSp>
            <p:nvGrpSpPr>
              <p:cNvPr id="4104" name="组合 15"/>
              <p:cNvGrpSpPr/>
              <p:nvPr/>
            </p:nvGrpSpPr>
            <p:grpSpPr>
              <a:xfrm>
                <a:off x="120" y="372"/>
                <a:ext cx="289" cy="476"/>
                <a:chOff x="120" y="372"/>
                <a:chExt cx="289" cy="476"/>
              </a:xfrm>
            </p:grpSpPr>
            <p:sp>
              <p:nvSpPr>
                <p:cNvPr id="3" name="矩形 2"/>
                <p:cNvSpPr/>
                <p:nvPr/>
              </p:nvSpPr>
              <p:spPr>
                <a:xfrm>
                  <a:off x="120" y="372"/>
                  <a:ext cx="123" cy="47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 fontAlgn="base"/>
                  <a:endParaRPr lang="zh-CN" altLang="en-US" strike="noStrike" noProof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" name="矩形 7"/>
                <p:cNvSpPr/>
                <p:nvPr/>
              </p:nvSpPr>
              <p:spPr>
                <a:xfrm>
                  <a:off x="289" y="372"/>
                  <a:ext cx="120" cy="476"/>
                </a:xfrm>
                <a:prstGeom prst="rect">
                  <a:avLst/>
                </a:prstGeom>
                <a:solidFill>
                  <a:schemeClr val="accent1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 fontAlgn="base"/>
                  <a:endParaRPr lang="zh-CN" altLang="en-US" strike="noStrike" noProof="1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169" name="矩形 168"/>
          <p:cNvSpPr/>
          <p:nvPr/>
        </p:nvSpPr>
        <p:spPr>
          <a:xfrm>
            <a:off x="-9525" y="478155"/>
            <a:ext cx="9156700" cy="43154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cxnSp>
        <p:nvCxnSpPr>
          <p:cNvPr id="2" name="直接连接符 1"/>
          <p:cNvCxnSpPr/>
          <p:nvPr/>
        </p:nvCxnSpPr>
        <p:spPr>
          <a:xfrm>
            <a:off x="418465" y="1606550"/>
            <a:ext cx="8021955" cy="0"/>
          </a:xfrm>
          <a:prstGeom prst="line">
            <a:avLst/>
          </a:prstGeom>
          <a:ln w="12700" cmpd="sng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9"/>
          <p:cNvSpPr txBox="1"/>
          <p:nvPr/>
        </p:nvSpPr>
        <p:spPr>
          <a:xfrm>
            <a:off x="419735" y="882015"/>
            <a:ext cx="8032115" cy="455930"/>
          </a:xfrm>
          <a:prstGeom prst="rect">
            <a:avLst/>
          </a:prstGeom>
          <a:noFill/>
          <a:ln w="9525">
            <a:noFill/>
          </a:ln>
        </p:spPr>
        <p:txBody>
          <a:bodyPr wrap="square" lIns="91424" tIns="45712" rIns="91424" bIns="45712" anchor="t">
            <a:spAutoFit/>
          </a:bodyPr>
          <a:p>
            <a:pPr algn="l">
              <a:lnSpc>
                <a:spcPct val="170000"/>
              </a:lnSpc>
              <a:buClr>
                <a:srgbClr val="B7CD32"/>
              </a:buClr>
              <a:buSzPct val="65000"/>
              <a:buFont typeface="Wingdings" panose="05000000000000000000" charset="0"/>
              <a:buNone/>
            </a:pPr>
            <a:r>
              <a:rPr lang="zh-CN" altLang="en-US" sz="1400" dirty="0">
                <a:solidFill>
                  <a:schemeClr val="bg1"/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顾客买单时，主动识别顾客是否为会员，顾客不用记会员账号、密码，收银效率、顾客体验大大提升。</a:t>
            </a:r>
            <a:endParaRPr lang="zh-CN" altLang="en-US" sz="1400" dirty="0">
              <a:solidFill>
                <a:schemeClr val="bg1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grpSp>
        <p:nvGrpSpPr>
          <p:cNvPr id="54" name="组合 53"/>
          <p:cNvGrpSpPr/>
          <p:nvPr/>
        </p:nvGrpSpPr>
        <p:grpSpPr>
          <a:xfrm rot="0">
            <a:off x="5434330" y="2196966"/>
            <a:ext cx="789122" cy="307207"/>
            <a:chOff x="1799" y="3653"/>
            <a:chExt cx="2144" cy="835"/>
          </a:xfrm>
        </p:grpSpPr>
        <p:cxnSp>
          <p:nvCxnSpPr>
            <p:cNvPr id="56" name="直接连接符 55"/>
            <p:cNvCxnSpPr/>
            <p:nvPr/>
          </p:nvCxnSpPr>
          <p:spPr>
            <a:xfrm flipH="1">
              <a:off x="1799" y="3653"/>
              <a:ext cx="2063" cy="553"/>
            </a:xfrm>
            <a:prstGeom prst="line">
              <a:avLst/>
            </a:prstGeom>
            <a:ln w="19050" cmpd="sng">
              <a:solidFill>
                <a:srgbClr val="FFC000">
                  <a:alpha val="70000"/>
                </a:srgbClr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 flipH="1">
              <a:off x="3612" y="3855"/>
              <a:ext cx="331" cy="633"/>
            </a:xfrm>
            <a:prstGeom prst="line">
              <a:avLst/>
            </a:prstGeom>
            <a:ln w="19050" cmpd="sng">
              <a:solidFill>
                <a:srgbClr val="FFC000">
                  <a:alpha val="70000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>
            <a:off x="1777365" y="2810510"/>
            <a:ext cx="5854065" cy="1164590"/>
            <a:chOff x="2883" y="4222"/>
            <a:chExt cx="7591" cy="1510"/>
          </a:xfrm>
        </p:grpSpPr>
        <p:grpSp>
          <p:nvGrpSpPr>
            <p:cNvPr id="15" name="组合 14"/>
            <p:cNvGrpSpPr/>
            <p:nvPr/>
          </p:nvGrpSpPr>
          <p:grpSpPr>
            <a:xfrm>
              <a:off x="5874" y="4260"/>
              <a:ext cx="4601" cy="1472"/>
              <a:chOff x="5874" y="4260"/>
              <a:chExt cx="4601" cy="1472"/>
            </a:xfrm>
          </p:grpSpPr>
          <p:sp>
            <p:nvSpPr>
              <p:cNvPr id="16" name="Freeform 260"/>
              <p:cNvSpPr/>
              <p:nvPr/>
            </p:nvSpPr>
            <p:spPr>
              <a:xfrm>
                <a:off x="6069" y="5692"/>
                <a:ext cx="34" cy="17"/>
              </a:xfrm>
              <a:custGeom>
                <a:avLst/>
                <a:gdLst/>
                <a:ahLst/>
                <a:cxnLst>
                  <a:cxn ang="0">
                    <a:pos x="27" y="28"/>
                  </a:cxn>
                  <a:cxn ang="0">
                    <a:pos x="55" y="0"/>
                  </a:cxn>
                  <a:cxn ang="0">
                    <a:pos x="0" y="0"/>
                  </a:cxn>
                  <a:cxn ang="0">
                    <a:pos x="27" y="28"/>
                  </a:cxn>
                </a:cxnLst>
                <a:pathLst>
                  <a:path w="16" h="8">
                    <a:moveTo>
                      <a:pt x="8" y="8"/>
                    </a:moveTo>
                    <a:cubicBezTo>
                      <a:pt x="13" y="8"/>
                      <a:pt x="16" y="5"/>
                      <a:pt x="1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3" y="8"/>
                      <a:pt x="8" y="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7" name="Freeform 261"/>
              <p:cNvSpPr/>
              <p:nvPr/>
            </p:nvSpPr>
            <p:spPr>
              <a:xfrm>
                <a:off x="9953" y="4376"/>
                <a:ext cx="240" cy="240"/>
              </a:xfrm>
              <a:custGeom>
                <a:avLst/>
                <a:gdLst/>
                <a:ahLst/>
                <a:cxnLst>
                  <a:cxn ang="0">
                    <a:pos x="387" y="200"/>
                  </a:cxn>
                  <a:cxn ang="0">
                    <a:pos x="193" y="387"/>
                  </a:cxn>
                  <a:cxn ang="0">
                    <a:pos x="0" y="200"/>
                  </a:cxn>
                  <a:cxn ang="0">
                    <a:pos x="193" y="0"/>
                  </a:cxn>
                  <a:cxn ang="0">
                    <a:pos x="387" y="200"/>
                  </a:cxn>
                </a:cxnLst>
                <a:pathLst>
                  <a:path w="112" h="112">
                    <a:moveTo>
                      <a:pt x="112" y="58"/>
                    </a:moveTo>
                    <a:cubicBezTo>
                      <a:pt x="112" y="88"/>
                      <a:pt x="86" y="112"/>
                      <a:pt x="56" y="112"/>
                    </a:cubicBezTo>
                    <a:cubicBezTo>
                      <a:pt x="27" y="112"/>
                      <a:pt x="0" y="88"/>
                      <a:pt x="0" y="58"/>
                    </a:cubicBezTo>
                    <a:cubicBezTo>
                      <a:pt x="0" y="26"/>
                      <a:pt x="27" y="0"/>
                      <a:pt x="56" y="0"/>
                    </a:cubicBezTo>
                    <a:cubicBezTo>
                      <a:pt x="86" y="0"/>
                      <a:pt x="112" y="26"/>
                      <a:pt x="112" y="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9" name="Freeform 262"/>
              <p:cNvSpPr/>
              <p:nvPr/>
            </p:nvSpPr>
            <p:spPr>
              <a:xfrm>
                <a:off x="6196" y="4456"/>
                <a:ext cx="235" cy="240"/>
              </a:xfrm>
              <a:custGeom>
                <a:avLst/>
                <a:gdLst/>
                <a:ahLst/>
                <a:cxnLst>
                  <a:cxn ang="0">
                    <a:pos x="378" y="203"/>
                  </a:cxn>
                  <a:cxn ang="0">
                    <a:pos x="194" y="387"/>
                  </a:cxn>
                  <a:cxn ang="0">
                    <a:pos x="0" y="203"/>
                  </a:cxn>
                  <a:cxn ang="0">
                    <a:pos x="194" y="0"/>
                  </a:cxn>
                  <a:cxn ang="0">
                    <a:pos x="378" y="203"/>
                  </a:cxn>
                </a:cxnLst>
                <a:pathLst>
                  <a:path w="109" h="112">
                    <a:moveTo>
                      <a:pt x="109" y="59"/>
                    </a:moveTo>
                    <a:cubicBezTo>
                      <a:pt x="109" y="88"/>
                      <a:pt x="88" y="112"/>
                      <a:pt x="56" y="112"/>
                    </a:cubicBezTo>
                    <a:cubicBezTo>
                      <a:pt x="24" y="112"/>
                      <a:pt x="0" y="88"/>
                      <a:pt x="0" y="59"/>
                    </a:cubicBezTo>
                    <a:cubicBezTo>
                      <a:pt x="0" y="27"/>
                      <a:pt x="24" y="0"/>
                      <a:pt x="56" y="0"/>
                    </a:cubicBezTo>
                    <a:cubicBezTo>
                      <a:pt x="88" y="0"/>
                      <a:pt x="109" y="27"/>
                      <a:pt x="109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" name="Freeform 263"/>
              <p:cNvSpPr/>
              <p:nvPr/>
            </p:nvSpPr>
            <p:spPr>
              <a:xfrm>
                <a:off x="8082" y="4662"/>
                <a:ext cx="502" cy="254"/>
              </a:xfrm>
              <a:custGeom>
                <a:avLst/>
                <a:gdLst/>
                <a:ahLst/>
                <a:cxnLst>
                  <a:cxn ang="0">
                    <a:pos x="781" y="38"/>
                  </a:cxn>
                  <a:cxn ang="0">
                    <a:pos x="659" y="17"/>
                  </a:cxn>
                  <a:cxn ang="0">
                    <a:pos x="381" y="243"/>
                  </a:cxn>
                  <a:cxn ang="0">
                    <a:pos x="111" y="166"/>
                  </a:cxn>
                  <a:cxn ang="0">
                    <a:pos x="10" y="222"/>
                  </a:cxn>
                  <a:cxn ang="0">
                    <a:pos x="65" y="316"/>
                  </a:cxn>
                  <a:cxn ang="0">
                    <a:pos x="364" y="410"/>
                  </a:cxn>
                  <a:cxn ang="0">
                    <a:pos x="392" y="410"/>
                  </a:cxn>
                  <a:cxn ang="0">
                    <a:pos x="437" y="399"/>
                  </a:cxn>
                  <a:cxn ang="0">
                    <a:pos x="763" y="149"/>
                  </a:cxn>
                  <a:cxn ang="0">
                    <a:pos x="781" y="38"/>
                  </a:cxn>
                </a:cxnLst>
                <a:pathLst>
                  <a:path w="233" h="118">
                    <a:moveTo>
                      <a:pt x="225" y="11"/>
                    </a:moveTo>
                    <a:cubicBezTo>
                      <a:pt x="217" y="0"/>
                      <a:pt x="201" y="0"/>
                      <a:pt x="190" y="5"/>
                    </a:cubicBezTo>
                    <a:cubicBezTo>
                      <a:pt x="110" y="70"/>
                      <a:pt x="110" y="70"/>
                      <a:pt x="110" y="70"/>
                    </a:cubicBezTo>
                    <a:cubicBezTo>
                      <a:pt x="32" y="48"/>
                      <a:pt x="32" y="48"/>
                      <a:pt x="32" y="48"/>
                    </a:cubicBezTo>
                    <a:cubicBezTo>
                      <a:pt x="19" y="43"/>
                      <a:pt x="8" y="48"/>
                      <a:pt x="3" y="64"/>
                    </a:cubicBezTo>
                    <a:cubicBezTo>
                      <a:pt x="0" y="75"/>
                      <a:pt x="8" y="88"/>
                      <a:pt x="19" y="91"/>
                    </a:cubicBezTo>
                    <a:cubicBezTo>
                      <a:pt x="105" y="118"/>
                      <a:pt x="105" y="118"/>
                      <a:pt x="105" y="118"/>
                    </a:cubicBezTo>
                    <a:cubicBezTo>
                      <a:pt x="107" y="118"/>
                      <a:pt x="110" y="118"/>
                      <a:pt x="113" y="118"/>
                    </a:cubicBezTo>
                    <a:cubicBezTo>
                      <a:pt x="118" y="118"/>
                      <a:pt x="123" y="118"/>
                      <a:pt x="126" y="115"/>
                    </a:cubicBezTo>
                    <a:cubicBezTo>
                      <a:pt x="220" y="43"/>
                      <a:pt x="220" y="43"/>
                      <a:pt x="220" y="43"/>
                    </a:cubicBezTo>
                    <a:cubicBezTo>
                      <a:pt x="230" y="38"/>
                      <a:pt x="233" y="21"/>
                      <a:pt x="225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1" name="Freeform 264"/>
              <p:cNvSpPr/>
              <p:nvPr/>
            </p:nvSpPr>
            <p:spPr>
              <a:xfrm>
                <a:off x="8405" y="4339"/>
                <a:ext cx="237" cy="237"/>
              </a:xfrm>
              <a:custGeom>
                <a:avLst/>
                <a:gdLst/>
                <a:ahLst/>
                <a:cxnLst>
                  <a:cxn ang="0">
                    <a:pos x="381" y="188"/>
                  </a:cxn>
                  <a:cxn ang="0">
                    <a:pos x="193" y="383"/>
                  </a:cxn>
                  <a:cxn ang="0">
                    <a:pos x="0" y="188"/>
                  </a:cxn>
                  <a:cxn ang="0">
                    <a:pos x="193" y="0"/>
                  </a:cxn>
                  <a:cxn ang="0">
                    <a:pos x="381" y="188"/>
                  </a:cxn>
                </a:cxnLst>
                <a:pathLst>
                  <a:path w="110" h="110">
                    <a:moveTo>
                      <a:pt x="110" y="54"/>
                    </a:moveTo>
                    <a:cubicBezTo>
                      <a:pt x="110" y="86"/>
                      <a:pt x="88" y="110"/>
                      <a:pt x="56" y="110"/>
                    </a:cubicBezTo>
                    <a:cubicBezTo>
                      <a:pt x="24" y="110"/>
                      <a:pt x="0" y="86"/>
                      <a:pt x="0" y="54"/>
                    </a:cubicBezTo>
                    <a:cubicBezTo>
                      <a:pt x="0" y="24"/>
                      <a:pt x="24" y="0"/>
                      <a:pt x="56" y="0"/>
                    </a:cubicBezTo>
                    <a:cubicBezTo>
                      <a:pt x="88" y="0"/>
                      <a:pt x="110" y="24"/>
                      <a:pt x="110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2" name="Freeform 265"/>
              <p:cNvSpPr/>
              <p:nvPr/>
            </p:nvSpPr>
            <p:spPr>
              <a:xfrm>
                <a:off x="6812" y="4995"/>
                <a:ext cx="2175" cy="69"/>
              </a:xfrm>
              <a:custGeom>
                <a:avLst/>
                <a:gdLst/>
                <a:ahLst/>
                <a:cxnLst>
                  <a:cxn ang="0">
                    <a:pos x="3503" y="55"/>
                  </a:cxn>
                  <a:cxn ang="0">
                    <a:pos x="3447" y="111"/>
                  </a:cxn>
                  <a:cxn ang="0">
                    <a:pos x="45" y="111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45" y="0"/>
                  </a:cxn>
                  <a:cxn ang="0">
                    <a:pos x="3447" y="0"/>
                  </a:cxn>
                  <a:cxn ang="0">
                    <a:pos x="3503" y="55"/>
                  </a:cxn>
                </a:cxnLst>
                <a:pathLst>
                  <a:path w="1010" h="32">
                    <a:moveTo>
                      <a:pt x="1010" y="16"/>
                    </a:moveTo>
                    <a:cubicBezTo>
                      <a:pt x="1010" y="24"/>
                      <a:pt x="999" y="32"/>
                      <a:pt x="994" y="32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5" y="32"/>
                      <a:pt x="0" y="24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5"/>
                      <a:pt x="5" y="0"/>
                      <a:pt x="13" y="0"/>
                    </a:cubicBezTo>
                    <a:cubicBezTo>
                      <a:pt x="994" y="0"/>
                      <a:pt x="994" y="0"/>
                      <a:pt x="994" y="0"/>
                    </a:cubicBezTo>
                    <a:cubicBezTo>
                      <a:pt x="999" y="0"/>
                      <a:pt x="1010" y="5"/>
                      <a:pt x="1010" y="1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" name="Freeform 266"/>
              <p:cNvSpPr/>
              <p:nvPr/>
            </p:nvSpPr>
            <p:spPr>
              <a:xfrm>
                <a:off x="6864" y="5088"/>
                <a:ext cx="2980" cy="644"/>
              </a:xfrm>
              <a:custGeom>
                <a:avLst/>
                <a:gdLst/>
                <a:ahLst/>
                <a:cxnLst>
                  <a:cxn ang="0">
                    <a:pos x="4699" y="99"/>
                  </a:cxn>
                  <a:cxn ang="0">
                    <a:pos x="4699" y="205"/>
                  </a:cxn>
                  <a:cxn ang="0">
                    <a:pos x="3855" y="205"/>
                  </a:cxn>
                  <a:cxn ang="0">
                    <a:pos x="3325" y="0"/>
                  </a:cxn>
                  <a:cxn ang="0">
                    <a:pos x="0" y="0"/>
                  </a:cxn>
                  <a:cxn ang="0">
                    <a:pos x="0" y="1038"/>
                  </a:cxn>
                  <a:cxn ang="0">
                    <a:pos x="3325" y="1038"/>
                  </a:cxn>
                  <a:cxn ang="0">
                    <a:pos x="4799" y="1038"/>
                  </a:cxn>
                  <a:cxn ang="0">
                    <a:pos x="4799" y="99"/>
                  </a:cxn>
                  <a:cxn ang="0">
                    <a:pos x="4699" y="99"/>
                  </a:cxn>
                </a:cxnLst>
                <a:pathLst>
                  <a:path w="2081" h="450">
                    <a:moveTo>
                      <a:pt x="2038" y="43"/>
                    </a:moveTo>
                    <a:lnTo>
                      <a:pt x="2038" y="89"/>
                    </a:lnTo>
                    <a:lnTo>
                      <a:pt x="1672" y="89"/>
                    </a:lnTo>
                    <a:lnTo>
                      <a:pt x="1442" y="0"/>
                    </a:lnTo>
                    <a:lnTo>
                      <a:pt x="0" y="0"/>
                    </a:lnTo>
                    <a:lnTo>
                      <a:pt x="0" y="450"/>
                    </a:lnTo>
                    <a:lnTo>
                      <a:pt x="1442" y="450"/>
                    </a:lnTo>
                    <a:lnTo>
                      <a:pt x="2081" y="450"/>
                    </a:lnTo>
                    <a:lnTo>
                      <a:pt x="2081" y="43"/>
                    </a:lnTo>
                    <a:lnTo>
                      <a:pt x="2038" y="4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" name="Freeform 267"/>
              <p:cNvSpPr/>
              <p:nvPr/>
            </p:nvSpPr>
            <p:spPr>
              <a:xfrm>
                <a:off x="8918" y="4989"/>
                <a:ext cx="959" cy="209"/>
              </a:xfrm>
              <a:custGeom>
                <a:avLst/>
                <a:gdLst/>
                <a:ahLst/>
                <a:cxnLst>
                  <a:cxn ang="0">
                    <a:pos x="1489" y="225"/>
                  </a:cxn>
                  <a:cxn ang="0">
                    <a:pos x="1111" y="225"/>
                  </a:cxn>
                  <a:cxn ang="0">
                    <a:pos x="973" y="225"/>
                  </a:cxn>
                  <a:cxn ang="0">
                    <a:pos x="602" y="225"/>
                  </a:cxn>
                  <a:cxn ang="0">
                    <a:pos x="72" y="10"/>
                  </a:cxn>
                  <a:cxn ang="0">
                    <a:pos x="0" y="48"/>
                  </a:cxn>
                  <a:cxn ang="0">
                    <a:pos x="38" y="121"/>
                  </a:cxn>
                  <a:cxn ang="0">
                    <a:pos x="564" y="326"/>
                  </a:cxn>
                  <a:cxn ang="0">
                    <a:pos x="575" y="326"/>
                  </a:cxn>
                  <a:cxn ang="0">
                    <a:pos x="592" y="337"/>
                  </a:cxn>
                  <a:cxn ang="0">
                    <a:pos x="775" y="337"/>
                  </a:cxn>
                  <a:cxn ang="0">
                    <a:pos x="973" y="337"/>
                  </a:cxn>
                  <a:cxn ang="0">
                    <a:pos x="1111" y="337"/>
                  </a:cxn>
                  <a:cxn ang="0">
                    <a:pos x="1489" y="337"/>
                  </a:cxn>
                  <a:cxn ang="0">
                    <a:pos x="1545" y="281"/>
                  </a:cxn>
                  <a:cxn ang="0">
                    <a:pos x="1489" y="225"/>
                  </a:cxn>
                </a:cxnLst>
                <a:pathLst>
                  <a:path w="446" h="97">
                    <a:moveTo>
                      <a:pt x="430" y="65"/>
                    </a:moveTo>
                    <a:cubicBezTo>
                      <a:pt x="321" y="65"/>
                      <a:pt x="321" y="65"/>
                      <a:pt x="321" y="65"/>
                    </a:cubicBezTo>
                    <a:cubicBezTo>
                      <a:pt x="281" y="65"/>
                      <a:pt x="281" y="65"/>
                      <a:pt x="281" y="65"/>
                    </a:cubicBezTo>
                    <a:cubicBezTo>
                      <a:pt x="174" y="65"/>
                      <a:pt x="174" y="65"/>
                      <a:pt x="174" y="65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13" y="0"/>
                      <a:pt x="5" y="3"/>
                      <a:pt x="0" y="14"/>
                    </a:cubicBezTo>
                    <a:cubicBezTo>
                      <a:pt x="0" y="19"/>
                      <a:pt x="3" y="30"/>
                      <a:pt x="11" y="35"/>
                    </a:cubicBezTo>
                    <a:cubicBezTo>
                      <a:pt x="163" y="94"/>
                      <a:pt x="163" y="94"/>
                      <a:pt x="163" y="94"/>
                    </a:cubicBezTo>
                    <a:cubicBezTo>
                      <a:pt x="166" y="94"/>
                      <a:pt x="166" y="94"/>
                      <a:pt x="166" y="94"/>
                    </a:cubicBezTo>
                    <a:cubicBezTo>
                      <a:pt x="166" y="94"/>
                      <a:pt x="168" y="97"/>
                      <a:pt x="171" y="97"/>
                    </a:cubicBezTo>
                    <a:cubicBezTo>
                      <a:pt x="224" y="97"/>
                      <a:pt x="224" y="97"/>
                      <a:pt x="224" y="97"/>
                    </a:cubicBezTo>
                    <a:cubicBezTo>
                      <a:pt x="281" y="97"/>
                      <a:pt x="281" y="97"/>
                      <a:pt x="281" y="97"/>
                    </a:cubicBezTo>
                    <a:cubicBezTo>
                      <a:pt x="321" y="97"/>
                      <a:pt x="321" y="97"/>
                      <a:pt x="321" y="97"/>
                    </a:cubicBezTo>
                    <a:cubicBezTo>
                      <a:pt x="430" y="97"/>
                      <a:pt x="430" y="97"/>
                      <a:pt x="430" y="97"/>
                    </a:cubicBezTo>
                    <a:cubicBezTo>
                      <a:pt x="438" y="97"/>
                      <a:pt x="446" y="89"/>
                      <a:pt x="446" y="81"/>
                    </a:cubicBezTo>
                    <a:cubicBezTo>
                      <a:pt x="446" y="73"/>
                      <a:pt x="438" y="65"/>
                      <a:pt x="430" y="6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5" name="Freeform 268"/>
              <p:cNvSpPr/>
              <p:nvPr/>
            </p:nvSpPr>
            <p:spPr>
              <a:xfrm>
                <a:off x="7996" y="4841"/>
                <a:ext cx="24" cy="17"/>
              </a:xfrm>
              <a:custGeom>
                <a:avLst/>
                <a:gdLst/>
                <a:ahLst/>
                <a:cxnLst>
                  <a:cxn ang="0">
                    <a:pos x="39" y="10"/>
                  </a:cxn>
                  <a:cxn ang="0">
                    <a:pos x="21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39" y="28"/>
                  </a:cxn>
                  <a:cxn ang="0">
                    <a:pos x="39" y="10"/>
                  </a:cxn>
                </a:cxnLst>
                <a:pathLst>
                  <a:path w="11" h="8">
                    <a:moveTo>
                      <a:pt x="11" y="3"/>
                    </a:moveTo>
                    <a:cubicBezTo>
                      <a:pt x="11" y="3"/>
                      <a:pt x="8" y="0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1" y="8"/>
                      <a:pt x="11" y="8"/>
                      <a:pt x="11" y="8"/>
                    </a:cubicBezTo>
                    <a:lnTo>
                      <a:pt x="11" y="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6" name="Freeform 269"/>
              <p:cNvSpPr/>
              <p:nvPr/>
            </p:nvSpPr>
            <p:spPr>
              <a:xfrm>
                <a:off x="8020" y="4847"/>
                <a:ext cx="23" cy="11"/>
              </a:xfrm>
              <a:custGeom>
                <a:avLst/>
                <a:gdLst/>
                <a:ahLst/>
                <a:cxnLst>
                  <a:cxn ang="0">
                    <a:pos x="37" y="18"/>
                  </a:cxn>
                  <a:cxn ang="0">
                    <a:pos x="26" y="0"/>
                  </a:cxn>
                  <a:cxn ang="0">
                    <a:pos x="10" y="0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37" y="18"/>
                  </a:cxn>
                </a:cxnLst>
                <a:pathLst>
                  <a:path w="11" h="5">
                    <a:moveTo>
                      <a:pt x="11" y="5"/>
                    </a:moveTo>
                    <a:cubicBezTo>
                      <a:pt x="11" y="2"/>
                      <a:pt x="11" y="0"/>
                      <a:pt x="8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2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1" y="5"/>
                      <a:pt x="11" y="5"/>
                      <a:pt x="11" y="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7" name="Freeform 270"/>
              <p:cNvSpPr/>
              <p:nvPr/>
            </p:nvSpPr>
            <p:spPr>
              <a:xfrm>
                <a:off x="8043" y="4858"/>
                <a:ext cx="22" cy="10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35" y="0"/>
                  </a:cxn>
                  <a:cxn ang="0">
                    <a:pos x="17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35" y="16"/>
                  </a:cxn>
                  <a:cxn ang="0">
                    <a:pos x="35" y="0"/>
                  </a:cxn>
                </a:cxnLst>
                <a:pathLst>
                  <a:path w="10" h="5">
                    <a:moveTo>
                      <a:pt x="1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0" y="5"/>
                      <a:pt x="10" y="5"/>
                      <a:pt x="10" y="5"/>
                    </a:cubicBez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8" name="Freeform 271"/>
              <p:cNvSpPr/>
              <p:nvPr/>
            </p:nvSpPr>
            <p:spPr>
              <a:xfrm>
                <a:off x="8078" y="4868"/>
                <a:ext cx="22" cy="13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28" y="0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5" y="21"/>
                  </a:cxn>
                  <a:cxn ang="0">
                    <a:pos x="35" y="0"/>
                  </a:cxn>
                </a:cxnLst>
                <a:pathLst>
                  <a:path w="10" h="6">
                    <a:moveTo>
                      <a:pt x="10" y="0"/>
                    </a:moveTo>
                    <a:cubicBezTo>
                      <a:pt x="10" y="0"/>
                      <a:pt x="10" y="0"/>
                      <a:pt x="8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6"/>
                      <a:pt x="10" y="6"/>
                      <a:pt x="10" y="6"/>
                    </a:cubicBez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9" name="Freeform 272"/>
              <p:cNvSpPr/>
              <p:nvPr/>
            </p:nvSpPr>
            <p:spPr>
              <a:xfrm>
                <a:off x="8099" y="4875"/>
                <a:ext cx="24" cy="17"/>
              </a:xfrm>
              <a:custGeom>
                <a:avLst/>
                <a:gdLst/>
                <a:ahLst/>
                <a:cxnLst>
                  <a:cxn ang="0">
                    <a:pos x="39" y="10"/>
                  </a:cxn>
                  <a:cxn ang="0">
                    <a:pos x="39" y="0"/>
                  </a:cxn>
                  <a:cxn ang="0">
                    <a:pos x="21" y="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39" y="28"/>
                  </a:cxn>
                  <a:cxn ang="0">
                    <a:pos x="39" y="10"/>
                  </a:cxn>
                </a:cxnLst>
                <a:pathLst>
                  <a:path w="11" h="8">
                    <a:moveTo>
                      <a:pt x="11" y="3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1" y="8"/>
                      <a:pt x="11" y="8"/>
                      <a:pt x="11" y="8"/>
                    </a:cubicBezTo>
                    <a:lnTo>
                      <a:pt x="11" y="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0" name="Freeform 273"/>
              <p:cNvSpPr/>
              <p:nvPr/>
            </p:nvSpPr>
            <p:spPr>
              <a:xfrm>
                <a:off x="8133" y="4881"/>
                <a:ext cx="24" cy="19"/>
              </a:xfrm>
              <a:custGeom>
                <a:avLst/>
                <a:gdLst/>
                <a:ahLst/>
                <a:cxnLst>
                  <a:cxn ang="0">
                    <a:pos x="39" y="7"/>
                  </a:cxn>
                  <a:cxn ang="0">
                    <a:pos x="21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0" y="18"/>
                  </a:cxn>
                  <a:cxn ang="0">
                    <a:pos x="39" y="30"/>
                  </a:cxn>
                  <a:cxn ang="0">
                    <a:pos x="39" y="7"/>
                  </a:cxn>
                </a:cxnLst>
                <a:pathLst>
                  <a:path w="11" h="8">
                    <a:moveTo>
                      <a:pt x="11" y="2"/>
                    </a:moveTo>
                    <a:cubicBezTo>
                      <a:pt x="11" y="0"/>
                      <a:pt x="8" y="0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1" y="8"/>
                      <a:pt x="11" y="8"/>
                      <a:pt x="11" y="8"/>
                    </a:cubicBezTo>
                    <a:lnTo>
                      <a:pt x="11" y="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1" name="Freeform 274"/>
              <p:cNvSpPr/>
              <p:nvPr/>
            </p:nvSpPr>
            <p:spPr>
              <a:xfrm>
                <a:off x="8164" y="4893"/>
                <a:ext cx="17" cy="11"/>
              </a:xfrm>
              <a:custGeom>
                <a:avLst/>
                <a:gdLst/>
                <a:ahLst/>
                <a:cxnLst>
                  <a:cxn ang="0">
                    <a:pos x="28" y="10"/>
                  </a:cxn>
                  <a:cxn ang="0">
                    <a:pos x="28" y="0"/>
                  </a:cxn>
                  <a:cxn ang="0">
                    <a:pos x="10" y="0"/>
                  </a:cxn>
                  <a:cxn ang="0">
                    <a:pos x="0" y="10"/>
                  </a:cxn>
                  <a:cxn ang="0">
                    <a:pos x="0" y="18"/>
                  </a:cxn>
                  <a:cxn ang="0">
                    <a:pos x="28" y="18"/>
                  </a:cxn>
                  <a:cxn ang="0">
                    <a:pos x="28" y="10"/>
                  </a:cxn>
                </a:cxnLst>
                <a:pathLst>
                  <a:path w="8" h="5">
                    <a:moveTo>
                      <a:pt x="8" y="3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0" y="0"/>
                      <a:pt x="0" y="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8" y="5"/>
                      <a:pt x="8" y="5"/>
                      <a:pt x="8" y="5"/>
                    </a:cubicBezTo>
                    <a:lnTo>
                      <a:pt x="8" y="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2" name="Freeform 275"/>
              <p:cNvSpPr/>
              <p:nvPr/>
            </p:nvSpPr>
            <p:spPr>
              <a:xfrm>
                <a:off x="7800" y="4782"/>
                <a:ext cx="392" cy="190"/>
              </a:xfrm>
              <a:custGeom>
                <a:avLst/>
                <a:gdLst/>
                <a:ahLst/>
                <a:cxnLst>
                  <a:cxn ang="0">
                    <a:pos x="613" y="216"/>
                  </a:cxn>
                  <a:cxn ang="0">
                    <a:pos x="585" y="196"/>
                  </a:cxn>
                  <a:cxn ang="0">
                    <a:pos x="576" y="196"/>
                  </a:cxn>
                  <a:cxn ang="0">
                    <a:pos x="537" y="189"/>
                  </a:cxn>
                  <a:cxn ang="0">
                    <a:pos x="521" y="177"/>
                  </a:cxn>
                  <a:cxn ang="0">
                    <a:pos x="482" y="177"/>
                  </a:cxn>
                  <a:cxn ang="0">
                    <a:pos x="482" y="166"/>
                  </a:cxn>
                  <a:cxn ang="0">
                    <a:pos x="447" y="159"/>
                  </a:cxn>
                  <a:cxn ang="0">
                    <a:pos x="426" y="159"/>
                  </a:cxn>
                  <a:cxn ang="0">
                    <a:pos x="392" y="138"/>
                  </a:cxn>
                  <a:cxn ang="0">
                    <a:pos x="392" y="138"/>
                  </a:cxn>
                  <a:cxn ang="0">
                    <a:pos x="355" y="131"/>
                  </a:cxn>
                  <a:cxn ang="0">
                    <a:pos x="355" y="122"/>
                  </a:cxn>
                  <a:cxn ang="0">
                    <a:pos x="316" y="122"/>
                  </a:cxn>
                  <a:cxn ang="0">
                    <a:pos x="309" y="122"/>
                  </a:cxn>
                  <a:cxn ang="0">
                    <a:pos x="205" y="0"/>
                  </a:cxn>
                  <a:cxn ang="0">
                    <a:pos x="0" y="0"/>
                  </a:cxn>
                  <a:cxn ang="0">
                    <a:pos x="0" y="307"/>
                  </a:cxn>
                  <a:cxn ang="0">
                    <a:pos x="299" y="307"/>
                  </a:cxn>
                  <a:cxn ang="0">
                    <a:pos x="309" y="307"/>
                  </a:cxn>
                  <a:cxn ang="0">
                    <a:pos x="632" y="307"/>
                  </a:cxn>
                  <a:cxn ang="0">
                    <a:pos x="632" y="216"/>
                  </a:cxn>
                  <a:cxn ang="0">
                    <a:pos x="613" y="216"/>
                  </a:cxn>
                </a:cxnLst>
                <a:pathLst>
                  <a:path w="274" h="133">
                    <a:moveTo>
                      <a:pt x="266" y="94"/>
                    </a:moveTo>
                    <a:lnTo>
                      <a:pt x="254" y="85"/>
                    </a:lnTo>
                    <a:lnTo>
                      <a:pt x="250" y="85"/>
                    </a:lnTo>
                    <a:lnTo>
                      <a:pt x="233" y="82"/>
                    </a:lnTo>
                    <a:lnTo>
                      <a:pt x="226" y="77"/>
                    </a:lnTo>
                    <a:lnTo>
                      <a:pt x="209" y="77"/>
                    </a:lnTo>
                    <a:lnTo>
                      <a:pt x="209" y="72"/>
                    </a:lnTo>
                    <a:lnTo>
                      <a:pt x="194" y="69"/>
                    </a:lnTo>
                    <a:lnTo>
                      <a:pt x="185" y="69"/>
                    </a:lnTo>
                    <a:lnTo>
                      <a:pt x="170" y="60"/>
                    </a:lnTo>
                    <a:lnTo>
                      <a:pt x="170" y="60"/>
                    </a:lnTo>
                    <a:lnTo>
                      <a:pt x="154" y="57"/>
                    </a:lnTo>
                    <a:lnTo>
                      <a:pt x="154" y="53"/>
                    </a:lnTo>
                    <a:lnTo>
                      <a:pt x="137" y="53"/>
                    </a:lnTo>
                    <a:lnTo>
                      <a:pt x="134" y="53"/>
                    </a:lnTo>
                    <a:lnTo>
                      <a:pt x="89" y="0"/>
                    </a:lnTo>
                    <a:lnTo>
                      <a:pt x="0" y="0"/>
                    </a:lnTo>
                    <a:lnTo>
                      <a:pt x="0" y="133"/>
                    </a:lnTo>
                    <a:lnTo>
                      <a:pt x="130" y="133"/>
                    </a:lnTo>
                    <a:lnTo>
                      <a:pt x="134" y="133"/>
                    </a:lnTo>
                    <a:lnTo>
                      <a:pt x="274" y="133"/>
                    </a:lnTo>
                    <a:lnTo>
                      <a:pt x="274" y="94"/>
                    </a:lnTo>
                    <a:lnTo>
                      <a:pt x="266" y="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3" name="Freeform 276"/>
              <p:cNvSpPr/>
              <p:nvPr/>
            </p:nvSpPr>
            <p:spPr>
              <a:xfrm>
                <a:off x="7697" y="4679"/>
                <a:ext cx="150" cy="201"/>
              </a:xfrm>
              <a:custGeom>
                <a:avLst/>
                <a:gdLst/>
                <a:ahLst/>
                <a:cxnLst>
                  <a:cxn ang="0">
                    <a:pos x="76" y="55"/>
                  </a:cxn>
                  <a:cxn ang="0">
                    <a:pos x="55" y="176"/>
                  </a:cxn>
                  <a:cxn ang="0">
                    <a:pos x="20" y="242"/>
                  </a:cxn>
                  <a:cxn ang="0">
                    <a:pos x="0" y="297"/>
                  </a:cxn>
                  <a:cxn ang="0">
                    <a:pos x="38" y="297"/>
                  </a:cxn>
                  <a:cxn ang="0">
                    <a:pos x="93" y="176"/>
                  </a:cxn>
                  <a:cxn ang="0">
                    <a:pos x="110" y="76"/>
                  </a:cxn>
                  <a:cxn ang="0">
                    <a:pos x="203" y="159"/>
                  </a:cxn>
                  <a:cxn ang="0">
                    <a:pos x="242" y="159"/>
                  </a:cxn>
                  <a:cxn ang="0">
                    <a:pos x="76" y="55"/>
                  </a:cxn>
                </a:cxnLst>
                <a:pathLst>
                  <a:path w="70" h="94">
                    <a:moveTo>
                      <a:pt x="22" y="16"/>
                    </a:moveTo>
                    <a:cubicBezTo>
                      <a:pt x="11" y="24"/>
                      <a:pt x="16" y="40"/>
                      <a:pt x="16" y="51"/>
                    </a:cubicBezTo>
                    <a:cubicBezTo>
                      <a:pt x="19" y="62"/>
                      <a:pt x="11" y="62"/>
                      <a:pt x="6" y="70"/>
                    </a:cubicBezTo>
                    <a:cubicBezTo>
                      <a:pt x="0" y="75"/>
                      <a:pt x="0" y="78"/>
                      <a:pt x="0" y="86"/>
                    </a:cubicBezTo>
                    <a:cubicBezTo>
                      <a:pt x="0" y="94"/>
                      <a:pt x="11" y="94"/>
                      <a:pt x="11" y="86"/>
                    </a:cubicBezTo>
                    <a:cubicBezTo>
                      <a:pt x="11" y="72"/>
                      <a:pt x="27" y="67"/>
                      <a:pt x="27" y="51"/>
                    </a:cubicBezTo>
                    <a:cubicBezTo>
                      <a:pt x="27" y="43"/>
                      <a:pt x="19" y="27"/>
                      <a:pt x="32" y="22"/>
                    </a:cubicBezTo>
                    <a:cubicBezTo>
                      <a:pt x="48" y="19"/>
                      <a:pt x="59" y="35"/>
                      <a:pt x="59" y="46"/>
                    </a:cubicBezTo>
                    <a:cubicBezTo>
                      <a:pt x="59" y="54"/>
                      <a:pt x="70" y="54"/>
                      <a:pt x="70" y="46"/>
                    </a:cubicBezTo>
                    <a:cubicBezTo>
                      <a:pt x="70" y="24"/>
                      <a:pt x="46" y="0"/>
                      <a:pt x="22" y="1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4" name="Freeform 277"/>
              <p:cNvSpPr/>
              <p:nvPr/>
            </p:nvSpPr>
            <p:spPr>
              <a:xfrm>
                <a:off x="6052" y="5692"/>
                <a:ext cx="76" cy="40"/>
              </a:xfrm>
              <a:custGeom>
                <a:avLst/>
                <a:gdLst/>
                <a:ahLst/>
                <a:cxnLst>
                  <a:cxn ang="0">
                    <a:pos x="55" y="36"/>
                  </a:cxn>
                  <a:cxn ang="0">
                    <a:pos x="17" y="0"/>
                  </a:cxn>
                  <a:cxn ang="0">
                    <a:pos x="0" y="0"/>
                  </a:cxn>
                  <a:cxn ang="0">
                    <a:pos x="55" y="65"/>
                  </a:cxn>
                  <a:cxn ang="0">
                    <a:pos x="122" y="0"/>
                  </a:cxn>
                  <a:cxn ang="0">
                    <a:pos x="94" y="0"/>
                  </a:cxn>
                  <a:cxn ang="0">
                    <a:pos x="55" y="36"/>
                  </a:cxn>
                </a:cxnLst>
                <a:pathLst>
                  <a:path w="35" h="18">
                    <a:moveTo>
                      <a:pt x="16" y="10"/>
                    </a:moveTo>
                    <a:cubicBezTo>
                      <a:pt x="11" y="10"/>
                      <a:pt x="5" y="8"/>
                      <a:pt x="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5" y="18"/>
                      <a:pt x="16" y="18"/>
                    </a:cubicBezTo>
                    <a:cubicBezTo>
                      <a:pt x="27" y="18"/>
                      <a:pt x="35" y="10"/>
                      <a:pt x="35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8"/>
                      <a:pt x="21" y="10"/>
                      <a:pt x="16" y="1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5" name="Freeform 278"/>
              <p:cNvSpPr/>
              <p:nvPr/>
            </p:nvSpPr>
            <p:spPr>
              <a:xfrm>
                <a:off x="6500" y="5627"/>
                <a:ext cx="69" cy="59"/>
              </a:xfrm>
              <a:custGeom>
                <a:avLst/>
                <a:gdLst/>
                <a:ahLst/>
                <a:cxnLst>
                  <a:cxn ang="0">
                    <a:pos x="0" y="95"/>
                  </a:cxn>
                  <a:cxn ang="0">
                    <a:pos x="111" y="95"/>
                  </a:cxn>
                  <a:cxn ang="0">
                    <a:pos x="38" y="21"/>
                  </a:cxn>
                  <a:cxn ang="0">
                    <a:pos x="20" y="21"/>
                  </a:cxn>
                  <a:cxn ang="0">
                    <a:pos x="0" y="0"/>
                  </a:cxn>
                  <a:cxn ang="0">
                    <a:pos x="0" y="84"/>
                  </a:cxn>
                  <a:cxn ang="0">
                    <a:pos x="0" y="95"/>
                  </a:cxn>
                </a:cxnLst>
                <a:pathLst>
                  <a:path w="32" h="27">
                    <a:moveTo>
                      <a:pt x="0" y="27"/>
                    </a:moveTo>
                    <a:cubicBezTo>
                      <a:pt x="32" y="27"/>
                      <a:pt x="32" y="27"/>
                      <a:pt x="32" y="27"/>
                    </a:cubicBezTo>
                    <a:cubicBezTo>
                      <a:pt x="32" y="13"/>
                      <a:pt x="22" y="6"/>
                      <a:pt x="11" y="6"/>
                    </a:cubicBezTo>
                    <a:cubicBezTo>
                      <a:pt x="8" y="6"/>
                      <a:pt x="6" y="6"/>
                      <a:pt x="6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7"/>
                      <a:pt x="0" y="27"/>
                      <a:pt x="0" y="2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6" name="Freeform 279"/>
              <p:cNvSpPr>
                <a:spLocks noEditPoints="1"/>
              </p:cNvSpPr>
              <p:nvPr/>
            </p:nvSpPr>
            <p:spPr>
              <a:xfrm>
                <a:off x="6500" y="5111"/>
                <a:ext cx="69" cy="23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0" y="110"/>
                  </a:cxn>
                  <a:cxn ang="0">
                    <a:pos x="0" y="110"/>
                  </a:cxn>
                  <a:cxn ang="0">
                    <a:pos x="0" y="138"/>
                  </a:cxn>
                  <a:cxn ang="0">
                    <a:pos x="0" y="138"/>
                  </a:cxn>
                  <a:cxn ang="0">
                    <a:pos x="0" y="211"/>
                  </a:cxn>
                  <a:cxn ang="0">
                    <a:pos x="0" y="211"/>
                  </a:cxn>
                  <a:cxn ang="0">
                    <a:pos x="0" y="239"/>
                  </a:cxn>
                  <a:cxn ang="0">
                    <a:pos x="0" y="239"/>
                  </a:cxn>
                  <a:cxn ang="0">
                    <a:pos x="0" y="277"/>
                  </a:cxn>
                  <a:cxn ang="0">
                    <a:pos x="0" y="277"/>
                  </a:cxn>
                  <a:cxn ang="0">
                    <a:pos x="0" y="315"/>
                  </a:cxn>
                  <a:cxn ang="0">
                    <a:pos x="55" y="294"/>
                  </a:cxn>
                  <a:cxn ang="0">
                    <a:pos x="38" y="322"/>
                  </a:cxn>
                  <a:cxn ang="0">
                    <a:pos x="0" y="332"/>
                  </a:cxn>
                  <a:cxn ang="0">
                    <a:pos x="0" y="360"/>
                  </a:cxn>
                  <a:cxn ang="0">
                    <a:pos x="0" y="371"/>
                  </a:cxn>
                  <a:cxn ang="0">
                    <a:pos x="38" y="350"/>
                  </a:cxn>
                  <a:cxn ang="0">
                    <a:pos x="55" y="350"/>
                  </a:cxn>
                  <a:cxn ang="0">
                    <a:pos x="55" y="339"/>
                  </a:cxn>
                  <a:cxn ang="0">
                    <a:pos x="111" y="284"/>
                  </a:cxn>
                  <a:cxn ang="0">
                    <a:pos x="111" y="284"/>
                  </a:cxn>
                  <a:cxn ang="0">
                    <a:pos x="111" y="277"/>
                  </a:cxn>
                  <a:cxn ang="0">
                    <a:pos x="111" y="277"/>
                  </a:cxn>
                  <a:cxn ang="0">
                    <a:pos x="111" y="277"/>
                  </a:cxn>
                  <a:cxn ang="0">
                    <a:pos x="111" y="277"/>
                  </a:cxn>
                  <a:cxn ang="0">
                    <a:pos x="111" y="17"/>
                  </a:cxn>
                  <a:cxn ang="0">
                    <a:pos x="93" y="0"/>
                  </a:cxn>
                  <a:cxn ang="0">
                    <a:pos x="93" y="0"/>
                  </a:cxn>
                  <a:cxn ang="0">
                    <a:pos x="93" y="0"/>
                  </a:cxn>
                  <a:cxn ang="0">
                    <a:pos x="0" y="0"/>
                  </a:cxn>
                  <a:cxn ang="0">
                    <a:pos x="0" y="34"/>
                  </a:cxn>
                  <a:cxn ang="0">
                    <a:pos x="38" y="34"/>
                  </a:cxn>
                  <a:cxn ang="0">
                    <a:pos x="76" y="34"/>
                  </a:cxn>
                  <a:cxn ang="0">
                    <a:pos x="76" y="110"/>
                  </a:cxn>
                  <a:cxn ang="0">
                    <a:pos x="38" y="110"/>
                  </a:cxn>
                  <a:cxn ang="0">
                    <a:pos x="38" y="34"/>
                  </a:cxn>
                  <a:cxn ang="0">
                    <a:pos x="38" y="138"/>
                  </a:cxn>
                  <a:cxn ang="0">
                    <a:pos x="76" y="138"/>
                  </a:cxn>
                  <a:cxn ang="0">
                    <a:pos x="76" y="211"/>
                  </a:cxn>
                  <a:cxn ang="0">
                    <a:pos x="38" y="211"/>
                  </a:cxn>
                  <a:cxn ang="0">
                    <a:pos x="38" y="138"/>
                  </a:cxn>
                  <a:cxn ang="0">
                    <a:pos x="38" y="239"/>
                  </a:cxn>
                  <a:cxn ang="0">
                    <a:pos x="76" y="239"/>
                  </a:cxn>
                  <a:cxn ang="0">
                    <a:pos x="76" y="256"/>
                  </a:cxn>
                  <a:cxn ang="0">
                    <a:pos x="38" y="277"/>
                  </a:cxn>
                  <a:cxn ang="0">
                    <a:pos x="38" y="239"/>
                  </a:cxn>
                </a:cxnLst>
                <a:pathLst>
                  <a:path w="32" h="107">
                    <a:moveTo>
                      <a:pt x="0" y="10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16" y="85"/>
                      <a:pt x="16" y="85"/>
                      <a:pt x="16" y="85"/>
                    </a:cubicBezTo>
                    <a:cubicBezTo>
                      <a:pt x="11" y="93"/>
                      <a:pt x="11" y="93"/>
                      <a:pt x="11" y="93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0" y="104"/>
                      <a:pt x="0" y="104"/>
                      <a:pt x="0" y="107"/>
                    </a:cubicBezTo>
                    <a:cubicBezTo>
                      <a:pt x="11" y="101"/>
                      <a:pt x="11" y="101"/>
                      <a:pt x="11" y="101"/>
                    </a:cubicBezTo>
                    <a:cubicBezTo>
                      <a:pt x="14" y="101"/>
                      <a:pt x="16" y="101"/>
                      <a:pt x="16" y="101"/>
                    </a:cubicBezTo>
                    <a:cubicBezTo>
                      <a:pt x="16" y="101"/>
                      <a:pt x="16" y="101"/>
                      <a:pt x="16" y="98"/>
                    </a:cubicBezTo>
                    <a:cubicBezTo>
                      <a:pt x="32" y="82"/>
                      <a:pt x="32" y="82"/>
                      <a:pt x="32" y="82"/>
                    </a:cubicBezTo>
                    <a:cubicBezTo>
                      <a:pt x="32" y="82"/>
                      <a:pt x="32" y="82"/>
                      <a:pt x="32" y="82"/>
                    </a:cubicBezTo>
                    <a:cubicBezTo>
                      <a:pt x="32" y="80"/>
                      <a:pt x="32" y="80"/>
                      <a:pt x="32" y="80"/>
                    </a:cubicBezTo>
                    <a:cubicBezTo>
                      <a:pt x="32" y="80"/>
                      <a:pt x="32" y="80"/>
                      <a:pt x="32" y="80"/>
                    </a:cubicBezTo>
                    <a:cubicBezTo>
                      <a:pt x="32" y="80"/>
                      <a:pt x="32" y="80"/>
                      <a:pt x="32" y="80"/>
                    </a:cubicBezTo>
                    <a:cubicBezTo>
                      <a:pt x="32" y="80"/>
                      <a:pt x="32" y="80"/>
                      <a:pt x="32" y="80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2" y="2"/>
                      <a:pt x="32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lose/>
                    <a:moveTo>
                      <a:pt x="11" y="10"/>
                    </a:moveTo>
                    <a:cubicBezTo>
                      <a:pt x="22" y="10"/>
                      <a:pt x="22" y="10"/>
                      <a:pt x="22" y="10"/>
                    </a:cubicBezTo>
                    <a:cubicBezTo>
                      <a:pt x="22" y="32"/>
                      <a:pt x="22" y="32"/>
                      <a:pt x="22" y="32"/>
                    </a:cubicBezTo>
                    <a:cubicBezTo>
                      <a:pt x="11" y="32"/>
                      <a:pt x="11" y="32"/>
                      <a:pt x="11" y="32"/>
                    </a:cubicBezTo>
                    <a:lnTo>
                      <a:pt x="11" y="10"/>
                    </a:lnTo>
                    <a:close/>
                    <a:moveTo>
                      <a:pt x="11" y="40"/>
                    </a:moveTo>
                    <a:cubicBezTo>
                      <a:pt x="22" y="40"/>
                      <a:pt x="22" y="40"/>
                      <a:pt x="22" y="40"/>
                    </a:cubicBezTo>
                    <a:cubicBezTo>
                      <a:pt x="22" y="61"/>
                      <a:pt x="22" y="61"/>
                      <a:pt x="22" y="61"/>
                    </a:cubicBezTo>
                    <a:cubicBezTo>
                      <a:pt x="11" y="61"/>
                      <a:pt x="11" y="61"/>
                      <a:pt x="11" y="61"/>
                    </a:cubicBezTo>
                    <a:lnTo>
                      <a:pt x="11" y="40"/>
                    </a:lnTo>
                    <a:close/>
                    <a:moveTo>
                      <a:pt x="11" y="69"/>
                    </a:moveTo>
                    <a:cubicBezTo>
                      <a:pt x="22" y="69"/>
                      <a:pt x="22" y="69"/>
                      <a:pt x="22" y="69"/>
                    </a:cubicBezTo>
                    <a:cubicBezTo>
                      <a:pt x="22" y="74"/>
                      <a:pt x="22" y="74"/>
                      <a:pt x="22" y="74"/>
                    </a:cubicBezTo>
                    <a:cubicBezTo>
                      <a:pt x="11" y="80"/>
                      <a:pt x="11" y="80"/>
                      <a:pt x="11" y="80"/>
                    </a:cubicBezTo>
                    <a:lnTo>
                      <a:pt x="11" y="6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7" name="Freeform 280"/>
              <p:cNvSpPr>
                <a:spLocks noEditPoints="1"/>
              </p:cNvSpPr>
              <p:nvPr/>
            </p:nvSpPr>
            <p:spPr>
              <a:xfrm>
                <a:off x="5874" y="4995"/>
                <a:ext cx="253" cy="691"/>
              </a:xfrm>
              <a:custGeom>
                <a:avLst/>
                <a:gdLst/>
                <a:ahLst/>
                <a:cxnLst>
                  <a:cxn ang="0">
                    <a:pos x="397" y="1058"/>
                  </a:cxn>
                  <a:cxn ang="0">
                    <a:pos x="408" y="1048"/>
                  </a:cxn>
                  <a:cxn ang="0">
                    <a:pos x="359" y="1041"/>
                  </a:cxn>
                  <a:cxn ang="0">
                    <a:pos x="359" y="1041"/>
                  </a:cxn>
                  <a:cxn ang="0">
                    <a:pos x="408" y="669"/>
                  </a:cxn>
                  <a:cxn ang="0">
                    <a:pos x="352" y="648"/>
                  </a:cxn>
                  <a:cxn ang="0">
                    <a:pos x="165" y="166"/>
                  </a:cxn>
                  <a:cxn ang="0">
                    <a:pos x="82" y="111"/>
                  </a:cxn>
                  <a:cxn ang="0">
                    <a:pos x="193" y="131"/>
                  </a:cxn>
                  <a:cxn ang="0">
                    <a:pos x="380" y="621"/>
                  </a:cxn>
                  <a:cxn ang="0">
                    <a:pos x="387" y="621"/>
                  </a:cxn>
                  <a:cxn ang="0">
                    <a:pos x="387" y="621"/>
                  </a:cxn>
                  <a:cxn ang="0">
                    <a:pos x="408" y="621"/>
                  </a:cxn>
                  <a:cxn ang="0">
                    <a:pos x="397" y="593"/>
                  </a:cxn>
                  <a:cxn ang="0">
                    <a:pos x="408" y="537"/>
                  </a:cxn>
                  <a:cxn ang="0">
                    <a:pos x="359" y="503"/>
                  </a:cxn>
                  <a:cxn ang="0">
                    <a:pos x="359" y="426"/>
                  </a:cxn>
                  <a:cxn ang="0">
                    <a:pos x="408" y="399"/>
                  </a:cxn>
                  <a:cxn ang="0">
                    <a:pos x="359" y="326"/>
                  </a:cxn>
                  <a:cxn ang="0">
                    <a:pos x="408" y="298"/>
                  </a:cxn>
                  <a:cxn ang="0">
                    <a:pos x="359" y="222"/>
                  </a:cxn>
                  <a:cxn ang="0">
                    <a:pos x="408" y="187"/>
                  </a:cxn>
                  <a:cxn ang="0">
                    <a:pos x="325" y="187"/>
                  </a:cxn>
                  <a:cxn ang="0">
                    <a:pos x="221" y="111"/>
                  </a:cxn>
                  <a:cxn ang="0">
                    <a:pos x="214" y="93"/>
                  </a:cxn>
                  <a:cxn ang="0">
                    <a:pos x="82" y="17"/>
                  </a:cxn>
                  <a:cxn ang="0">
                    <a:pos x="0" y="55"/>
                  </a:cxn>
                  <a:cxn ang="0">
                    <a:pos x="148" y="187"/>
                  </a:cxn>
                  <a:cxn ang="0">
                    <a:pos x="325" y="676"/>
                  </a:cxn>
                  <a:cxn ang="0">
                    <a:pos x="331" y="1041"/>
                  </a:cxn>
                  <a:cxn ang="0">
                    <a:pos x="408" y="1114"/>
                  </a:cxn>
                  <a:cxn ang="0">
                    <a:pos x="408" y="1058"/>
                  </a:cxn>
                  <a:cxn ang="0">
                    <a:pos x="304" y="326"/>
                  </a:cxn>
                  <a:cxn ang="0">
                    <a:pos x="325" y="388"/>
                  </a:cxn>
                  <a:cxn ang="0">
                    <a:pos x="325" y="298"/>
                  </a:cxn>
                  <a:cxn ang="0">
                    <a:pos x="269" y="222"/>
                  </a:cxn>
                </a:cxnLst>
                <a:pathLst>
                  <a:path w="118" h="321">
                    <a:moveTo>
                      <a:pt x="118" y="305"/>
                    </a:moveTo>
                    <a:cubicBezTo>
                      <a:pt x="115" y="305"/>
                      <a:pt x="115" y="305"/>
                      <a:pt x="115" y="305"/>
                    </a:cubicBezTo>
                    <a:cubicBezTo>
                      <a:pt x="115" y="305"/>
                      <a:pt x="115" y="305"/>
                      <a:pt x="115" y="305"/>
                    </a:cubicBezTo>
                    <a:cubicBezTo>
                      <a:pt x="118" y="302"/>
                      <a:pt x="118" y="302"/>
                      <a:pt x="118" y="302"/>
                    </a:cubicBezTo>
                    <a:cubicBezTo>
                      <a:pt x="118" y="292"/>
                      <a:pt x="118" y="292"/>
                      <a:pt x="118" y="292"/>
                    </a:cubicBezTo>
                    <a:cubicBezTo>
                      <a:pt x="104" y="300"/>
                      <a:pt x="104" y="300"/>
                      <a:pt x="104" y="300"/>
                    </a:cubicBezTo>
                    <a:cubicBezTo>
                      <a:pt x="104" y="300"/>
                      <a:pt x="104" y="300"/>
                      <a:pt x="104" y="300"/>
                    </a:cubicBezTo>
                    <a:cubicBezTo>
                      <a:pt x="104" y="300"/>
                      <a:pt x="104" y="300"/>
                      <a:pt x="104" y="300"/>
                    </a:cubicBezTo>
                    <a:cubicBezTo>
                      <a:pt x="104" y="198"/>
                      <a:pt x="104" y="198"/>
                      <a:pt x="104" y="198"/>
                    </a:cubicBezTo>
                    <a:cubicBezTo>
                      <a:pt x="118" y="193"/>
                      <a:pt x="118" y="193"/>
                      <a:pt x="118" y="193"/>
                    </a:cubicBezTo>
                    <a:cubicBezTo>
                      <a:pt x="118" y="185"/>
                      <a:pt x="118" y="185"/>
                      <a:pt x="118" y="185"/>
                    </a:cubicBezTo>
                    <a:cubicBezTo>
                      <a:pt x="102" y="187"/>
                      <a:pt x="102" y="187"/>
                      <a:pt x="102" y="187"/>
                    </a:cubicBezTo>
                    <a:cubicBezTo>
                      <a:pt x="51" y="48"/>
                      <a:pt x="51" y="48"/>
                      <a:pt x="51" y="48"/>
                    </a:cubicBezTo>
                    <a:cubicBezTo>
                      <a:pt x="51" y="48"/>
                      <a:pt x="51" y="48"/>
                      <a:pt x="48" y="48"/>
                    </a:cubicBezTo>
                    <a:cubicBezTo>
                      <a:pt x="48" y="48"/>
                      <a:pt x="48" y="48"/>
                      <a:pt x="48" y="48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9" y="27"/>
                      <a:pt x="32" y="24"/>
                      <a:pt x="32" y="19"/>
                    </a:cubicBezTo>
                    <a:cubicBezTo>
                      <a:pt x="56" y="38"/>
                      <a:pt x="56" y="38"/>
                      <a:pt x="56" y="38"/>
                    </a:cubicBezTo>
                    <a:cubicBezTo>
                      <a:pt x="110" y="177"/>
                      <a:pt x="110" y="177"/>
                      <a:pt x="110" y="177"/>
                    </a:cubicBezTo>
                    <a:cubicBezTo>
                      <a:pt x="110" y="179"/>
                      <a:pt x="110" y="179"/>
                      <a:pt x="110" y="179"/>
                    </a:cubicBezTo>
                    <a:cubicBezTo>
                      <a:pt x="110" y="179"/>
                      <a:pt x="110" y="179"/>
                      <a:pt x="110" y="179"/>
                    </a:cubicBezTo>
                    <a:cubicBezTo>
                      <a:pt x="112" y="179"/>
                      <a:pt x="112" y="179"/>
                      <a:pt x="112" y="179"/>
                    </a:cubicBezTo>
                    <a:cubicBezTo>
                      <a:pt x="112" y="179"/>
                      <a:pt x="112" y="179"/>
                      <a:pt x="112" y="179"/>
                    </a:cubicBezTo>
                    <a:cubicBezTo>
                      <a:pt x="112" y="179"/>
                      <a:pt x="112" y="179"/>
                      <a:pt x="112" y="179"/>
                    </a:cubicBezTo>
                    <a:cubicBezTo>
                      <a:pt x="115" y="179"/>
                      <a:pt x="115" y="179"/>
                      <a:pt x="115" y="179"/>
                    </a:cubicBezTo>
                    <a:cubicBezTo>
                      <a:pt x="118" y="179"/>
                      <a:pt x="118" y="179"/>
                      <a:pt x="118" y="179"/>
                    </a:cubicBezTo>
                    <a:cubicBezTo>
                      <a:pt x="118" y="171"/>
                      <a:pt x="118" y="171"/>
                      <a:pt x="118" y="171"/>
                    </a:cubicBezTo>
                    <a:cubicBezTo>
                      <a:pt x="115" y="171"/>
                      <a:pt x="115" y="171"/>
                      <a:pt x="115" y="171"/>
                    </a:cubicBezTo>
                    <a:cubicBezTo>
                      <a:pt x="110" y="155"/>
                      <a:pt x="110" y="155"/>
                      <a:pt x="110" y="155"/>
                    </a:cubicBezTo>
                    <a:cubicBezTo>
                      <a:pt x="118" y="155"/>
                      <a:pt x="118" y="155"/>
                      <a:pt x="118" y="155"/>
                    </a:cubicBezTo>
                    <a:cubicBezTo>
                      <a:pt x="118" y="145"/>
                      <a:pt x="118" y="145"/>
                      <a:pt x="118" y="145"/>
                    </a:cubicBezTo>
                    <a:cubicBezTo>
                      <a:pt x="104" y="145"/>
                      <a:pt x="104" y="145"/>
                      <a:pt x="104" y="145"/>
                    </a:cubicBezTo>
                    <a:cubicBezTo>
                      <a:pt x="104" y="139"/>
                      <a:pt x="104" y="139"/>
                      <a:pt x="104" y="139"/>
                    </a:cubicBezTo>
                    <a:cubicBezTo>
                      <a:pt x="104" y="123"/>
                      <a:pt x="104" y="123"/>
                      <a:pt x="104" y="123"/>
                    </a:cubicBezTo>
                    <a:cubicBezTo>
                      <a:pt x="118" y="123"/>
                      <a:pt x="118" y="123"/>
                      <a:pt x="118" y="123"/>
                    </a:cubicBezTo>
                    <a:cubicBezTo>
                      <a:pt x="118" y="115"/>
                      <a:pt x="118" y="115"/>
                      <a:pt x="118" y="115"/>
                    </a:cubicBezTo>
                    <a:cubicBezTo>
                      <a:pt x="104" y="115"/>
                      <a:pt x="104" y="115"/>
                      <a:pt x="104" y="115"/>
                    </a:cubicBezTo>
                    <a:cubicBezTo>
                      <a:pt x="104" y="94"/>
                      <a:pt x="104" y="94"/>
                      <a:pt x="104" y="94"/>
                    </a:cubicBezTo>
                    <a:cubicBezTo>
                      <a:pt x="118" y="94"/>
                      <a:pt x="118" y="94"/>
                      <a:pt x="118" y="94"/>
                    </a:cubicBezTo>
                    <a:cubicBezTo>
                      <a:pt x="118" y="86"/>
                      <a:pt x="118" y="86"/>
                      <a:pt x="118" y="86"/>
                    </a:cubicBezTo>
                    <a:cubicBezTo>
                      <a:pt x="104" y="86"/>
                      <a:pt x="104" y="86"/>
                      <a:pt x="104" y="86"/>
                    </a:cubicBezTo>
                    <a:cubicBezTo>
                      <a:pt x="104" y="64"/>
                      <a:pt x="104" y="64"/>
                      <a:pt x="104" y="64"/>
                    </a:cubicBezTo>
                    <a:cubicBezTo>
                      <a:pt x="118" y="64"/>
                      <a:pt x="118" y="64"/>
                      <a:pt x="118" y="64"/>
                    </a:cubicBezTo>
                    <a:cubicBezTo>
                      <a:pt x="118" y="54"/>
                      <a:pt x="118" y="54"/>
                      <a:pt x="118" y="54"/>
                    </a:cubicBezTo>
                    <a:cubicBezTo>
                      <a:pt x="104" y="54"/>
                      <a:pt x="104" y="54"/>
                      <a:pt x="104" y="54"/>
                    </a:cubicBezTo>
                    <a:cubicBezTo>
                      <a:pt x="94" y="54"/>
                      <a:pt x="94" y="54"/>
                      <a:pt x="94" y="54"/>
                    </a:cubicBezTo>
                    <a:cubicBezTo>
                      <a:pt x="72" y="54"/>
                      <a:pt x="72" y="54"/>
                      <a:pt x="72" y="54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4" y="30"/>
                      <a:pt x="62" y="30"/>
                    </a:cubicBezTo>
                    <a:cubicBezTo>
                      <a:pt x="62" y="30"/>
                      <a:pt x="62" y="30"/>
                      <a:pt x="62" y="27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4" y="0"/>
                      <a:pt x="19" y="0"/>
                      <a:pt x="16" y="0"/>
                    </a:cubicBezTo>
                    <a:cubicBezTo>
                      <a:pt x="8" y="0"/>
                      <a:pt x="0" y="8"/>
                      <a:pt x="0" y="16"/>
                    </a:cubicBezTo>
                    <a:cubicBezTo>
                      <a:pt x="0" y="22"/>
                      <a:pt x="3" y="27"/>
                      <a:pt x="8" y="32"/>
                    </a:cubicBezTo>
                    <a:cubicBezTo>
                      <a:pt x="43" y="54"/>
                      <a:pt x="43" y="54"/>
                      <a:pt x="43" y="54"/>
                    </a:cubicBezTo>
                    <a:cubicBezTo>
                      <a:pt x="94" y="193"/>
                      <a:pt x="94" y="193"/>
                      <a:pt x="94" y="193"/>
                    </a:cubicBezTo>
                    <a:cubicBezTo>
                      <a:pt x="94" y="195"/>
                      <a:pt x="94" y="195"/>
                      <a:pt x="94" y="195"/>
                    </a:cubicBezTo>
                    <a:cubicBezTo>
                      <a:pt x="94" y="300"/>
                      <a:pt x="94" y="300"/>
                      <a:pt x="94" y="300"/>
                    </a:cubicBezTo>
                    <a:cubicBezTo>
                      <a:pt x="96" y="300"/>
                      <a:pt x="96" y="300"/>
                      <a:pt x="96" y="300"/>
                    </a:cubicBezTo>
                    <a:cubicBezTo>
                      <a:pt x="86" y="300"/>
                      <a:pt x="78" y="310"/>
                      <a:pt x="78" y="321"/>
                    </a:cubicBezTo>
                    <a:cubicBezTo>
                      <a:pt x="118" y="321"/>
                      <a:pt x="118" y="321"/>
                      <a:pt x="118" y="321"/>
                    </a:cubicBezTo>
                    <a:cubicBezTo>
                      <a:pt x="118" y="321"/>
                      <a:pt x="118" y="321"/>
                      <a:pt x="118" y="318"/>
                    </a:cubicBezTo>
                    <a:lnTo>
                      <a:pt x="118" y="305"/>
                    </a:lnTo>
                    <a:close/>
                    <a:moveTo>
                      <a:pt x="94" y="112"/>
                    </a:moveTo>
                    <a:cubicBezTo>
                      <a:pt x="88" y="94"/>
                      <a:pt x="88" y="94"/>
                      <a:pt x="88" y="94"/>
                    </a:cubicBezTo>
                    <a:cubicBezTo>
                      <a:pt x="94" y="94"/>
                      <a:pt x="94" y="94"/>
                      <a:pt x="94" y="94"/>
                    </a:cubicBezTo>
                    <a:lnTo>
                      <a:pt x="94" y="112"/>
                    </a:lnTo>
                    <a:close/>
                    <a:moveTo>
                      <a:pt x="94" y="64"/>
                    </a:moveTo>
                    <a:cubicBezTo>
                      <a:pt x="94" y="86"/>
                      <a:pt x="94" y="86"/>
                      <a:pt x="94" y="86"/>
                    </a:cubicBezTo>
                    <a:cubicBezTo>
                      <a:pt x="83" y="86"/>
                      <a:pt x="83" y="86"/>
                      <a:pt x="83" y="86"/>
                    </a:cubicBezTo>
                    <a:cubicBezTo>
                      <a:pt x="78" y="64"/>
                      <a:pt x="78" y="64"/>
                      <a:pt x="78" y="64"/>
                    </a:cubicBezTo>
                    <a:lnTo>
                      <a:pt x="94" y="6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8" name="Freeform 281"/>
              <p:cNvSpPr/>
              <p:nvPr/>
            </p:nvSpPr>
            <p:spPr>
              <a:xfrm>
                <a:off x="6490" y="5692"/>
                <a:ext cx="69" cy="40"/>
              </a:xfrm>
              <a:custGeom>
                <a:avLst/>
                <a:gdLst/>
                <a:ahLst/>
                <a:cxnLst>
                  <a:cxn ang="0">
                    <a:pos x="55" y="36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0" y="36"/>
                  </a:cxn>
                  <a:cxn ang="0">
                    <a:pos x="55" y="65"/>
                  </a:cxn>
                  <a:cxn ang="0">
                    <a:pos x="111" y="0"/>
                  </a:cxn>
                  <a:cxn ang="0">
                    <a:pos x="93" y="0"/>
                  </a:cxn>
                  <a:cxn ang="0">
                    <a:pos x="55" y="36"/>
                  </a:cxn>
                </a:cxnLst>
                <a:pathLst>
                  <a:path w="32" h="18">
                    <a:moveTo>
                      <a:pt x="16" y="10"/>
                    </a:moveTo>
                    <a:cubicBezTo>
                      <a:pt x="11" y="10"/>
                      <a:pt x="5" y="8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2"/>
                      <a:pt x="0" y="8"/>
                      <a:pt x="0" y="10"/>
                    </a:cubicBezTo>
                    <a:cubicBezTo>
                      <a:pt x="5" y="16"/>
                      <a:pt x="11" y="18"/>
                      <a:pt x="16" y="18"/>
                    </a:cubicBezTo>
                    <a:cubicBezTo>
                      <a:pt x="27" y="18"/>
                      <a:pt x="32" y="10"/>
                      <a:pt x="32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8"/>
                      <a:pt x="21" y="10"/>
                      <a:pt x="16" y="1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39" name="Freeform 282"/>
              <p:cNvSpPr/>
              <p:nvPr/>
            </p:nvSpPr>
            <p:spPr>
              <a:xfrm>
                <a:off x="6500" y="5692"/>
                <a:ext cx="34" cy="17"/>
              </a:xfrm>
              <a:custGeom>
                <a:avLst/>
                <a:gdLst/>
                <a:ahLst/>
                <a:cxnLst>
                  <a:cxn ang="0">
                    <a:pos x="37" y="28"/>
                  </a:cxn>
                  <a:cxn ang="0">
                    <a:pos x="55" y="0"/>
                  </a:cxn>
                  <a:cxn ang="0">
                    <a:pos x="0" y="0"/>
                  </a:cxn>
                  <a:cxn ang="0">
                    <a:pos x="37" y="28"/>
                  </a:cxn>
                </a:cxnLst>
                <a:pathLst>
                  <a:path w="16" h="8">
                    <a:moveTo>
                      <a:pt x="11" y="8"/>
                    </a:moveTo>
                    <a:cubicBezTo>
                      <a:pt x="14" y="8"/>
                      <a:pt x="16" y="5"/>
                      <a:pt x="1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6" y="8"/>
                      <a:pt x="11" y="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40" name="Freeform 283"/>
              <p:cNvSpPr/>
              <p:nvPr/>
            </p:nvSpPr>
            <p:spPr>
              <a:xfrm>
                <a:off x="7215" y="4824"/>
                <a:ext cx="132" cy="10"/>
              </a:xfrm>
              <a:custGeom>
                <a:avLst/>
                <a:gdLst/>
                <a:ahLst/>
                <a:cxnLst>
                  <a:cxn ang="0">
                    <a:pos x="212" y="9"/>
                  </a:cxn>
                  <a:cxn ang="0">
                    <a:pos x="205" y="16"/>
                  </a:cxn>
                  <a:cxn ang="0">
                    <a:pos x="17" y="16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17" y="0"/>
                  </a:cxn>
                  <a:cxn ang="0">
                    <a:pos x="205" y="0"/>
                  </a:cxn>
                  <a:cxn ang="0">
                    <a:pos x="212" y="9"/>
                  </a:cxn>
                </a:cxnLst>
                <a:pathLst>
                  <a:path w="61" h="5">
                    <a:moveTo>
                      <a:pt x="61" y="3"/>
                    </a:moveTo>
                    <a:cubicBezTo>
                      <a:pt x="61" y="5"/>
                      <a:pt x="59" y="5"/>
                      <a:pt x="59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3" y="5"/>
                      <a:pt x="0" y="5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3" y="0"/>
                      <a:pt x="5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1" y="0"/>
                      <a:pt x="61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41" name="Freeform 284"/>
              <p:cNvSpPr/>
              <p:nvPr/>
            </p:nvSpPr>
            <p:spPr>
              <a:xfrm>
                <a:off x="7215" y="4973"/>
                <a:ext cx="132" cy="13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205" y="21"/>
                  </a:cxn>
                  <a:cxn ang="0">
                    <a:pos x="17" y="2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205" y="0"/>
                  </a:cxn>
                  <a:cxn ang="0">
                    <a:pos x="212" y="0"/>
                  </a:cxn>
                </a:cxnLst>
                <a:pathLst>
                  <a:path w="61" h="6">
                    <a:moveTo>
                      <a:pt x="61" y="0"/>
                    </a:moveTo>
                    <a:cubicBezTo>
                      <a:pt x="61" y="6"/>
                      <a:pt x="59" y="6"/>
                      <a:pt x="59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3" y="6"/>
                      <a:pt x="0" y="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3" y="0"/>
                      <a:pt x="5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1" y="0"/>
                      <a:pt x="61" y="0"/>
                      <a:pt x="6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42" name="Freeform 285"/>
              <p:cNvSpPr/>
              <p:nvPr/>
            </p:nvSpPr>
            <p:spPr>
              <a:xfrm>
                <a:off x="7231" y="4847"/>
                <a:ext cx="104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8"/>
                  </a:cxn>
                  <a:cxn ang="0">
                    <a:pos x="82" y="18"/>
                  </a:cxn>
                  <a:cxn ang="0">
                    <a:pos x="82" y="167"/>
                  </a:cxn>
                  <a:cxn ang="0">
                    <a:pos x="0" y="167"/>
                  </a:cxn>
                  <a:cxn ang="0">
                    <a:pos x="0" y="184"/>
                  </a:cxn>
                  <a:cxn ang="0">
                    <a:pos x="168" y="184"/>
                  </a:cxn>
                  <a:cxn ang="0">
                    <a:pos x="168" y="0"/>
                  </a:cxn>
                  <a:cxn ang="0">
                    <a:pos x="0" y="0"/>
                  </a:cxn>
                </a:cxnLst>
                <a:pathLst>
                  <a:path w="73" h="80">
                    <a:moveTo>
                      <a:pt x="0" y="0"/>
                    </a:moveTo>
                    <a:lnTo>
                      <a:pt x="0" y="8"/>
                    </a:lnTo>
                    <a:lnTo>
                      <a:pt x="36" y="8"/>
                    </a:lnTo>
                    <a:lnTo>
                      <a:pt x="36" y="73"/>
                    </a:lnTo>
                    <a:lnTo>
                      <a:pt x="0" y="73"/>
                    </a:lnTo>
                    <a:lnTo>
                      <a:pt x="0" y="80"/>
                    </a:lnTo>
                    <a:lnTo>
                      <a:pt x="73" y="80"/>
                    </a:lnTo>
                    <a:lnTo>
                      <a:pt x="7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43" name="Rectangle 286"/>
              <p:cNvSpPr/>
              <p:nvPr/>
            </p:nvSpPr>
            <p:spPr>
              <a:xfrm>
                <a:off x="7231" y="4868"/>
                <a:ext cx="34" cy="7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4" name="Freeform 287"/>
              <p:cNvSpPr/>
              <p:nvPr/>
            </p:nvSpPr>
            <p:spPr>
              <a:xfrm>
                <a:off x="7064" y="4824"/>
                <a:ext cx="59" cy="1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4"/>
                  </a:cxn>
                  <a:cxn ang="0">
                    <a:pos x="39" y="64"/>
                  </a:cxn>
                  <a:cxn ang="0">
                    <a:pos x="39" y="221"/>
                  </a:cxn>
                  <a:cxn ang="0">
                    <a:pos x="0" y="221"/>
                  </a:cxn>
                  <a:cxn ang="0">
                    <a:pos x="0" y="261"/>
                  </a:cxn>
                  <a:cxn ang="0">
                    <a:pos x="95" y="261"/>
                  </a:cxn>
                  <a:cxn ang="0">
                    <a:pos x="95" y="0"/>
                  </a:cxn>
                  <a:cxn ang="0">
                    <a:pos x="0" y="0"/>
                  </a:cxn>
                </a:cxnLst>
                <a:pathLst>
                  <a:path w="41" h="113">
                    <a:moveTo>
                      <a:pt x="0" y="0"/>
                    </a:moveTo>
                    <a:lnTo>
                      <a:pt x="0" y="28"/>
                    </a:lnTo>
                    <a:lnTo>
                      <a:pt x="17" y="28"/>
                    </a:lnTo>
                    <a:lnTo>
                      <a:pt x="17" y="96"/>
                    </a:lnTo>
                    <a:lnTo>
                      <a:pt x="0" y="96"/>
                    </a:lnTo>
                    <a:lnTo>
                      <a:pt x="0" y="113"/>
                    </a:lnTo>
                    <a:lnTo>
                      <a:pt x="41" y="113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45" name="Rectangle 288"/>
              <p:cNvSpPr/>
              <p:nvPr/>
            </p:nvSpPr>
            <p:spPr>
              <a:xfrm>
                <a:off x="7064" y="4868"/>
                <a:ext cx="13" cy="8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6" name="Freeform 289"/>
              <p:cNvSpPr/>
              <p:nvPr/>
            </p:nvSpPr>
            <p:spPr>
              <a:xfrm>
                <a:off x="7140" y="4824"/>
                <a:ext cx="61" cy="1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4"/>
                  </a:cxn>
                  <a:cxn ang="0">
                    <a:pos x="27" y="64"/>
                  </a:cxn>
                  <a:cxn ang="0">
                    <a:pos x="27" y="221"/>
                  </a:cxn>
                  <a:cxn ang="0">
                    <a:pos x="0" y="221"/>
                  </a:cxn>
                  <a:cxn ang="0">
                    <a:pos x="0" y="261"/>
                  </a:cxn>
                  <a:cxn ang="0">
                    <a:pos x="99" y="261"/>
                  </a:cxn>
                  <a:cxn ang="0">
                    <a:pos x="99" y="0"/>
                  </a:cxn>
                  <a:cxn ang="0">
                    <a:pos x="0" y="0"/>
                  </a:cxn>
                </a:cxnLst>
                <a:pathLst>
                  <a:path w="43" h="113">
                    <a:moveTo>
                      <a:pt x="0" y="0"/>
                    </a:moveTo>
                    <a:lnTo>
                      <a:pt x="0" y="28"/>
                    </a:lnTo>
                    <a:lnTo>
                      <a:pt x="12" y="28"/>
                    </a:lnTo>
                    <a:lnTo>
                      <a:pt x="12" y="96"/>
                    </a:lnTo>
                    <a:lnTo>
                      <a:pt x="0" y="96"/>
                    </a:lnTo>
                    <a:lnTo>
                      <a:pt x="0" y="113"/>
                    </a:lnTo>
                    <a:lnTo>
                      <a:pt x="43" y="113"/>
                    </a:lnTo>
                    <a:lnTo>
                      <a:pt x="4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47" name="Rectangle 290"/>
              <p:cNvSpPr/>
              <p:nvPr/>
            </p:nvSpPr>
            <p:spPr>
              <a:xfrm>
                <a:off x="7140" y="4868"/>
                <a:ext cx="17" cy="8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8" name="Freeform 291"/>
              <p:cNvSpPr/>
              <p:nvPr/>
            </p:nvSpPr>
            <p:spPr>
              <a:xfrm>
                <a:off x="7572" y="4687"/>
                <a:ext cx="38" cy="10"/>
              </a:xfrm>
              <a:custGeom>
                <a:avLst/>
                <a:gdLst/>
                <a:ahLst/>
                <a:cxnLst>
                  <a:cxn ang="0">
                    <a:pos x="62" y="0"/>
                  </a:cxn>
                  <a:cxn ang="0">
                    <a:pos x="55" y="16"/>
                  </a:cxn>
                  <a:cxn ang="0">
                    <a:pos x="0" y="1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62" y="0"/>
                  </a:cxn>
                </a:cxnLst>
                <a:pathLst>
                  <a:path w="18" h="5">
                    <a:moveTo>
                      <a:pt x="18" y="0"/>
                    </a:moveTo>
                    <a:cubicBezTo>
                      <a:pt x="18" y="2"/>
                      <a:pt x="16" y="5"/>
                      <a:pt x="16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8" y="0"/>
                      <a:pt x="18" y="0"/>
                      <a:pt x="1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49" name="Freeform 292"/>
              <p:cNvSpPr/>
              <p:nvPr/>
            </p:nvSpPr>
            <p:spPr>
              <a:xfrm>
                <a:off x="7535" y="4697"/>
                <a:ext cx="117" cy="289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0"/>
                  </a:cxn>
                  <a:cxn ang="0">
                    <a:pos x="66" y="0"/>
                  </a:cxn>
                  <a:cxn ang="0">
                    <a:pos x="66" y="38"/>
                  </a:cxn>
                  <a:cxn ang="0">
                    <a:pos x="0" y="83"/>
                  </a:cxn>
                  <a:cxn ang="0">
                    <a:pos x="59" y="83"/>
                  </a:cxn>
                  <a:cxn ang="0">
                    <a:pos x="94" y="121"/>
                  </a:cxn>
                  <a:cxn ang="0">
                    <a:pos x="94" y="354"/>
                  </a:cxn>
                  <a:cxn ang="0">
                    <a:pos x="59" y="389"/>
                  </a:cxn>
                  <a:cxn ang="0">
                    <a:pos x="0" y="389"/>
                  </a:cxn>
                  <a:cxn ang="0">
                    <a:pos x="0" y="438"/>
                  </a:cxn>
                  <a:cxn ang="0">
                    <a:pos x="21" y="466"/>
                  </a:cxn>
                  <a:cxn ang="0">
                    <a:pos x="59" y="438"/>
                  </a:cxn>
                  <a:cxn ang="0">
                    <a:pos x="59" y="438"/>
                  </a:cxn>
                  <a:cxn ang="0">
                    <a:pos x="94" y="445"/>
                  </a:cxn>
                  <a:cxn ang="0">
                    <a:pos x="122" y="438"/>
                  </a:cxn>
                  <a:cxn ang="0">
                    <a:pos x="122" y="438"/>
                  </a:cxn>
                  <a:cxn ang="0">
                    <a:pos x="150" y="466"/>
                  </a:cxn>
                  <a:cxn ang="0">
                    <a:pos x="189" y="438"/>
                  </a:cxn>
                  <a:cxn ang="0">
                    <a:pos x="189" y="354"/>
                  </a:cxn>
                  <a:cxn ang="0">
                    <a:pos x="189" y="333"/>
                  </a:cxn>
                  <a:cxn ang="0">
                    <a:pos x="189" y="132"/>
                  </a:cxn>
                  <a:cxn ang="0">
                    <a:pos x="115" y="38"/>
                  </a:cxn>
                </a:cxnLst>
                <a:pathLst>
                  <a:path w="54" h="134">
                    <a:moveTo>
                      <a:pt x="33" y="11"/>
                    </a:moveTo>
                    <a:cubicBezTo>
                      <a:pt x="33" y="0"/>
                      <a:pt x="33" y="0"/>
                      <a:pt x="33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1" y="11"/>
                      <a:pt x="6" y="16"/>
                      <a:pt x="0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22" y="24"/>
                      <a:pt x="27" y="27"/>
                      <a:pt x="27" y="35"/>
                    </a:cubicBezTo>
                    <a:cubicBezTo>
                      <a:pt x="27" y="102"/>
                      <a:pt x="27" y="102"/>
                      <a:pt x="27" y="102"/>
                    </a:cubicBezTo>
                    <a:cubicBezTo>
                      <a:pt x="27" y="107"/>
                      <a:pt x="22" y="112"/>
                      <a:pt x="17" y="112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28"/>
                      <a:pt x="3" y="134"/>
                      <a:pt x="6" y="134"/>
                    </a:cubicBezTo>
                    <a:cubicBezTo>
                      <a:pt x="11" y="134"/>
                      <a:pt x="17" y="128"/>
                      <a:pt x="17" y="126"/>
                    </a:cubicBezTo>
                    <a:cubicBezTo>
                      <a:pt x="17" y="126"/>
                      <a:pt x="17" y="126"/>
                      <a:pt x="17" y="126"/>
                    </a:cubicBezTo>
                    <a:cubicBezTo>
                      <a:pt x="19" y="128"/>
                      <a:pt x="22" y="128"/>
                      <a:pt x="27" y="128"/>
                    </a:cubicBezTo>
                    <a:cubicBezTo>
                      <a:pt x="27" y="128"/>
                      <a:pt x="33" y="128"/>
                      <a:pt x="35" y="126"/>
                    </a:cubicBezTo>
                    <a:cubicBezTo>
                      <a:pt x="35" y="126"/>
                      <a:pt x="35" y="126"/>
                      <a:pt x="35" y="126"/>
                    </a:cubicBezTo>
                    <a:cubicBezTo>
                      <a:pt x="35" y="128"/>
                      <a:pt x="38" y="134"/>
                      <a:pt x="43" y="134"/>
                    </a:cubicBezTo>
                    <a:cubicBezTo>
                      <a:pt x="49" y="134"/>
                      <a:pt x="54" y="128"/>
                      <a:pt x="54" y="126"/>
                    </a:cubicBezTo>
                    <a:cubicBezTo>
                      <a:pt x="54" y="102"/>
                      <a:pt x="54" y="102"/>
                      <a:pt x="54" y="102"/>
                    </a:cubicBezTo>
                    <a:cubicBezTo>
                      <a:pt x="54" y="96"/>
                      <a:pt x="54" y="96"/>
                      <a:pt x="54" y="96"/>
                    </a:cubicBezTo>
                    <a:cubicBezTo>
                      <a:pt x="54" y="38"/>
                      <a:pt x="54" y="38"/>
                      <a:pt x="54" y="38"/>
                    </a:cubicBezTo>
                    <a:cubicBezTo>
                      <a:pt x="54" y="22"/>
                      <a:pt x="43" y="14"/>
                      <a:pt x="33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0" name="Freeform 293"/>
              <p:cNvSpPr/>
              <p:nvPr/>
            </p:nvSpPr>
            <p:spPr>
              <a:xfrm>
                <a:off x="7535" y="4755"/>
                <a:ext cx="47" cy="172"/>
              </a:xfrm>
              <a:custGeom>
                <a:avLst/>
                <a:gdLst/>
                <a:ahLst/>
                <a:cxnLst>
                  <a:cxn ang="0">
                    <a:pos x="76" y="238"/>
                  </a:cxn>
                  <a:cxn ang="0">
                    <a:pos x="76" y="38"/>
                  </a:cxn>
                  <a:cxn ang="0">
                    <a:pos x="48" y="0"/>
                  </a:cxn>
                  <a:cxn ang="0">
                    <a:pos x="0" y="0"/>
                  </a:cxn>
                  <a:cxn ang="0">
                    <a:pos x="0" y="38"/>
                  </a:cxn>
                  <a:cxn ang="0">
                    <a:pos x="0" y="231"/>
                  </a:cxn>
                  <a:cxn ang="0">
                    <a:pos x="0" y="238"/>
                  </a:cxn>
                  <a:cxn ang="0">
                    <a:pos x="0" y="277"/>
                  </a:cxn>
                  <a:cxn ang="0">
                    <a:pos x="48" y="277"/>
                  </a:cxn>
                  <a:cxn ang="0">
                    <a:pos x="76" y="238"/>
                  </a:cxn>
                </a:cxnLst>
                <a:pathLst>
                  <a:path w="22" h="80">
                    <a:moveTo>
                      <a:pt x="22" y="69"/>
                    </a:move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5"/>
                      <a:pt x="19" y="0"/>
                      <a:pt x="1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0" y="8"/>
                      <a:pt x="0" y="11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14" y="80"/>
                      <a:pt x="14" y="80"/>
                      <a:pt x="14" y="80"/>
                    </a:cubicBezTo>
                    <a:cubicBezTo>
                      <a:pt x="19" y="80"/>
                      <a:pt x="22" y="75"/>
                      <a:pt x="22" y="6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1" name="Freeform 294"/>
              <p:cNvSpPr/>
              <p:nvPr/>
            </p:nvSpPr>
            <p:spPr>
              <a:xfrm>
                <a:off x="7376" y="4834"/>
                <a:ext cx="34" cy="0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55" y="0"/>
                  </a:cxn>
                  <a:cxn ang="0">
                    <a:pos x="55" y="0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0"/>
                  </a:cxn>
                  <a:cxn ang="0">
                    <a:pos x="55" y="0"/>
                  </a:cxn>
                </a:cxnLst>
                <a:pathLst>
                  <a:path w="24" h="1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2" name="Freeform 295"/>
              <p:cNvSpPr/>
              <p:nvPr/>
            </p:nvSpPr>
            <p:spPr>
              <a:xfrm>
                <a:off x="7364" y="4868"/>
                <a:ext cx="65" cy="87"/>
              </a:xfrm>
              <a:custGeom>
                <a:avLst/>
                <a:gdLst/>
                <a:ahLst/>
                <a:cxnLst>
                  <a:cxn ang="0">
                    <a:pos x="104" y="0"/>
                  </a:cxn>
                  <a:cxn ang="0">
                    <a:pos x="0" y="113"/>
                  </a:cxn>
                  <a:cxn ang="0">
                    <a:pos x="0" y="141"/>
                  </a:cxn>
                  <a:cxn ang="0">
                    <a:pos x="104" y="39"/>
                  </a:cxn>
                  <a:cxn ang="0">
                    <a:pos x="104" y="0"/>
                  </a:cxn>
                </a:cxnLst>
                <a:pathLst>
                  <a:path w="45" h="61">
                    <a:moveTo>
                      <a:pt x="45" y="0"/>
                    </a:moveTo>
                    <a:lnTo>
                      <a:pt x="0" y="49"/>
                    </a:lnTo>
                    <a:lnTo>
                      <a:pt x="0" y="61"/>
                    </a:lnTo>
                    <a:lnTo>
                      <a:pt x="45" y="17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3" name="Freeform 296"/>
              <p:cNvSpPr/>
              <p:nvPr/>
            </p:nvSpPr>
            <p:spPr>
              <a:xfrm>
                <a:off x="7364" y="4834"/>
                <a:ext cx="65" cy="87"/>
              </a:xfrm>
              <a:custGeom>
                <a:avLst/>
                <a:gdLst/>
                <a:ahLst/>
                <a:cxnLst>
                  <a:cxn ang="0">
                    <a:pos x="104" y="38"/>
                  </a:cxn>
                  <a:cxn ang="0">
                    <a:pos x="76" y="0"/>
                  </a:cxn>
                  <a:cxn ang="0">
                    <a:pos x="55" y="0"/>
                  </a:cxn>
                  <a:cxn ang="0">
                    <a:pos x="20" y="0"/>
                  </a:cxn>
                  <a:cxn ang="0">
                    <a:pos x="0" y="38"/>
                  </a:cxn>
                  <a:cxn ang="0">
                    <a:pos x="0" y="141"/>
                  </a:cxn>
                  <a:cxn ang="0">
                    <a:pos x="104" y="38"/>
                  </a:cxn>
                </a:cxnLst>
                <a:pathLst>
                  <a:path w="30" h="40">
                    <a:moveTo>
                      <a:pt x="30" y="11"/>
                    </a:moveTo>
                    <a:cubicBezTo>
                      <a:pt x="30" y="6"/>
                      <a:pt x="22" y="6"/>
                      <a:pt x="22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6"/>
                      <a:pt x="0" y="6"/>
                      <a:pt x="0" y="11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30" y="11"/>
                      <a:pt x="30" y="11"/>
                      <a:pt x="30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8" name="Freeform 297"/>
              <p:cNvSpPr/>
              <p:nvPr/>
            </p:nvSpPr>
            <p:spPr>
              <a:xfrm>
                <a:off x="7364" y="4904"/>
                <a:ext cx="65" cy="81"/>
              </a:xfrm>
              <a:custGeom>
                <a:avLst/>
                <a:gdLst/>
                <a:ahLst/>
                <a:cxnLst>
                  <a:cxn ang="0">
                    <a:pos x="0" y="110"/>
                  </a:cxn>
                  <a:cxn ang="0">
                    <a:pos x="20" y="131"/>
                  </a:cxn>
                  <a:cxn ang="0">
                    <a:pos x="55" y="131"/>
                  </a:cxn>
                  <a:cxn ang="0">
                    <a:pos x="76" y="131"/>
                  </a:cxn>
                  <a:cxn ang="0">
                    <a:pos x="104" y="110"/>
                  </a:cxn>
                  <a:cxn ang="0">
                    <a:pos x="104" y="0"/>
                  </a:cxn>
                  <a:cxn ang="0">
                    <a:pos x="0" y="110"/>
                  </a:cxn>
                </a:cxnLst>
                <a:pathLst>
                  <a:path w="30" h="38">
                    <a:moveTo>
                      <a:pt x="0" y="32"/>
                    </a:moveTo>
                    <a:cubicBezTo>
                      <a:pt x="0" y="38"/>
                      <a:pt x="3" y="38"/>
                      <a:pt x="6" y="38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7" y="38"/>
                      <a:pt x="30" y="35"/>
                      <a:pt x="30" y="32"/>
                    </a:cubicBezTo>
                    <a:cubicBezTo>
                      <a:pt x="30" y="0"/>
                      <a:pt x="30" y="0"/>
                      <a:pt x="30" y="0"/>
                    </a:cubicBezTo>
                    <a:lnTo>
                      <a:pt x="0" y="3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59" name="Freeform 298"/>
              <p:cNvSpPr/>
              <p:nvPr/>
            </p:nvSpPr>
            <p:spPr>
              <a:xfrm>
                <a:off x="7456" y="4834"/>
                <a:ext cx="44" cy="0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54" y="0"/>
                  </a:cxn>
                  <a:cxn ang="0">
                    <a:pos x="54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9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64" y="0"/>
                  </a:cxn>
                  <a:cxn ang="0">
                    <a:pos x="71" y="0"/>
                  </a:cxn>
                  <a:cxn ang="0">
                    <a:pos x="64" y="0"/>
                  </a:cxn>
                </a:cxnLst>
                <a:pathLst>
                  <a:path w="31" h="1">
                    <a:moveTo>
                      <a:pt x="28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28" y="0"/>
                    </a:lnTo>
                    <a:lnTo>
                      <a:pt x="3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60" name="Freeform 299"/>
              <p:cNvSpPr/>
              <p:nvPr/>
            </p:nvSpPr>
            <p:spPr>
              <a:xfrm>
                <a:off x="7445" y="4868"/>
                <a:ext cx="69" cy="87"/>
              </a:xfrm>
              <a:custGeom>
                <a:avLst/>
                <a:gdLst/>
                <a:ahLst/>
                <a:cxnLst>
                  <a:cxn ang="0">
                    <a:pos x="111" y="0"/>
                  </a:cxn>
                  <a:cxn ang="0">
                    <a:pos x="0" y="113"/>
                  </a:cxn>
                  <a:cxn ang="0">
                    <a:pos x="0" y="141"/>
                  </a:cxn>
                  <a:cxn ang="0">
                    <a:pos x="111" y="39"/>
                  </a:cxn>
                  <a:cxn ang="0">
                    <a:pos x="111" y="0"/>
                  </a:cxn>
                </a:cxnLst>
                <a:pathLst>
                  <a:path w="48" h="61">
                    <a:moveTo>
                      <a:pt x="48" y="0"/>
                    </a:moveTo>
                    <a:lnTo>
                      <a:pt x="0" y="49"/>
                    </a:lnTo>
                    <a:lnTo>
                      <a:pt x="0" y="61"/>
                    </a:lnTo>
                    <a:lnTo>
                      <a:pt x="48" y="17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61" name="Freeform 300"/>
              <p:cNvSpPr/>
              <p:nvPr/>
            </p:nvSpPr>
            <p:spPr>
              <a:xfrm>
                <a:off x="7445" y="4834"/>
                <a:ext cx="69" cy="87"/>
              </a:xfrm>
              <a:custGeom>
                <a:avLst/>
                <a:gdLst/>
                <a:ahLst/>
                <a:cxnLst>
                  <a:cxn ang="0">
                    <a:pos x="111" y="38"/>
                  </a:cxn>
                  <a:cxn ang="0">
                    <a:pos x="83" y="0"/>
                  </a:cxn>
                  <a:cxn ang="0">
                    <a:pos x="55" y="0"/>
                  </a:cxn>
                  <a:cxn ang="0">
                    <a:pos x="27" y="0"/>
                  </a:cxn>
                  <a:cxn ang="0">
                    <a:pos x="0" y="38"/>
                  </a:cxn>
                  <a:cxn ang="0">
                    <a:pos x="0" y="141"/>
                  </a:cxn>
                  <a:cxn ang="0">
                    <a:pos x="111" y="38"/>
                  </a:cxn>
                </a:cxnLst>
                <a:pathLst>
                  <a:path w="32" h="40">
                    <a:moveTo>
                      <a:pt x="32" y="11"/>
                    </a:moveTo>
                    <a:cubicBezTo>
                      <a:pt x="32" y="6"/>
                      <a:pt x="24" y="6"/>
                      <a:pt x="24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6"/>
                      <a:pt x="0" y="6"/>
                      <a:pt x="0" y="11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32" y="11"/>
                      <a:pt x="32" y="11"/>
                      <a:pt x="32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62" name="Freeform 301"/>
              <p:cNvSpPr/>
              <p:nvPr/>
            </p:nvSpPr>
            <p:spPr>
              <a:xfrm>
                <a:off x="7445" y="4904"/>
                <a:ext cx="69" cy="81"/>
              </a:xfrm>
              <a:custGeom>
                <a:avLst/>
                <a:gdLst/>
                <a:ahLst/>
                <a:cxnLst>
                  <a:cxn ang="0">
                    <a:pos x="0" y="110"/>
                  </a:cxn>
                  <a:cxn ang="0">
                    <a:pos x="27" y="131"/>
                  </a:cxn>
                  <a:cxn ang="0">
                    <a:pos x="55" y="131"/>
                  </a:cxn>
                  <a:cxn ang="0">
                    <a:pos x="83" y="131"/>
                  </a:cxn>
                  <a:cxn ang="0">
                    <a:pos x="111" y="110"/>
                  </a:cxn>
                  <a:cxn ang="0">
                    <a:pos x="111" y="0"/>
                  </a:cxn>
                  <a:cxn ang="0">
                    <a:pos x="0" y="110"/>
                  </a:cxn>
                </a:cxnLst>
                <a:pathLst>
                  <a:path w="32" h="38">
                    <a:moveTo>
                      <a:pt x="0" y="32"/>
                    </a:moveTo>
                    <a:cubicBezTo>
                      <a:pt x="0" y="38"/>
                      <a:pt x="5" y="38"/>
                      <a:pt x="8" y="38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6" y="38"/>
                      <a:pt x="32" y="35"/>
                      <a:pt x="32" y="32"/>
                    </a:cubicBezTo>
                    <a:cubicBezTo>
                      <a:pt x="32" y="0"/>
                      <a:pt x="32" y="0"/>
                      <a:pt x="32" y="0"/>
                    </a:cubicBezTo>
                    <a:lnTo>
                      <a:pt x="0" y="3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63" name="Freeform 302"/>
              <p:cNvSpPr/>
              <p:nvPr/>
            </p:nvSpPr>
            <p:spPr>
              <a:xfrm>
                <a:off x="6936" y="4604"/>
                <a:ext cx="37" cy="13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60" y="21"/>
                  </a:cxn>
                  <a:cxn ang="0">
                    <a:pos x="60" y="0"/>
                  </a:cxn>
                  <a:cxn ang="0">
                    <a:pos x="6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1"/>
                  </a:cxn>
                </a:cxnLst>
                <a:pathLst>
                  <a:path w="17" h="6">
                    <a:moveTo>
                      <a:pt x="0" y="6"/>
                    </a:moveTo>
                    <a:cubicBezTo>
                      <a:pt x="17" y="6"/>
                      <a:pt x="17" y="6"/>
                      <a:pt x="17" y="6"/>
                    </a:cubicBezTo>
                    <a:cubicBezTo>
                      <a:pt x="17" y="6"/>
                      <a:pt x="17" y="6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0" y="6"/>
                      <a:pt x="0" y="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64" name="Freeform 303"/>
              <p:cNvSpPr/>
              <p:nvPr/>
            </p:nvSpPr>
            <p:spPr>
              <a:xfrm>
                <a:off x="6898" y="4617"/>
                <a:ext cx="114" cy="288"/>
              </a:xfrm>
              <a:custGeom>
                <a:avLst/>
                <a:gdLst/>
                <a:ahLst/>
                <a:cxnLst>
                  <a:cxn ang="0">
                    <a:pos x="121" y="34"/>
                  </a:cxn>
                  <a:cxn ang="0">
                    <a:pos x="121" y="0"/>
                  </a:cxn>
                  <a:cxn ang="0">
                    <a:pos x="62" y="0"/>
                  </a:cxn>
                  <a:cxn ang="0">
                    <a:pos x="62" y="34"/>
                  </a:cxn>
                  <a:cxn ang="0">
                    <a:pos x="6" y="83"/>
                  </a:cxn>
                  <a:cxn ang="0">
                    <a:pos x="62" y="83"/>
                  </a:cxn>
                  <a:cxn ang="0">
                    <a:pos x="100" y="129"/>
                  </a:cxn>
                  <a:cxn ang="0">
                    <a:pos x="100" y="167"/>
                  </a:cxn>
                  <a:cxn ang="0">
                    <a:pos x="111" y="261"/>
                  </a:cxn>
                  <a:cxn ang="0">
                    <a:pos x="100" y="279"/>
                  </a:cxn>
                  <a:cxn ang="0">
                    <a:pos x="100" y="352"/>
                  </a:cxn>
                  <a:cxn ang="0">
                    <a:pos x="62" y="390"/>
                  </a:cxn>
                  <a:cxn ang="0">
                    <a:pos x="0" y="390"/>
                  </a:cxn>
                  <a:cxn ang="0">
                    <a:pos x="0" y="446"/>
                  </a:cxn>
                  <a:cxn ang="0">
                    <a:pos x="27" y="464"/>
                  </a:cxn>
                  <a:cxn ang="0">
                    <a:pos x="62" y="446"/>
                  </a:cxn>
                  <a:cxn ang="0">
                    <a:pos x="62" y="446"/>
                  </a:cxn>
                  <a:cxn ang="0">
                    <a:pos x="90" y="446"/>
                  </a:cxn>
                  <a:cxn ang="0">
                    <a:pos x="121" y="446"/>
                  </a:cxn>
                  <a:cxn ang="0">
                    <a:pos x="121" y="446"/>
                  </a:cxn>
                  <a:cxn ang="0">
                    <a:pos x="156" y="464"/>
                  </a:cxn>
                  <a:cxn ang="0">
                    <a:pos x="184" y="446"/>
                  </a:cxn>
                  <a:cxn ang="0">
                    <a:pos x="184" y="352"/>
                  </a:cxn>
                  <a:cxn ang="0">
                    <a:pos x="184" y="345"/>
                  </a:cxn>
                  <a:cxn ang="0">
                    <a:pos x="184" y="129"/>
                  </a:cxn>
                  <a:cxn ang="0">
                    <a:pos x="121" y="34"/>
                  </a:cxn>
                </a:cxnLst>
                <a:pathLst>
                  <a:path w="53" h="133">
                    <a:moveTo>
                      <a:pt x="35" y="10"/>
                    </a:moveTo>
                    <a:cubicBezTo>
                      <a:pt x="35" y="0"/>
                      <a:pt x="35" y="0"/>
                      <a:pt x="35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3" y="10"/>
                      <a:pt x="8" y="16"/>
                      <a:pt x="2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24" y="24"/>
                      <a:pt x="29" y="29"/>
                      <a:pt x="29" y="37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35" y="56"/>
                      <a:pt x="35" y="64"/>
                      <a:pt x="32" y="75"/>
                    </a:cubicBezTo>
                    <a:cubicBezTo>
                      <a:pt x="32" y="77"/>
                      <a:pt x="29" y="80"/>
                      <a:pt x="29" y="80"/>
                    </a:cubicBezTo>
                    <a:cubicBezTo>
                      <a:pt x="29" y="101"/>
                      <a:pt x="29" y="101"/>
                      <a:pt x="29" y="101"/>
                    </a:cubicBezTo>
                    <a:cubicBezTo>
                      <a:pt x="29" y="107"/>
                      <a:pt x="24" y="112"/>
                      <a:pt x="18" y="112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31"/>
                      <a:pt x="2" y="133"/>
                      <a:pt x="8" y="133"/>
                    </a:cubicBezTo>
                    <a:cubicBezTo>
                      <a:pt x="13" y="133"/>
                      <a:pt x="18" y="131"/>
                      <a:pt x="18" y="128"/>
                    </a:cubicBezTo>
                    <a:cubicBezTo>
                      <a:pt x="18" y="128"/>
                      <a:pt x="18" y="128"/>
                      <a:pt x="18" y="128"/>
                    </a:cubicBezTo>
                    <a:cubicBezTo>
                      <a:pt x="18" y="128"/>
                      <a:pt x="24" y="128"/>
                      <a:pt x="26" y="128"/>
                    </a:cubicBezTo>
                    <a:cubicBezTo>
                      <a:pt x="29" y="128"/>
                      <a:pt x="35" y="128"/>
                      <a:pt x="35" y="128"/>
                    </a:cubicBezTo>
                    <a:cubicBezTo>
                      <a:pt x="35" y="128"/>
                      <a:pt x="35" y="128"/>
                      <a:pt x="35" y="128"/>
                    </a:cubicBezTo>
                    <a:cubicBezTo>
                      <a:pt x="35" y="131"/>
                      <a:pt x="40" y="133"/>
                      <a:pt x="45" y="133"/>
                    </a:cubicBezTo>
                    <a:cubicBezTo>
                      <a:pt x="51" y="133"/>
                      <a:pt x="53" y="131"/>
                      <a:pt x="53" y="128"/>
                    </a:cubicBezTo>
                    <a:cubicBezTo>
                      <a:pt x="53" y="101"/>
                      <a:pt x="53" y="101"/>
                      <a:pt x="53" y="101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24"/>
                      <a:pt x="45" y="13"/>
                      <a:pt x="35" y="1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65" name="Freeform 304"/>
              <p:cNvSpPr/>
              <p:nvPr/>
            </p:nvSpPr>
            <p:spPr>
              <a:xfrm>
                <a:off x="6902" y="4674"/>
                <a:ext cx="47" cy="30"/>
              </a:xfrm>
              <a:custGeom>
                <a:avLst/>
                <a:gdLst/>
                <a:ahLst/>
                <a:cxnLst>
                  <a:cxn ang="0">
                    <a:pos x="76" y="48"/>
                  </a:cxn>
                  <a:cxn ang="0">
                    <a:pos x="76" y="37"/>
                  </a:cxn>
                  <a:cxn ang="0">
                    <a:pos x="48" y="0"/>
                  </a:cxn>
                  <a:cxn ang="0">
                    <a:pos x="0" y="0"/>
                  </a:cxn>
                  <a:cxn ang="0">
                    <a:pos x="20" y="10"/>
                  </a:cxn>
                  <a:cxn ang="0">
                    <a:pos x="76" y="48"/>
                  </a:cxn>
                </a:cxnLst>
                <a:pathLst>
                  <a:path w="22" h="14">
                    <a:moveTo>
                      <a:pt x="22" y="14"/>
                    </a:move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6"/>
                      <a:pt x="16" y="0"/>
                      <a:pt x="1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11" y="6"/>
                      <a:pt x="16" y="11"/>
                      <a:pt x="22" y="1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66" name="Freeform 305"/>
              <p:cNvSpPr/>
              <p:nvPr/>
            </p:nvSpPr>
            <p:spPr>
              <a:xfrm>
                <a:off x="6898" y="4813"/>
                <a:ext cx="52" cy="34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0" y="55"/>
                  </a:cxn>
                  <a:cxn ang="0">
                    <a:pos x="55" y="55"/>
                  </a:cxn>
                  <a:cxn ang="0">
                    <a:pos x="83" y="17"/>
                  </a:cxn>
                  <a:cxn ang="0">
                    <a:pos x="83" y="0"/>
                  </a:cxn>
                  <a:cxn ang="0">
                    <a:pos x="0" y="34"/>
                  </a:cxn>
                </a:cxnLst>
                <a:pathLst>
                  <a:path w="24" h="16">
                    <a:moveTo>
                      <a:pt x="0" y="10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8" y="16"/>
                      <a:pt x="24" y="10"/>
                      <a:pt x="24" y="5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8" y="5"/>
                      <a:pt x="8" y="10"/>
                      <a:pt x="0" y="1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67" name="Freeform 306"/>
              <p:cNvSpPr/>
              <p:nvPr/>
            </p:nvSpPr>
            <p:spPr>
              <a:xfrm>
                <a:off x="5977" y="4628"/>
                <a:ext cx="972" cy="1104"/>
              </a:xfrm>
              <a:custGeom>
                <a:avLst/>
                <a:gdLst/>
                <a:ahLst/>
                <a:cxnLst>
                  <a:cxn ang="0">
                    <a:pos x="1489" y="128"/>
                  </a:cxn>
                  <a:cxn ang="0">
                    <a:pos x="1195" y="45"/>
                  </a:cxn>
                  <a:cxn ang="0">
                    <a:pos x="1195" y="45"/>
                  </a:cxn>
                  <a:cxn ang="0">
                    <a:pos x="1184" y="38"/>
                  </a:cxn>
                  <a:cxn ang="0">
                    <a:pos x="796" y="0"/>
                  </a:cxn>
                  <a:cxn ang="0">
                    <a:pos x="796" y="0"/>
                  </a:cxn>
                  <a:cxn ang="0">
                    <a:pos x="287" y="0"/>
                  </a:cxn>
                  <a:cxn ang="0">
                    <a:pos x="287" y="0"/>
                  </a:cxn>
                  <a:cxn ang="0">
                    <a:pos x="221" y="38"/>
                  </a:cxn>
                  <a:cxn ang="0">
                    <a:pos x="10" y="371"/>
                  </a:cxn>
                  <a:cxn ang="0">
                    <a:pos x="0" y="426"/>
                  </a:cxn>
                  <a:cxn ang="0">
                    <a:pos x="27" y="482"/>
                  </a:cxn>
                  <a:cxn ang="0">
                    <a:pos x="249" y="697"/>
                  </a:cxn>
                  <a:cxn ang="0">
                    <a:pos x="259" y="704"/>
                  </a:cxn>
                  <a:cxn ang="0">
                    <a:pos x="259" y="482"/>
                  </a:cxn>
                  <a:cxn ang="0">
                    <a:pos x="187" y="409"/>
                  </a:cxn>
                  <a:cxn ang="0">
                    <a:pos x="287" y="222"/>
                  </a:cxn>
                  <a:cxn ang="0">
                    <a:pos x="287" y="975"/>
                  </a:cxn>
                  <a:cxn ang="0">
                    <a:pos x="287" y="975"/>
                  </a:cxn>
                  <a:cxn ang="0">
                    <a:pos x="287" y="1318"/>
                  </a:cxn>
                  <a:cxn ang="0">
                    <a:pos x="297" y="1335"/>
                  </a:cxn>
                  <a:cxn ang="0">
                    <a:pos x="287" y="1335"/>
                  </a:cxn>
                  <a:cxn ang="0">
                    <a:pos x="287" y="1689"/>
                  </a:cxn>
                  <a:cxn ang="0">
                    <a:pos x="381" y="1780"/>
                  </a:cxn>
                  <a:cxn ang="0">
                    <a:pos x="408" y="1780"/>
                  </a:cxn>
                  <a:cxn ang="0">
                    <a:pos x="498" y="1689"/>
                  </a:cxn>
                  <a:cxn ang="0">
                    <a:pos x="498" y="1335"/>
                  </a:cxn>
                  <a:cxn ang="0">
                    <a:pos x="491" y="1335"/>
                  </a:cxn>
                  <a:cxn ang="0">
                    <a:pos x="498" y="1318"/>
                  </a:cxn>
                  <a:cxn ang="0">
                    <a:pos x="498" y="964"/>
                  </a:cxn>
                  <a:cxn ang="0">
                    <a:pos x="498" y="964"/>
                  </a:cxn>
                  <a:cxn ang="0">
                    <a:pos x="547" y="926"/>
                  </a:cxn>
                  <a:cxn ang="0">
                    <a:pos x="592" y="964"/>
                  </a:cxn>
                  <a:cxn ang="0">
                    <a:pos x="592" y="964"/>
                  </a:cxn>
                  <a:cxn ang="0">
                    <a:pos x="592" y="975"/>
                  </a:cxn>
                  <a:cxn ang="0">
                    <a:pos x="592" y="1318"/>
                  </a:cxn>
                  <a:cxn ang="0">
                    <a:pos x="592" y="1335"/>
                  </a:cxn>
                  <a:cxn ang="0">
                    <a:pos x="592" y="1335"/>
                  </a:cxn>
                  <a:cxn ang="0">
                    <a:pos x="592" y="1689"/>
                  </a:cxn>
                  <a:cxn ang="0">
                    <a:pos x="675" y="1780"/>
                  </a:cxn>
                  <a:cxn ang="0">
                    <a:pos x="713" y="1780"/>
                  </a:cxn>
                  <a:cxn ang="0">
                    <a:pos x="796" y="1689"/>
                  </a:cxn>
                  <a:cxn ang="0">
                    <a:pos x="796" y="1335"/>
                  </a:cxn>
                  <a:cxn ang="0">
                    <a:pos x="796" y="1335"/>
                  </a:cxn>
                  <a:cxn ang="0">
                    <a:pos x="796" y="1318"/>
                  </a:cxn>
                  <a:cxn ang="0">
                    <a:pos x="796" y="975"/>
                  </a:cxn>
                  <a:cxn ang="0">
                    <a:pos x="796" y="975"/>
                  </a:cxn>
                  <a:cxn ang="0">
                    <a:pos x="796" y="159"/>
                  </a:cxn>
                  <a:cxn ang="0">
                    <a:pos x="1157" y="204"/>
                  </a:cxn>
                  <a:cxn ang="0">
                    <a:pos x="1455" y="298"/>
                  </a:cxn>
                  <a:cxn ang="0">
                    <a:pos x="1545" y="242"/>
                  </a:cxn>
                  <a:cxn ang="0">
                    <a:pos x="1489" y="128"/>
                  </a:cxn>
                </a:cxnLst>
                <a:pathLst>
                  <a:path w="452" h="513">
                    <a:moveTo>
                      <a:pt x="430" y="37"/>
                    </a:moveTo>
                    <a:cubicBezTo>
                      <a:pt x="345" y="13"/>
                      <a:pt x="345" y="13"/>
                      <a:pt x="345" y="13"/>
                    </a:cubicBezTo>
                    <a:cubicBezTo>
                      <a:pt x="345" y="13"/>
                      <a:pt x="345" y="13"/>
                      <a:pt x="345" y="13"/>
                    </a:cubicBezTo>
                    <a:cubicBezTo>
                      <a:pt x="342" y="11"/>
                      <a:pt x="342" y="11"/>
                      <a:pt x="342" y="11"/>
                    </a:cubicBezTo>
                    <a:cubicBezTo>
                      <a:pt x="230" y="0"/>
                      <a:pt x="230" y="0"/>
                      <a:pt x="230" y="0"/>
                    </a:cubicBezTo>
                    <a:cubicBezTo>
                      <a:pt x="230" y="0"/>
                      <a:pt x="230" y="0"/>
                      <a:pt x="230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78" y="0"/>
                      <a:pt x="67" y="3"/>
                      <a:pt x="64" y="11"/>
                    </a:cubicBezTo>
                    <a:cubicBezTo>
                      <a:pt x="3" y="107"/>
                      <a:pt x="3" y="107"/>
                      <a:pt x="3" y="107"/>
                    </a:cubicBezTo>
                    <a:cubicBezTo>
                      <a:pt x="3" y="112"/>
                      <a:pt x="0" y="118"/>
                      <a:pt x="0" y="123"/>
                    </a:cubicBezTo>
                    <a:cubicBezTo>
                      <a:pt x="0" y="128"/>
                      <a:pt x="3" y="134"/>
                      <a:pt x="8" y="139"/>
                    </a:cubicBezTo>
                    <a:cubicBezTo>
                      <a:pt x="72" y="201"/>
                      <a:pt x="72" y="201"/>
                      <a:pt x="72" y="201"/>
                    </a:cubicBezTo>
                    <a:cubicBezTo>
                      <a:pt x="72" y="203"/>
                      <a:pt x="75" y="203"/>
                      <a:pt x="75" y="203"/>
                    </a:cubicBezTo>
                    <a:cubicBezTo>
                      <a:pt x="75" y="139"/>
                      <a:pt x="75" y="139"/>
                      <a:pt x="75" y="139"/>
                    </a:cubicBezTo>
                    <a:cubicBezTo>
                      <a:pt x="54" y="118"/>
                      <a:pt x="54" y="118"/>
                      <a:pt x="54" y="118"/>
                    </a:cubicBezTo>
                    <a:cubicBezTo>
                      <a:pt x="83" y="64"/>
                      <a:pt x="83" y="64"/>
                      <a:pt x="83" y="64"/>
                    </a:cubicBezTo>
                    <a:cubicBezTo>
                      <a:pt x="83" y="281"/>
                      <a:pt x="83" y="281"/>
                      <a:pt x="83" y="281"/>
                    </a:cubicBezTo>
                    <a:cubicBezTo>
                      <a:pt x="83" y="281"/>
                      <a:pt x="83" y="281"/>
                      <a:pt x="83" y="281"/>
                    </a:cubicBezTo>
                    <a:cubicBezTo>
                      <a:pt x="83" y="380"/>
                      <a:pt x="83" y="380"/>
                      <a:pt x="83" y="380"/>
                    </a:cubicBezTo>
                    <a:cubicBezTo>
                      <a:pt x="83" y="382"/>
                      <a:pt x="83" y="382"/>
                      <a:pt x="86" y="385"/>
                    </a:cubicBezTo>
                    <a:cubicBezTo>
                      <a:pt x="83" y="385"/>
                      <a:pt x="83" y="385"/>
                      <a:pt x="83" y="385"/>
                    </a:cubicBezTo>
                    <a:cubicBezTo>
                      <a:pt x="83" y="487"/>
                      <a:pt x="83" y="487"/>
                      <a:pt x="83" y="487"/>
                    </a:cubicBezTo>
                    <a:cubicBezTo>
                      <a:pt x="83" y="503"/>
                      <a:pt x="96" y="513"/>
                      <a:pt x="110" y="513"/>
                    </a:cubicBezTo>
                    <a:cubicBezTo>
                      <a:pt x="118" y="513"/>
                      <a:pt x="118" y="513"/>
                      <a:pt x="118" y="513"/>
                    </a:cubicBezTo>
                    <a:cubicBezTo>
                      <a:pt x="131" y="513"/>
                      <a:pt x="144" y="503"/>
                      <a:pt x="144" y="487"/>
                    </a:cubicBezTo>
                    <a:cubicBezTo>
                      <a:pt x="144" y="385"/>
                      <a:pt x="144" y="385"/>
                      <a:pt x="144" y="385"/>
                    </a:cubicBezTo>
                    <a:cubicBezTo>
                      <a:pt x="142" y="385"/>
                      <a:pt x="142" y="385"/>
                      <a:pt x="142" y="385"/>
                    </a:cubicBezTo>
                    <a:cubicBezTo>
                      <a:pt x="142" y="382"/>
                      <a:pt x="144" y="382"/>
                      <a:pt x="144" y="380"/>
                    </a:cubicBezTo>
                    <a:cubicBezTo>
                      <a:pt x="144" y="278"/>
                      <a:pt x="144" y="278"/>
                      <a:pt x="144" y="278"/>
                    </a:cubicBezTo>
                    <a:cubicBezTo>
                      <a:pt x="144" y="278"/>
                      <a:pt x="144" y="278"/>
                      <a:pt x="144" y="278"/>
                    </a:cubicBezTo>
                    <a:cubicBezTo>
                      <a:pt x="144" y="273"/>
                      <a:pt x="150" y="267"/>
                      <a:pt x="158" y="267"/>
                    </a:cubicBezTo>
                    <a:cubicBezTo>
                      <a:pt x="163" y="267"/>
                      <a:pt x="171" y="273"/>
                      <a:pt x="171" y="278"/>
                    </a:cubicBezTo>
                    <a:cubicBezTo>
                      <a:pt x="171" y="278"/>
                      <a:pt x="171" y="278"/>
                      <a:pt x="171" y="278"/>
                    </a:cubicBezTo>
                    <a:cubicBezTo>
                      <a:pt x="171" y="281"/>
                      <a:pt x="171" y="281"/>
                      <a:pt x="171" y="281"/>
                    </a:cubicBezTo>
                    <a:cubicBezTo>
                      <a:pt x="171" y="380"/>
                      <a:pt x="171" y="380"/>
                      <a:pt x="171" y="380"/>
                    </a:cubicBezTo>
                    <a:cubicBezTo>
                      <a:pt x="171" y="382"/>
                      <a:pt x="171" y="382"/>
                      <a:pt x="171" y="385"/>
                    </a:cubicBezTo>
                    <a:cubicBezTo>
                      <a:pt x="171" y="385"/>
                      <a:pt x="171" y="385"/>
                      <a:pt x="171" y="385"/>
                    </a:cubicBezTo>
                    <a:cubicBezTo>
                      <a:pt x="171" y="487"/>
                      <a:pt x="171" y="487"/>
                      <a:pt x="171" y="487"/>
                    </a:cubicBezTo>
                    <a:cubicBezTo>
                      <a:pt x="171" y="503"/>
                      <a:pt x="182" y="513"/>
                      <a:pt x="195" y="513"/>
                    </a:cubicBezTo>
                    <a:cubicBezTo>
                      <a:pt x="206" y="513"/>
                      <a:pt x="206" y="513"/>
                      <a:pt x="206" y="513"/>
                    </a:cubicBezTo>
                    <a:cubicBezTo>
                      <a:pt x="217" y="513"/>
                      <a:pt x="230" y="503"/>
                      <a:pt x="230" y="487"/>
                    </a:cubicBezTo>
                    <a:cubicBezTo>
                      <a:pt x="230" y="385"/>
                      <a:pt x="230" y="385"/>
                      <a:pt x="230" y="385"/>
                    </a:cubicBezTo>
                    <a:cubicBezTo>
                      <a:pt x="230" y="385"/>
                      <a:pt x="230" y="385"/>
                      <a:pt x="230" y="385"/>
                    </a:cubicBezTo>
                    <a:cubicBezTo>
                      <a:pt x="230" y="382"/>
                      <a:pt x="230" y="382"/>
                      <a:pt x="230" y="380"/>
                    </a:cubicBezTo>
                    <a:cubicBezTo>
                      <a:pt x="230" y="281"/>
                      <a:pt x="230" y="281"/>
                      <a:pt x="230" y="281"/>
                    </a:cubicBezTo>
                    <a:cubicBezTo>
                      <a:pt x="230" y="281"/>
                      <a:pt x="230" y="281"/>
                      <a:pt x="230" y="281"/>
                    </a:cubicBezTo>
                    <a:cubicBezTo>
                      <a:pt x="230" y="46"/>
                      <a:pt x="230" y="46"/>
                      <a:pt x="230" y="46"/>
                    </a:cubicBezTo>
                    <a:cubicBezTo>
                      <a:pt x="334" y="59"/>
                      <a:pt x="334" y="59"/>
                      <a:pt x="334" y="59"/>
                    </a:cubicBezTo>
                    <a:cubicBezTo>
                      <a:pt x="420" y="86"/>
                      <a:pt x="420" y="86"/>
                      <a:pt x="420" y="86"/>
                    </a:cubicBezTo>
                    <a:cubicBezTo>
                      <a:pt x="430" y="86"/>
                      <a:pt x="444" y="80"/>
                      <a:pt x="446" y="70"/>
                    </a:cubicBezTo>
                    <a:cubicBezTo>
                      <a:pt x="452" y="54"/>
                      <a:pt x="444" y="43"/>
                      <a:pt x="430" y="3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68" name="Freeform 307"/>
              <p:cNvSpPr/>
              <p:nvPr/>
            </p:nvSpPr>
            <p:spPr>
              <a:xfrm>
                <a:off x="8543" y="4260"/>
                <a:ext cx="248" cy="184"/>
              </a:xfrm>
              <a:custGeom>
                <a:avLst/>
                <a:gdLst/>
                <a:ahLst/>
                <a:cxnLst>
                  <a:cxn ang="0">
                    <a:pos x="232" y="165"/>
                  </a:cxn>
                  <a:cxn ang="0">
                    <a:pos x="10" y="127"/>
                  </a:cxn>
                  <a:cxn ang="0">
                    <a:pos x="0" y="127"/>
                  </a:cxn>
                  <a:cxn ang="0">
                    <a:pos x="131" y="0"/>
                  </a:cxn>
                  <a:cxn ang="0">
                    <a:pos x="260" y="138"/>
                  </a:cxn>
                  <a:cxn ang="0">
                    <a:pos x="399" y="138"/>
                  </a:cxn>
                  <a:cxn ang="0">
                    <a:pos x="232" y="165"/>
                  </a:cxn>
                </a:cxnLst>
                <a:pathLst>
                  <a:path w="115" h="86">
                    <a:moveTo>
                      <a:pt x="67" y="48"/>
                    </a:moveTo>
                    <a:cubicBezTo>
                      <a:pt x="38" y="16"/>
                      <a:pt x="27" y="21"/>
                      <a:pt x="3" y="37"/>
                    </a:cubicBezTo>
                    <a:cubicBezTo>
                      <a:pt x="3" y="37"/>
                      <a:pt x="3" y="37"/>
                      <a:pt x="0" y="37"/>
                    </a:cubicBezTo>
                    <a:cubicBezTo>
                      <a:pt x="3" y="27"/>
                      <a:pt x="8" y="0"/>
                      <a:pt x="38" y="0"/>
                    </a:cubicBezTo>
                    <a:cubicBezTo>
                      <a:pt x="72" y="0"/>
                      <a:pt x="75" y="40"/>
                      <a:pt x="75" y="40"/>
                    </a:cubicBezTo>
                    <a:cubicBezTo>
                      <a:pt x="75" y="40"/>
                      <a:pt x="94" y="75"/>
                      <a:pt x="115" y="40"/>
                    </a:cubicBezTo>
                    <a:cubicBezTo>
                      <a:pt x="115" y="40"/>
                      <a:pt x="99" y="86"/>
                      <a:pt x="67" y="4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69" name="Freeform 308"/>
              <p:cNvSpPr/>
              <p:nvPr/>
            </p:nvSpPr>
            <p:spPr>
              <a:xfrm>
                <a:off x="8394" y="4604"/>
                <a:ext cx="259" cy="369"/>
              </a:xfrm>
              <a:custGeom>
                <a:avLst/>
                <a:gdLst/>
                <a:ahLst/>
                <a:cxnLst>
                  <a:cxn ang="0">
                    <a:pos x="417" y="167"/>
                  </a:cxn>
                  <a:cxn ang="0">
                    <a:pos x="250" y="0"/>
                  </a:cxn>
                  <a:cxn ang="0">
                    <a:pos x="166" y="0"/>
                  </a:cxn>
                  <a:cxn ang="0">
                    <a:pos x="0" y="167"/>
                  </a:cxn>
                  <a:cxn ang="0">
                    <a:pos x="0" y="187"/>
                  </a:cxn>
                  <a:cxn ang="0">
                    <a:pos x="139" y="76"/>
                  </a:cxn>
                  <a:cxn ang="0">
                    <a:pos x="305" y="111"/>
                  </a:cxn>
                  <a:cxn ang="0">
                    <a:pos x="288" y="281"/>
                  </a:cxn>
                  <a:cxn ang="0">
                    <a:pos x="0" y="504"/>
                  </a:cxn>
                  <a:cxn ang="0">
                    <a:pos x="0" y="595"/>
                  </a:cxn>
                  <a:cxn ang="0">
                    <a:pos x="417" y="595"/>
                  </a:cxn>
                  <a:cxn ang="0">
                    <a:pos x="417" y="167"/>
                  </a:cxn>
                </a:cxnLst>
                <a:pathLst>
                  <a:path w="120" h="171">
                    <a:moveTo>
                      <a:pt x="120" y="48"/>
                    </a:moveTo>
                    <a:cubicBezTo>
                      <a:pt x="120" y="22"/>
                      <a:pt x="99" y="0"/>
                      <a:pt x="72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1" y="0"/>
                      <a:pt x="0" y="22"/>
                      <a:pt x="0" y="48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40" y="22"/>
                      <a:pt x="40" y="22"/>
                      <a:pt x="40" y="22"/>
                    </a:cubicBezTo>
                    <a:cubicBezTo>
                      <a:pt x="56" y="11"/>
                      <a:pt x="77" y="16"/>
                      <a:pt x="88" y="32"/>
                    </a:cubicBezTo>
                    <a:cubicBezTo>
                      <a:pt x="101" y="48"/>
                      <a:pt x="99" y="70"/>
                      <a:pt x="83" y="81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120" y="171"/>
                      <a:pt x="120" y="171"/>
                      <a:pt x="120" y="171"/>
                    </a:cubicBezTo>
                    <a:lnTo>
                      <a:pt x="12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0" name="Freeform 309"/>
              <p:cNvSpPr/>
              <p:nvPr/>
            </p:nvSpPr>
            <p:spPr>
              <a:xfrm>
                <a:off x="8688" y="4594"/>
                <a:ext cx="79" cy="379"/>
              </a:xfrm>
              <a:custGeom>
                <a:avLst/>
                <a:gdLst/>
                <a:ahLst/>
                <a:cxnLst>
                  <a:cxn ang="0">
                    <a:pos x="127" y="72"/>
                  </a:cxn>
                  <a:cxn ang="0">
                    <a:pos x="54" y="0"/>
                  </a:cxn>
                  <a:cxn ang="0">
                    <a:pos x="0" y="72"/>
                  </a:cxn>
                  <a:cxn ang="0">
                    <a:pos x="0" y="611"/>
                  </a:cxn>
                  <a:cxn ang="0">
                    <a:pos x="127" y="611"/>
                  </a:cxn>
                  <a:cxn ang="0">
                    <a:pos x="127" y="72"/>
                  </a:cxn>
                </a:cxnLst>
                <a:pathLst>
                  <a:path w="37" h="176">
                    <a:moveTo>
                      <a:pt x="37" y="21"/>
                    </a:moveTo>
                    <a:cubicBezTo>
                      <a:pt x="37" y="11"/>
                      <a:pt x="27" y="0"/>
                      <a:pt x="16" y="0"/>
                    </a:cubicBezTo>
                    <a:cubicBezTo>
                      <a:pt x="8" y="0"/>
                      <a:pt x="0" y="11"/>
                      <a:pt x="0" y="21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37" y="176"/>
                      <a:pt x="37" y="176"/>
                      <a:pt x="37" y="176"/>
                    </a:cubicBezTo>
                    <a:lnTo>
                      <a:pt x="37" y="2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1" name="Freeform 310"/>
              <p:cNvSpPr>
                <a:spLocks noEditPoints="1"/>
              </p:cNvSpPr>
              <p:nvPr/>
            </p:nvSpPr>
            <p:spPr>
              <a:xfrm>
                <a:off x="9506" y="4635"/>
                <a:ext cx="276" cy="487"/>
              </a:xfrm>
              <a:custGeom>
                <a:avLst/>
                <a:gdLst/>
                <a:ahLst/>
                <a:cxnLst>
                  <a:cxn ang="0">
                    <a:pos x="222" y="0"/>
                  </a:cxn>
                  <a:cxn ang="0">
                    <a:pos x="0" y="619"/>
                  </a:cxn>
                  <a:cxn ang="0">
                    <a:pos x="222" y="775"/>
                  </a:cxn>
                  <a:cxn ang="0">
                    <a:pos x="445" y="637"/>
                  </a:cxn>
                  <a:cxn ang="0">
                    <a:pos x="222" y="0"/>
                  </a:cxn>
                  <a:cxn ang="0">
                    <a:pos x="222" y="304"/>
                  </a:cxn>
                  <a:cxn ang="0">
                    <a:pos x="83" y="277"/>
                  </a:cxn>
                  <a:cxn ang="0">
                    <a:pos x="222" y="17"/>
                  </a:cxn>
                  <a:cxn ang="0">
                    <a:pos x="371" y="266"/>
                  </a:cxn>
                  <a:cxn ang="0">
                    <a:pos x="222" y="304"/>
                  </a:cxn>
                </a:cxnLst>
                <a:pathLst>
                  <a:path w="128" h="227">
                    <a:moveTo>
                      <a:pt x="64" y="0"/>
                    </a:moveTo>
                    <a:cubicBezTo>
                      <a:pt x="32" y="0"/>
                      <a:pt x="0" y="136"/>
                      <a:pt x="0" y="179"/>
                    </a:cubicBezTo>
                    <a:cubicBezTo>
                      <a:pt x="0" y="222"/>
                      <a:pt x="32" y="224"/>
                      <a:pt x="64" y="224"/>
                    </a:cubicBezTo>
                    <a:cubicBezTo>
                      <a:pt x="99" y="224"/>
                      <a:pt x="128" y="227"/>
                      <a:pt x="128" y="184"/>
                    </a:cubicBezTo>
                    <a:cubicBezTo>
                      <a:pt x="128" y="141"/>
                      <a:pt x="99" y="0"/>
                      <a:pt x="64" y="0"/>
                    </a:cubicBezTo>
                    <a:close/>
                    <a:moveTo>
                      <a:pt x="64" y="88"/>
                    </a:moveTo>
                    <a:cubicBezTo>
                      <a:pt x="53" y="88"/>
                      <a:pt x="24" y="96"/>
                      <a:pt x="24" y="80"/>
                    </a:cubicBezTo>
                    <a:cubicBezTo>
                      <a:pt x="24" y="61"/>
                      <a:pt x="53" y="5"/>
                      <a:pt x="64" y="5"/>
                    </a:cubicBezTo>
                    <a:cubicBezTo>
                      <a:pt x="80" y="5"/>
                      <a:pt x="101" y="61"/>
                      <a:pt x="107" y="77"/>
                    </a:cubicBezTo>
                    <a:cubicBezTo>
                      <a:pt x="109" y="93"/>
                      <a:pt x="77" y="88"/>
                      <a:pt x="64" y="8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" name="Freeform 311"/>
              <p:cNvSpPr/>
              <p:nvPr/>
            </p:nvSpPr>
            <p:spPr>
              <a:xfrm>
                <a:off x="9620" y="4610"/>
                <a:ext cx="518" cy="223"/>
              </a:xfrm>
              <a:custGeom>
                <a:avLst/>
                <a:gdLst/>
                <a:ahLst/>
                <a:cxnLst>
                  <a:cxn ang="0">
                    <a:pos x="741" y="186"/>
                  </a:cxn>
                  <a:cxn ang="0">
                    <a:pos x="370" y="204"/>
                  </a:cxn>
                  <a:cxn ang="0">
                    <a:pos x="138" y="27"/>
                  </a:cxn>
                  <a:cxn ang="0">
                    <a:pos x="17" y="45"/>
                  </a:cxn>
                  <a:cxn ang="0">
                    <a:pos x="38" y="155"/>
                  </a:cxn>
                  <a:cxn ang="0">
                    <a:pos x="287" y="342"/>
                  </a:cxn>
                  <a:cxn ang="0">
                    <a:pos x="297" y="342"/>
                  </a:cxn>
                  <a:cxn ang="0">
                    <a:pos x="353" y="360"/>
                  </a:cxn>
                  <a:cxn ang="0">
                    <a:pos x="741" y="342"/>
                  </a:cxn>
                  <a:cxn ang="0">
                    <a:pos x="824" y="270"/>
                  </a:cxn>
                  <a:cxn ang="0">
                    <a:pos x="741" y="186"/>
                  </a:cxn>
                </a:cxnLst>
                <a:pathLst>
                  <a:path w="241" h="104">
                    <a:moveTo>
                      <a:pt x="214" y="54"/>
                    </a:moveTo>
                    <a:cubicBezTo>
                      <a:pt x="107" y="59"/>
                      <a:pt x="107" y="59"/>
                      <a:pt x="107" y="59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29" y="0"/>
                      <a:pt x="16" y="3"/>
                      <a:pt x="5" y="13"/>
                    </a:cubicBezTo>
                    <a:cubicBezTo>
                      <a:pt x="0" y="24"/>
                      <a:pt x="0" y="37"/>
                      <a:pt x="11" y="45"/>
                    </a:cubicBezTo>
                    <a:cubicBezTo>
                      <a:pt x="83" y="99"/>
                      <a:pt x="83" y="99"/>
                      <a:pt x="83" y="99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88" y="104"/>
                      <a:pt x="94" y="104"/>
                      <a:pt x="102" y="104"/>
                    </a:cubicBezTo>
                    <a:cubicBezTo>
                      <a:pt x="214" y="99"/>
                      <a:pt x="214" y="99"/>
                      <a:pt x="214" y="99"/>
                    </a:cubicBezTo>
                    <a:cubicBezTo>
                      <a:pt x="230" y="99"/>
                      <a:pt x="241" y="88"/>
                      <a:pt x="238" y="78"/>
                    </a:cubicBezTo>
                    <a:cubicBezTo>
                      <a:pt x="238" y="62"/>
                      <a:pt x="227" y="54"/>
                      <a:pt x="214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3" name="Freeform 312"/>
              <p:cNvSpPr/>
              <p:nvPr/>
            </p:nvSpPr>
            <p:spPr>
              <a:xfrm>
                <a:off x="9953" y="4639"/>
                <a:ext cx="265" cy="1092"/>
              </a:xfrm>
              <a:custGeom>
                <a:avLst/>
                <a:gdLst/>
                <a:ahLst/>
                <a:cxnLst>
                  <a:cxn ang="0">
                    <a:pos x="260" y="0"/>
                  </a:cxn>
                  <a:cxn ang="0">
                    <a:pos x="166" y="0"/>
                  </a:cxn>
                  <a:cxn ang="0">
                    <a:pos x="10" y="104"/>
                  </a:cxn>
                  <a:cxn ang="0">
                    <a:pos x="204" y="93"/>
                  </a:cxn>
                  <a:cxn ang="0">
                    <a:pos x="333" y="225"/>
                  </a:cxn>
                  <a:cxn ang="0">
                    <a:pos x="222" y="353"/>
                  </a:cxn>
                  <a:cxn ang="0">
                    <a:pos x="0" y="364"/>
                  </a:cxn>
                  <a:cxn ang="0">
                    <a:pos x="0" y="797"/>
                  </a:cxn>
                  <a:cxn ang="0">
                    <a:pos x="111" y="957"/>
                  </a:cxn>
                  <a:cxn ang="0">
                    <a:pos x="111" y="974"/>
                  </a:cxn>
                  <a:cxn ang="0">
                    <a:pos x="111" y="1318"/>
                  </a:cxn>
                  <a:cxn ang="0">
                    <a:pos x="111" y="1318"/>
                  </a:cxn>
                  <a:cxn ang="0">
                    <a:pos x="111" y="1328"/>
                  </a:cxn>
                  <a:cxn ang="0">
                    <a:pos x="111" y="1671"/>
                  </a:cxn>
                  <a:cxn ang="0">
                    <a:pos x="204" y="1762"/>
                  </a:cxn>
                  <a:cxn ang="0">
                    <a:pos x="222" y="1762"/>
                  </a:cxn>
                  <a:cxn ang="0">
                    <a:pos x="315" y="1671"/>
                  </a:cxn>
                  <a:cxn ang="0">
                    <a:pos x="315" y="1328"/>
                  </a:cxn>
                  <a:cxn ang="0">
                    <a:pos x="315" y="1318"/>
                  </a:cxn>
                  <a:cxn ang="0">
                    <a:pos x="315" y="1318"/>
                  </a:cxn>
                  <a:cxn ang="0">
                    <a:pos x="315" y="974"/>
                  </a:cxn>
                  <a:cxn ang="0">
                    <a:pos x="315" y="957"/>
                  </a:cxn>
                  <a:cxn ang="0">
                    <a:pos x="427" y="797"/>
                  </a:cxn>
                  <a:cxn ang="0">
                    <a:pos x="427" y="169"/>
                  </a:cxn>
                  <a:cxn ang="0">
                    <a:pos x="260" y="0"/>
                  </a:cxn>
                </a:cxnLst>
                <a:pathLst>
                  <a:path w="123" h="508">
                    <a:moveTo>
                      <a:pt x="75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27" y="0"/>
                      <a:pt x="11" y="11"/>
                      <a:pt x="3" y="30"/>
                    </a:cubicBezTo>
                    <a:cubicBezTo>
                      <a:pt x="59" y="27"/>
                      <a:pt x="59" y="27"/>
                      <a:pt x="59" y="27"/>
                    </a:cubicBezTo>
                    <a:cubicBezTo>
                      <a:pt x="80" y="27"/>
                      <a:pt x="96" y="43"/>
                      <a:pt x="96" y="65"/>
                    </a:cubicBezTo>
                    <a:cubicBezTo>
                      <a:pt x="99" y="83"/>
                      <a:pt x="83" y="102"/>
                      <a:pt x="64" y="102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230"/>
                      <a:pt x="0" y="230"/>
                      <a:pt x="0" y="230"/>
                    </a:cubicBezTo>
                    <a:cubicBezTo>
                      <a:pt x="0" y="252"/>
                      <a:pt x="13" y="268"/>
                      <a:pt x="32" y="276"/>
                    </a:cubicBezTo>
                    <a:cubicBezTo>
                      <a:pt x="32" y="278"/>
                      <a:pt x="32" y="278"/>
                      <a:pt x="32" y="281"/>
                    </a:cubicBezTo>
                    <a:cubicBezTo>
                      <a:pt x="32" y="380"/>
                      <a:pt x="32" y="380"/>
                      <a:pt x="32" y="380"/>
                    </a:cubicBezTo>
                    <a:cubicBezTo>
                      <a:pt x="32" y="380"/>
                      <a:pt x="32" y="380"/>
                      <a:pt x="32" y="380"/>
                    </a:cubicBezTo>
                    <a:cubicBezTo>
                      <a:pt x="32" y="380"/>
                      <a:pt x="32" y="380"/>
                      <a:pt x="32" y="383"/>
                    </a:cubicBezTo>
                    <a:cubicBezTo>
                      <a:pt x="32" y="482"/>
                      <a:pt x="32" y="482"/>
                      <a:pt x="32" y="482"/>
                    </a:cubicBezTo>
                    <a:cubicBezTo>
                      <a:pt x="32" y="498"/>
                      <a:pt x="43" y="508"/>
                      <a:pt x="59" y="508"/>
                    </a:cubicBezTo>
                    <a:cubicBezTo>
                      <a:pt x="64" y="508"/>
                      <a:pt x="64" y="508"/>
                      <a:pt x="64" y="508"/>
                    </a:cubicBezTo>
                    <a:cubicBezTo>
                      <a:pt x="80" y="508"/>
                      <a:pt x="91" y="498"/>
                      <a:pt x="91" y="482"/>
                    </a:cubicBezTo>
                    <a:cubicBezTo>
                      <a:pt x="91" y="383"/>
                      <a:pt x="91" y="383"/>
                      <a:pt x="91" y="383"/>
                    </a:cubicBezTo>
                    <a:cubicBezTo>
                      <a:pt x="91" y="380"/>
                      <a:pt x="91" y="380"/>
                      <a:pt x="91" y="380"/>
                    </a:cubicBezTo>
                    <a:cubicBezTo>
                      <a:pt x="91" y="380"/>
                      <a:pt x="91" y="380"/>
                      <a:pt x="91" y="380"/>
                    </a:cubicBezTo>
                    <a:cubicBezTo>
                      <a:pt x="91" y="281"/>
                      <a:pt x="91" y="281"/>
                      <a:pt x="91" y="281"/>
                    </a:cubicBezTo>
                    <a:cubicBezTo>
                      <a:pt x="91" y="278"/>
                      <a:pt x="91" y="278"/>
                      <a:pt x="91" y="276"/>
                    </a:cubicBezTo>
                    <a:cubicBezTo>
                      <a:pt x="107" y="268"/>
                      <a:pt x="123" y="252"/>
                      <a:pt x="123" y="230"/>
                    </a:cubicBezTo>
                    <a:cubicBezTo>
                      <a:pt x="123" y="49"/>
                      <a:pt x="123" y="49"/>
                      <a:pt x="123" y="49"/>
                    </a:cubicBezTo>
                    <a:cubicBezTo>
                      <a:pt x="123" y="22"/>
                      <a:pt x="102" y="0"/>
                      <a:pt x="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4" name="Freeform 313"/>
              <p:cNvSpPr>
                <a:spLocks noEditPoints="1"/>
              </p:cNvSpPr>
              <p:nvPr/>
            </p:nvSpPr>
            <p:spPr>
              <a:xfrm>
                <a:off x="10201" y="5098"/>
                <a:ext cx="275" cy="485"/>
              </a:xfrm>
              <a:custGeom>
                <a:avLst/>
                <a:gdLst/>
                <a:ahLst/>
                <a:cxnLst>
                  <a:cxn ang="0">
                    <a:pos x="221" y="0"/>
                  </a:cxn>
                  <a:cxn ang="0">
                    <a:pos x="0" y="615"/>
                  </a:cxn>
                  <a:cxn ang="0">
                    <a:pos x="221" y="771"/>
                  </a:cxn>
                  <a:cxn ang="0">
                    <a:pos x="443" y="632"/>
                  </a:cxn>
                  <a:cxn ang="0">
                    <a:pos x="221" y="0"/>
                  </a:cxn>
                  <a:cxn ang="0">
                    <a:pos x="221" y="305"/>
                  </a:cxn>
                  <a:cxn ang="0">
                    <a:pos x="83" y="271"/>
                  </a:cxn>
                  <a:cxn ang="0">
                    <a:pos x="221" y="20"/>
                  </a:cxn>
                  <a:cxn ang="0">
                    <a:pos x="359" y="260"/>
                  </a:cxn>
                  <a:cxn ang="0">
                    <a:pos x="221" y="305"/>
                  </a:cxn>
                </a:cxnLst>
                <a:pathLst>
                  <a:path w="128" h="225">
                    <a:moveTo>
                      <a:pt x="64" y="0"/>
                    </a:moveTo>
                    <a:cubicBezTo>
                      <a:pt x="29" y="0"/>
                      <a:pt x="0" y="134"/>
                      <a:pt x="0" y="177"/>
                    </a:cubicBezTo>
                    <a:cubicBezTo>
                      <a:pt x="0" y="219"/>
                      <a:pt x="29" y="222"/>
                      <a:pt x="64" y="222"/>
                    </a:cubicBezTo>
                    <a:cubicBezTo>
                      <a:pt x="99" y="222"/>
                      <a:pt x="128" y="225"/>
                      <a:pt x="128" y="182"/>
                    </a:cubicBezTo>
                    <a:cubicBezTo>
                      <a:pt x="128" y="139"/>
                      <a:pt x="99" y="0"/>
                      <a:pt x="64" y="0"/>
                    </a:cubicBezTo>
                    <a:close/>
                    <a:moveTo>
                      <a:pt x="64" y="88"/>
                    </a:moveTo>
                    <a:cubicBezTo>
                      <a:pt x="51" y="88"/>
                      <a:pt x="24" y="94"/>
                      <a:pt x="24" y="78"/>
                    </a:cubicBezTo>
                    <a:cubicBezTo>
                      <a:pt x="24" y="62"/>
                      <a:pt x="51" y="6"/>
                      <a:pt x="64" y="6"/>
                    </a:cubicBezTo>
                    <a:cubicBezTo>
                      <a:pt x="80" y="3"/>
                      <a:pt x="102" y="59"/>
                      <a:pt x="104" y="75"/>
                    </a:cubicBezTo>
                    <a:cubicBezTo>
                      <a:pt x="110" y="91"/>
                      <a:pt x="78" y="88"/>
                      <a:pt x="64" y="8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5" name="Freeform 314"/>
              <p:cNvSpPr/>
              <p:nvPr/>
            </p:nvSpPr>
            <p:spPr>
              <a:xfrm>
                <a:off x="10241" y="4782"/>
                <a:ext cx="139" cy="399"/>
              </a:xfrm>
              <a:custGeom>
                <a:avLst/>
                <a:gdLst/>
                <a:ahLst/>
                <a:cxnLst>
                  <a:cxn ang="0">
                    <a:pos x="196" y="232"/>
                  </a:cxn>
                  <a:cxn ang="0">
                    <a:pos x="185" y="232"/>
                  </a:cxn>
                  <a:cxn ang="0">
                    <a:pos x="168" y="177"/>
                  </a:cxn>
                  <a:cxn ang="0">
                    <a:pos x="0" y="0"/>
                  </a:cxn>
                  <a:cxn ang="0">
                    <a:pos x="0" y="232"/>
                  </a:cxn>
                  <a:cxn ang="0">
                    <a:pos x="35" y="271"/>
                  </a:cxn>
                  <a:cxn ang="0">
                    <a:pos x="56" y="559"/>
                  </a:cxn>
                  <a:cxn ang="0">
                    <a:pos x="147" y="632"/>
                  </a:cxn>
                  <a:cxn ang="0">
                    <a:pos x="224" y="549"/>
                  </a:cxn>
                  <a:cxn ang="0">
                    <a:pos x="196" y="232"/>
                  </a:cxn>
                </a:cxnLst>
                <a:pathLst>
                  <a:path w="64" h="185">
                    <a:moveTo>
                      <a:pt x="56" y="67"/>
                    </a:move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2"/>
                      <a:pt x="53" y="56"/>
                      <a:pt x="48" y="5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10" y="78"/>
                      <a:pt x="10" y="78"/>
                      <a:pt x="10" y="78"/>
                    </a:cubicBezTo>
                    <a:cubicBezTo>
                      <a:pt x="16" y="161"/>
                      <a:pt x="16" y="161"/>
                      <a:pt x="16" y="161"/>
                    </a:cubicBezTo>
                    <a:cubicBezTo>
                      <a:pt x="18" y="174"/>
                      <a:pt x="32" y="185"/>
                      <a:pt x="42" y="182"/>
                    </a:cubicBezTo>
                    <a:cubicBezTo>
                      <a:pt x="56" y="179"/>
                      <a:pt x="64" y="169"/>
                      <a:pt x="64" y="158"/>
                    </a:cubicBezTo>
                    <a:lnTo>
                      <a:pt x="56" y="6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6" name="Freeform 315"/>
              <p:cNvSpPr/>
              <p:nvPr/>
            </p:nvSpPr>
            <p:spPr>
              <a:xfrm>
                <a:off x="9971" y="5254"/>
                <a:ext cx="76" cy="477"/>
              </a:xfrm>
              <a:custGeom>
                <a:avLst/>
                <a:gdLst/>
                <a:ahLst/>
                <a:cxnLst>
                  <a:cxn ang="0">
                    <a:pos x="0" y="336"/>
                  </a:cxn>
                  <a:cxn ang="0">
                    <a:pos x="0" y="308"/>
                  </a:cxn>
                  <a:cxn ang="0">
                    <a:pos x="0" y="270"/>
                  </a:cxn>
                  <a:cxn ang="0">
                    <a:pos x="0" y="0"/>
                  </a:cxn>
                  <a:cxn ang="0">
                    <a:pos x="45" y="20"/>
                  </a:cxn>
                  <a:cxn ang="0">
                    <a:pos x="45" y="308"/>
                  </a:cxn>
                  <a:cxn ang="0">
                    <a:pos x="45" y="315"/>
                  </a:cxn>
                  <a:cxn ang="0">
                    <a:pos x="45" y="336"/>
                  </a:cxn>
                  <a:cxn ang="0">
                    <a:pos x="45" y="679"/>
                  </a:cxn>
                  <a:cxn ang="0">
                    <a:pos x="122" y="770"/>
                  </a:cxn>
                  <a:cxn ang="0">
                    <a:pos x="122" y="770"/>
                  </a:cxn>
                  <a:cxn ang="0">
                    <a:pos x="94" y="770"/>
                  </a:cxn>
                  <a:cxn ang="0">
                    <a:pos x="0" y="679"/>
                  </a:cxn>
                  <a:cxn ang="0">
                    <a:pos x="0" y="336"/>
                  </a:cxn>
                </a:cxnLst>
                <a:pathLst>
                  <a:path w="35" h="222">
                    <a:moveTo>
                      <a:pt x="0" y="97"/>
                    </a:moveTo>
                    <a:cubicBezTo>
                      <a:pt x="0" y="89"/>
                      <a:pt x="0" y="89"/>
                      <a:pt x="0" y="89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3"/>
                      <a:pt x="8" y="3"/>
                      <a:pt x="13" y="6"/>
                    </a:cubicBezTo>
                    <a:cubicBezTo>
                      <a:pt x="13" y="89"/>
                      <a:pt x="13" y="89"/>
                      <a:pt x="13" y="89"/>
                    </a:cubicBezTo>
                    <a:cubicBezTo>
                      <a:pt x="13" y="89"/>
                      <a:pt x="13" y="89"/>
                      <a:pt x="13" y="91"/>
                    </a:cubicBezTo>
                    <a:cubicBezTo>
                      <a:pt x="13" y="94"/>
                      <a:pt x="13" y="94"/>
                      <a:pt x="13" y="97"/>
                    </a:cubicBezTo>
                    <a:cubicBezTo>
                      <a:pt x="13" y="196"/>
                      <a:pt x="13" y="196"/>
                      <a:pt x="13" y="196"/>
                    </a:cubicBezTo>
                    <a:cubicBezTo>
                      <a:pt x="13" y="212"/>
                      <a:pt x="21" y="222"/>
                      <a:pt x="35" y="222"/>
                    </a:cubicBezTo>
                    <a:cubicBezTo>
                      <a:pt x="35" y="222"/>
                      <a:pt x="35" y="222"/>
                      <a:pt x="35" y="222"/>
                    </a:cubicBezTo>
                    <a:cubicBezTo>
                      <a:pt x="27" y="222"/>
                      <a:pt x="27" y="222"/>
                      <a:pt x="27" y="222"/>
                    </a:cubicBezTo>
                    <a:cubicBezTo>
                      <a:pt x="13" y="222"/>
                      <a:pt x="0" y="212"/>
                      <a:pt x="0" y="196"/>
                    </a:cubicBezTo>
                    <a:cubicBezTo>
                      <a:pt x="0" y="97"/>
                      <a:pt x="0" y="97"/>
                      <a:pt x="0" y="9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grpSp>
          <p:nvGrpSpPr>
            <p:cNvPr id="77" name="组合 76"/>
            <p:cNvGrpSpPr/>
            <p:nvPr/>
          </p:nvGrpSpPr>
          <p:grpSpPr>
            <a:xfrm rot="0">
              <a:off x="2883" y="4222"/>
              <a:ext cx="2741" cy="1510"/>
              <a:chOff x="13935" y="701"/>
              <a:chExt cx="4325" cy="2382"/>
            </a:xfrm>
          </p:grpSpPr>
          <p:sp>
            <p:nvSpPr>
              <p:cNvPr id="232" name="Freeform 5"/>
              <p:cNvSpPr/>
              <p:nvPr/>
            </p:nvSpPr>
            <p:spPr bwMode="auto">
              <a:xfrm>
                <a:off x="14073" y="1351"/>
                <a:ext cx="166" cy="888"/>
              </a:xfrm>
              <a:custGeom>
                <a:avLst/>
                <a:gdLst>
                  <a:gd name="T0" fmla="*/ 48 w 48"/>
                  <a:gd name="T1" fmla="*/ 24 h 256"/>
                  <a:gd name="T2" fmla="*/ 24 w 48"/>
                  <a:gd name="T3" fmla="*/ 0 h 256"/>
                  <a:gd name="T4" fmla="*/ 0 w 48"/>
                  <a:gd name="T5" fmla="*/ 24 h 256"/>
                  <a:gd name="T6" fmla="*/ 0 w 48"/>
                  <a:gd name="T7" fmla="*/ 139 h 256"/>
                  <a:gd name="T8" fmla="*/ 0 w 48"/>
                  <a:gd name="T9" fmla="*/ 144 h 256"/>
                  <a:gd name="T10" fmla="*/ 0 w 48"/>
                  <a:gd name="T11" fmla="*/ 144 h 256"/>
                  <a:gd name="T12" fmla="*/ 0 w 48"/>
                  <a:gd name="T13" fmla="*/ 235 h 256"/>
                  <a:gd name="T14" fmla="*/ 24 w 48"/>
                  <a:gd name="T15" fmla="*/ 256 h 256"/>
                  <a:gd name="T16" fmla="*/ 48 w 48"/>
                  <a:gd name="T17" fmla="*/ 235 h 256"/>
                  <a:gd name="T18" fmla="*/ 48 w 48"/>
                  <a:gd name="T19" fmla="*/ 144 h 256"/>
                  <a:gd name="T20" fmla="*/ 48 w 48"/>
                  <a:gd name="T21" fmla="*/ 144 h 256"/>
                  <a:gd name="T22" fmla="*/ 48 w 48"/>
                  <a:gd name="T23" fmla="*/ 139 h 256"/>
                  <a:gd name="T24" fmla="*/ 48 w 48"/>
                  <a:gd name="T25" fmla="*/ 24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256">
                    <a:moveTo>
                      <a:pt x="48" y="24"/>
                    </a:moveTo>
                    <a:cubicBezTo>
                      <a:pt x="48" y="10"/>
                      <a:pt x="38" y="0"/>
                      <a:pt x="24" y="0"/>
                    </a:cubicBezTo>
                    <a:cubicBezTo>
                      <a:pt x="11" y="0"/>
                      <a:pt x="0" y="10"/>
                      <a:pt x="0" y="24"/>
                    </a:cubicBezTo>
                    <a:cubicBezTo>
                      <a:pt x="0" y="139"/>
                      <a:pt x="0" y="139"/>
                      <a:pt x="0" y="139"/>
                    </a:cubicBezTo>
                    <a:cubicBezTo>
                      <a:pt x="0" y="139"/>
                      <a:pt x="0" y="141"/>
                      <a:pt x="0" y="144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0" y="235"/>
                      <a:pt x="0" y="235"/>
                      <a:pt x="0" y="235"/>
                    </a:cubicBezTo>
                    <a:cubicBezTo>
                      <a:pt x="0" y="248"/>
                      <a:pt x="11" y="256"/>
                      <a:pt x="24" y="256"/>
                    </a:cubicBezTo>
                    <a:cubicBezTo>
                      <a:pt x="38" y="256"/>
                      <a:pt x="48" y="248"/>
                      <a:pt x="48" y="235"/>
                    </a:cubicBezTo>
                    <a:cubicBezTo>
                      <a:pt x="48" y="144"/>
                      <a:pt x="48" y="144"/>
                      <a:pt x="48" y="144"/>
                    </a:cubicBezTo>
                    <a:cubicBezTo>
                      <a:pt x="48" y="144"/>
                      <a:pt x="48" y="144"/>
                      <a:pt x="48" y="144"/>
                    </a:cubicBezTo>
                    <a:cubicBezTo>
                      <a:pt x="48" y="141"/>
                      <a:pt x="48" y="139"/>
                      <a:pt x="48" y="139"/>
                    </a:cubicBezTo>
                    <a:lnTo>
                      <a:pt x="48" y="2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33" name="Oval 6"/>
              <p:cNvSpPr>
                <a:spLocks noChangeArrowheads="1"/>
              </p:cNvSpPr>
              <p:nvPr/>
            </p:nvSpPr>
            <p:spPr bwMode="auto">
              <a:xfrm>
                <a:off x="13962" y="821"/>
                <a:ext cx="387" cy="39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34" name="Freeform 7"/>
              <p:cNvSpPr>
                <a:spLocks noEditPoints="1"/>
              </p:cNvSpPr>
              <p:nvPr/>
            </p:nvSpPr>
            <p:spPr bwMode="auto">
              <a:xfrm>
                <a:off x="13935" y="2119"/>
                <a:ext cx="443" cy="791"/>
              </a:xfrm>
              <a:custGeom>
                <a:avLst/>
                <a:gdLst>
                  <a:gd name="T0" fmla="*/ 64 w 128"/>
                  <a:gd name="T1" fmla="*/ 0 h 228"/>
                  <a:gd name="T2" fmla="*/ 0 w 128"/>
                  <a:gd name="T3" fmla="*/ 179 h 228"/>
                  <a:gd name="T4" fmla="*/ 64 w 128"/>
                  <a:gd name="T5" fmla="*/ 225 h 228"/>
                  <a:gd name="T6" fmla="*/ 128 w 128"/>
                  <a:gd name="T7" fmla="*/ 185 h 228"/>
                  <a:gd name="T8" fmla="*/ 64 w 128"/>
                  <a:gd name="T9" fmla="*/ 0 h 228"/>
                  <a:gd name="T10" fmla="*/ 64 w 128"/>
                  <a:gd name="T11" fmla="*/ 89 h 228"/>
                  <a:gd name="T12" fmla="*/ 24 w 128"/>
                  <a:gd name="T13" fmla="*/ 81 h 228"/>
                  <a:gd name="T14" fmla="*/ 64 w 128"/>
                  <a:gd name="T15" fmla="*/ 6 h 228"/>
                  <a:gd name="T16" fmla="*/ 104 w 128"/>
                  <a:gd name="T17" fmla="*/ 78 h 228"/>
                  <a:gd name="T18" fmla="*/ 64 w 128"/>
                  <a:gd name="T19" fmla="*/ 89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8" h="228">
                    <a:moveTo>
                      <a:pt x="64" y="0"/>
                    </a:moveTo>
                    <a:cubicBezTo>
                      <a:pt x="30" y="0"/>
                      <a:pt x="0" y="137"/>
                      <a:pt x="0" y="179"/>
                    </a:cubicBezTo>
                    <a:cubicBezTo>
                      <a:pt x="0" y="222"/>
                      <a:pt x="30" y="225"/>
                      <a:pt x="64" y="225"/>
                    </a:cubicBezTo>
                    <a:cubicBezTo>
                      <a:pt x="99" y="225"/>
                      <a:pt x="128" y="228"/>
                      <a:pt x="128" y="185"/>
                    </a:cubicBezTo>
                    <a:cubicBezTo>
                      <a:pt x="128" y="142"/>
                      <a:pt x="99" y="0"/>
                      <a:pt x="64" y="0"/>
                    </a:cubicBezTo>
                    <a:close/>
                    <a:moveTo>
                      <a:pt x="64" y="89"/>
                    </a:moveTo>
                    <a:cubicBezTo>
                      <a:pt x="51" y="89"/>
                      <a:pt x="24" y="97"/>
                      <a:pt x="24" y="81"/>
                    </a:cubicBezTo>
                    <a:cubicBezTo>
                      <a:pt x="24" y="62"/>
                      <a:pt x="51" y="6"/>
                      <a:pt x="64" y="6"/>
                    </a:cubicBezTo>
                    <a:cubicBezTo>
                      <a:pt x="80" y="6"/>
                      <a:pt x="102" y="62"/>
                      <a:pt x="104" y="78"/>
                    </a:cubicBezTo>
                    <a:cubicBezTo>
                      <a:pt x="110" y="94"/>
                      <a:pt x="78" y="89"/>
                      <a:pt x="64" y="8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35" name="Freeform 8"/>
              <p:cNvSpPr/>
              <p:nvPr/>
            </p:nvSpPr>
            <p:spPr bwMode="auto">
              <a:xfrm>
                <a:off x="13944" y="1259"/>
                <a:ext cx="427" cy="964"/>
              </a:xfrm>
              <a:custGeom>
                <a:avLst/>
                <a:gdLst>
                  <a:gd name="T0" fmla="*/ 75 w 123"/>
                  <a:gd name="T1" fmla="*/ 0 h 278"/>
                  <a:gd name="T2" fmla="*/ 48 w 123"/>
                  <a:gd name="T3" fmla="*/ 0 h 278"/>
                  <a:gd name="T4" fmla="*/ 0 w 123"/>
                  <a:gd name="T5" fmla="*/ 48 h 278"/>
                  <a:gd name="T6" fmla="*/ 0 w 123"/>
                  <a:gd name="T7" fmla="*/ 232 h 278"/>
                  <a:gd name="T8" fmla="*/ 32 w 123"/>
                  <a:gd name="T9" fmla="*/ 278 h 278"/>
                  <a:gd name="T10" fmla="*/ 27 w 123"/>
                  <a:gd name="T11" fmla="*/ 262 h 278"/>
                  <a:gd name="T12" fmla="*/ 27 w 123"/>
                  <a:gd name="T13" fmla="*/ 214 h 278"/>
                  <a:gd name="T14" fmla="*/ 27 w 123"/>
                  <a:gd name="T15" fmla="*/ 214 h 278"/>
                  <a:gd name="T16" fmla="*/ 27 w 123"/>
                  <a:gd name="T17" fmla="*/ 48 h 278"/>
                  <a:gd name="T18" fmla="*/ 61 w 123"/>
                  <a:gd name="T19" fmla="*/ 16 h 278"/>
                  <a:gd name="T20" fmla="*/ 96 w 123"/>
                  <a:gd name="T21" fmla="*/ 48 h 278"/>
                  <a:gd name="T22" fmla="*/ 96 w 123"/>
                  <a:gd name="T23" fmla="*/ 134 h 278"/>
                  <a:gd name="T24" fmla="*/ 96 w 123"/>
                  <a:gd name="T25" fmla="*/ 214 h 278"/>
                  <a:gd name="T26" fmla="*/ 96 w 123"/>
                  <a:gd name="T27" fmla="*/ 262 h 278"/>
                  <a:gd name="T28" fmla="*/ 91 w 123"/>
                  <a:gd name="T29" fmla="*/ 278 h 278"/>
                  <a:gd name="T30" fmla="*/ 123 w 123"/>
                  <a:gd name="T31" fmla="*/ 232 h 278"/>
                  <a:gd name="T32" fmla="*/ 123 w 123"/>
                  <a:gd name="T33" fmla="*/ 48 h 278"/>
                  <a:gd name="T34" fmla="*/ 75 w 123"/>
                  <a:gd name="T35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3" h="278">
                    <a:moveTo>
                      <a:pt x="75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21" y="0"/>
                      <a:pt x="0" y="21"/>
                      <a:pt x="0" y="48"/>
                    </a:cubicBezTo>
                    <a:cubicBezTo>
                      <a:pt x="0" y="232"/>
                      <a:pt x="0" y="232"/>
                      <a:pt x="0" y="232"/>
                    </a:cubicBezTo>
                    <a:cubicBezTo>
                      <a:pt x="0" y="251"/>
                      <a:pt x="13" y="270"/>
                      <a:pt x="32" y="278"/>
                    </a:cubicBezTo>
                    <a:cubicBezTo>
                      <a:pt x="29" y="273"/>
                      <a:pt x="27" y="267"/>
                      <a:pt x="27" y="262"/>
                    </a:cubicBezTo>
                    <a:cubicBezTo>
                      <a:pt x="27" y="214"/>
                      <a:pt x="27" y="214"/>
                      <a:pt x="27" y="214"/>
                    </a:cubicBezTo>
                    <a:cubicBezTo>
                      <a:pt x="27" y="214"/>
                      <a:pt x="27" y="214"/>
                      <a:pt x="27" y="214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7" y="29"/>
                      <a:pt x="43" y="16"/>
                      <a:pt x="61" y="16"/>
                    </a:cubicBezTo>
                    <a:cubicBezTo>
                      <a:pt x="80" y="16"/>
                      <a:pt x="96" y="29"/>
                      <a:pt x="96" y="48"/>
                    </a:cubicBezTo>
                    <a:cubicBezTo>
                      <a:pt x="96" y="134"/>
                      <a:pt x="96" y="134"/>
                      <a:pt x="96" y="134"/>
                    </a:cubicBezTo>
                    <a:cubicBezTo>
                      <a:pt x="96" y="214"/>
                      <a:pt x="96" y="214"/>
                      <a:pt x="96" y="214"/>
                    </a:cubicBezTo>
                    <a:cubicBezTo>
                      <a:pt x="96" y="262"/>
                      <a:pt x="96" y="262"/>
                      <a:pt x="96" y="262"/>
                    </a:cubicBezTo>
                    <a:cubicBezTo>
                      <a:pt x="96" y="267"/>
                      <a:pt x="93" y="273"/>
                      <a:pt x="91" y="278"/>
                    </a:cubicBezTo>
                    <a:cubicBezTo>
                      <a:pt x="109" y="270"/>
                      <a:pt x="123" y="251"/>
                      <a:pt x="123" y="232"/>
                    </a:cubicBezTo>
                    <a:cubicBezTo>
                      <a:pt x="123" y="48"/>
                      <a:pt x="123" y="48"/>
                      <a:pt x="123" y="48"/>
                    </a:cubicBezTo>
                    <a:cubicBezTo>
                      <a:pt x="123" y="21"/>
                      <a:pt x="101" y="0"/>
                      <a:pt x="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36" name="Freeform 9"/>
              <p:cNvSpPr/>
              <p:nvPr/>
            </p:nvSpPr>
            <p:spPr bwMode="auto">
              <a:xfrm>
                <a:off x="14057" y="2258"/>
                <a:ext cx="203" cy="171"/>
              </a:xfrm>
              <a:custGeom>
                <a:avLst/>
                <a:gdLst>
                  <a:gd name="T0" fmla="*/ 51 w 59"/>
                  <a:gd name="T1" fmla="*/ 0 h 49"/>
                  <a:gd name="T2" fmla="*/ 29 w 59"/>
                  <a:gd name="T3" fmla="*/ 9 h 49"/>
                  <a:gd name="T4" fmla="*/ 11 w 59"/>
                  <a:gd name="T5" fmla="*/ 0 h 49"/>
                  <a:gd name="T6" fmla="*/ 0 w 59"/>
                  <a:gd name="T7" fmla="*/ 22 h 49"/>
                  <a:gd name="T8" fmla="*/ 0 w 59"/>
                  <a:gd name="T9" fmla="*/ 43 h 49"/>
                  <a:gd name="T10" fmla="*/ 29 w 59"/>
                  <a:gd name="T11" fmla="*/ 46 h 49"/>
                  <a:gd name="T12" fmla="*/ 59 w 59"/>
                  <a:gd name="T13" fmla="*/ 43 h 49"/>
                  <a:gd name="T14" fmla="*/ 59 w 59"/>
                  <a:gd name="T15" fmla="*/ 22 h 49"/>
                  <a:gd name="T16" fmla="*/ 51 w 59"/>
                  <a:gd name="T1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49">
                    <a:moveTo>
                      <a:pt x="51" y="0"/>
                    </a:moveTo>
                    <a:cubicBezTo>
                      <a:pt x="45" y="6"/>
                      <a:pt x="37" y="9"/>
                      <a:pt x="29" y="9"/>
                    </a:cubicBezTo>
                    <a:cubicBezTo>
                      <a:pt x="21" y="9"/>
                      <a:pt x="16" y="6"/>
                      <a:pt x="11" y="0"/>
                    </a:cubicBezTo>
                    <a:cubicBezTo>
                      <a:pt x="5" y="6"/>
                      <a:pt x="3" y="14"/>
                      <a:pt x="0" y="22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8" y="49"/>
                      <a:pt x="21" y="46"/>
                      <a:pt x="29" y="46"/>
                    </a:cubicBezTo>
                    <a:cubicBezTo>
                      <a:pt x="37" y="46"/>
                      <a:pt x="53" y="49"/>
                      <a:pt x="59" y="43"/>
                    </a:cubicBezTo>
                    <a:cubicBezTo>
                      <a:pt x="59" y="22"/>
                      <a:pt x="59" y="22"/>
                      <a:pt x="59" y="22"/>
                    </a:cubicBezTo>
                    <a:cubicBezTo>
                      <a:pt x="56" y="17"/>
                      <a:pt x="53" y="9"/>
                      <a:pt x="5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37" name="Freeform 10"/>
              <p:cNvSpPr/>
              <p:nvPr/>
            </p:nvSpPr>
            <p:spPr bwMode="auto">
              <a:xfrm>
                <a:off x="14057" y="2917"/>
                <a:ext cx="203" cy="120"/>
              </a:xfrm>
              <a:custGeom>
                <a:avLst/>
                <a:gdLst>
                  <a:gd name="T0" fmla="*/ 29 w 59"/>
                  <a:gd name="T1" fmla="*/ 3 h 35"/>
                  <a:gd name="T2" fmla="*/ 0 w 59"/>
                  <a:gd name="T3" fmla="*/ 0 h 35"/>
                  <a:gd name="T4" fmla="*/ 0 w 59"/>
                  <a:gd name="T5" fmla="*/ 8 h 35"/>
                  <a:gd name="T6" fmla="*/ 27 w 59"/>
                  <a:gd name="T7" fmla="*/ 35 h 35"/>
                  <a:gd name="T8" fmla="*/ 32 w 59"/>
                  <a:gd name="T9" fmla="*/ 35 h 35"/>
                  <a:gd name="T10" fmla="*/ 59 w 59"/>
                  <a:gd name="T11" fmla="*/ 8 h 35"/>
                  <a:gd name="T12" fmla="*/ 59 w 59"/>
                  <a:gd name="T13" fmla="*/ 3 h 35"/>
                  <a:gd name="T14" fmla="*/ 29 w 59"/>
                  <a:gd name="T15" fmla="*/ 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" h="35">
                    <a:moveTo>
                      <a:pt x="29" y="3"/>
                    </a:moveTo>
                    <a:cubicBezTo>
                      <a:pt x="21" y="3"/>
                      <a:pt x="11" y="3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24"/>
                      <a:pt x="11" y="35"/>
                      <a:pt x="27" y="35"/>
                    </a:cubicBezTo>
                    <a:cubicBezTo>
                      <a:pt x="32" y="35"/>
                      <a:pt x="32" y="35"/>
                      <a:pt x="32" y="35"/>
                    </a:cubicBezTo>
                    <a:cubicBezTo>
                      <a:pt x="48" y="35"/>
                      <a:pt x="59" y="24"/>
                      <a:pt x="59" y="8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48" y="3"/>
                      <a:pt x="40" y="3"/>
                      <a:pt x="29" y="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38" name="Freeform 11"/>
              <p:cNvSpPr/>
              <p:nvPr/>
            </p:nvSpPr>
            <p:spPr bwMode="auto">
              <a:xfrm>
                <a:off x="14260" y="2175"/>
                <a:ext cx="261" cy="736"/>
              </a:xfrm>
              <a:custGeom>
                <a:avLst/>
                <a:gdLst>
                  <a:gd name="T0" fmla="*/ 32 w 75"/>
                  <a:gd name="T1" fmla="*/ 0 h 212"/>
                  <a:gd name="T2" fmla="*/ 26 w 75"/>
                  <a:gd name="T3" fmla="*/ 3 h 212"/>
                  <a:gd name="T4" fmla="*/ 50 w 75"/>
                  <a:gd name="T5" fmla="*/ 62 h 212"/>
                  <a:gd name="T6" fmla="*/ 32 w 75"/>
                  <a:gd name="T7" fmla="*/ 73 h 212"/>
                  <a:gd name="T8" fmla="*/ 48 w 75"/>
                  <a:gd name="T9" fmla="*/ 169 h 212"/>
                  <a:gd name="T10" fmla="*/ 0 w 75"/>
                  <a:gd name="T11" fmla="*/ 209 h 212"/>
                  <a:gd name="T12" fmla="*/ 10 w 75"/>
                  <a:gd name="T13" fmla="*/ 209 h 212"/>
                  <a:gd name="T14" fmla="*/ 75 w 75"/>
                  <a:gd name="T15" fmla="*/ 169 h 212"/>
                  <a:gd name="T16" fmla="*/ 32 w 75"/>
                  <a:gd name="T17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212">
                    <a:moveTo>
                      <a:pt x="32" y="0"/>
                    </a:moveTo>
                    <a:cubicBezTo>
                      <a:pt x="29" y="3"/>
                      <a:pt x="26" y="3"/>
                      <a:pt x="26" y="3"/>
                    </a:cubicBezTo>
                    <a:cubicBezTo>
                      <a:pt x="37" y="22"/>
                      <a:pt x="48" y="51"/>
                      <a:pt x="50" y="62"/>
                    </a:cubicBezTo>
                    <a:cubicBezTo>
                      <a:pt x="53" y="70"/>
                      <a:pt x="42" y="73"/>
                      <a:pt x="32" y="73"/>
                    </a:cubicBezTo>
                    <a:cubicBezTo>
                      <a:pt x="40" y="110"/>
                      <a:pt x="48" y="147"/>
                      <a:pt x="48" y="169"/>
                    </a:cubicBezTo>
                    <a:cubicBezTo>
                      <a:pt x="48" y="201"/>
                      <a:pt x="26" y="206"/>
                      <a:pt x="0" y="209"/>
                    </a:cubicBezTo>
                    <a:cubicBezTo>
                      <a:pt x="5" y="209"/>
                      <a:pt x="5" y="209"/>
                      <a:pt x="10" y="209"/>
                    </a:cubicBezTo>
                    <a:cubicBezTo>
                      <a:pt x="42" y="209"/>
                      <a:pt x="75" y="212"/>
                      <a:pt x="75" y="169"/>
                    </a:cubicBezTo>
                    <a:cubicBezTo>
                      <a:pt x="75" y="134"/>
                      <a:pt x="56" y="38"/>
                      <a:pt x="3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39" name="Freeform 12"/>
              <p:cNvSpPr/>
              <p:nvPr/>
            </p:nvSpPr>
            <p:spPr bwMode="auto">
              <a:xfrm>
                <a:off x="17431" y="3021"/>
                <a:ext cx="120" cy="62"/>
              </a:xfrm>
              <a:custGeom>
                <a:avLst/>
                <a:gdLst>
                  <a:gd name="T0" fmla="*/ 16 w 35"/>
                  <a:gd name="T1" fmla="*/ 10 h 18"/>
                  <a:gd name="T2" fmla="*/ 5 w 35"/>
                  <a:gd name="T3" fmla="*/ 0 h 18"/>
                  <a:gd name="T4" fmla="*/ 0 w 35"/>
                  <a:gd name="T5" fmla="*/ 0 h 18"/>
                  <a:gd name="T6" fmla="*/ 16 w 35"/>
                  <a:gd name="T7" fmla="*/ 18 h 18"/>
                  <a:gd name="T8" fmla="*/ 35 w 35"/>
                  <a:gd name="T9" fmla="*/ 0 h 18"/>
                  <a:gd name="T10" fmla="*/ 27 w 35"/>
                  <a:gd name="T11" fmla="*/ 0 h 18"/>
                  <a:gd name="T12" fmla="*/ 16 w 35"/>
                  <a:gd name="T13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18">
                    <a:moveTo>
                      <a:pt x="16" y="10"/>
                    </a:moveTo>
                    <a:cubicBezTo>
                      <a:pt x="10" y="10"/>
                      <a:pt x="5" y="5"/>
                      <a:pt x="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5" y="18"/>
                      <a:pt x="16" y="18"/>
                    </a:cubicBezTo>
                    <a:cubicBezTo>
                      <a:pt x="27" y="18"/>
                      <a:pt x="35" y="10"/>
                      <a:pt x="35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5"/>
                      <a:pt x="21" y="10"/>
                      <a:pt x="16" y="1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40" name="Freeform 13"/>
              <p:cNvSpPr/>
              <p:nvPr/>
            </p:nvSpPr>
            <p:spPr bwMode="auto">
              <a:xfrm>
                <a:off x="17465" y="3021"/>
                <a:ext cx="48" cy="28"/>
              </a:xfrm>
              <a:custGeom>
                <a:avLst/>
                <a:gdLst>
                  <a:gd name="T0" fmla="*/ 6 w 14"/>
                  <a:gd name="T1" fmla="*/ 8 h 8"/>
                  <a:gd name="T2" fmla="*/ 14 w 14"/>
                  <a:gd name="T3" fmla="*/ 0 h 8"/>
                  <a:gd name="T4" fmla="*/ 0 w 14"/>
                  <a:gd name="T5" fmla="*/ 0 h 8"/>
                  <a:gd name="T6" fmla="*/ 6 w 14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8">
                    <a:moveTo>
                      <a:pt x="6" y="8"/>
                    </a:moveTo>
                    <a:cubicBezTo>
                      <a:pt x="11" y="8"/>
                      <a:pt x="14" y="5"/>
                      <a:pt x="1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0" y="8"/>
                      <a:pt x="6" y="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41" name="Freeform 14"/>
              <p:cNvSpPr>
                <a:spLocks noEditPoints="1"/>
              </p:cNvSpPr>
              <p:nvPr/>
            </p:nvSpPr>
            <p:spPr bwMode="auto">
              <a:xfrm>
                <a:off x="17152" y="1896"/>
                <a:ext cx="1109" cy="1114"/>
              </a:xfrm>
              <a:custGeom>
                <a:avLst/>
                <a:gdLst>
                  <a:gd name="T0" fmla="*/ 267 w 320"/>
                  <a:gd name="T1" fmla="*/ 281 h 321"/>
                  <a:gd name="T2" fmla="*/ 144 w 320"/>
                  <a:gd name="T3" fmla="*/ 276 h 321"/>
                  <a:gd name="T4" fmla="*/ 101 w 320"/>
                  <a:gd name="T5" fmla="*/ 297 h 321"/>
                  <a:gd name="T6" fmla="*/ 307 w 320"/>
                  <a:gd name="T7" fmla="*/ 153 h 321"/>
                  <a:gd name="T8" fmla="*/ 320 w 320"/>
                  <a:gd name="T9" fmla="*/ 134 h 321"/>
                  <a:gd name="T10" fmla="*/ 315 w 320"/>
                  <a:gd name="T11" fmla="*/ 56 h 321"/>
                  <a:gd name="T12" fmla="*/ 144 w 320"/>
                  <a:gd name="T13" fmla="*/ 56 h 321"/>
                  <a:gd name="T14" fmla="*/ 90 w 320"/>
                  <a:gd name="T15" fmla="*/ 56 h 321"/>
                  <a:gd name="T16" fmla="*/ 58 w 320"/>
                  <a:gd name="T17" fmla="*/ 30 h 321"/>
                  <a:gd name="T18" fmla="*/ 0 w 320"/>
                  <a:gd name="T19" fmla="*/ 16 h 321"/>
                  <a:gd name="T20" fmla="*/ 90 w 320"/>
                  <a:gd name="T21" fmla="*/ 195 h 321"/>
                  <a:gd name="T22" fmla="*/ 120 w 320"/>
                  <a:gd name="T23" fmla="*/ 321 h 321"/>
                  <a:gd name="T24" fmla="*/ 320 w 320"/>
                  <a:gd name="T25" fmla="*/ 321 h 321"/>
                  <a:gd name="T26" fmla="*/ 104 w 320"/>
                  <a:gd name="T27" fmla="*/ 145 h 321"/>
                  <a:gd name="T28" fmla="*/ 144 w 320"/>
                  <a:gd name="T29" fmla="*/ 126 h 321"/>
                  <a:gd name="T30" fmla="*/ 152 w 320"/>
                  <a:gd name="T31" fmla="*/ 126 h 321"/>
                  <a:gd name="T32" fmla="*/ 152 w 320"/>
                  <a:gd name="T33" fmla="*/ 126 h 321"/>
                  <a:gd name="T34" fmla="*/ 176 w 320"/>
                  <a:gd name="T35" fmla="*/ 145 h 321"/>
                  <a:gd name="T36" fmla="*/ 219 w 320"/>
                  <a:gd name="T37" fmla="*/ 126 h 321"/>
                  <a:gd name="T38" fmla="*/ 203 w 320"/>
                  <a:gd name="T39" fmla="*/ 94 h 321"/>
                  <a:gd name="T40" fmla="*/ 227 w 320"/>
                  <a:gd name="T41" fmla="*/ 94 h 321"/>
                  <a:gd name="T42" fmla="*/ 227 w 320"/>
                  <a:gd name="T43" fmla="*/ 94 h 321"/>
                  <a:gd name="T44" fmla="*/ 251 w 320"/>
                  <a:gd name="T45" fmla="*/ 115 h 321"/>
                  <a:gd name="T46" fmla="*/ 288 w 320"/>
                  <a:gd name="T47" fmla="*/ 115 h 321"/>
                  <a:gd name="T48" fmla="*/ 312 w 320"/>
                  <a:gd name="T49" fmla="*/ 94 h 321"/>
                  <a:gd name="T50" fmla="*/ 312 w 320"/>
                  <a:gd name="T51" fmla="*/ 83 h 321"/>
                  <a:gd name="T52" fmla="*/ 312 w 320"/>
                  <a:gd name="T53" fmla="*/ 83 h 321"/>
                  <a:gd name="T54" fmla="*/ 288 w 320"/>
                  <a:gd name="T55" fmla="*/ 62 h 321"/>
                  <a:gd name="T56" fmla="*/ 251 w 320"/>
                  <a:gd name="T57" fmla="*/ 62 h 321"/>
                  <a:gd name="T58" fmla="*/ 227 w 320"/>
                  <a:gd name="T59" fmla="*/ 83 h 321"/>
                  <a:gd name="T60" fmla="*/ 219 w 320"/>
                  <a:gd name="T61" fmla="*/ 83 h 321"/>
                  <a:gd name="T62" fmla="*/ 219 w 320"/>
                  <a:gd name="T63" fmla="*/ 83 h 321"/>
                  <a:gd name="T64" fmla="*/ 195 w 320"/>
                  <a:gd name="T65" fmla="*/ 62 h 321"/>
                  <a:gd name="T66" fmla="*/ 176 w 320"/>
                  <a:gd name="T67" fmla="*/ 115 h 321"/>
                  <a:gd name="T68" fmla="*/ 152 w 320"/>
                  <a:gd name="T69" fmla="*/ 115 h 321"/>
                  <a:gd name="T70" fmla="*/ 144 w 320"/>
                  <a:gd name="T71" fmla="*/ 115 h 321"/>
                  <a:gd name="T72" fmla="*/ 144 w 320"/>
                  <a:gd name="T73" fmla="*/ 115 h 321"/>
                  <a:gd name="T74" fmla="*/ 117 w 320"/>
                  <a:gd name="T75" fmla="*/ 94 h 321"/>
                  <a:gd name="T76" fmla="*/ 90 w 320"/>
                  <a:gd name="T77" fmla="*/ 94 h 321"/>
                  <a:gd name="T78" fmla="*/ 117 w 320"/>
                  <a:gd name="T79" fmla="*/ 153 h 321"/>
                  <a:gd name="T80" fmla="*/ 144 w 320"/>
                  <a:gd name="T81" fmla="*/ 153 h 321"/>
                  <a:gd name="T82" fmla="*/ 152 w 320"/>
                  <a:gd name="T83" fmla="*/ 153 h 321"/>
                  <a:gd name="T84" fmla="*/ 152 w 320"/>
                  <a:gd name="T85" fmla="*/ 153 h 321"/>
                  <a:gd name="T86" fmla="*/ 176 w 320"/>
                  <a:gd name="T87" fmla="*/ 153 h 321"/>
                  <a:gd name="T88" fmla="*/ 243 w 320"/>
                  <a:gd name="T89" fmla="*/ 142 h 321"/>
                  <a:gd name="T90" fmla="*/ 251 w 320"/>
                  <a:gd name="T91" fmla="*/ 126 h 321"/>
                  <a:gd name="T92" fmla="*/ 251 w 320"/>
                  <a:gd name="T93" fmla="*/ 126 h 321"/>
                  <a:gd name="T94" fmla="*/ 278 w 320"/>
                  <a:gd name="T95" fmla="*/ 137 h 321"/>
                  <a:gd name="T96" fmla="*/ 312 w 320"/>
                  <a:gd name="T97" fmla="*/ 131 h 321"/>
                  <a:gd name="T98" fmla="*/ 168 w 320"/>
                  <a:gd name="T99" fmla="*/ 83 h 321"/>
                  <a:gd name="T100" fmla="*/ 144 w 320"/>
                  <a:gd name="T101" fmla="*/ 62 h 321"/>
                  <a:gd name="T102" fmla="*/ 144 w 320"/>
                  <a:gd name="T103" fmla="*/ 62 h 321"/>
                  <a:gd name="T104" fmla="*/ 101 w 320"/>
                  <a:gd name="T105" fmla="*/ 62 h 321"/>
                  <a:gd name="T106" fmla="*/ 80 w 320"/>
                  <a:gd name="T107" fmla="*/ 83 h 321"/>
                  <a:gd name="T108" fmla="*/ 48 w 320"/>
                  <a:gd name="T109" fmla="*/ 46 h 321"/>
                  <a:gd name="T110" fmla="*/ 107 w 320"/>
                  <a:gd name="T111" fmla="*/ 177 h 321"/>
                  <a:gd name="T112" fmla="*/ 112 w 320"/>
                  <a:gd name="T113" fmla="*/ 179 h 321"/>
                  <a:gd name="T114" fmla="*/ 299 w 320"/>
                  <a:gd name="T115" fmla="*/ 147 h 321"/>
                  <a:gd name="T116" fmla="*/ 112 w 320"/>
                  <a:gd name="T117" fmla="*/ 305 h 321"/>
                  <a:gd name="T118" fmla="*/ 283 w 320"/>
                  <a:gd name="T119" fmla="*/ 302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20" h="321">
                    <a:moveTo>
                      <a:pt x="320" y="321"/>
                    </a:moveTo>
                    <a:cubicBezTo>
                      <a:pt x="320" y="308"/>
                      <a:pt x="310" y="297"/>
                      <a:pt x="299" y="297"/>
                    </a:cubicBezTo>
                    <a:cubicBezTo>
                      <a:pt x="296" y="297"/>
                      <a:pt x="294" y="297"/>
                      <a:pt x="294" y="297"/>
                    </a:cubicBezTo>
                    <a:cubicBezTo>
                      <a:pt x="267" y="281"/>
                      <a:pt x="267" y="281"/>
                      <a:pt x="267" y="281"/>
                    </a:cubicBezTo>
                    <a:cubicBezTo>
                      <a:pt x="254" y="276"/>
                      <a:pt x="254" y="276"/>
                      <a:pt x="254" y="276"/>
                    </a:cubicBezTo>
                    <a:cubicBezTo>
                      <a:pt x="235" y="276"/>
                      <a:pt x="235" y="276"/>
                      <a:pt x="235" y="276"/>
                    </a:cubicBezTo>
                    <a:cubicBezTo>
                      <a:pt x="160" y="276"/>
                      <a:pt x="160" y="276"/>
                      <a:pt x="160" y="276"/>
                    </a:cubicBezTo>
                    <a:cubicBezTo>
                      <a:pt x="144" y="276"/>
                      <a:pt x="144" y="276"/>
                      <a:pt x="144" y="276"/>
                    </a:cubicBezTo>
                    <a:cubicBezTo>
                      <a:pt x="133" y="281"/>
                      <a:pt x="133" y="281"/>
                      <a:pt x="133" y="281"/>
                    </a:cubicBezTo>
                    <a:cubicBezTo>
                      <a:pt x="104" y="297"/>
                      <a:pt x="104" y="297"/>
                      <a:pt x="104" y="297"/>
                    </a:cubicBezTo>
                    <a:cubicBezTo>
                      <a:pt x="101" y="297"/>
                      <a:pt x="101" y="297"/>
                      <a:pt x="101" y="297"/>
                    </a:cubicBezTo>
                    <a:cubicBezTo>
                      <a:pt x="101" y="297"/>
                      <a:pt x="101" y="297"/>
                      <a:pt x="101" y="297"/>
                    </a:cubicBezTo>
                    <a:cubicBezTo>
                      <a:pt x="101" y="195"/>
                      <a:pt x="101" y="195"/>
                      <a:pt x="101" y="195"/>
                    </a:cubicBezTo>
                    <a:cubicBezTo>
                      <a:pt x="299" y="155"/>
                      <a:pt x="299" y="155"/>
                      <a:pt x="299" y="155"/>
                    </a:cubicBezTo>
                    <a:cubicBezTo>
                      <a:pt x="304" y="158"/>
                      <a:pt x="304" y="155"/>
                      <a:pt x="304" y="155"/>
                    </a:cubicBezTo>
                    <a:cubicBezTo>
                      <a:pt x="304" y="153"/>
                      <a:pt x="307" y="153"/>
                      <a:pt x="307" y="153"/>
                    </a:cubicBezTo>
                    <a:cubicBezTo>
                      <a:pt x="320" y="137"/>
                      <a:pt x="320" y="137"/>
                      <a:pt x="320" y="137"/>
                    </a:cubicBezTo>
                    <a:cubicBezTo>
                      <a:pt x="320" y="137"/>
                      <a:pt x="320" y="137"/>
                      <a:pt x="320" y="137"/>
                    </a:cubicBezTo>
                    <a:cubicBezTo>
                      <a:pt x="320" y="137"/>
                      <a:pt x="320" y="137"/>
                      <a:pt x="320" y="137"/>
                    </a:cubicBezTo>
                    <a:cubicBezTo>
                      <a:pt x="320" y="134"/>
                      <a:pt x="320" y="134"/>
                      <a:pt x="320" y="134"/>
                    </a:cubicBezTo>
                    <a:cubicBezTo>
                      <a:pt x="320" y="134"/>
                      <a:pt x="320" y="134"/>
                      <a:pt x="320" y="131"/>
                    </a:cubicBezTo>
                    <a:cubicBezTo>
                      <a:pt x="320" y="131"/>
                      <a:pt x="320" y="131"/>
                      <a:pt x="320" y="131"/>
                    </a:cubicBezTo>
                    <a:cubicBezTo>
                      <a:pt x="320" y="56"/>
                      <a:pt x="320" y="56"/>
                      <a:pt x="320" y="56"/>
                    </a:cubicBezTo>
                    <a:cubicBezTo>
                      <a:pt x="320" y="56"/>
                      <a:pt x="320" y="56"/>
                      <a:pt x="315" y="56"/>
                    </a:cubicBezTo>
                    <a:cubicBezTo>
                      <a:pt x="315" y="56"/>
                      <a:pt x="315" y="56"/>
                      <a:pt x="315" y="56"/>
                    </a:cubicBezTo>
                    <a:cubicBezTo>
                      <a:pt x="315" y="56"/>
                      <a:pt x="315" y="56"/>
                      <a:pt x="315" y="56"/>
                    </a:cubicBezTo>
                    <a:cubicBezTo>
                      <a:pt x="152" y="56"/>
                      <a:pt x="152" y="56"/>
                      <a:pt x="152" y="56"/>
                    </a:cubicBezTo>
                    <a:cubicBezTo>
                      <a:pt x="144" y="56"/>
                      <a:pt x="144" y="56"/>
                      <a:pt x="144" y="56"/>
                    </a:cubicBezTo>
                    <a:cubicBezTo>
                      <a:pt x="128" y="56"/>
                      <a:pt x="128" y="56"/>
                      <a:pt x="128" y="56"/>
                    </a:cubicBezTo>
                    <a:cubicBezTo>
                      <a:pt x="117" y="56"/>
                      <a:pt x="117" y="56"/>
                      <a:pt x="117" y="56"/>
                    </a:cubicBezTo>
                    <a:cubicBezTo>
                      <a:pt x="101" y="56"/>
                      <a:pt x="101" y="56"/>
                      <a:pt x="101" y="56"/>
                    </a:cubicBezTo>
                    <a:cubicBezTo>
                      <a:pt x="90" y="56"/>
                      <a:pt x="90" y="56"/>
                      <a:pt x="90" y="56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58" y="30"/>
                      <a:pt x="58" y="30"/>
                      <a:pt x="58" y="30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5" y="0"/>
                      <a:pt x="0" y="8"/>
                      <a:pt x="0" y="16"/>
                    </a:cubicBezTo>
                    <a:cubicBezTo>
                      <a:pt x="0" y="24"/>
                      <a:pt x="2" y="30"/>
                      <a:pt x="8" y="30"/>
                    </a:cubicBezTo>
                    <a:cubicBezTo>
                      <a:pt x="40" y="51"/>
                      <a:pt x="40" y="51"/>
                      <a:pt x="40" y="51"/>
                    </a:cubicBezTo>
                    <a:cubicBezTo>
                      <a:pt x="90" y="195"/>
                      <a:pt x="90" y="195"/>
                      <a:pt x="90" y="195"/>
                    </a:cubicBezTo>
                    <a:cubicBezTo>
                      <a:pt x="90" y="195"/>
                      <a:pt x="90" y="195"/>
                      <a:pt x="90" y="195"/>
                    </a:cubicBezTo>
                    <a:cubicBezTo>
                      <a:pt x="90" y="297"/>
                      <a:pt x="90" y="297"/>
                      <a:pt x="90" y="297"/>
                    </a:cubicBezTo>
                    <a:cubicBezTo>
                      <a:pt x="93" y="297"/>
                      <a:pt x="93" y="297"/>
                      <a:pt x="93" y="297"/>
                    </a:cubicBezTo>
                    <a:cubicBezTo>
                      <a:pt x="82" y="300"/>
                      <a:pt x="74" y="308"/>
                      <a:pt x="74" y="321"/>
                    </a:cubicBezTo>
                    <a:cubicBezTo>
                      <a:pt x="120" y="321"/>
                      <a:pt x="120" y="321"/>
                      <a:pt x="120" y="321"/>
                    </a:cubicBezTo>
                    <a:cubicBezTo>
                      <a:pt x="120" y="318"/>
                      <a:pt x="117" y="318"/>
                      <a:pt x="117" y="313"/>
                    </a:cubicBezTo>
                    <a:cubicBezTo>
                      <a:pt x="278" y="313"/>
                      <a:pt x="278" y="313"/>
                      <a:pt x="278" y="313"/>
                    </a:cubicBezTo>
                    <a:cubicBezTo>
                      <a:pt x="278" y="318"/>
                      <a:pt x="278" y="318"/>
                      <a:pt x="278" y="321"/>
                    </a:cubicBezTo>
                    <a:lnTo>
                      <a:pt x="320" y="321"/>
                    </a:lnTo>
                    <a:close/>
                    <a:moveTo>
                      <a:pt x="101" y="126"/>
                    </a:moveTo>
                    <a:cubicBezTo>
                      <a:pt x="117" y="126"/>
                      <a:pt x="117" y="126"/>
                      <a:pt x="117" y="126"/>
                    </a:cubicBezTo>
                    <a:cubicBezTo>
                      <a:pt x="117" y="145"/>
                      <a:pt x="117" y="145"/>
                      <a:pt x="117" y="145"/>
                    </a:cubicBezTo>
                    <a:cubicBezTo>
                      <a:pt x="104" y="145"/>
                      <a:pt x="104" y="145"/>
                      <a:pt x="104" y="145"/>
                    </a:cubicBezTo>
                    <a:cubicBezTo>
                      <a:pt x="101" y="139"/>
                      <a:pt x="101" y="139"/>
                      <a:pt x="101" y="139"/>
                    </a:cubicBezTo>
                    <a:lnTo>
                      <a:pt x="101" y="126"/>
                    </a:lnTo>
                    <a:close/>
                    <a:moveTo>
                      <a:pt x="128" y="126"/>
                    </a:moveTo>
                    <a:cubicBezTo>
                      <a:pt x="144" y="126"/>
                      <a:pt x="144" y="126"/>
                      <a:pt x="144" y="126"/>
                    </a:cubicBezTo>
                    <a:cubicBezTo>
                      <a:pt x="144" y="145"/>
                      <a:pt x="144" y="145"/>
                      <a:pt x="144" y="145"/>
                    </a:cubicBezTo>
                    <a:cubicBezTo>
                      <a:pt x="128" y="145"/>
                      <a:pt x="128" y="145"/>
                      <a:pt x="128" y="145"/>
                    </a:cubicBezTo>
                    <a:lnTo>
                      <a:pt x="128" y="126"/>
                    </a:lnTo>
                    <a:close/>
                    <a:moveTo>
                      <a:pt x="152" y="126"/>
                    </a:moveTo>
                    <a:cubicBezTo>
                      <a:pt x="168" y="126"/>
                      <a:pt x="168" y="126"/>
                      <a:pt x="168" y="126"/>
                    </a:cubicBezTo>
                    <a:cubicBezTo>
                      <a:pt x="168" y="145"/>
                      <a:pt x="168" y="145"/>
                      <a:pt x="168" y="145"/>
                    </a:cubicBezTo>
                    <a:cubicBezTo>
                      <a:pt x="152" y="145"/>
                      <a:pt x="152" y="145"/>
                      <a:pt x="152" y="145"/>
                    </a:cubicBezTo>
                    <a:lnTo>
                      <a:pt x="152" y="126"/>
                    </a:lnTo>
                    <a:close/>
                    <a:moveTo>
                      <a:pt x="176" y="126"/>
                    </a:moveTo>
                    <a:cubicBezTo>
                      <a:pt x="195" y="126"/>
                      <a:pt x="195" y="126"/>
                      <a:pt x="195" y="126"/>
                    </a:cubicBezTo>
                    <a:cubicBezTo>
                      <a:pt x="195" y="145"/>
                      <a:pt x="195" y="145"/>
                      <a:pt x="195" y="145"/>
                    </a:cubicBezTo>
                    <a:cubicBezTo>
                      <a:pt x="176" y="145"/>
                      <a:pt x="176" y="145"/>
                      <a:pt x="176" y="145"/>
                    </a:cubicBezTo>
                    <a:lnTo>
                      <a:pt x="176" y="126"/>
                    </a:lnTo>
                    <a:close/>
                    <a:moveTo>
                      <a:pt x="203" y="145"/>
                    </a:moveTo>
                    <a:cubicBezTo>
                      <a:pt x="203" y="126"/>
                      <a:pt x="203" y="126"/>
                      <a:pt x="203" y="126"/>
                    </a:cubicBezTo>
                    <a:cubicBezTo>
                      <a:pt x="219" y="126"/>
                      <a:pt x="219" y="126"/>
                      <a:pt x="219" y="126"/>
                    </a:cubicBezTo>
                    <a:cubicBezTo>
                      <a:pt x="219" y="145"/>
                      <a:pt x="219" y="145"/>
                      <a:pt x="219" y="145"/>
                    </a:cubicBezTo>
                    <a:lnTo>
                      <a:pt x="203" y="145"/>
                    </a:lnTo>
                    <a:close/>
                    <a:moveTo>
                      <a:pt x="203" y="115"/>
                    </a:moveTo>
                    <a:cubicBezTo>
                      <a:pt x="203" y="94"/>
                      <a:pt x="203" y="94"/>
                      <a:pt x="203" y="94"/>
                    </a:cubicBezTo>
                    <a:cubicBezTo>
                      <a:pt x="219" y="94"/>
                      <a:pt x="219" y="94"/>
                      <a:pt x="219" y="94"/>
                    </a:cubicBezTo>
                    <a:cubicBezTo>
                      <a:pt x="219" y="115"/>
                      <a:pt x="219" y="115"/>
                      <a:pt x="219" y="115"/>
                    </a:cubicBezTo>
                    <a:lnTo>
                      <a:pt x="203" y="115"/>
                    </a:lnTo>
                    <a:close/>
                    <a:moveTo>
                      <a:pt x="227" y="94"/>
                    </a:moveTo>
                    <a:cubicBezTo>
                      <a:pt x="243" y="94"/>
                      <a:pt x="243" y="94"/>
                      <a:pt x="243" y="94"/>
                    </a:cubicBezTo>
                    <a:cubicBezTo>
                      <a:pt x="243" y="115"/>
                      <a:pt x="243" y="115"/>
                      <a:pt x="243" y="115"/>
                    </a:cubicBezTo>
                    <a:cubicBezTo>
                      <a:pt x="227" y="115"/>
                      <a:pt x="227" y="115"/>
                      <a:pt x="227" y="115"/>
                    </a:cubicBezTo>
                    <a:lnTo>
                      <a:pt x="227" y="94"/>
                    </a:lnTo>
                    <a:close/>
                    <a:moveTo>
                      <a:pt x="251" y="94"/>
                    </a:moveTo>
                    <a:cubicBezTo>
                      <a:pt x="267" y="94"/>
                      <a:pt x="267" y="94"/>
                      <a:pt x="267" y="94"/>
                    </a:cubicBezTo>
                    <a:cubicBezTo>
                      <a:pt x="267" y="115"/>
                      <a:pt x="267" y="115"/>
                      <a:pt x="267" y="115"/>
                    </a:cubicBezTo>
                    <a:cubicBezTo>
                      <a:pt x="251" y="115"/>
                      <a:pt x="251" y="115"/>
                      <a:pt x="251" y="115"/>
                    </a:cubicBezTo>
                    <a:lnTo>
                      <a:pt x="251" y="94"/>
                    </a:lnTo>
                    <a:close/>
                    <a:moveTo>
                      <a:pt x="278" y="94"/>
                    </a:moveTo>
                    <a:cubicBezTo>
                      <a:pt x="288" y="94"/>
                      <a:pt x="288" y="94"/>
                      <a:pt x="288" y="94"/>
                    </a:cubicBezTo>
                    <a:cubicBezTo>
                      <a:pt x="288" y="115"/>
                      <a:pt x="288" y="115"/>
                      <a:pt x="288" y="115"/>
                    </a:cubicBezTo>
                    <a:cubicBezTo>
                      <a:pt x="278" y="115"/>
                      <a:pt x="278" y="115"/>
                      <a:pt x="278" y="115"/>
                    </a:cubicBezTo>
                    <a:lnTo>
                      <a:pt x="278" y="94"/>
                    </a:lnTo>
                    <a:close/>
                    <a:moveTo>
                      <a:pt x="299" y="94"/>
                    </a:moveTo>
                    <a:cubicBezTo>
                      <a:pt x="312" y="94"/>
                      <a:pt x="312" y="94"/>
                      <a:pt x="312" y="94"/>
                    </a:cubicBezTo>
                    <a:cubicBezTo>
                      <a:pt x="312" y="115"/>
                      <a:pt x="312" y="115"/>
                      <a:pt x="312" y="115"/>
                    </a:cubicBezTo>
                    <a:cubicBezTo>
                      <a:pt x="299" y="115"/>
                      <a:pt x="299" y="115"/>
                      <a:pt x="299" y="115"/>
                    </a:cubicBezTo>
                    <a:lnTo>
                      <a:pt x="299" y="94"/>
                    </a:lnTo>
                    <a:close/>
                    <a:moveTo>
                      <a:pt x="312" y="83"/>
                    </a:moveTo>
                    <a:cubicBezTo>
                      <a:pt x="299" y="83"/>
                      <a:pt x="299" y="83"/>
                      <a:pt x="299" y="83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2" y="62"/>
                      <a:pt x="312" y="62"/>
                      <a:pt x="312" y="62"/>
                    </a:cubicBezTo>
                    <a:lnTo>
                      <a:pt x="312" y="83"/>
                    </a:lnTo>
                    <a:close/>
                    <a:moveTo>
                      <a:pt x="288" y="83"/>
                    </a:moveTo>
                    <a:cubicBezTo>
                      <a:pt x="278" y="83"/>
                      <a:pt x="278" y="83"/>
                      <a:pt x="278" y="83"/>
                    </a:cubicBezTo>
                    <a:cubicBezTo>
                      <a:pt x="278" y="62"/>
                      <a:pt x="278" y="62"/>
                      <a:pt x="278" y="62"/>
                    </a:cubicBezTo>
                    <a:cubicBezTo>
                      <a:pt x="288" y="62"/>
                      <a:pt x="288" y="62"/>
                      <a:pt x="288" y="62"/>
                    </a:cubicBezTo>
                    <a:lnTo>
                      <a:pt x="288" y="83"/>
                    </a:lnTo>
                    <a:close/>
                    <a:moveTo>
                      <a:pt x="267" y="83"/>
                    </a:moveTo>
                    <a:cubicBezTo>
                      <a:pt x="251" y="83"/>
                      <a:pt x="251" y="83"/>
                      <a:pt x="251" y="83"/>
                    </a:cubicBezTo>
                    <a:cubicBezTo>
                      <a:pt x="251" y="62"/>
                      <a:pt x="251" y="62"/>
                      <a:pt x="251" y="62"/>
                    </a:cubicBezTo>
                    <a:cubicBezTo>
                      <a:pt x="267" y="62"/>
                      <a:pt x="267" y="62"/>
                      <a:pt x="267" y="62"/>
                    </a:cubicBezTo>
                    <a:lnTo>
                      <a:pt x="267" y="83"/>
                    </a:lnTo>
                    <a:close/>
                    <a:moveTo>
                      <a:pt x="243" y="83"/>
                    </a:moveTo>
                    <a:cubicBezTo>
                      <a:pt x="227" y="83"/>
                      <a:pt x="227" y="83"/>
                      <a:pt x="227" y="83"/>
                    </a:cubicBezTo>
                    <a:cubicBezTo>
                      <a:pt x="227" y="62"/>
                      <a:pt x="227" y="62"/>
                      <a:pt x="227" y="62"/>
                    </a:cubicBezTo>
                    <a:cubicBezTo>
                      <a:pt x="243" y="62"/>
                      <a:pt x="243" y="62"/>
                      <a:pt x="243" y="62"/>
                    </a:cubicBezTo>
                    <a:lnTo>
                      <a:pt x="243" y="83"/>
                    </a:lnTo>
                    <a:close/>
                    <a:moveTo>
                      <a:pt x="219" y="83"/>
                    </a:moveTo>
                    <a:cubicBezTo>
                      <a:pt x="203" y="83"/>
                      <a:pt x="203" y="83"/>
                      <a:pt x="203" y="83"/>
                    </a:cubicBezTo>
                    <a:cubicBezTo>
                      <a:pt x="203" y="62"/>
                      <a:pt x="203" y="62"/>
                      <a:pt x="203" y="62"/>
                    </a:cubicBezTo>
                    <a:cubicBezTo>
                      <a:pt x="219" y="62"/>
                      <a:pt x="219" y="62"/>
                      <a:pt x="219" y="62"/>
                    </a:cubicBezTo>
                    <a:lnTo>
                      <a:pt x="219" y="83"/>
                    </a:lnTo>
                    <a:close/>
                    <a:moveTo>
                      <a:pt x="195" y="83"/>
                    </a:moveTo>
                    <a:cubicBezTo>
                      <a:pt x="176" y="83"/>
                      <a:pt x="176" y="83"/>
                      <a:pt x="176" y="83"/>
                    </a:cubicBezTo>
                    <a:cubicBezTo>
                      <a:pt x="176" y="62"/>
                      <a:pt x="176" y="62"/>
                      <a:pt x="176" y="62"/>
                    </a:cubicBezTo>
                    <a:cubicBezTo>
                      <a:pt x="195" y="62"/>
                      <a:pt x="195" y="62"/>
                      <a:pt x="195" y="62"/>
                    </a:cubicBezTo>
                    <a:lnTo>
                      <a:pt x="195" y="83"/>
                    </a:lnTo>
                    <a:close/>
                    <a:moveTo>
                      <a:pt x="195" y="94"/>
                    </a:moveTo>
                    <a:cubicBezTo>
                      <a:pt x="195" y="115"/>
                      <a:pt x="195" y="115"/>
                      <a:pt x="195" y="115"/>
                    </a:cubicBezTo>
                    <a:cubicBezTo>
                      <a:pt x="176" y="115"/>
                      <a:pt x="176" y="115"/>
                      <a:pt x="176" y="115"/>
                    </a:cubicBezTo>
                    <a:cubicBezTo>
                      <a:pt x="176" y="94"/>
                      <a:pt x="176" y="94"/>
                      <a:pt x="176" y="94"/>
                    </a:cubicBezTo>
                    <a:lnTo>
                      <a:pt x="195" y="94"/>
                    </a:lnTo>
                    <a:close/>
                    <a:moveTo>
                      <a:pt x="168" y="115"/>
                    </a:moveTo>
                    <a:cubicBezTo>
                      <a:pt x="152" y="115"/>
                      <a:pt x="152" y="115"/>
                      <a:pt x="152" y="115"/>
                    </a:cubicBezTo>
                    <a:cubicBezTo>
                      <a:pt x="152" y="94"/>
                      <a:pt x="152" y="94"/>
                      <a:pt x="152" y="94"/>
                    </a:cubicBezTo>
                    <a:cubicBezTo>
                      <a:pt x="168" y="94"/>
                      <a:pt x="168" y="94"/>
                      <a:pt x="168" y="94"/>
                    </a:cubicBezTo>
                    <a:lnTo>
                      <a:pt x="168" y="115"/>
                    </a:lnTo>
                    <a:close/>
                    <a:moveTo>
                      <a:pt x="144" y="115"/>
                    </a:moveTo>
                    <a:cubicBezTo>
                      <a:pt x="128" y="115"/>
                      <a:pt x="128" y="115"/>
                      <a:pt x="128" y="115"/>
                    </a:cubicBezTo>
                    <a:cubicBezTo>
                      <a:pt x="128" y="94"/>
                      <a:pt x="128" y="94"/>
                      <a:pt x="128" y="94"/>
                    </a:cubicBezTo>
                    <a:cubicBezTo>
                      <a:pt x="144" y="94"/>
                      <a:pt x="144" y="94"/>
                      <a:pt x="144" y="94"/>
                    </a:cubicBezTo>
                    <a:lnTo>
                      <a:pt x="144" y="115"/>
                    </a:lnTo>
                    <a:close/>
                    <a:moveTo>
                      <a:pt x="117" y="115"/>
                    </a:moveTo>
                    <a:cubicBezTo>
                      <a:pt x="101" y="115"/>
                      <a:pt x="101" y="115"/>
                      <a:pt x="101" y="115"/>
                    </a:cubicBezTo>
                    <a:cubicBezTo>
                      <a:pt x="101" y="94"/>
                      <a:pt x="101" y="94"/>
                      <a:pt x="101" y="94"/>
                    </a:cubicBezTo>
                    <a:cubicBezTo>
                      <a:pt x="117" y="94"/>
                      <a:pt x="117" y="94"/>
                      <a:pt x="117" y="94"/>
                    </a:cubicBezTo>
                    <a:lnTo>
                      <a:pt x="117" y="115"/>
                    </a:lnTo>
                    <a:close/>
                    <a:moveTo>
                      <a:pt x="90" y="115"/>
                    </a:moveTo>
                    <a:cubicBezTo>
                      <a:pt x="85" y="94"/>
                      <a:pt x="85" y="94"/>
                      <a:pt x="85" y="94"/>
                    </a:cubicBezTo>
                    <a:cubicBezTo>
                      <a:pt x="90" y="94"/>
                      <a:pt x="90" y="94"/>
                      <a:pt x="90" y="94"/>
                    </a:cubicBezTo>
                    <a:lnTo>
                      <a:pt x="90" y="115"/>
                    </a:lnTo>
                    <a:close/>
                    <a:moveTo>
                      <a:pt x="112" y="169"/>
                    </a:moveTo>
                    <a:cubicBezTo>
                      <a:pt x="107" y="153"/>
                      <a:pt x="107" y="153"/>
                      <a:pt x="107" y="153"/>
                    </a:cubicBezTo>
                    <a:cubicBezTo>
                      <a:pt x="117" y="153"/>
                      <a:pt x="117" y="153"/>
                      <a:pt x="117" y="153"/>
                    </a:cubicBezTo>
                    <a:cubicBezTo>
                      <a:pt x="117" y="169"/>
                      <a:pt x="117" y="169"/>
                      <a:pt x="117" y="169"/>
                    </a:cubicBezTo>
                    <a:lnTo>
                      <a:pt x="112" y="169"/>
                    </a:lnTo>
                    <a:close/>
                    <a:moveTo>
                      <a:pt x="128" y="153"/>
                    </a:moveTo>
                    <a:cubicBezTo>
                      <a:pt x="144" y="153"/>
                      <a:pt x="144" y="153"/>
                      <a:pt x="144" y="153"/>
                    </a:cubicBezTo>
                    <a:cubicBezTo>
                      <a:pt x="144" y="163"/>
                      <a:pt x="144" y="163"/>
                      <a:pt x="144" y="163"/>
                    </a:cubicBezTo>
                    <a:cubicBezTo>
                      <a:pt x="128" y="169"/>
                      <a:pt x="128" y="169"/>
                      <a:pt x="128" y="169"/>
                    </a:cubicBezTo>
                    <a:lnTo>
                      <a:pt x="128" y="153"/>
                    </a:lnTo>
                    <a:close/>
                    <a:moveTo>
                      <a:pt x="152" y="153"/>
                    </a:moveTo>
                    <a:cubicBezTo>
                      <a:pt x="168" y="153"/>
                      <a:pt x="168" y="153"/>
                      <a:pt x="168" y="153"/>
                    </a:cubicBezTo>
                    <a:cubicBezTo>
                      <a:pt x="168" y="158"/>
                      <a:pt x="168" y="158"/>
                      <a:pt x="168" y="158"/>
                    </a:cubicBezTo>
                    <a:cubicBezTo>
                      <a:pt x="152" y="163"/>
                      <a:pt x="152" y="163"/>
                      <a:pt x="152" y="163"/>
                    </a:cubicBezTo>
                    <a:lnTo>
                      <a:pt x="152" y="153"/>
                    </a:lnTo>
                    <a:close/>
                    <a:moveTo>
                      <a:pt x="176" y="153"/>
                    </a:moveTo>
                    <a:cubicBezTo>
                      <a:pt x="189" y="153"/>
                      <a:pt x="189" y="153"/>
                      <a:pt x="189" y="153"/>
                    </a:cubicBezTo>
                    <a:cubicBezTo>
                      <a:pt x="176" y="158"/>
                      <a:pt x="176" y="158"/>
                      <a:pt x="176" y="158"/>
                    </a:cubicBezTo>
                    <a:lnTo>
                      <a:pt x="176" y="153"/>
                    </a:lnTo>
                    <a:close/>
                    <a:moveTo>
                      <a:pt x="227" y="145"/>
                    </a:moveTo>
                    <a:cubicBezTo>
                      <a:pt x="227" y="126"/>
                      <a:pt x="227" y="126"/>
                      <a:pt x="227" y="126"/>
                    </a:cubicBezTo>
                    <a:cubicBezTo>
                      <a:pt x="243" y="126"/>
                      <a:pt x="243" y="126"/>
                      <a:pt x="243" y="126"/>
                    </a:cubicBezTo>
                    <a:cubicBezTo>
                      <a:pt x="243" y="142"/>
                      <a:pt x="243" y="142"/>
                      <a:pt x="243" y="142"/>
                    </a:cubicBezTo>
                    <a:cubicBezTo>
                      <a:pt x="235" y="145"/>
                      <a:pt x="235" y="145"/>
                      <a:pt x="235" y="145"/>
                    </a:cubicBezTo>
                    <a:cubicBezTo>
                      <a:pt x="235" y="145"/>
                      <a:pt x="235" y="145"/>
                      <a:pt x="235" y="145"/>
                    </a:cubicBezTo>
                    <a:lnTo>
                      <a:pt x="227" y="145"/>
                    </a:lnTo>
                    <a:close/>
                    <a:moveTo>
                      <a:pt x="251" y="126"/>
                    </a:moveTo>
                    <a:cubicBezTo>
                      <a:pt x="267" y="126"/>
                      <a:pt x="267" y="126"/>
                      <a:pt x="267" y="126"/>
                    </a:cubicBezTo>
                    <a:cubicBezTo>
                      <a:pt x="267" y="137"/>
                      <a:pt x="267" y="137"/>
                      <a:pt x="267" y="137"/>
                    </a:cubicBezTo>
                    <a:cubicBezTo>
                      <a:pt x="251" y="142"/>
                      <a:pt x="251" y="142"/>
                      <a:pt x="251" y="142"/>
                    </a:cubicBezTo>
                    <a:lnTo>
                      <a:pt x="251" y="126"/>
                    </a:lnTo>
                    <a:close/>
                    <a:moveTo>
                      <a:pt x="278" y="126"/>
                    </a:moveTo>
                    <a:cubicBezTo>
                      <a:pt x="288" y="126"/>
                      <a:pt x="288" y="126"/>
                      <a:pt x="288" y="126"/>
                    </a:cubicBezTo>
                    <a:cubicBezTo>
                      <a:pt x="288" y="134"/>
                      <a:pt x="288" y="134"/>
                      <a:pt x="288" y="134"/>
                    </a:cubicBezTo>
                    <a:cubicBezTo>
                      <a:pt x="278" y="137"/>
                      <a:pt x="278" y="137"/>
                      <a:pt x="278" y="137"/>
                    </a:cubicBezTo>
                    <a:lnTo>
                      <a:pt x="278" y="126"/>
                    </a:lnTo>
                    <a:close/>
                    <a:moveTo>
                      <a:pt x="299" y="126"/>
                    </a:moveTo>
                    <a:cubicBezTo>
                      <a:pt x="312" y="126"/>
                      <a:pt x="312" y="126"/>
                      <a:pt x="312" y="126"/>
                    </a:cubicBezTo>
                    <a:cubicBezTo>
                      <a:pt x="312" y="131"/>
                      <a:pt x="312" y="131"/>
                      <a:pt x="312" y="131"/>
                    </a:cubicBezTo>
                    <a:cubicBezTo>
                      <a:pt x="299" y="131"/>
                      <a:pt x="299" y="131"/>
                      <a:pt x="299" y="131"/>
                    </a:cubicBezTo>
                    <a:lnTo>
                      <a:pt x="299" y="126"/>
                    </a:lnTo>
                    <a:close/>
                    <a:moveTo>
                      <a:pt x="168" y="62"/>
                    </a:moveTo>
                    <a:cubicBezTo>
                      <a:pt x="168" y="83"/>
                      <a:pt x="168" y="83"/>
                      <a:pt x="168" y="83"/>
                    </a:cubicBezTo>
                    <a:cubicBezTo>
                      <a:pt x="152" y="83"/>
                      <a:pt x="152" y="83"/>
                      <a:pt x="152" y="83"/>
                    </a:cubicBezTo>
                    <a:cubicBezTo>
                      <a:pt x="152" y="62"/>
                      <a:pt x="152" y="62"/>
                      <a:pt x="152" y="62"/>
                    </a:cubicBezTo>
                    <a:lnTo>
                      <a:pt x="168" y="62"/>
                    </a:lnTo>
                    <a:close/>
                    <a:moveTo>
                      <a:pt x="144" y="62"/>
                    </a:moveTo>
                    <a:cubicBezTo>
                      <a:pt x="144" y="83"/>
                      <a:pt x="144" y="83"/>
                      <a:pt x="144" y="83"/>
                    </a:cubicBezTo>
                    <a:cubicBezTo>
                      <a:pt x="128" y="83"/>
                      <a:pt x="128" y="83"/>
                      <a:pt x="128" y="83"/>
                    </a:cubicBezTo>
                    <a:cubicBezTo>
                      <a:pt x="128" y="62"/>
                      <a:pt x="128" y="62"/>
                      <a:pt x="128" y="62"/>
                    </a:cubicBezTo>
                    <a:lnTo>
                      <a:pt x="144" y="62"/>
                    </a:lnTo>
                    <a:close/>
                    <a:moveTo>
                      <a:pt x="117" y="62"/>
                    </a:moveTo>
                    <a:cubicBezTo>
                      <a:pt x="117" y="83"/>
                      <a:pt x="117" y="83"/>
                      <a:pt x="117" y="83"/>
                    </a:cubicBezTo>
                    <a:cubicBezTo>
                      <a:pt x="101" y="83"/>
                      <a:pt x="101" y="83"/>
                      <a:pt x="101" y="83"/>
                    </a:cubicBezTo>
                    <a:cubicBezTo>
                      <a:pt x="101" y="62"/>
                      <a:pt x="101" y="62"/>
                      <a:pt x="101" y="62"/>
                    </a:cubicBezTo>
                    <a:lnTo>
                      <a:pt x="117" y="62"/>
                    </a:lnTo>
                    <a:close/>
                    <a:moveTo>
                      <a:pt x="90" y="62"/>
                    </a:moveTo>
                    <a:cubicBezTo>
                      <a:pt x="90" y="83"/>
                      <a:pt x="90" y="83"/>
                      <a:pt x="90" y="83"/>
                    </a:cubicBezTo>
                    <a:cubicBezTo>
                      <a:pt x="80" y="83"/>
                      <a:pt x="80" y="83"/>
                      <a:pt x="80" y="83"/>
                    </a:cubicBezTo>
                    <a:cubicBezTo>
                      <a:pt x="74" y="62"/>
                      <a:pt x="74" y="62"/>
                      <a:pt x="74" y="62"/>
                    </a:cubicBezTo>
                    <a:lnTo>
                      <a:pt x="90" y="62"/>
                    </a:lnTo>
                    <a:close/>
                    <a:moveTo>
                      <a:pt x="48" y="46"/>
                    </a:moveTo>
                    <a:cubicBezTo>
                      <a:pt x="48" y="46"/>
                      <a:pt x="48" y="46"/>
                      <a:pt x="48" y="46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6" y="30"/>
                      <a:pt x="29" y="24"/>
                      <a:pt x="32" y="19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107" y="177"/>
                      <a:pt x="107" y="177"/>
                      <a:pt x="107" y="177"/>
                    </a:cubicBezTo>
                    <a:cubicBezTo>
                      <a:pt x="107" y="179"/>
                      <a:pt x="107" y="179"/>
                      <a:pt x="109" y="179"/>
                    </a:cubicBezTo>
                    <a:cubicBezTo>
                      <a:pt x="109" y="179"/>
                      <a:pt x="109" y="179"/>
                      <a:pt x="109" y="179"/>
                    </a:cubicBezTo>
                    <a:cubicBezTo>
                      <a:pt x="109" y="179"/>
                      <a:pt x="109" y="179"/>
                      <a:pt x="109" y="179"/>
                    </a:cubicBezTo>
                    <a:cubicBezTo>
                      <a:pt x="112" y="179"/>
                      <a:pt x="112" y="179"/>
                      <a:pt x="112" y="179"/>
                    </a:cubicBezTo>
                    <a:cubicBezTo>
                      <a:pt x="112" y="179"/>
                      <a:pt x="112" y="179"/>
                      <a:pt x="112" y="179"/>
                    </a:cubicBezTo>
                    <a:cubicBezTo>
                      <a:pt x="112" y="179"/>
                      <a:pt x="112" y="179"/>
                      <a:pt x="112" y="179"/>
                    </a:cubicBezTo>
                    <a:cubicBezTo>
                      <a:pt x="304" y="142"/>
                      <a:pt x="304" y="142"/>
                      <a:pt x="304" y="142"/>
                    </a:cubicBezTo>
                    <a:cubicBezTo>
                      <a:pt x="299" y="147"/>
                      <a:pt x="299" y="147"/>
                      <a:pt x="299" y="147"/>
                    </a:cubicBezTo>
                    <a:cubicBezTo>
                      <a:pt x="99" y="187"/>
                      <a:pt x="99" y="187"/>
                      <a:pt x="99" y="187"/>
                    </a:cubicBezTo>
                    <a:cubicBezTo>
                      <a:pt x="48" y="48"/>
                      <a:pt x="48" y="48"/>
                      <a:pt x="48" y="48"/>
                    </a:cubicBezTo>
                    <a:cubicBezTo>
                      <a:pt x="48" y="46"/>
                      <a:pt x="48" y="46"/>
                      <a:pt x="48" y="46"/>
                    </a:cubicBezTo>
                    <a:close/>
                    <a:moveTo>
                      <a:pt x="112" y="305"/>
                    </a:moveTo>
                    <a:cubicBezTo>
                      <a:pt x="112" y="305"/>
                      <a:pt x="112" y="305"/>
                      <a:pt x="112" y="302"/>
                    </a:cubicBezTo>
                    <a:cubicBezTo>
                      <a:pt x="147" y="284"/>
                      <a:pt x="147" y="284"/>
                      <a:pt x="147" y="284"/>
                    </a:cubicBezTo>
                    <a:cubicBezTo>
                      <a:pt x="251" y="284"/>
                      <a:pt x="251" y="284"/>
                      <a:pt x="251" y="284"/>
                    </a:cubicBezTo>
                    <a:cubicBezTo>
                      <a:pt x="283" y="302"/>
                      <a:pt x="283" y="302"/>
                      <a:pt x="283" y="302"/>
                    </a:cubicBezTo>
                    <a:cubicBezTo>
                      <a:pt x="283" y="305"/>
                      <a:pt x="283" y="305"/>
                      <a:pt x="283" y="305"/>
                    </a:cubicBezTo>
                    <a:lnTo>
                      <a:pt x="112" y="3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42" name="Freeform 15"/>
              <p:cNvSpPr/>
              <p:nvPr/>
            </p:nvSpPr>
            <p:spPr bwMode="auto">
              <a:xfrm>
                <a:off x="18123" y="3021"/>
                <a:ext cx="122" cy="62"/>
              </a:xfrm>
              <a:custGeom>
                <a:avLst/>
                <a:gdLst>
                  <a:gd name="T0" fmla="*/ 19 w 35"/>
                  <a:gd name="T1" fmla="*/ 10 h 18"/>
                  <a:gd name="T2" fmla="*/ 8 w 35"/>
                  <a:gd name="T3" fmla="*/ 0 h 18"/>
                  <a:gd name="T4" fmla="*/ 0 w 35"/>
                  <a:gd name="T5" fmla="*/ 0 h 18"/>
                  <a:gd name="T6" fmla="*/ 19 w 35"/>
                  <a:gd name="T7" fmla="*/ 18 h 18"/>
                  <a:gd name="T8" fmla="*/ 35 w 35"/>
                  <a:gd name="T9" fmla="*/ 0 h 18"/>
                  <a:gd name="T10" fmla="*/ 30 w 35"/>
                  <a:gd name="T11" fmla="*/ 0 h 18"/>
                  <a:gd name="T12" fmla="*/ 19 w 35"/>
                  <a:gd name="T13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18">
                    <a:moveTo>
                      <a:pt x="19" y="10"/>
                    </a:moveTo>
                    <a:cubicBezTo>
                      <a:pt x="14" y="10"/>
                      <a:pt x="8" y="5"/>
                      <a:pt x="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8" y="18"/>
                      <a:pt x="19" y="18"/>
                    </a:cubicBezTo>
                    <a:cubicBezTo>
                      <a:pt x="30" y="18"/>
                      <a:pt x="35" y="10"/>
                      <a:pt x="35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5"/>
                      <a:pt x="24" y="10"/>
                      <a:pt x="19" y="1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43" name="Freeform 16"/>
              <p:cNvSpPr/>
              <p:nvPr/>
            </p:nvSpPr>
            <p:spPr bwMode="auto">
              <a:xfrm>
                <a:off x="18162" y="3021"/>
                <a:ext cx="44" cy="28"/>
              </a:xfrm>
              <a:custGeom>
                <a:avLst/>
                <a:gdLst>
                  <a:gd name="T0" fmla="*/ 8 w 13"/>
                  <a:gd name="T1" fmla="*/ 8 h 8"/>
                  <a:gd name="T2" fmla="*/ 13 w 13"/>
                  <a:gd name="T3" fmla="*/ 0 h 8"/>
                  <a:gd name="T4" fmla="*/ 0 w 13"/>
                  <a:gd name="T5" fmla="*/ 0 h 8"/>
                  <a:gd name="T6" fmla="*/ 8 w 13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8">
                    <a:moveTo>
                      <a:pt x="8" y="8"/>
                    </a:moveTo>
                    <a:cubicBezTo>
                      <a:pt x="13" y="8"/>
                      <a:pt x="13" y="5"/>
                      <a:pt x="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3" y="8"/>
                      <a:pt x="8" y="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44" name="Oval 17"/>
              <p:cNvSpPr>
                <a:spLocks noChangeArrowheads="1"/>
              </p:cNvSpPr>
              <p:nvPr/>
            </p:nvSpPr>
            <p:spPr bwMode="auto">
              <a:xfrm>
                <a:off x="16345" y="888"/>
                <a:ext cx="387" cy="3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45" name="Freeform 18"/>
              <p:cNvSpPr/>
              <p:nvPr/>
            </p:nvSpPr>
            <p:spPr bwMode="auto">
              <a:xfrm>
                <a:off x="16467" y="1407"/>
                <a:ext cx="759" cy="583"/>
              </a:xfrm>
              <a:custGeom>
                <a:avLst/>
                <a:gdLst>
                  <a:gd name="T0" fmla="*/ 203 w 219"/>
                  <a:gd name="T1" fmla="*/ 120 h 168"/>
                  <a:gd name="T2" fmla="*/ 123 w 219"/>
                  <a:gd name="T3" fmla="*/ 93 h 168"/>
                  <a:gd name="T4" fmla="*/ 120 w 219"/>
                  <a:gd name="T5" fmla="*/ 93 h 168"/>
                  <a:gd name="T6" fmla="*/ 40 w 219"/>
                  <a:gd name="T7" fmla="*/ 10 h 168"/>
                  <a:gd name="T8" fmla="*/ 8 w 219"/>
                  <a:gd name="T9" fmla="*/ 10 h 168"/>
                  <a:gd name="T10" fmla="*/ 5 w 219"/>
                  <a:gd name="T11" fmla="*/ 10 h 168"/>
                  <a:gd name="T12" fmla="*/ 5 w 219"/>
                  <a:gd name="T13" fmla="*/ 42 h 168"/>
                  <a:gd name="T14" fmla="*/ 8 w 219"/>
                  <a:gd name="T15" fmla="*/ 42 h 168"/>
                  <a:gd name="T16" fmla="*/ 85 w 219"/>
                  <a:gd name="T17" fmla="*/ 125 h 168"/>
                  <a:gd name="T18" fmla="*/ 91 w 219"/>
                  <a:gd name="T19" fmla="*/ 128 h 168"/>
                  <a:gd name="T20" fmla="*/ 101 w 219"/>
                  <a:gd name="T21" fmla="*/ 136 h 168"/>
                  <a:gd name="T22" fmla="*/ 187 w 219"/>
                  <a:gd name="T23" fmla="*/ 165 h 168"/>
                  <a:gd name="T24" fmla="*/ 216 w 219"/>
                  <a:gd name="T25" fmla="*/ 149 h 168"/>
                  <a:gd name="T26" fmla="*/ 203 w 219"/>
                  <a:gd name="T27" fmla="*/ 12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9" h="168">
                    <a:moveTo>
                      <a:pt x="203" y="120"/>
                    </a:moveTo>
                    <a:cubicBezTo>
                      <a:pt x="123" y="93"/>
                      <a:pt x="123" y="93"/>
                      <a:pt x="123" y="93"/>
                    </a:cubicBezTo>
                    <a:cubicBezTo>
                      <a:pt x="123" y="93"/>
                      <a:pt x="123" y="93"/>
                      <a:pt x="120" y="93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32" y="0"/>
                      <a:pt x="16" y="0"/>
                      <a:pt x="8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0" y="21"/>
                      <a:pt x="0" y="34"/>
                      <a:pt x="5" y="42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5" y="125"/>
                      <a:pt x="85" y="125"/>
                      <a:pt x="85" y="125"/>
                    </a:cubicBezTo>
                    <a:cubicBezTo>
                      <a:pt x="88" y="128"/>
                      <a:pt x="91" y="128"/>
                      <a:pt x="91" y="128"/>
                    </a:cubicBezTo>
                    <a:cubicBezTo>
                      <a:pt x="93" y="133"/>
                      <a:pt x="96" y="133"/>
                      <a:pt x="101" y="136"/>
                    </a:cubicBezTo>
                    <a:cubicBezTo>
                      <a:pt x="187" y="165"/>
                      <a:pt x="187" y="165"/>
                      <a:pt x="187" y="165"/>
                    </a:cubicBezTo>
                    <a:cubicBezTo>
                      <a:pt x="198" y="168"/>
                      <a:pt x="214" y="160"/>
                      <a:pt x="216" y="149"/>
                    </a:cubicBezTo>
                    <a:cubicBezTo>
                      <a:pt x="219" y="139"/>
                      <a:pt x="214" y="123"/>
                      <a:pt x="203" y="12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46" name="Freeform 19"/>
              <p:cNvSpPr/>
              <p:nvPr/>
            </p:nvSpPr>
            <p:spPr bwMode="auto">
              <a:xfrm>
                <a:off x="16538" y="1358"/>
                <a:ext cx="48" cy="12"/>
              </a:xfrm>
              <a:custGeom>
                <a:avLst/>
                <a:gdLst>
                  <a:gd name="T0" fmla="*/ 8 w 14"/>
                  <a:gd name="T1" fmla="*/ 3 h 3"/>
                  <a:gd name="T2" fmla="*/ 14 w 14"/>
                  <a:gd name="T3" fmla="*/ 0 h 3"/>
                  <a:gd name="T4" fmla="*/ 0 w 14"/>
                  <a:gd name="T5" fmla="*/ 3 h 3"/>
                  <a:gd name="T6" fmla="*/ 8 w 1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3">
                    <a:moveTo>
                      <a:pt x="8" y="3"/>
                    </a:moveTo>
                    <a:cubicBezTo>
                      <a:pt x="11" y="3"/>
                      <a:pt x="11" y="3"/>
                      <a:pt x="14" y="0"/>
                    </a:cubicBezTo>
                    <a:cubicBezTo>
                      <a:pt x="8" y="0"/>
                      <a:pt x="6" y="0"/>
                      <a:pt x="0" y="3"/>
                    </a:cubicBezTo>
                    <a:cubicBezTo>
                      <a:pt x="0" y="3"/>
                      <a:pt x="6" y="3"/>
                      <a:pt x="8" y="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47" name="Freeform 20"/>
              <p:cNvSpPr/>
              <p:nvPr/>
            </p:nvSpPr>
            <p:spPr bwMode="auto">
              <a:xfrm>
                <a:off x="16799" y="1547"/>
                <a:ext cx="470" cy="360"/>
              </a:xfrm>
              <a:custGeom>
                <a:avLst/>
                <a:gdLst>
                  <a:gd name="T0" fmla="*/ 118 w 136"/>
                  <a:gd name="T1" fmla="*/ 67 h 104"/>
                  <a:gd name="T2" fmla="*/ 37 w 136"/>
                  <a:gd name="T3" fmla="*/ 40 h 104"/>
                  <a:gd name="T4" fmla="*/ 37 w 136"/>
                  <a:gd name="T5" fmla="*/ 40 h 104"/>
                  <a:gd name="T6" fmla="*/ 0 w 136"/>
                  <a:gd name="T7" fmla="*/ 0 h 104"/>
                  <a:gd name="T8" fmla="*/ 0 w 136"/>
                  <a:gd name="T9" fmla="*/ 10 h 104"/>
                  <a:gd name="T10" fmla="*/ 32 w 136"/>
                  <a:gd name="T11" fmla="*/ 45 h 104"/>
                  <a:gd name="T12" fmla="*/ 32 w 136"/>
                  <a:gd name="T13" fmla="*/ 45 h 104"/>
                  <a:gd name="T14" fmla="*/ 112 w 136"/>
                  <a:gd name="T15" fmla="*/ 72 h 104"/>
                  <a:gd name="T16" fmla="*/ 128 w 136"/>
                  <a:gd name="T17" fmla="*/ 101 h 104"/>
                  <a:gd name="T18" fmla="*/ 128 w 136"/>
                  <a:gd name="T19" fmla="*/ 104 h 104"/>
                  <a:gd name="T20" fmla="*/ 134 w 136"/>
                  <a:gd name="T21" fmla="*/ 93 h 104"/>
                  <a:gd name="T22" fmla="*/ 118 w 136"/>
                  <a:gd name="T23" fmla="*/ 6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6" h="104">
                    <a:moveTo>
                      <a:pt x="118" y="67"/>
                    </a:moveTo>
                    <a:cubicBezTo>
                      <a:pt x="37" y="40"/>
                      <a:pt x="37" y="40"/>
                      <a:pt x="37" y="40"/>
                    </a:cubicBezTo>
                    <a:cubicBezTo>
                      <a:pt x="37" y="40"/>
                      <a:pt x="37" y="40"/>
                      <a:pt x="37" y="4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112" y="72"/>
                      <a:pt x="112" y="72"/>
                      <a:pt x="112" y="72"/>
                    </a:cubicBezTo>
                    <a:cubicBezTo>
                      <a:pt x="123" y="77"/>
                      <a:pt x="131" y="88"/>
                      <a:pt x="128" y="101"/>
                    </a:cubicBezTo>
                    <a:cubicBezTo>
                      <a:pt x="128" y="104"/>
                      <a:pt x="128" y="104"/>
                      <a:pt x="128" y="104"/>
                    </a:cubicBezTo>
                    <a:cubicBezTo>
                      <a:pt x="128" y="101"/>
                      <a:pt x="131" y="99"/>
                      <a:pt x="134" y="93"/>
                    </a:cubicBezTo>
                    <a:cubicBezTo>
                      <a:pt x="136" y="83"/>
                      <a:pt x="128" y="69"/>
                      <a:pt x="118" y="6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48" name="Freeform 21"/>
              <p:cNvSpPr/>
              <p:nvPr/>
            </p:nvSpPr>
            <p:spPr bwMode="auto">
              <a:xfrm>
                <a:off x="16594" y="2306"/>
                <a:ext cx="111" cy="770"/>
              </a:xfrm>
              <a:custGeom>
                <a:avLst/>
                <a:gdLst>
                  <a:gd name="T0" fmla="*/ 32 w 32"/>
                  <a:gd name="T1" fmla="*/ 96 h 222"/>
                  <a:gd name="T2" fmla="*/ 32 w 32"/>
                  <a:gd name="T3" fmla="*/ 88 h 222"/>
                  <a:gd name="T4" fmla="*/ 32 w 32"/>
                  <a:gd name="T5" fmla="*/ 77 h 222"/>
                  <a:gd name="T6" fmla="*/ 32 w 32"/>
                  <a:gd name="T7" fmla="*/ 0 h 222"/>
                  <a:gd name="T8" fmla="*/ 22 w 32"/>
                  <a:gd name="T9" fmla="*/ 8 h 222"/>
                  <a:gd name="T10" fmla="*/ 22 w 32"/>
                  <a:gd name="T11" fmla="*/ 88 h 222"/>
                  <a:gd name="T12" fmla="*/ 22 w 32"/>
                  <a:gd name="T13" fmla="*/ 93 h 222"/>
                  <a:gd name="T14" fmla="*/ 22 w 32"/>
                  <a:gd name="T15" fmla="*/ 96 h 222"/>
                  <a:gd name="T16" fmla="*/ 22 w 32"/>
                  <a:gd name="T17" fmla="*/ 195 h 222"/>
                  <a:gd name="T18" fmla="*/ 0 w 32"/>
                  <a:gd name="T19" fmla="*/ 222 h 222"/>
                  <a:gd name="T20" fmla="*/ 0 w 32"/>
                  <a:gd name="T21" fmla="*/ 222 h 222"/>
                  <a:gd name="T22" fmla="*/ 6 w 32"/>
                  <a:gd name="T23" fmla="*/ 222 h 222"/>
                  <a:gd name="T24" fmla="*/ 32 w 32"/>
                  <a:gd name="T25" fmla="*/ 195 h 222"/>
                  <a:gd name="T26" fmla="*/ 32 w 32"/>
                  <a:gd name="T27" fmla="*/ 96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" h="222">
                    <a:moveTo>
                      <a:pt x="32" y="96"/>
                    </a:moveTo>
                    <a:cubicBezTo>
                      <a:pt x="32" y="88"/>
                      <a:pt x="32" y="88"/>
                      <a:pt x="32" y="88"/>
                    </a:cubicBezTo>
                    <a:cubicBezTo>
                      <a:pt x="32" y="77"/>
                      <a:pt x="32" y="77"/>
                      <a:pt x="32" y="77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7" y="3"/>
                      <a:pt x="24" y="5"/>
                      <a:pt x="22" y="8"/>
                    </a:cubicBezTo>
                    <a:cubicBezTo>
                      <a:pt x="22" y="88"/>
                      <a:pt x="22" y="88"/>
                      <a:pt x="22" y="88"/>
                    </a:cubicBezTo>
                    <a:cubicBezTo>
                      <a:pt x="22" y="88"/>
                      <a:pt x="22" y="91"/>
                      <a:pt x="22" y="93"/>
                    </a:cubicBezTo>
                    <a:cubicBezTo>
                      <a:pt x="22" y="93"/>
                      <a:pt x="22" y="93"/>
                      <a:pt x="22" y="96"/>
                    </a:cubicBezTo>
                    <a:cubicBezTo>
                      <a:pt x="22" y="195"/>
                      <a:pt x="22" y="195"/>
                      <a:pt x="22" y="195"/>
                    </a:cubicBezTo>
                    <a:cubicBezTo>
                      <a:pt x="22" y="211"/>
                      <a:pt x="11" y="222"/>
                      <a:pt x="0" y="222"/>
                    </a:cubicBezTo>
                    <a:cubicBezTo>
                      <a:pt x="0" y="222"/>
                      <a:pt x="0" y="222"/>
                      <a:pt x="0" y="222"/>
                    </a:cubicBezTo>
                    <a:cubicBezTo>
                      <a:pt x="6" y="222"/>
                      <a:pt x="6" y="222"/>
                      <a:pt x="6" y="222"/>
                    </a:cubicBezTo>
                    <a:cubicBezTo>
                      <a:pt x="22" y="222"/>
                      <a:pt x="32" y="211"/>
                      <a:pt x="32" y="195"/>
                    </a:cubicBezTo>
                    <a:cubicBezTo>
                      <a:pt x="32" y="96"/>
                      <a:pt x="32" y="96"/>
                      <a:pt x="32" y="9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49" name="Freeform 22"/>
              <p:cNvSpPr/>
              <p:nvPr/>
            </p:nvSpPr>
            <p:spPr bwMode="auto">
              <a:xfrm>
                <a:off x="16333" y="1296"/>
                <a:ext cx="420" cy="1787"/>
              </a:xfrm>
              <a:custGeom>
                <a:avLst/>
                <a:gdLst>
                  <a:gd name="T0" fmla="*/ 89 w 121"/>
                  <a:gd name="T1" fmla="*/ 32 h 515"/>
                  <a:gd name="T2" fmla="*/ 121 w 121"/>
                  <a:gd name="T3" fmla="*/ 64 h 515"/>
                  <a:gd name="T4" fmla="*/ 121 w 121"/>
                  <a:gd name="T5" fmla="*/ 50 h 515"/>
                  <a:gd name="T6" fmla="*/ 70 w 121"/>
                  <a:gd name="T7" fmla="*/ 0 h 515"/>
                  <a:gd name="T8" fmla="*/ 46 w 121"/>
                  <a:gd name="T9" fmla="*/ 0 h 515"/>
                  <a:gd name="T10" fmla="*/ 0 w 121"/>
                  <a:gd name="T11" fmla="*/ 50 h 515"/>
                  <a:gd name="T12" fmla="*/ 0 w 121"/>
                  <a:gd name="T13" fmla="*/ 235 h 515"/>
                  <a:gd name="T14" fmla="*/ 30 w 121"/>
                  <a:gd name="T15" fmla="*/ 277 h 515"/>
                  <a:gd name="T16" fmla="*/ 30 w 121"/>
                  <a:gd name="T17" fmla="*/ 277 h 515"/>
                  <a:gd name="T18" fmla="*/ 30 w 121"/>
                  <a:gd name="T19" fmla="*/ 374 h 515"/>
                  <a:gd name="T20" fmla="*/ 30 w 121"/>
                  <a:gd name="T21" fmla="*/ 379 h 515"/>
                  <a:gd name="T22" fmla="*/ 30 w 121"/>
                  <a:gd name="T23" fmla="*/ 422 h 515"/>
                  <a:gd name="T24" fmla="*/ 30 w 121"/>
                  <a:gd name="T25" fmla="*/ 422 h 515"/>
                  <a:gd name="T26" fmla="*/ 30 w 121"/>
                  <a:gd name="T27" fmla="*/ 489 h 515"/>
                  <a:gd name="T28" fmla="*/ 54 w 121"/>
                  <a:gd name="T29" fmla="*/ 515 h 515"/>
                  <a:gd name="T30" fmla="*/ 65 w 121"/>
                  <a:gd name="T31" fmla="*/ 515 h 515"/>
                  <a:gd name="T32" fmla="*/ 89 w 121"/>
                  <a:gd name="T33" fmla="*/ 489 h 515"/>
                  <a:gd name="T34" fmla="*/ 89 w 121"/>
                  <a:gd name="T35" fmla="*/ 390 h 515"/>
                  <a:gd name="T36" fmla="*/ 89 w 121"/>
                  <a:gd name="T37" fmla="*/ 390 h 515"/>
                  <a:gd name="T38" fmla="*/ 89 w 121"/>
                  <a:gd name="T39" fmla="*/ 379 h 515"/>
                  <a:gd name="T40" fmla="*/ 89 w 121"/>
                  <a:gd name="T41" fmla="*/ 374 h 515"/>
                  <a:gd name="T42" fmla="*/ 89 w 121"/>
                  <a:gd name="T43" fmla="*/ 277 h 515"/>
                  <a:gd name="T44" fmla="*/ 89 w 121"/>
                  <a:gd name="T45" fmla="*/ 277 h 515"/>
                  <a:gd name="T46" fmla="*/ 121 w 121"/>
                  <a:gd name="T47" fmla="*/ 235 h 515"/>
                  <a:gd name="T48" fmla="*/ 121 w 121"/>
                  <a:gd name="T49" fmla="*/ 176 h 515"/>
                  <a:gd name="T50" fmla="*/ 32 w 121"/>
                  <a:gd name="T51" fmla="*/ 85 h 515"/>
                  <a:gd name="T52" fmla="*/ 32 w 121"/>
                  <a:gd name="T53" fmla="*/ 32 h 515"/>
                  <a:gd name="T54" fmla="*/ 59 w 121"/>
                  <a:gd name="T55" fmla="*/ 21 h 515"/>
                  <a:gd name="T56" fmla="*/ 73 w 121"/>
                  <a:gd name="T57" fmla="*/ 18 h 515"/>
                  <a:gd name="T58" fmla="*/ 67 w 121"/>
                  <a:gd name="T59" fmla="*/ 21 h 515"/>
                  <a:gd name="T60" fmla="*/ 89 w 121"/>
                  <a:gd name="T61" fmla="*/ 32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21" h="515">
                    <a:moveTo>
                      <a:pt x="89" y="32"/>
                    </a:moveTo>
                    <a:cubicBezTo>
                      <a:pt x="121" y="64"/>
                      <a:pt x="121" y="64"/>
                      <a:pt x="121" y="64"/>
                    </a:cubicBezTo>
                    <a:cubicBezTo>
                      <a:pt x="121" y="50"/>
                      <a:pt x="121" y="50"/>
                      <a:pt x="121" y="50"/>
                    </a:cubicBezTo>
                    <a:cubicBezTo>
                      <a:pt x="121" y="24"/>
                      <a:pt x="97" y="0"/>
                      <a:pt x="70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22" y="0"/>
                      <a:pt x="0" y="24"/>
                      <a:pt x="0" y="50"/>
                    </a:cubicBezTo>
                    <a:cubicBezTo>
                      <a:pt x="0" y="235"/>
                      <a:pt x="0" y="235"/>
                      <a:pt x="0" y="235"/>
                    </a:cubicBezTo>
                    <a:cubicBezTo>
                      <a:pt x="0" y="256"/>
                      <a:pt x="11" y="272"/>
                      <a:pt x="30" y="277"/>
                    </a:cubicBezTo>
                    <a:cubicBezTo>
                      <a:pt x="30" y="277"/>
                      <a:pt x="30" y="277"/>
                      <a:pt x="30" y="277"/>
                    </a:cubicBezTo>
                    <a:cubicBezTo>
                      <a:pt x="30" y="374"/>
                      <a:pt x="30" y="374"/>
                      <a:pt x="30" y="374"/>
                    </a:cubicBezTo>
                    <a:cubicBezTo>
                      <a:pt x="30" y="379"/>
                      <a:pt x="30" y="379"/>
                      <a:pt x="30" y="379"/>
                    </a:cubicBezTo>
                    <a:cubicBezTo>
                      <a:pt x="30" y="422"/>
                      <a:pt x="30" y="422"/>
                      <a:pt x="30" y="422"/>
                    </a:cubicBezTo>
                    <a:cubicBezTo>
                      <a:pt x="30" y="422"/>
                      <a:pt x="30" y="422"/>
                      <a:pt x="30" y="422"/>
                    </a:cubicBezTo>
                    <a:cubicBezTo>
                      <a:pt x="30" y="489"/>
                      <a:pt x="30" y="489"/>
                      <a:pt x="30" y="489"/>
                    </a:cubicBezTo>
                    <a:cubicBezTo>
                      <a:pt x="30" y="502"/>
                      <a:pt x="41" y="515"/>
                      <a:pt x="54" y="515"/>
                    </a:cubicBezTo>
                    <a:cubicBezTo>
                      <a:pt x="65" y="515"/>
                      <a:pt x="65" y="515"/>
                      <a:pt x="65" y="515"/>
                    </a:cubicBezTo>
                    <a:cubicBezTo>
                      <a:pt x="75" y="515"/>
                      <a:pt x="89" y="502"/>
                      <a:pt x="89" y="489"/>
                    </a:cubicBezTo>
                    <a:cubicBezTo>
                      <a:pt x="89" y="390"/>
                      <a:pt x="89" y="390"/>
                      <a:pt x="89" y="390"/>
                    </a:cubicBezTo>
                    <a:cubicBezTo>
                      <a:pt x="89" y="390"/>
                      <a:pt x="89" y="390"/>
                      <a:pt x="89" y="390"/>
                    </a:cubicBezTo>
                    <a:cubicBezTo>
                      <a:pt x="89" y="379"/>
                      <a:pt x="89" y="379"/>
                      <a:pt x="89" y="379"/>
                    </a:cubicBezTo>
                    <a:cubicBezTo>
                      <a:pt x="89" y="374"/>
                      <a:pt x="89" y="374"/>
                      <a:pt x="89" y="374"/>
                    </a:cubicBezTo>
                    <a:cubicBezTo>
                      <a:pt x="89" y="277"/>
                      <a:pt x="89" y="277"/>
                      <a:pt x="89" y="277"/>
                    </a:cubicBezTo>
                    <a:cubicBezTo>
                      <a:pt x="89" y="277"/>
                      <a:pt x="89" y="277"/>
                      <a:pt x="89" y="277"/>
                    </a:cubicBezTo>
                    <a:cubicBezTo>
                      <a:pt x="107" y="272"/>
                      <a:pt x="121" y="256"/>
                      <a:pt x="121" y="235"/>
                    </a:cubicBezTo>
                    <a:cubicBezTo>
                      <a:pt x="121" y="176"/>
                      <a:pt x="121" y="176"/>
                      <a:pt x="121" y="176"/>
                    </a:cubicBezTo>
                    <a:cubicBezTo>
                      <a:pt x="32" y="85"/>
                      <a:pt x="32" y="85"/>
                      <a:pt x="32" y="85"/>
                    </a:cubicBezTo>
                    <a:cubicBezTo>
                      <a:pt x="16" y="69"/>
                      <a:pt x="19" y="45"/>
                      <a:pt x="32" y="32"/>
                    </a:cubicBezTo>
                    <a:cubicBezTo>
                      <a:pt x="41" y="24"/>
                      <a:pt x="49" y="21"/>
                      <a:pt x="59" y="21"/>
                    </a:cubicBezTo>
                    <a:cubicBezTo>
                      <a:pt x="65" y="18"/>
                      <a:pt x="67" y="18"/>
                      <a:pt x="73" y="18"/>
                    </a:cubicBezTo>
                    <a:cubicBezTo>
                      <a:pt x="70" y="21"/>
                      <a:pt x="70" y="21"/>
                      <a:pt x="67" y="21"/>
                    </a:cubicBezTo>
                    <a:cubicBezTo>
                      <a:pt x="75" y="21"/>
                      <a:pt x="81" y="26"/>
                      <a:pt x="89" y="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69" name="Freeform 42"/>
              <p:cNvSpPr/>
              <p:nvPr/>
            </p:nvSpPr>
            <p:spPr bwMode="auto">
              <a:xfrm>
                <a:off x="15092" y="812"/>
                <a:ext cx="392" cy="392"/>
              </a:xfrm>
              <a:custGeom>
                <a:avLst/>
                <a:gdLst>
                  <a:gd name="T0" fmla="*/ 113 w 113"/>
                  <a:gd name="T1" fmla="*/ 54 h 113"/>
                  <a:gd name="T2" fmla="*/ 56 w 113"/>
                  <a:gd name="T3" fmla="*/ 113 h 113"/>
                  <a:gd name="T4" fmla="*/ 0 w 113"/>
                  <a:gd name="T5" fmla="*/ 54 h 113"/>
                  <a:gd name="T6" fmla="*/ 56 w 113"/>
                  <a:gd name="T7" fmla="*/ 0 h 113"/>
                  <a:gd name="T8" fmla="*/ 113 w 113"/>
                  <a:gd name="T9" fmla="*/ 54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113">
                    <a:moveTo>
                      <a:pt x="113" y="54"/>
                    </a:moveTo>
                    <a:cubicBezTo>
                      <a:pt x="113" y="86"/>
                      <a:pt x="86" y="113"/>
                      <a:pt x="56" y="113"/>
                    </a:cubicBezTo>
                    <a:cubicBezTo>
                      <a:pt x="27" y="113"/>
                      <a:pt x="0" y="86"/>
                      <a:pt x="0" y="54"/>
                    </a:cubicBezTo>
                    <a:cubicBezTo>
                      <a:pt x="0" y="25"/>
                      <a:pt x="27" y="0"/>
                      <a:pt x="56" y="0"/>
                    </a:cubicBezTo>
                    <a:cubicBezTo>
                      <a:pt x="86" y="0"/>
                      <a:pt x="113" y="25"/>
                      <a:pt x="11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70" name="Freeform 43"/>
              <p:cNvSpPr/>
              <p:nvPr/>
            </p:nvSpPr>
            <p:spPr bwMode="auto">
              <a:xfrm>
                <a:off x="14816" y="701"/>
                <a:ext cx="408" cy="286"/>
              </a:xfrm>
              <a:custGeom>
                <a:avLst/>
                <a:gdLst>
                  <a:gd name="T0" fmla="*/ 118 w 118"/>
                  <a:gd name="T1" fmla="*/ 38 h 83"/>
                  <a:gd name="T2" fmla="*/ 80 w 118"/>
                  <a:gd name="T3" fmla="*/ 0 h 83"/>
                  <a:gd name="T4" fmla="*/ 43 w 118"/>
                  <a:gd name="T5" fmla="*/ 38 h 83"/>
                  <a:gd name="T6" fmla="*/ 0 w 118"/>
                  <a:gd name="T7" fmla="*/ 38 h 83"/>
                  <a:gd name="T8" fmla="*/ 48 w 118"/>
                  <a:gd name="T9" fmla="*/ 49 h 83"/>
                  <a:gd name="T10" fmla="*/ 118 w 118"/>
                  <a:gd name="T11" fmla="*/ 38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83">
                    <a:moveTo>
                      <a:pt x="118" y="38"/>
                    </a:moveTo>
                    <a:cubicBezTo>
                      <a:pt x="118" y="38"/>
                      <a:pt x="118" y="0"/>
                      <a:pt x="80" y="0"/>
                    </a:cubicBezTo>
                    <a:cubicBezTo>
                      <a:pt x="43" y="0"/>
                      <a:pt x="43" y="38"/>
                      <a:pt x="43" y="38"/>
                    </a:cubicBezTo>
                    <a:cubicBezTo>
                      <a:pt x="43" y="38"/>
                      <a:pt x="24" y="75"/>
                      <a:pt x="0" y="38"/>
                    </a:cubicBezTo>
                    <a:cubicBezTo>
                      <a:pt x="0" y="38"/>
                      <a:pt x="19" y="83"/>
                      <a:pt x="48" y="49"/>
                    </a:cubicBezTo>
                    <a:cubicBezTo>
                      <a:pt x="80" y="17"/>
                      <a:pt x="91" y="22"/>
                      <a:pt x="118" y="3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71" name="Freeform 44"/>
              <p:cNvSpPr/>
              <p:nvPr/>
            </p:nvSpPr>
            <p:spPr bwMode="auto">
              <a:xfrm>
                <a:off x="15203" y="2666"/>
                <a:ext cx="205" cy="355"/>
              </a:xfrm>
              <a:custGeom>
                <a:avLst/>
                <a:gdLst>
                  <a:gd name="T0" fmla="*/ 0 w 59"/>
                  <a:gd name="T1" fmla="*/ 8 h 102"/>
                  <a:gd name="T2" fmla="*/ 0 w 59"/>
                  <a:gd name="T3" fmla="*/ 75 h 102"/>
                  <a:gd name="T4" fmla="*/ 27 w 59"/>
                  <a:gd name="T5" fmla="*/ 102 h 102"/>
                  <a:gd name="T6" fmla="*/ 32 w 59"/>
                  <a:gd name="T7" fmla="*/ 102 h 102"/>
                  <a:gd name="T8" fmla="*/ 59 w 59"/>
                  <a:gd name="T9" fmla="*/ 75 h 102"/>
                  <a:gd name="T10" fmla="*/ 59 w 59"/>
                  <a:gd name="T11" fmla="*/ 8 h 102"/>
                  <a:gd name="T12" fmla="*/ 30 w 59"/>
                  <a:gd name="T13" fmla="*/ 0 h 102"/>
                  <a:gd name="T14" fmla="*/ 0 w 59"/>
                  <a:gd name="T15" fmla="*/ 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" h="102">
                    <a:moveTo>
                      <a:pt x="0" y="8"/>
                    </a:moveTo>
                    <a:cubicBezTo>
                      <a:pt x="0" y="75"/>
                      <a:pt x="0" y="75"/>
                      <a:pt x="0" y="75"/>
                    </a:cubicBezTo>
                    <a:cubicBezTo>
                      <a:pt x="0" y="91"/>
                      <a:pt x="11" y="102"/>
                      <a:pt x="27" y="102"/>
                    </a:cubicBezTo>
                    <a:cubicBezTo>
                      <a:pt x="32" y="102"/>
                      <a:pt x="32" y="102"/>
                      <a:pt x="32" y="102"/>
                    </a:cubicBezTo>
                    <a:cubicBezTo>
                      <a:pt x="48" y="102"/>
                      <a:pt x="59" y="91"/>
                      <a:pt x="59" y="75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48" y="5"/>
                      <a:pt x="40" y="0"/>
                      <a:pt x="30" y="0"/>
                    </a:cubicBezTo>
                    <a:cubicBezTo>
                      <a:pt x="19" y="0"/>
                      <a:pt x="11" y="5"/>
                      <a:pt x="0" y="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72" name="Freeform 45"/>
              <p:cNvSpPr/>
              <p:nvPr/>
            </p:nvSpPr>
            <p:spPr bwMode="auto">
              <a:xfrm>
                <a:off x="15574" y="1603"/>
                <a:ext cx="131" cy="351"/>
              </a:xfrm>
              <a:custGeom>
                <a:avLst/>
                <a:gdLst>
                  <a:gd name="T0" fmla="*/ 22 w 38"/>
                  <a:gd name="T1" fmla="*/ 0 h 101"/>
                  <a:gd name="T2" fmla="*/ 14 w 38"/>
                  <a:gd name="T3" fmla="*/ 8 h 101"/>
                  <a:gd name="T4" fmla="*/ 11 w 38"/>
                  <a:gd name="T5" fmla="*/ 67 h 101"/>
                  <a:gd name="T6" fmla="*/ 0 w 38"/>
                  <a:gd name="T7" fmla="*/ 83 h 101"/>
                  <a:gd name="T8" fmla="*/ 19 w 38"/>
                  <a:gd name="T9" fmla="*/ 101 h 101"/>
                  <a:gd name="T10" fmla="*/ 38 w 38"/>
                  <a:gd name="T11" fmla="*/ 83 h 101"/>
                  <a:gd name="T12" fmla="*/ 30 w 38"/>
                  <a:gd name="T13" fmla="*/ 67 h 101"/>
                  <a:gd name="T14" fmla="*/ 32 w 38"/>
                  <a:gd name="T15" fmla="*/ 8 h 101"/>
                  <a:gd name="T16" fmla="*/ 22 w 38"/>
                  <a:gd name="T1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101">
                    <a:moveTo>
                      <a:pt x="22" y="0"/>
                    </a:moveTo>
                    <a:cubicBezTo>
                      <a:pt x="16" y="0"/>
                      <a:pt x="14" y="2"/>
                      <a:pt x="14" y="8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6" y="67"/>
                      <a:pt x="0" y="75"/>
                      <a:pt x="0" y="83"/>
                    </a:cubicBezTo>
                    <a:cubicBezTo>
                      <a:pt x="0" y="93"/>
                      <a:pt x="8" y="99"/>
                      <a:pt x="19" y="101"/>
                    </a:cubicBezTo>
                    <a:cubicBezTo>
                      <a:pt x="30" y="101"/>
                      <a:pt x="38" y="93"/>
                      <a:pt x="38" y="83"/>
                    </a:cubicBezTo>
                    <a:cubicBezTo>
                      <a:pt x="38" y="77"/>
                      <a:pt x="38" y="69"/>
                      <a:pt x="30" y="67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5"/>
                      <a:pt x="27" y="0"/>
                      <a:pt x="2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73" name="Freeform 46"/>
              <p:cNvSpPr/>
              <p:nvPr/>
            </p:nvSpPr>
            <p:spPr bwMode="auto">
              <a:xfrm>
                <a:off x="15279" y="1824"/>
                <a:ext cx="694" cy="415"/>
              </a:xfrm>
              <a:custGeom>
                <a:avLst/>
                <a:gdLst>
                  <a:gd name="T0" fmla="*/ 149 w 200"/>
                  <a:gd name="T1" fmla="*/ 19 h 120"/>
                  <a:gd name="T2" fmla="*/ 131 w 200"/>
                  <a:gd name="T3" fmla="*/ 19 h 120"/>
                  <a:gd name="T4" fmla="*/ 131 w 200"/>
                  <a:gd name="T5" fmla="*/ 19 h 120"/>
                  <a:gd name="T6" fmla="*/ 101 w 200"/>
                  <a:gd name="T7" fmla="*/ 45 h 120"/>
                  <a:gd name="T8" fmla="*/ 75 w 200"/>
                  <a:gd name="T9" fmla="*/ 19 h 120"/>
                  <a:gd name="T10" fmla="*/ 75 w 200"/>
                  <a:gd name="T11" fmla="*/ 19 h 120"/>
                  <a:gd name="T12" fmla="*/ 59 w 200"/>
                  <a:gd name="T13" fmla="*/ 19 h 120"/>
                  <a:gd name="T14" fmla="*/ 0 w 200"/>
                  <a:gd name="T15" fmla="*/ 19 h 120"/>
                  <a:gd name="T16" fmla="*/ 24 w 200"/>
                  <a:gd name="T17" fmla="*/ 85 h 120"/>
                  <a:gd name="T18" fmla="*/ 59 w 200"/>
                  <a:gd name="T19" fmla="*/ 120 h 120"/>
                  <a:gd name="T20" fmla="*/ 149 w 200"/>
                  <a:gd name="T21" fmla="*/ 120 h 120"/>
                  <a:gd name="T22" fmla="*/ 184 w 200"/>
                  <a:gd name="T23" fmla="*/ 85 h 120"/>
                  <a:gd name="T24" fmla="*/ 200 w 200"/>
                  <a:gd name="T25" fmla="*/ 19 h 120"/>
                  <a:gd name="T26" fmla="*/ 149 w 200"/>
                  <a:gd name="T27" fmla="*/ 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120">
                    <a:moveTo>
                      <a:pt x="149" y="19"/>
                    </a:moveTo>
                    <a:cubicBezTo>
                      <a:pt x="131" y="19"/>
                      <a:pt x="131" y="19"/>
                      <a:pt x="131" y="19"/>
                    </a:cubicBezTo>
                    <a:cubicBezTo>
                      <a:pt x="131" y="19"/>
                      <a:pt x="131" y="19"/>
                      <a:pt x="131" y="19"/>
                    </a:cubicBezTo>
                    <a:cubicBezTo>
                      <a:pt x="131" y="35"/>
                      <a:pt x="117" y="45"/>
                      <a:pt x="101" y="45"/>
                    </a:cubicBezTo>
                    <a:cubicBezTo>
                      <a:pt x="88" y="45"/>
                      <a:pt x="75" y="35"/>
                      <a:pt x="75" y="19"/>
                    </a:cubicBezTo>
                    <a:cubicBezTo>
                      <a:pt x="75" y="19"/>
                      <a:pt x="75" y="19"/>
                      <a:pt x="75" y="19"/>
                    </a:cubicBezTo>
                    <a:cubicBezTo>
                      <a:pt x="59" y="19"/>
                      <a:pt x="59" y="19"/>
                      <a:pt x="59" y="19"/>
                    </a:cubicBezTo>
                    <a:cubicBezTo>
                      <a:pt x="37" y="19"/>
                      <a:pt x="0" y="0"/>
                      <a:pt x="0" y="19"/>
                    </a:cubicBezTo>
                    <a:cubicBezTo>
                      <a:pt x="24" y="85"/>
                      <a:pt x="24" y="85"/>
                      <a:pt x="24" y="85"/>
                    </a:cubicBezTo>
                    <a:cubicBezTo>
                      <a:pt x="24" y="104"/>
                      <a:pt x="37" y="120"/>
                      <a:pt x="59" y="120"/>
                    </a:cubicBezTo>
                    <a:cubicBezTo>
                      <a:pt x="149" y="120"/>
                      <a:pt x="149" y="120"/>
                      <a:pt x="149" y="120"/>
                    </a:cubicBezTo>
                    <a:cubicBezTo>
                      <a:pt x="168" y="120"/>
                      <a:pt x="184" y="104"/>
                      <a:pt x="184" y="85"/>
                    </a:cubicBezTo>
                    <a:cubicBezTo>
                      <a:pt x="200" y="19"/>
                      <a:pt x="200" y="19"/>
                      <a:pt x="200" y="19"/>
                    </a:cubicBezTo>
                    <a:cubicBezTo>
                      <a:pt x="200" y="0"/>
                      <a:pt x="168" y="19"/>
                      <a:pt x="149" y="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74" name="Freeform 47"/>
              <p:cNvSpPr/>
              <p:nvPr/>
            </p:nvSpPr>
            <p:spPr bwMode="auto">
              <a:xfrm>
                <a:off x="15000" y="1238"/>
                <a:ext cx="613" cy="1446"/>
              </a:xfrm>
              <a:custGeom>
                <a:avLst/>
                <a:gdLst>
                  <a:gd name="T0" fmla="*/ 75 w 177"/>
                  <a:gd name="T1" fmla="*/ 19 h 417"/>
                  <a:gd name="T2" fmla="*/ 124 w 177"/>
                  <a:gd name="T3" fmla="*/ 33 h 417"/>
                  <a:gd name="T4" fmla="*/ 150 w 177"/>
                  <a:gd name="T5" fmla="*/ 73 h 417"/>
                  <a:gd name="T6" fmla="*/ 150 w 177"/>
                  <a:gd name="T7" fmla="*/ 49 h 417"/>
                  <a:gd name="T8" fmla="*/ 102 w 177"/>
                  <a:gd name="T9" fmla="*/ 0 h 417"/>
                  <a:gd name="T10" fmla="*/ 75 w 177"/>
                  <a:gd name="T11" fmla="*/ 0 h 417"/>
                  <a:gd name="T12" fmla="*/ 27 w 177"/>
                  <a:gd name="T13" fmla="*/ 49 h 417"/>
                  <a:gd name="T14" fmla="*/ 27 w 177"/>
                  <a:gd name="T15" fmla="*/ 225 h 417"/>
                  <a:gd name="T16" fmla="*/ 0 w 177"/>
                  <a:gd name="T17" fmla="*/ 401 h 417"/>
                  <a:gd name="T18" fmla="*/ 27 w 177"/>
                  <a:gd name="T19" fmla="*/ 417 h 417"/>
                  <a:gd name="T20" fmla="*/ 59 w 177"/>
                  <a:gd name="T21" fmla="*/ 412 h 417"/>
                  <a:gd name="T22" fmla="*/ 89 w 177"/>
                  <a:gd name="T23" fmla="*/ 401 h 417"/>
                  <a:gd name="T24" fmla="*/ 118 w 177"/>
                  <a:gd name="T25" fmla="*/ 412 h 417"/>
                  <a:gd name="T26" fmla="*/ 150 w 177"/>
                  <a:gd name="T27" fmla="*/ 417 h 417"/>
                  <a:gd name="T28" fmla="*/ 177 w 177"/>
                  <a:gd name="T29" fmla="*/ 401 h 417"/>
                  <a:gd name="T30" fmla="*/ 161 w 177"/>
                  <a:gd name="T31" fmla="*/ 297 h 417"/>
                  <a:gd name="T32" fmla="*/ 129 w 177"/>
                  <a:gd name="T33" fmla="*/ 297 h 417"/>
                  <a:gd name="T34" fmla="*/ 91 w 177"/>
                  <a:gd name="T35" fmla="*/ 257 h 417"/>
                  <a:gd name="T36" fmla="*/ 65 w 177"/>
                  <a:gd name="T37" fmla="*/ 177 h 417"/>
                  <a:gd name="T38" fmla="*/ 129 w 177"/>
                  <a:gd name="T39" fmla="*/ 177 h 417"/>
                  <a:gd name="T40" fmla="*/ 62 w 177"/>
                  <a:gd name="T41" fmla="*/ 70 h 417"/>
                  <a:gd name="T42" fmla="*/ 75 w 177"/>
                  <a:gd name="T43" fmla="*/ 19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7" h="417">
                    <a:moveTo>
                      <a:pt x="75" y="19"/>
                    </a:moveTo>
                    <a:cubicBezTo>
                      <a:pt x="91" y="9"/>
                      <a:pt x="113" y="14"/>
                      <a:pt x="124" y="33"/>
                    </a:cubicBezTo>
                    <a:cubicBezTo>
                      <a:pt x="150" y="73"/>
                      <a:pt x="150" y="73"/>
                      <a:pt x="150" y="73"/>
                    </a:cubicBezTo>
                    <a:cubicBezTo>
                      <a:pt x="150" y="49"/>
                      <a:pt x="150" y="49"/>
                      <a:pt x="150" y="49"/>
                    </a:cubicBezTo>
                    <a:cubicBezTo>
                      <a:pt x="150" y="22"/>
                      <a:pt x="129" y="0"/>
                      <a:pt x="102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49" y="0"/>
                      <a:pt x="27" y="22"/>
                      <a:pt x="27" y="49"/>
                    </a:cubicBezTo>
                    <a:cubicBezTo>
                      <a:pt x="27" y="225"/>
                      <a:pt x="27" y="225"/>
                      <a:pt x="27" y="225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9" y="417"/>
                      <a:pt x="27" y="417"/>
                      <a:pt x="27" y="417"/>
                    </a:cubicBezTo>
                    <a:cubicBezTo>
                      <a:pt x="41" y="417"/>
                      <a:pt x="51" y="415"/>
                      <a:pt x="59" y="412"/>
                    </a:cubicBezTo>
                    <a:cubicBezTo>
                      <a:pt x="70" y="407"/>
                      <a:pt x="78" y="404"/>
                      <a:pt x="89" y="401"/>
                    </a:cubicBezTo>
                    <a:cubicBezTo>
                      <a:pt x="99" y="404"/>
                      <a:pt x="107" y="407"/>
                      <a:pt x="118" y="412"/>
                    </a:cubicBezTo>
                    <a:cubicBezTo>
                      <a:pt x="129" y="415"/>
                      <a:pt x="137" y="417"/>
                      <a:pt x="150" y="417"/>
                    </a:cubicBezTo>
                    <a:cubicBezTo>
                      <a:pt x="150" y="417"/>
                      <a:pt x="169" y="417"/>
                      <a:pt x="177" y="401"/>
                    </a:cubicBezTo>
                    <a:cubicBezTo>
                      <a:pt x="161" y="297"/>
                      <a:pt x="161" y="297"/>
                      <a:pt x="161" y="297"/>
                    </a:cubicBezTo>
                    <a:cubicBezTo>
                      <a:pt x="129" y="297"/>
                      <a:pt x="129" y="297"/>
                      <a:pt x="129" y="297"/>
                    </a:cubicBezTo>
                    <a:cubicBezTo>
                      <a:pt x="107" y="297"/>
                      <a:pt x="91" y="279"/>
                      <a:pt x="91" y="257"/>
                    </a:cubicBezTo>
                    <a:cubicBezTo>
                      <a:pt x="65" y="177"/>
                      <a:pt x="65" y="177"/>
                      <a:pt x="65" y="177"/>
                    </a:cubicBezTo>
                    <a:cubicBezTo>
                      <a:pt x="65" y="156"/>
                      <a:pt x="107" y="177"/>
                      <a:pt x="129" y="177"/>
                    </a:cubicBezTo>
                    <a:cubicBezTo>
                      <a:pt x="62" y="70"/>
                      <a:pt x="62" y="70"/>
                      <a:pt x="62" y="70"/>
                    </a:cubicBezTo>
                    <a:cubicBezTo>
                      <a:pt x="51" y="51"/>
                      <a:pt x="57" y="30"/>
                      <a:pt x="75" y="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75" name="Freeform 48"/>
              <p:cNvSpPr/>
              <p:nvPr/>
            </p:nvSpPr>
            <p:spPr bwMode="auto">
              <a:xfrm>
                <a:off x="15231" y="1324"/>
                <a:ext cx="371" cy="510"/>
              </a:xfrm>
              <a:custGeom>
                <a:avLst/>
                <a:gdLst>
                  <a:gd name="T0" fmla="*/ 99 w 107"/>
                  <a:gd name="T1" fmla="*/ 98 h 147"/>
                  <a:gd name="T2" fmla="*/ 46 w 107"/>
                  <a:gd name="T3" fmla="*/ 13 h 147"/>
                  <a:gd name="T4" fmla="*/ 14 w 107"/>
                  <a:gd name="T5" fmla="*/ 8 h 147"/>
                  <a:gd name="T6" fmla="*/ 8 w 107"/>
                  <a:gd name="T7" fmla="*/ 40 h 147"/>
                  <a:gd name="T8" fmla="*/ 67 w 107"/>
                  <a:gd name="T9" fmla="*/ 136 h 147"/>
                  <a:gd name="T10" fmla="*/ 89 w 107"/>
                  <a:gd name="T11" fmla="*/ 147 h 147"/>
                  <a:gd name="T12" fmla="*/ 94 w 107"/>
                  <a:gd name="T13" fmla="*/ 147 h 147"/>
                  <a:gd name="T14" fmla="*/ 105 w 107"/>
                  <a:gd name="T15" fmla="*/ 144 h 147"/>
                  <a:gd name="T16" fmla="*/ 105 w 107"/>
                  <a:gd name="T17" fmla="*/ 141 h 147"/>
                  <a:gd name="T18" fmla="*/ 105 w 107"/>
                  <a:gd name="T19" fmla="*/ 109 h 147"/>
                  <a:gd name="T20" fmla="*/ 107 w 107"/>
                  <a:gd name="T21" fmla="*/ 96 h 147"/>
                  <a:gd name="T22" fmla="*/ 99 w 107"/>
                  <a:gd name="T23" fmla="*/ 98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7" h="147">
                    <a:moveTo>
                      <a:pt x="99" y="98"/>
                    </a:moveTo>
                    <a:cubicBezTo>
                      <a:pt x="46" y="13"/>
                      <a:pt x="46" y="13"/>
                      <a:pt x="46" y="13"/>
                    </a:cubicBezTo>
                    <a:cubicBezTo>
                      <a:pt x="40" y="2"/>
                      <a:pt x="27" y="0"/>
                      <a:pt x="14" y="8"/>
                    </a:cubicBezTo>
                    <a:cubicBezTo>
                      <a:pt x="3" y="13"/>
                      <a:pt x="0" y="29"/>
                      <a:pt x="8" y="40"/>
                    </a:cubicBezTo>
                    <a:cubicBezTo>
                      <a:pt x="67" y="136"/>
                      <a:pt x="67" y="136"/>
                      <a:pt x="67" y="136"/>
                    </a:cubicBezTo>
                    <a:cubicBezTo>
                      <a:pt x="73" y="144"/>
                      <a:pt x="78" y="147"/>
                      <a:pt x="89" y="147"/>
                    </a:cubicBezTo>
                    <a:cubicBezTo>
                      <a:pt x="94" y="147"/>
                      <a:pt x="94" y="147"/>
                      <a:pt x="94" y="147"/>
                    </a:cubicBezTo>
                    <a:cubicBezTo>
                      <a:pt x="105" y="144"/>
                      <a:pt x="105" y="144"/>
                      <a:pt x="105" y="144"/>
                    </a:cubicBezTo>
                    <a:cubicBezTo>
                      <a:pt x="105" y="141"/>
                      <a:pt x="105" y="141"/>
                      <a:pt x="105" y="141"/>
                    </a:cubicBezTo>
                    <a:cubicBezTo>
                      <a:pt x="105" y="109"/>
                      <a:pt x="105" y="109"/>
                      <a:pt x="105" y="109"/>
                    </a:cubicBezTo>
                    <a:cubicBezTo>
                      <a:pt x="107" y="96"/>
                      <a:pt x="107" y="96"/>
                      <a:pt x="107" y="96"/>
                    </a:cubicBezTo>
                    <a:lnTo>
                      <a:pt x="99" y="9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76" name="Freeform 49"/>
              <p:cNvSpPr/>
              <p:nvPr/>
            </p:nvSpPr>
            <p:spPr bwMode="auto">
              <a:xfrm>
                <a:off x="15706" y="1591"/>
                <a:ext cx="224" cy="205"/>
              </a:xfrm>
              <a:custGeom>
                <a:avLst/>
                <a:gdLst>
                  <a:gd name="T0" fmla="*/ 61 w 64"/>
                  <a:gd name="T1" fmla="*/ 19 h 59"/>
                  <a:gd name="T2" fmla="*/ 32 w 64"/>
                  <a:gd name="T3" fmla="*/ 3 h 59"/>
                  <a:gd name="T4" fmla="*/ 0 w 64"/>
                  <a:gd name="T5" fmla="*/ 11 h 59"/>
                  <a:gd name="T6" fmla="*/ 0 w 64"/>
                  <a:gd name="T7" fmla="*/ 59 h 59"/>
                  <a:gd name="T8" fmla="*/ 42 w 64"/>
                  <a:gd name="T9" fmla="*/ 48 h 59"/>
                  <a:gd name="T10" fmla="*/ 61 w 64"/>
                  <a:gd name="T11" fmla="*/ 1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59">
                    <a:moveTo>
                      <a:pt x="61" y="19"/>
                    </a:moveTo>
                    <a:cubicBezTo>
                      <a:pt x="58" y="5"/>
                      <a:pt x="45" y="0"/>
                      <a:pt x="32" y="3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42" y="48"/>
                      <a:pt x="42" y="48"/>
                      <a:pt x="42" y="48"/>
                    </a:cubicBezTo>
                    <a:cubicBezTo>
                      <a:pt x="58" y="43"/>
                      <a:pt x="64" y="32"/>
                      <a:pt x="61" y="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77" name="Freeform 50"/>
              <p:cNvSpPr/>
              <p:nvPr/>
            </p:nvSpPr>
            <p:spPr bwMode="auto">
              <a:xfrm>
                <a:off x="14816" y="1536"/>
                <a:ext cx="221" cy="521"/>
              </a:xfrm>
              <a:custGeom>
                <a:avLst/>
                <a:gdLst>
                  <a:gd name="T0" fmla="*/ 37 w 64"/>
                  <a:gd name="T1" fmla="*/ 19 h 150"/>
                  <a:gd name="T2" fmla="*/ 32 w 64"/>
                  <a:gd name="T3" fmla="*/ 27 h 150"/>
                  <a:gd name="T4" fmla="*/ 32 w 64"/>
                  <a:gd name="T5" fmla="*/ 29 h 150"/>
                  <a:gd name="T6" fmla="*/ 29 w 64"/>
                  <a:gd name="T7" fmla="*/ 32 h 150"/>
                  <a:gd name="T8" fmla="*/ 29 w 64"/>
                  <a:gd name="T9" fmla="*/ 32 h 150"/>
                  <a:gd name="T10" fmla="*/ 3 w 64"/>
                  <a:gd name="T11" fmla="*/ 118 h 150"/>
                  <a:gd name="T12" fmla="*/ 16 w 64"/>
                  <a:gd name="T13" fmla="*/ 144 h 150"/>
                  <a:gd name="T14" fmla="*/ 48 w 64"/>
                  <a:gd name="T15" fmla="*/ 131 h 150"/>
                  <a:gd name="T16" fmla="*/ 64 w 64"/>
                  <a:gd name="T17" fmla="*/ 80 h 150"/>
                  <a:gd name="T18" fmla="*/ 64 w 64"/>
                  <a:gd name="T19" fmla="*/ 0 h 150"/>
                  <a:gd name="T20" fmla="*/ 37 w 64"/>
                  <a:gd name="T21" fmla="*/ 19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4" h="150">
                    <a:moveTo>
                      <a:pt x="37" y="19"/>
                    </a:moveTo>
                    <a:cubicBezTo>
                      <a:pt x="35" y="21"/>
                      <a:pt x="32" y="27"/>
                      <a:pt x="32" y="27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29" y="29"/>
                      <a:pt x="29" y="29"/>
                      <a:pt x="29" y="32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3" y="118"/>
                      <a:pt x="3" y="118"/>
                      <a:pt x="3" y="118"/>
                    </a:cubicBezTo>
                    <a:cubicBezTo>
                      <a:pt x="0" y="128"/>
                      <a:pt x="5" y="142"/>
                      <a:pt x="16" y="144"/>
                    </a:cubicBezTo>
                    <a:cubicBezTo>
                      <a:pt x="32" y="150"/>
                      <a:pt x="43" y="144"/>
                      <a:pt x="48" y="131"/>
                    </a:cubicBezTo>
                    <a:cubicBezTo>
                      <a:pt x="64" y="80"/>
                      <a:pt x="64" y="80"/>
                      <a:pt x="64" y="80"/>
                    </a:cubicBezTo>
                    <a:cubicBezTo>
                      <a:pt x="64" y="0"/>
                      <a:pt x="64" y="0"/>
                      <a:pt x="64" y="0"/>
                    </a:cubicBezTo>
                    <a:lnTo>
                      <a:pt x="37" y="1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78" name="Freeform 51"/>
              <p:cNvSpPr/>
              <p:nvPr/>
            </p:nvSpPr>
            <p:spPr bwMode="auto">
              <a:xfrm>
                <a:off x="15113" y="2705"/>
                <a:ext cx="129" cy="316"/>
              </a:xfrm>
              <a:custGeom>
                <a:avLst/>
                <a:gdLst>
                  <a:gd name="T0" fmla="*/ 0 w 37"/>
                  <a:gd name="T1" fmla="*/ 64 h 91"/>
                  <a:gd name="T2" fmla="*/ 26 w 37"/>
                  <a:gd name="T3" fmla="*/ 91 h 91"/>
                  <a:gd name="T4" fmla="*/ 32 w 37"/>
                  <a:gd name="T5" fmla="*/ 91 h 91"/>
                  <a:gd name="T6" fmla="*/ 37 w 37"/>
                  <a:gd name="T7" fmla="*/ 91 h 91"/>
                  <a:gd name="T8" fmla="*/ 10 w 37"/>
                  <a:gd name="T9" fmla="*/ 64 h 91"/>
                  <a:gd name="T10" fmla="*/ 10 w 37"/>
                  <a:gd name="T11" fmla="*/ 0 h 91"/>
                  <a:gd name="T12" fmla="*/ 0 w 37"/>
                  <a:gd name="T13" fmla="*/ 5 h 91"/>
                  <a:gd name="T14" fmla="*/ 0 w 37"/>
                  <a:gd name="T15" fmla="*/ 64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91">
                    <a:moveTo>
                      <a:pt x="0" y="64"/>
                    </a:moveTo>
                    <a:cubicBezTo>
                      <a:pt x="0" y="80"/>
                      <a:pt x="10" y="91"/>
                      <a:pt x="26" y="9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2" y="91"/>
                      <a:pt x="34" y="91"/>
                      <a:pt x="37" y="91"/>
                    </a:cubicBezTo>
                    <a:cubicBezTo>
                      <a:pt x="21" y="91"/>
                      <a:pt x="10" y="80"/>
                      <a:pt x="10" y="64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8" y="2"/>
                      <a:pt x="5" y="2"/>
                      <a:pt x="0" y="5"/>
                    </a:cubicBezTo>
                    <a:lnTo>
                      <a:pt x="0" y="6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</p:grpSp>
      </p:grpSp>
      <p:pic>
        <p:nvPicPr>
          <p:cNvPr id="85" name="图片 84" descr="timg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4115" y="1976120"/>
            <a:ext cx="295275" cy="2952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9" name="矩形 168"/>
          <p:cNvSpPr/>
          <p:nvPr/>
        </p:nvSpPr>
        <p:spPr>
          <a:xfrm>
            <a:off x="-9525" y="478155"/>
            <a:ext cx="9156700" cy="43154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pic>
        <p:nvPicPr>
          <p:cNvPr id="7171" name="图片 17" descr="sixun-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99375" y="220663"/>
            <a:ext cx="1292225" cy="174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1" name="文本框 1"/>
          <p:cNvSpPr txBox="1"/>
          <p:nvPr/>
        </p:nvSpPr>
        <p:spPr>
          <a:xfrm>
            <a:off x="0" y="1029335"/>
            <a:ext cx="9158605" cy="18148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4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谢谢观看</a:t>
            </a:r>
            <a:endParaRPr lang="zh-CN" altLang="en-US" sz="4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 algn="ctr">
              <a:lnSpc>
                <a:spcPct val="200000"/>
              </a:lnSpc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有商业在，就有思迅</a:t>
            </a:r>
            <a:endParaRPr lang="zh-CN" altLang="en-US" sz="2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5602" name="文本框 1"/>
          <p:cNvSpPr txBox="1"/>
          <p:nvPr/>
        </p:nvSpPr>
        <p:spPr>
          <a:xfrm>
            <a:off x="268605" y="3688715"/>
            <a:ext cx="3900805" cy="1014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800" b="1">
                <a:latin typeface="微软雅黑" panose="020B0503020204020204" charset="-122"/>
                <a:ea typeface="微软雅黑" panose="020B0503020204020204" charset="-122"/>
              </a:rPr>
              <a:t>深圳市思迅软件股份有限公司</a:t>
            </a:r>
            <a:endParaRPr lang="zh-CN" altLang="en-US" sz="800" b="1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800" b="1">
                <a:latin typeface="微软雅黑" panose="020B0503020204020204" charset="-122"/>
                <a:ea typeface="微软雅黑" panose="020B0503020204020204" charset="-122"/>
              </a:rPr>
              <a:t>联系电话：</a:t>
            </a:r>
            <a:r>
              <a:rPr lang="en-US" altLang="zh-CN" sz="800" b="1">
                <a:latin typeface="微软雅黑" panose="020B0503020204020204" charset="-122"/>
                <a:ea typeface="微软雅黑" panose="020B0503020204020204" charset="-122"/>
              </a:rPr>
              <a:t>400-777-9977</a:t>
            </a:r>
            <a:endParaRPr lang="en-US" altLang="zh-CN" sz="800" b="1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800" b="1">
                <a:latin typeface="微软雅黑" panose="020B0503020204020204" charset="-122"/>
                <a:ea typeface="微软雅黑" panose="020B0503020204020204" charset="-122"/>
              </a:rPr>
              <a:t>企业网址：www.siss.com.cn</a:t>
            </a:r>
            <a:endParaRPr lang="zh-CN" altLang="en-US" sz="800" b="1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800" b="1">
                <a:latin typeface="微软雅黑" panose="020B0503020204020204" charset="-122"/>
                <a:ea typeface="微软雅黑" panose="020B0503020204020204" charset="-122"/>
              </a:rPr>
              <a:t>总部地址：深圳市南山区科园路1003号深圳软件产业基地2C栋13楼</a:t>
            </a:r>
            <a:endParaRPr lang="zh-CN" altLang="en-US" sz="800" b="1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800" b="1">
                <a:latin typeface="微软雅黑" panose="020B0503020204020204" charset="-122"/>
                <a:ea typeface="微软雅黑" panose="020B0503020204020204" charset="-122"/>
              </a:rPr>
              <a:t>武汉地址：湖北省武汉市武昌区民主路华银大厦14楼</a:t>
            </a:r>
            <a:endParaRPr lang="zh-CN" altLang="en-US" sz="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9" name="矩形 168"/>
          <p:cNvSpPr/>
          <p:nvPr/>
        </p:nvSpPr>
        <p:spPr>
          <a:xfrm>
            <a:off x="-9525" y="478155"/>
            <a:ext cx="9156700" cy="43154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grpSp>
        <p:nvGrpSpPr>
          <p:cNvPr id="25" name="组合 24"/>
          <p:cNvGrpSpPr/>
          <p:nvPr/>
        </p:nvGrpSpPr>
        <p:grpSpPr>
          <a:xfrm>
            <a:off x="1588" y="139700"/>
            <a:ext cx="8990012" cy="334648"/>
            <a:chOff x="3" y="220"/>
            <a:chExt cx="14157" cy="527"/>
          </a:xfrm>
        </p:grpSpPr>
        <p:grpSp>
          <p:nvGrpSpPr>
            <p:cNvPr id="10" name="组合 13"/>
            <p:cNvGrpSpPr/>
            <p:nvPr/>
          </p:nvGrpSpPr>
          <p:grpSpPr>
            <a:xfrm>
              <a:off x="3" y="220"/>
              <a:ext cx="6562" cy="527"/>
              <a:chOff x="120" y="320"/>
              <a:chExt cx="6561" cy="528"/>
            </a:xfrm>
          </p:grpSpPr>
          <p:sp>
            <p:nvSpPr>
              <p:cNvPr id="31" name="文本框 14"/>
              <p:cNvSpPr txBox="1"/>
              <p:nvPr/>
            </p:nvSpPr>
            <p:spPr>
              <a:xfrm>
                <a:off x="409" y="320"/>
                <a:ext cx="6272" cy="43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pPr eaLnBrk="1" hangingPunct="1"/>
                <a:r>
                  <a:rPr lang="zh-CN" sz="1200" b="1" dirty="0">
                    <a:solidFill>
                      <a:srgbClr val="00B0F0"/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目录</a:t>
                </a:r>
                <a:endParaRPr lang="zh-CN" sz="600" b="1" dirty="0">
                  <a:solidFill>
                    <a:srgbClr val="00B0F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  <p:grpSp>
            <p:nvGrpSpPr>
              <p:cNvPr id="36" name="组合 15"/>
              <p:cNvGrpSpPr/>
              <p:nvPr/>
            </p:nvGrpSpPr>
            <p:grpSpPr>
              <a:xfrm>
                <a:off x="120" y="372"/>
                <a:ext cx="289" cy="476"/>
                <a:chOff x="120" y="372"/>
                <a:chExt cx="289" cy="476"/>
              </a:xfrm>
            </p:grpSpPr>
            <p:sp>
              <p:nvSpPr>
                <p:cNvPr id="44" name="矩形 43"/>
                <p:cNvSpPr/>
                <p:nvPr/>
              </p:nvSpPr>
              <p:spPr>
                <a:xfrm>
                  <a:off x="120" y="372"/>
                  <a:ext cx="123" cy="47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 fontAlgn="base"/>
                  <a:endParaRPr lang="zh-CN" altLang="en-US" strike="noStrike" noProof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5" name="矩形 44"/>
                <p:cNvSpPr/>
                <p:nvPr/>
              </p:nvSpPr>
              <p:spPr>
                <a:xfrm>
                  <a:off x="289" y="372"/>
                  <a:ext cx="120" cy="476"/>
                </a:xfrm>
                <a:prstGeom prst="rect">
                  <a:avLst/>
                </a:prstGeom>
                <a:solidFill>
                  <a:schemeClr val="accent1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 fontAlgn="base"/>
                  <a:endParaRPr lang="zh-CN" altLang="en-US" strike="noStrike" noProof="1">
                    <a:solidFill>
                      <a:schemeClr val="bg1"/>
                    </a:solidFill>
                  </a:endParaRPr>
                </a:p>
              </p:txBody>
            </p:sp>
          </p:grpSp>
        </p:grpSp>
        <p:pic>
          <p:nvPicPr>
            <p:cNvPr id="24" name="图片 1" descr="sixun-0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126" y="349"/>
              <a:ext cx="2034" cy="274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6" name="矩形 25"/>
          <p:cNvSpPr/>
          <p:nvPr/>
        </p:nvSpPr>
        <p:spPr>
          <a:xfrm>
            <a:off x="1331595" y="1525270"/>
            <a:ext cx="4826635" cy="1568450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公司介绍</a:t>
            </a: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思迅智慧门店方案（人脸识别模块）</a:t>
            </a: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产品功能及场景</a:t>
            </a: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产品价值</a:t>
            </a: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9" name="矩形 168"/>
          <p:cNvSpPr/>
          <p:nvPr/>
        </p:nvSpPr>
        <p:spPr>
          <a:xfrm>
            <a:off x="-9525" y="478155"/>
            <a:ext cx="9156700" cy="43154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98" name="矩形 197"/>
          <p:cNvSpPr/>
          <p:nvPr/>
        </p:nvSpPr>
        <p:spPr>
          <a:xfrm>
            <a:off x="3955415" y="831215"/>
            <a:ext cx="4826635" cy="2584450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深圳市思迅软件股份有限公司（股票代码：838758），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总部</a:t>
            </a:r>
            <a:r>
              <a:rPr lang="en-US" altLang="zh-CN" sz="1200" b="1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位于深圳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软件产业基地，是第一批“国家级高新技术企业”和“深圳市重点软件企业”</a:t>
            </a:r>
            <a:r>
              <a:rPr lang="zh-CN" alt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2017年成功进入新三板创新层，是中国POS行业中唯一一家进入创新层的公司</a:t>
            </a:r>
            <a:r>
              <a:rPr lang="en-US" altLang="zh-CN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endParaRPr lang="en-US" altLang="zh-CN" sz="1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是北京中长石基信息技术股份有限公司（简称“石基信息”，股票代码：002153）控股成员</a:t>
            </a:r>
            <a:r>
              <a:rPr lang="zh-CN" alt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企业</a:t>
            </a: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在</a:t>
            </a: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南京、武汉、郑州、昆明、南宁设有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5</a:t>
            </a: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个分公司，并建立了思迅学院及武汉支持中心，为客户提供专业化、特色化的管理咨询、项目实施、系统维护、专业培训、优化升级等全程服务。</a:t>
            </a:r>
            <a:endParaRPr lang="zh-CN" alt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243" name="组合 242"/>
          <p:cNvGrpSpPr/>
          <p:nvPr/>
        </p:nvGrpSpPr>
        <p:grpSpPr>
          <a:xfrm>
            <a:off x="481330" y="690880"/>
            <a:ext cx="3359785" cy="2780030"/>
            <a:chOff x="496888" y="1168400"/>
            <a:chExt cx="5235575" cy="4330700"/>
          </a:xfrm>
        </p:grpSpPr>
        <p:sp>
          <p:nvSpPr>
            <p:cNvPr id="200" name="Freeform 5"/>
            <p:cNvSpPr>
              <a:spLocks noChangeArrowheads="1"/>
            </p:cNvSpPr>
            <p:nvPr/>
          </p:nvSpPr>
          <p:spPr bwMode="auto">
            <a:xfrm>
              <a:off x="2695575" y="1223963"/>
              <a:ext cx="2292350" cy="1955800"/>
            </a:xfrm>
            <a:custGeom>
              <a:avLst/>
              <a:gdLst>
                <a:gd name="T0" fmla="*/ 2147483647 w 714"/>
                <a:gd name="T1" fmla="*/ 2147483647 h 609"/>
                <a:gd name="T2" fmla="*/ 2147483647 w 714"/>
                <a:gd name="T3" fmla="*/ 2147483647 h 609"/>
                <a:gd name="T4" fmla="*/ 2147483647 w 714"/>
                <a:gd name="T5" fmla="*/ 2147483647 h 609"/>
                <a:gd name="T6" fmla="*/ 2147483647 w 714"/>
                <a:gd name="T7" fmla="*/ 2147483647 h 609"/>
                <a:gd name="T8" fmla="*/ 2147483647 w 714"/>
                <a:gd name="T9" fmla="*/ 2147483647 h 609"/>
                <a:gd name="T10" fmla="*/ 2147483647 w 714"/>
                <a:gd name="T11" fmla="*/ 2147483647 h 609"/>
                <a:gd name="T12" fmla="*/ 2147483647 w 714"/>
                <a:gd name="T13" fmla="*/ 2147483647 h 609"/>
                <a:gd name="T14" fmla="*/ 2147483647 w 714"/>
                <a:gd name="T15" fmla="*/ 2147483647 h 609"/>
                <a:gd name="T16" fmla="*/ 2147483647 w 714"/>
                <a:gd name="T17" fmla="*/ 2147483647 h 609"/>
                <a:gd name="T18" fmla="*/ 2147483647 w 714"/>
                <a:gd name="T19" fmla="*/ 2147483647 h 609"/>
                <a:gd name="T20" fmla="*/ 2147483647 w 714"/>
                <a:gd name="T21" fmla="*/ 2147483647 h 609"/>
                <a:gd name="T22" fmla="*/ 2147483647 w 714"/>
                <a:gd name="T23" fmla="*/ 2147483647 h 609"/>
                <a:gd name="T24" fmla="*/ 2147483647 w 714"/>
                <a:gd name="T25" fmla="*/ 2147483647 h 609"/>
                <a:gd name="T26" fmla="*/ 2147483647 w 714"/>
                <a:gd name="T27" fmla="*/ 2147483647 h 609"/>
                <a:gd name="T28" fmla="*/ 2147483647 w 714"/>
                <a:gd name="T29" fmla="*/ 2147483647 h 609"/>
                <a:gd name="T30" fmla="*/ 2147483647 w 714"/>
                <a:gd name="T31" fmla="*/ 2147483647 h 609"/>
                <a:gd name="T32" fmla="*/ 2147483647 w 714"/>
                <a:gd name="T33" fmla="*/ 2147483647 h 609"/>
                <a:gd name="T34" fmla="*/ 2147483647 w 714"/>
                <a:gd name="T35" fmla="*/ 2147483647 h 609"/>
                <a:gd name="T36" fmla="*/ 2147483647 w 714"/>
                <a:gd name="T37" fmla="*/ 2147483647 h 609"/>
                <a:gd name="T38" fmla="*/ 2147483647 w 714"/>
                <a:gd name="T39" fmla="*/ 2147483647 h 609"/>
                <a:gd name="T40" fmla="*/ 2147483647 w 714"/>
                <a:gd name="T41" fmla="*/ 2147483647 h 609"/>
                <a:gd name="T42" fmla="*/ 2147483647 w 714"/>
                <a:gd name="T43" fmla="*/ 2147483647 h 609"/>
                <a:gd name="T44" fmla="*/ 2147483647 w 714"/>
                <a:gd name="T45" fmla="*/ 2147483647 h 609"/>
                <a:gd name="T46" fmla="*/ 2147483647 w 714"/>
                <a:gd name="T47" fmla="*/ 2147483647 h 609"/>
                <a:gd name="T48" fmla="*/ 2147483647 w 714"/>
                <a:gd name="T49" fmla="*/ 2147483647 h 609"/>
                <a:gd name="T50" fmla="*/ 2147483647 w 714"/>
                <a:gd name="T51" fmla="*/ 2147483647 h 609"/>
                <a:gd name="T52" fmla="*/ 2147483647 w 714"/>
                <a:gd name="T53" fmla="*/ 2147483647 h 609"/>
                <a:gd name="T54" fmla="*/ 2147483647 w 714"/>
                <a:gd name="T55" fmla="*/ 2147483647 h 609"/>
                <a:gd name="T56" fmla="*/ 2147483647 w 714"/>
                <a:gd name="T57" fmla="*/ 2147483647 h 609"/>
                <a:gd name="T58" fmla="*/ 2147483647 w 714"/>
                <a:gd name="T59" fmla="*/ 2147483647 h 609"/>
                <a:gd name="T60" fmla="*/ 2147483647 w 714"/>
                <a:gd name="T61" fmla="*/ 2147483647 h 609"/>
                <a:gd name="T62" fmla="*/ 2147483647 w 714"/>
                <a:gd name="T63" fmla="*/ 2147483647 h 609"/>
                <a:gd name="T64" fmla="*/ 2147483647 w 714"/>
                <a:gd name="T65" fmla="*/ 2147483647 h 609"/>
                <a:gd name="T66" fmla="*/ 2147483647 w 714"/>
                <a:gd name="T67" fmla="*/ 2147483647 h 609"/>
                <a:gd name="T68" fmla="*/ 2147483647 w 714"/>
                <a:gd name="T69" fmla="*/ 2147483647 h 609"/>
                <a:gd name="T70" fmla="*/ 2147483647 w 714"/>
                <a:gd name="T71" fmla="*/ 2147483647 h 609"/>
                <a:gd name="T72" fmla="*/ 2147483647 w 714"/>
                <a:gd name="T73" fmla="*/ 2147483647 h 609"/>
                <a:gd name="T74" fmla="*/ 2147483647 w 714"/>
                <a:gd name="T75" fmla="*/ 2147483647 h 609"/>
                <a:gd name="T76" fmla="*/ 2147483647 w 714"/>
                <a:gd name="T77" fmla="*/ 2147483647 h 609"/>
                <a:gd name="T78" fmla="*/ 2147483647 w 714"/>
                <a:gd name="T79" fmla="*/ 2147483647 h 609"/>
                <a:gd name="T80" fmla="*/ 2147483647 w 714"/>
                <a:gd name="T81" fmla="*/ 2147483647 h 609"/>
                <a:gd name="T82" fmla="*/ 2147483647 w 714"/>
                <a:gd name="T83" fmla="*/ 2147483647 h 609"/>
                <a:gd name="T84" fmla="*/ 2147483647 w 714"/>
                <a:gd name="T85" fmla="*/ 2147483647 h 609"/>
                <a:gd name="T86" fmla="*/ 2147483647 w 714"/>
                <a:gd name="T87" fmla="*/ 2147483647 h 609"/>
                <a:gd name="T88" fmla="*/ 2147483647 w 714"/>
                <a:gd name="T89" fmla="*/ 2147483647 h 609"/>
                <a:gd name="T90" fmla="*/ 2147483647 w 714"/>
                <a:gd name="T91" fmla="*/ 2147483647 h 609"/>
                <a:gd name="T92" fmla="*/ 2147483647 w 714"/>
                <a:gd name="T93" fmla="*/ 2147483647 h 609"/>
                <a:gd name="T94" fmla="*/ 2147483647 w 714"/>
                <a:gd name="T95" fmla="*/ 2147483647 h 609"/>
                <a:gd name="T96" fmla="*/ 2147483647 w 714"/>
                <a:gd name="T97" fmla="*/ 2147483647 h 609"/>
                <a:gd name="T98" fmla="*/ 2147483647 w 714"/>
                <a:gd name="T99" fmla="*/ 2147483647 h 609"/>
                <a:gd name="T100" fmla="*/ 2147483647 w 714"/>
                <a:gd name="T101" fmla="*/ 2147483647 h 609"/>
                <a:gd name="T102" fmla="*/ 2147483647 w 714"/>
                <a:gd name="T103" fmla="*/ 2147483647 h 609"/>
                <a:gd name="T104" fmla="*/ 2147483647 w 714"/>
                <a:gd name="T105" fmla="*/ 2147483647 h 609"/>
                <a:gd name="T106" fmla="*/ 2147483647 w 714"/>
                <a:gd name="T107" fmla="*/ 2147483647 h 609"/>
                <a:gd name="T108" fmla="*/ 2147483647 w 714"/>
                <a:gd name="T109" fmla="*/ 2147483647 h 609"/>
                <a:gd name="T110" fmla="*/ 2147483647 w 714"/>
                <a:gd name="T111" fmla="*/ 2147483647 h 609"/>
                <a:gd name="T112" fmla="*/ 2147483647 w 714"/>
                <a:gd name="T113" fmla="*/ 2147483647 h 609"/>
                <a:gd name="T114" fmla="*/ 2147483647 w 714"/>
                <a:gd name="T115" fmla="*/ 2147483647 h 609"/>
                <a:gd name="T116" fmla="*/ 2147483647 w 714"/>
                <a:gd name="T117" fmla="*/ 2147483647 h 609"/>
                <a:gd name="T118" fmla="*/ 2147483647 w 714"/>
                <a:gd name="T119" fmla="*/ 2147483647 h 609"/>
                <a:gd name="T120" fmla="*/ 2147483647 w 714"/>
                <a:gd name="T121" fmla="*/ 2147483647 h 609"/>
                <a:gd name="T122" fmla="*/ 2147483647 w 714"/>
                <a:gd name="T123" fmla="*/ 2147483647 h 60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14"/>
                <a:gd name="T187" fmla="*/ 0 h 609"/>
                <a:gd name="T188" fmla="*/ 714 w 714"/>
                <a:gd name="T189" fmla="*/ 609 h 60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14" h="609">
                  <a:moveTo>
                    <a:pt x="699" y="64"/>
                  </a:moveTo>
                  <a:cubicBezTo>
                    <a:pt x="697" y="56"/>
                    <a:pt x="697" y="56"/>
                    <a:pt x="697" y="56"/>
                  </a:cubicBezTo>
                  <a:cubicBezTo>
                    <a:pt x="689" y="43"/>
                    <a:pt x="689" y="43"/>
                    <a:pt x="689" y="43"/>
                  </a:cubicBezTo>
                  <a:cubicBezTo>
                    <a:pt x="683" y="40"/>
                    <a:pt x="683" y="40"/>
                    <a:pt x="683" y="40"/>
                  </a:cubicBezTo>
                  <a:cubicBezTo>
                    <a:pt x="677" y="43"/>
                    <a:pt x="677" y="43"/>
                    <a:pt x="677" y="43"/>
                  </a:cubicBezTo>
                  <a:cubicBezTo>
                    <a:pt x="674" y="50"/>
                    <a:pt x="674" y="50"/>
                    <a:pt x="674" y="50"/>
                  </a:cubicBezTo>
                  <a:cubicBezTo>
                    <a:pt x="673" y="51"/>
                    <a:pt x="673" y="51"/>
                    <a:pt x="673" y="51"/>
                  </a:cubicBezTo>
                  <a:cubicBezTo>
                    <a:pt x="673" y="51"/>
                    <a:pt x="673" y="51"/>
                    <a:pt x="673" y="51"/>
                  </a:cubicBezTo>
                  <a:cubicBezTo>
                    <a:pt x="672" y="51"/>
                    <a:pt x="672" y="51"/>
                    <a:pt x="672" y="51"/>
                  </a:cubicBezTo>
                  <a:cubicBezTo>
                    <a:pt x="661" y="53"/>
                    <a:pt x="661" y="53"/>
                    <a:pt x="661" y="53"/>
                  </a:cubicBezTo>
                  <a:cubicBezTo>
                    <a:pt x="660" y="54"/>
                    <a:pt x="659" y="54"/>
                    <a:pt x="658" y="56"/>
                  </a:cubicBezTo>
                  <a:cubicBezTo>
                    <a:pt x="655" y="58"/>
                    <a:pt x="655" y="58"/>
                    <a:pt x="655" y="58"/>
                  </a:cubicBezTo>
                  <a:cubicBezTo>
                    <a:pt x="649" y="63"/>
                    <a:pt x="649" y="63"/>
                    <a:pt x="649" y="63"/>
                  </a:cubicBezTo>
                  <a:cubicBezTo>
                    <a:pt x="648" y="64"/>
                    <a:pt x="648" y="64"/>
                    <a:pt x="648" y="64"/>
                  </a:cubicBezTo>
                  <a:cubicBezTo>
                    <a:pt x="643" y="65"/>
                    <a:pt x="643" y="65"/>
                    <a:pt x="643" y="65"/>
                  </a:cubicBezTo>
                  <a:cubicBezTo>
                    <a:pt x="640" y="64"/>
                    <a:pt x="637" y="62"/>
                    <a:pt x="632" y="59"/>
                  </a:cubicBezTo>
                  <a:cubicBezTo>
                    <a:pt x="631" y="58"/>
                    <a:pt x="631" y="58"/>
                    <a:pt x="631" y="58"/>
                  </a:cubicBezTo>
                  <a:cubicBezTo>
                    <a:pt x="623" y="50"/>
                    <a:pt x="619" y="45"/>
                    <a:pt x="619" y="42"/>
                  </a:cubicBezTo>
                  <a:cubicBezTo>
                    <a:pt x="619" y="31"/>
                    <a:pt x="619" y="31"/>
                    <a:pt x="619" y="31"/>
                  </a:cubicBezTo>
                  <a:cubicBezTo>
                    <a:pt x="619" y="31"/>
                    <a:pt x="619" y="31"/>
                    <a:pt x="619" y="31"/>
                  </a:cubicBezTo>
                  <a:cubicBezTo>
                    <a:pt x="619" y="30"/>
                    <a:pt x="619" y="30"/>
                    <a:pt x="619" y="30"/>
                  </a:cubicBezTo>
                  <a:cubicBezTo>
                    <a:pt x="621" y="28"/>
                    <a:pt x="621" y="28"/>
                    <a:pt x="621" y="28"/>
                  </a:cubicBezTo>
                  <a:cubicBezTo>
                    <a:pt x="609" y="24"/>
                    <a:pt x="609" y="24"/>
                    <a:pt x="609" y="24"/>
                  </a:cubicBezTo>
                  <a:cubicBezTo>
                    <a:pt x="609" y="28"/>
                    <a:pt x="609" y="28"/>
                    <a:pt x="609" y="28"/>
                  </a:cubicBezTo>
                  <a:cubicBezTo>
                    <a:pt x="609" y="30"/>
                    <a:pt x="607" y="31"/>
                    <a:pt x="605" y="32"/>
                  </a:cubicBezTo>
                  <a:cubicBezTo>
                    <a:pt x="601" y="34"/>
                    <a:pt x="601" y="34"/>
                    <a:pt x="601" y="34"/>
                  </a:cubicBezTo>
                  <a:cubicBezTo>
                    <a:pt x="600" y="34"/>
                    <a:pt x="600" y="34"/>
                    <a:pt x="600" y="34"/>
                  </a:cubicBezTo>
                  <a:cubicBezTo>
                    <a:pt x="600" y="33"/>
                    <a:pt x="600" y="33"/>
                    <a:pt x="600" y="33"/>
                  </a:cubicBezTo>
                  <a:cubicBezTo>
                    <a:pt x="594" y="32"/>
                    <a:pt x="594" y="32"/>
                    <a:pt x="594" y="32"/>
                  </a:cubicBezTo>
                  <a:cubicBezTo>
                    <a:pt x="595" y="36"/>
                    <a:pt x="595" y="36"/>
                    <a:pt x="595" y="36"/>
                  </a:cubicBezTo>
                  <a:cubicBezTo>
                    <a:pt x="585" y="30"/>
                    <a:pt x="585" y="30"/>
                    <a:pt x="585" y="30"/>
                  </a:cubicBezTo>
                  <a:cubicBezTo>
                    <a:pt x="584" y="30"/>
                    <a:pt x="584" y="30"/>
                    <a:pt x="584" y="30"/>
                  </a:cubicBezTo>
                  <a:cubicBezTo>
                    <a:pt x="584" y="29"/>
                    <a:pt x="584" y="29"/>
                    <a:pt x="584" y="29"/>
                  </a:cubicBezTo>
                  <a:cubicBezTo>
                    <a:pt x="584" y="29"/>
                    <a:pt x="584" y="29"/>
                    <a:pt x="584" y="29"/>
                  </a:cubicBezTo>
                  <a:cubicBezTo>
                    <a:pt x="582" y="25"/>
                    <a:pt x="581" y="20"/>
                    <a:pt x="581" y="16"/>
                  </a:cubicBezTo>
                  <a:cubicBezTo>
                    <a:pt x="581" y="12"/>
                    <a:pt x="582" y="9"/>
                    <a:pt x="583" y="8"/>
                  </a:cubicBezTo>
                  <a:cubicBezTo>
                    <a:pt x="586" y="3"/>
                    <a:pt x="586" y="3"/>
                    <a:pt x="586" y="3"/>
                  </a:cubicBezTo>
                  <a:cubicBezTo>
                    <a:pt x="585" y="0"/>
                    <a:pt x="585" y="0"/>
                    <a:pt x="585" y="0"/>
                  </a:cubicBezTo>
                  <a:cubicBezTo>
                    <a:pt x="575" y="1"/>
                    <a:pt x="575" y="1"/>
                    <a:pt x="575" y="1"/>
                  </a:cubicBezTo>
                  <a:cubicBezTo>
                    <a:pt x="569" y="2"/>
                    <a:pt x="566" y="5"/>
                    <a:pt x="564" y="11"/>
                  </a:cubicBezTo>
                  <a:cubicBezTo>
                    <a:pt x="564" y="11"/>
                    <a:pt x="564" y="11"/>
                    <a:pt x="564" y="11"/>
                  </a:cubicBezTo>
                  <a:cubicBezTo>
                    <a:pt x="564" y="11"/>
                    <a:pt x="564" y="11"/>
                    <a:pt x="564" y="11"/>
                  </a:cubicBezTo>
                  <a:cubicBezTo>
                    <a:pt x="558" y="20"/>
                    <a:pt x="558" y="20"/>
                    <a:pt x="558" y="20"/>
                  </a:cubicBezTo>
                  <a:cubicBezTo>
                    <a:pt x="564" y="20"/>
                    <a:pt x="564" y="20"/>
                    <a:pt x="564" y="20"/>
                  </a:cubicBezTo>
                  <a:cubicBezTo>
                    <a:pt x="564" y="20"/>
                    <a:pt x="564" y="20"/>
                    <a:pt x="564" y="20"/>
                  </a:cubicBezTo>
                  <a:cubicBezTo>
                    <a:pt x="565" y="20"/>
                    <a:pt x="565" y="20"/>
                    <a:pt x="565" y="20"/>
                  </a:cubicBezTo>
                  <a:cubicBezTo>
                    <a:pt x="565" y="20"/>
                    <a:pt x="565" y="20"/>
                    <a:pt x="565" y="20"/>
                  </a:cubicBezTo>
                  <a:cubicBezTo>
                    <a:pt x="570" y="22"/>
                    <a:pt x="570" y="22"/>
                    <a:pt x="570" y="22"/>
                  </a:cubicBezTo>
                  <a:cubicBezTo>
                    <a:pt x="571" y="22"/>
                    <a:pt x="571" y="22"/>
                    <a:pt x="571" y="22"/>
                  </a:cubicBezTo>
                  <a:cubicBezTo>
                    <a:pt x="571" y="23"/>
                    <a:pt x="571" y="23"/>
                    <a:pt x="571" y="23"/>
                  </a:cubicBezTo>
                  <a:cubicBezTo>
                    <a:pt x="571" y="24"/>
                    <a:pt x="571" y="24"/>
                    <a:pt x="571" y="24"/>
                  </a:cubicBezTo>
                  <a:cubicBezTo>
                    <a:pt x="572" y="32"/>
                    <a:pt x="572" y="32"/>
                    <a:pt x="572" y="32"/>
                  </a:cubicBezTo>
                  <a:cubicBezTo>
                    <a:pt x="575" y="40"/>
                    <a:pt x="575" y="40"/>
                    <a:pt x="575" y="40"/>
                  </a:cubicBezTo>
                  <a:cubicBezTo>
                    <a:pt x="575" y="41"/>
                    <a:pt x="575" y="41"/>
                    <a:pt x="575" y="41"/>
                  </a:cubicBezTo>
                  <a:cubicBezTo>
                    <a:pt x="575" y="41"/>
                    <a:pt x="575" y="41"/>
                    <a:pt x="575" y="41"/>
                  </a:cubicBezTo>
                  <a:cubicBezTo>
                    <a:pt x="575" y="42"/>
                    <a:pt x="575" y="42"/>
                    <a:pt x="575" y="42"/>
                  </a:cubicBezTo>
                  <a:cubicBezTo>
                    <a:pt x="561" y="68"/>
                    <a:pt x="561" y="68"/>
                    <a:pt x="561" y="68"/>
                  </a:cubicBezTo>
                  <a:cubicBezTo>
                    <a:pt x="559" y="71"/>
                    <a:pt x="558" y="81"/>
                    <a:pt x="557" y="95"/>
                  </a:cubicBezTo>
                  <a:cubicBezTo>
                    <a:pt x="557" y="96"/>
                    <a:pt x="557" y="96"/>
                    <a:pt x="557" y="96"/>
                  </a:cubicBezTo>
                  <a:cubicBezTo>
                    <a:pt x="552" y="106"/>
                    <a:pt x="552" y="106"/>
                    <a:pt x="552" y="106"/>
                  </a:cubicBezTo>
                  <a:cubicBezTo>
                    <a:pt x="555" y="110"/>
                    <a:pt x="555" y="110"/>
                    <a:pt x="555" y="110"/>
                  </a:cubicBezTo>
                  <a:cubicBezTo>
                    <a:pt x="555" y="111"/>
                    <a:pt x="555" y="111"/>
                    <a:pt x="555" y="111"/>
                  </a:cubicBezTo>
                  <a:cubicBezTo>
                    <a:pt x="556" y="117"/>
                    <a:pt x="555" y="121"/>
                    <a:pt x="554" y="122"/>
                  </a:cubicBezTo>
                  <a:cubicBezTo>
                    <a:pt x="553" y="122"/>
                    <a:pt x="553" y="122"/>
                    <a:pt x="553" y="122"/>
                  </a:cubicBezTo>
                  <a:cubicBezTo>
                    <a:pt x="550" y="124"/>
                    <a:pt x="541" y="133"/>
                    <a:pt x="526" y="151"/>
                  </a:cubicBezTo>
                  <a:cubicBezTo>
                    <a:pt x="525" y="152"/>
                    <a:pt x="525" y="152"/>
                    <a:pt x="525" y="152"/>
                  </a:cubicBezTo>
                  <a:cubicBezTo>
                    <a:pt x="524" y="152"/>
                    <a:pt x="524" y="152"/>
                    <a:pt x="524" y="152"/>
                  </a:cubicBezTo>
                  <a:cubicBezTo>
                    <a:pt x="523" y="151"/>
                    <a:pt x="523" y="151"/>
                    <a:pt x="523" y="151"/>
                  </a:cubicBezTo>
                  <a:cubicBezTo>
                    <a:pt x="517" y="148"/>
                    <a:pt x="513" y="144"/>
                    <a:pt x="510" y="141"/>
                  </a:cubicBezTo>
                  <a:cubicBezTo>
                    <a:pt x="507" y="140"/>
                    <a:pt x="501" y="138"/>
                    <a:pt x="491" y="138"/>
                  </a:cubicBezTo>
                  <a:cubicBezTo>
                    <a:pt x="491" y="157"/>
                    <a:pt x="491" y="157"/>
                    <a:pt x="491" y="157"/>
                  </a:cubicBezTo>
                  <a:cubicBezTo>
                    <a:pt x="491" y="157"/>
                    <a:pt x="491" y="157"/>
                    <a:pt x="491" y="157"/>
                  </a:cubicBezTo>
                  <a:cubicBezTo>
                    <a:pt x="483" y="192"/>
                    <a:pt x="483" y="192"/>
                    <a:pt x="483" y="192"/>
                  </a:cubicBezTo>
                  <a:cubicBezTo>
                    <a:pt x="482" y="196"/>
                    <a:pt x="481" y="204"/>
                    <a:pt x="481" y="216"/>
                  </a:cubicBezTo>
                  <a:cubicBezTo>
                    <a:pt x="484" y="220"/>
                    <a:pt x="484" y="220"/>
                    <a:pt x="484" y="220"/>
                  </a:cubicBezTo>
                  <a:cubicBezTo>
                    <a:pt x="487" y="215"/>
                    <a:pt x="487" y="215"/>
                    <a:pt x="487" y="215"/>
                  </a:cubicBezTo>
                  <a:cubicBezTo>
                    <a:pt x="487" y="215"/>
                    <a:pt x="487" y="215"/>
                    <a:pt x="487" y="215"/>
                  </a:cubicBezTo>
                  <a:cubicBezTo>
                    <a:pt x="487" y="214"/>
                    <a:pt x="487" y="214"/>
                    <a:pt x="487" y="214"/>
                  </a:cubicBezTo>
                  <a:cubicBezTo>
                    <a:pt x="497" y="210"/>
                    <a:pt x="497" y="210"/>
                    <a:pt x="497" y="210"/>
                  </a:cubicBezTo>
                  <a:cubicBezTo>
                    <a:pt x="522" y="214"/>
                    <a:pt x="522" y="214"/>
                    <a:pt x="522" y="214"/>
                  </a:cubicBezTo>
                  <a:cubicBezTo>
                    <a:pt x="525" y="210"/>
                    <a:pt x="525" y="210"/>
                    <a:pt x="525" y="210"/>
                  </a:cubicBezTo>
                  <a:cubicBezTo>
                    <a:pt x="529" y="204"/>
                    <a:pt x="529" y="204"/>
                    <a:pt x="529" y="204"/>
                  </a:cubicBezTo>
                  <a:cubicBezTo>
                    <a:pt x="529" y="204"/>
                    <a:pt x="529" y="204"/>
                    <a:pt x="529" y="204"/>
                  </a:cubicBezTo>
                  <a:cubicBezTo>
                    <a:pt x="529" y="204"/>
                    <a:pt x="529" y="204"/>
                    <a:pt x="529" y="204"/>
                  </a:cubicBezTo>
                  <a:cubicBezTo>
                    <a:pt x="530" y="203"/>
                    <a:pt x="530" y="203"/>
                    <a:pt x="530" y="203"/>
                  </a:cubicBezTo>
                  <a:cubicBezTo>
                    <a:pt x="540" y="201"/>
                    <a:pt x="540" y="201"/>
                    <a:pt x="540" y="201"/>
                  </a:cubicBezTo>
                  <a:cubicBezTo>
                    <a:pt x="553" y="200"/>
                    <a:pt x="553" y="200"/>
                    <a:pt x="553" y="200"/>
                  </a:cubicBezTo>
                  <a:cubicBezTo>
                    <a:pt x="557" y="201"/>
                    <a:pt x="562" y="206"/>
                    <a:pt x="568" y="214"/>
                  </a:cubicBezTo>
                  <a:cubicBezTo>
                    <a:pt x="584" y="222"/>
                    <a:pt x="593" y="230"/>
                    <a:pt x="595" y="236"/>
                  </a:cubicBezTo>
                  <a:cubicBezTo>
                    <a:pt x="596" y="239"/>
                    <a:pt x="596" y="242"/>
                    <a:pt x="595" y="244"/>
                  </a:cubicBezTo>
                  <a:cubicBezTo>
                    <a:pt x="593" y="247"/>
                    <a:pt x="591" y="249"/>
                    <a:pt x="587" y="249"/>
                  </a:cubicBezTo>
                  <a:cubicBezTo>
                    <a:pt x="586" y="249"/>
                    <a:pt x="586" y="249"/>
                    <a:pt x="586" y="249"/>
                  </a:cubicBezTo>
                  <a:cubicBezTo>
                    <a:pt x="567" y="248"/>
                    <a:pt x="555" y="248"/>
                    <a:pt x="551" y="250"/>
                  </a:cubicBezTo>
                  <a:cubicBezTo>
                    <a:pt x="542" y="256"/>
                    <a:pt x="542" y="256"/>
                    <a:pt x="542" y="256"/>
                  </a:cubicBezTo>
                  <a:cubicBezTo>
                    <a:pt x="530" y="265"/>
                    <a:pt x="522" y="269"/>
                    <a:pt x="517" y="269"/>
                  </a:cubicBezTo>
                  <a:cubicBezTo>
                    <a:pt x="509" y="270"/>
                    <a:pt x="509" y="270"/>
                    <a:pt x="509" y="270"/>
                  </a:cubicBezTo>
                  <a:cubicBezTo>
                    <a:pt x="505" y="290"/>
                    <a:pt x="505" y="290"/>
                    <a:pt x="505" y="290"/>
                  </a:cubicBezTo>
                  <a:cubicBezTo>
                    <a:pt x="503" y="296"/>
                    <a:pt x="501" y="300"/>
                    <a:pt x="498" y="303"/>
                  </a:cubicBezTo>
                  <a:cubicBezTo>
                    <a:pt x="495" y="306"/>
                    <a:pt x="490" y="308"/>
                    <a:pt x="483" y="310"/>
                  </a:cubicBezTo>
                  <a:cubicBezTo>
                    <a:pt x="476" y="311"/>
                    <a:pt x="469" y="314"/>
                    <a:pt x="463" y="317"/>
                  </a:cubicBezTo>
                  <a:cubicBezTo>
                    <a:pt x="457" y="332"/>
                    <a:pt x="457" y="332"/>
                    <a:pt x="457" y="332"/>
                  </a:cubicBezTo>
                  <a:cubicBezTo>
                    <a:pt x="456" y="332"/>
                    <a:pt x="456" y="332"/>
                    <a:pt x="456" y="332"/>
                  </a:cubicBezTo>
                  <a:cubicBezTo>
                    <a:pt x="456" y="332"/>
                    <a:pt x="456" y="332"/>
                    <a:pt x="456" y="332"/>
                  </a:cubicBezTo>
                  <a:cubicBezTo>
                    <a:pt x="455" y="332"/>
                    <a:pt x="455" y="332"/>
                    <a:pt x="455" y="332"/>
                  </a:cubicBezTo>
                  <a:cubicBezTo>
                    <a:pt x="437" y="340"/>
                    <a:pt x="437" y="340"/>
                    <a:pt x="437" y="340"/>
                  </a:cubicBezTo>
                  <a:cubicBezTo>
                    <a:pt x="436" y="340"/>
                    <a:pt x="436" y="340"/>
                    <a:pt x="436" y="340"/>
                  </a:cubicBezTo>
                  <a:cubicBezTo>
                    <a:pt x="427" y="338"/>
                    <a:pt x="427" y="338"/>
                    <a:pt x="427" y="338"/>
                  </a:cubicBezTo>
                  <a:cubicBezTo>
                    <a:pt x="419" y="336"/>
                    <a:pt x="414" y="334"/>
                    <a:pt x="410" y="332"/>
                  </a:cubicBezTo>
                  <a:cubicBezTo>
                    <a:pt x="405" y="330"/>
                    <a:pt x="400" y="329"/>
                    <a:pt x="395" y="331"/>
                  </a:cubicBezTo>
                  <a:cubicBezTo>
                    <a:pt x="390" y="338"/>
                    <a:pt x="387" y="346"/>
                    <a:pt x="388" y="355"/>
                  </a:cubicBezTo>
                  <a:cubicBezTo>
                    <a:pt x="388" y="360"/>
                    <a:pt x="389" y="363"/>
                    <a:pt x="391" y="364"/>
                  </a:cubicBezTo>
                  <a:cubicBezTo>
                    <a:pt x="393" y="364"/>
                    <a:pt x="393" y="364"/>
                    <a:pt x="393" y="364"/>
                  </a:cubicBezTo>
                  <a:cubicBezTo>
                    <a:pt x="397" y="362"/>
                    <a:pt x="397" y="362"/>
                    <a:pt x="397" y="362"/>
                  </a:cubicBezTo>
                  <a:cubicBezTo>
                    <a:pt x="397" y="374"/>
                    <a:pt x="397" y="374"/>
                    <a:pt x="397" y="374"/>
                  </a:cubicBezTo>
                  <a:cubicBezTo>
                    <a:pt x="397" y="379"/>
                    <a:pt x="396" y="382"/>
                    <a:pt x="393" y="384"/>
                  </a:cubicBezTo>
                  <a:cubicBezTo>
                    <a:pt x="391" y="386"/>
                    <a:pt x="387" y="388"/>
                    <a:pt x="382" y="389"/>
                  </a:cubicBezTo>
                  <a:cubicBezTo>
                    <a:pt x="379" y="390"/>
                    <a:pt x="379" y="390"/>
                    <a:pt x="379" y="390"/>
                  </a:cubicBezTo>
                  <a:cubicBezTo>
                    <a:pt x="375" y="392"/>
                    <a:pt x="366" y="402"/>
                    <a:pt x="354" y="422"/>
                  </a:cubicBezTo>
                  <a:cubicBezTo>
                    <a:pt x="354" y="422"/>
                    <a:pt x="354" y="422"/>
                    <a:pt x="354" y="422"/>
                  </a:cubicBezTo>
                  <a:cubicBezTo>
                    <a:pt x="353" y="422"/>
                    <a:pt x="353" y="422"/>
                    <a:pt x="353" y="422"/>
                  </a:cubicBezTo>
                  <a:cubicBezTo>
                    <a:pt x="341" y="430"/>
                    <a:pt x="341" y="430"/>
                    <a:pt x="341" y="430"/>
                  </a:cubicBezTo>
                  <a:cubicBezTo>
                    <a:pt x="343" y="430"/>
                    <a:pt x="345" y="430"/>
                    <a:pt x="344" y="432"/>
                  </a:cubicBezTo>
                  <a:cubicBezTo>
                    <a:pt x="344" y="434"/>
                    <a:pt x="343" y="434"/>
                    <a:pt x="339" y="434"/>
                  </a:cubicBezTo>
                  <a:cubicBezTo>
                    <a:pt x="305" y="434"/>
                    <a:pt x="305" y="434"/>
                    <a:pt x="305" y="434"/>
                  </a:cubicBezTo>
                  <a:cubicBezTo>
                    <a:pt x="267" y="432"/>
                    <a:pt x="238" y="443"/>
                    <a:pt x="217" y="464"/>
                  </a:cubicBezTo>
                  <a:cubicBezTo>
                    <a:pt x="216" y="465"/>
                    <a:pt x="216" y="465"/>
                    <a:pt x="216" y="465"/>
                  </a:cubicBezTo>
                  <a:cubicBezTo>
                    <a:pt x="215" y="465"/>
                    <a:pt x="215" y="465"/>
                    <a:pt x="215" y="465"/>
                  </a:cubicBezTo>
                  <a:cubicBezTo>
                    <a:pt x="215" y="465"/>
                    <a:pt x="215" y="465"/>
                    <a:pt x="215" y="465"/>
                  </a:cubicBezTo>
                  <a:cubicBezTo>
                    <a:pt x="201" y="467"/>
                    <a:pt x="201" y="467"/>
                    <a:pt x="201" y="467"/>
                  </a:cubicBezTo>
                  <a:cubicBezTo>
                    <a:pt x="200" y="467"/>
                    <a:pt x="200" y="467"/>
                    <a:pt x="200" y="467"/>
                  </a:cubicBezTo>
                  <a:cubicBezTo>
                    <a:pt x="199" y="467"/>
                    <a:pt x="199" y="467"/>
                    <a:pt x="199" y="467"/>
                  </a:cubicBezTo>
                  <a:cubicBezTo>
                    <a:pt x="195" y="458"/>
                    <a:pt x="195" y="458"/>
                    <a:pt x="195" y="458"/>
                  </a:cubicBezTo>
                  <a:cubicBezTo>
                    <a:pt x="181" y="461"/>
                    <a:pt x="181" y="461"/>
                    <a:pt x="181" y="461"/>
                  </a:cubicBezTo>
                  <a:cubicBezTo>
                    <a:pt x="173" y="462"/>
                    <a:pt x="163" y="460"/>
                    <a:pt x="152" y="454"/>
                  </a:cubicBezTo>
                  <a:cubicBezTo>
                    <a:pt x="142" y="450"/>
                    <a:pt x="133" y="444"/>
                    <a:pt x="123" y="436"/>
                  </a:cubicBezTo>
                  <a:cubicBezTo>
                    <a:pt x="117" y="432"/>
                    <a:pt x="110" y="428"/>
                    <a:pt x="101" y="427"/>
                  </a:cubicBezTo>
                  <a:cubicBezTo>
                    <a:pt x="88" y="426"/>
                    <a:pt x="88" y="426"/>
                    <a:pt x="88" y="426"/>
                  </a:cubicBezTo>
                  <a:cubicBezTo>
                    <a:pt x="74" y="428"/>
                    <a:pt x="74" y="428"/>
                    <a:pt x="74" y="428"/>
                  </a:cubicBezTo>
                  <a:cubicBezTo>
                    <a:pt x="63" y="429"/>
                    <a:pt x="53" y="429"/>
                    <a:pt x="43" y="428"/>
                  </a:cubicBezTo>
                  <a:cubicBezTo>
                    <a:pt x="32" y="428"/>
                    <a:pt x="18" y="424"/>
                    <a:pt x="1" y="419"/>
                  </a:cubicBezTo>
                  <a:cubicBezTo>
                    <a:pt x="0" y="422"/>
                    <a:pt x="0" y="422"/>
                    <a:pt x="0" y="422"/>
                  </a:cubicBezTo>
                  <a:cubicBezTo>
                    <a:pt x="0" y="422"/>
                    <a:pt x="0" y="422"/>
                    <a:pt x="0" y="422"/>
                  </a:cubicBezTo>
                  <a:cubicBezTo>
                    <a:pt x="1" y="422"/>
                    <a:pt x="1" y="422"/>
                    <a:pt x="1" y="422"/>
                  </a:cubicBezTo>
                  <a:cubicBezTo>
                    <a:pt x="1" y="422"/>
                    <a:pt x="1" y="422"/>
                    <a:pt x="1" y="422"/>
                  </a:cubicBezTo>
                  <a:cubicBezTo>
                    <a:pt x="1" y="422"/>
                    <a:pt x="1" y="422"/>
                    <a:pt x="1" y="422"/>
                  </a:cubicBezTo>
                  <a:cubicBezTo>
                    <a:pt x="1" y="426"/>
                    <a:pt x="1" y="426"/>
                    <a:pt x="1" y="426"/>
                  </a:cubicBezTo>
                  <a:cubicBezTo>
                    <a:pt x="5" y="434"/>
                    <a:pt x="5" y="434"/>
                    <a:pt x="5" y="434"/>
                  </a:cubicBezTo>
                  <a:cubicBezTo>
                    <a:pt x="13" y="444"/>
                    <a:pt x="13" y="444"/>
                    <a:pt x="13" y="444"/>
                  </a:cubicBezTo>
                  <a:cubicBezTo>
                    <a:pt x="14" y="446"/>
                    <a:pt x="14" y="446"/>
                    <a:pt x="14" y="446"/>
                  </a:cubicBezTo>
                  <a:cubicBezTo>
                    <a:pt x="12" y="453"/>
                    <a:pt x="12" y="453"/>
                    <a:pt x="12" y="453"/>
                  </a:cubicBezTo>
                  <a:cubicBezTo>
                    <a:pt x="12" y="454"/>
                    <a:pt x="12" y="454"/>
                    <a:pt x="12" y="454"/>
                  </a:cubicBezTo>
                  <a:cubicBezTo>
                    <a:pt x="12" y="454"/>
                    <a:pt x="12" y="454"/>
                    <a:pt x="12" y="454"/>
                  </a:cubicBezTo>
                  <a:cubicBezTo>
                    <a:pt x="7" y="460"/>
                    <a:pt x="7" y="460"/>
                    <a:pt x="7" y="460"/>
                  </a:cubicBezTo>
                  <a:cubicBezTo>
                    <a:pt x="12" y="465"/>
                    <a:pt x="12" y="465"/>
                    <a:pt x="12" y="465"/>
                  </a:cubicBezTo>
                  <a:cubicBezTo>
                    <a:pt x="14" y="467"/>
                    <a:pt x="15" y="469"/>
                    <a:pt x="15" y="470"/>
                  </a:cubicBezTo>
                  <a:cubicBezTo>
                    <a:pt x="17" y="478"/>
                    <a:pt x="17" y="478"/>
                    <a:pt x="17" y="478"/>
                  </a:cubicBezTo>
                  <a:cubicBezTo>
                    <a:pt x="23" y="484"/>
                    <a:pt x="23" y="484"/>
                    <a:pt x="23" y="484"/>
                  </a:cubicBezTo>
                  <a:cubicBezTo>
                    <a:pt x="23" y="485"/>
                    <a:pt x="23" y="485"/>
                    <a:pt x="23" y="485"/>
                  </a:cubicBezTo>
                  <a:cubicBezTo>
                    <a:pt x="23" y="490"/>
                    <a:pt x="23" y="490"/>
                    <a:pt x="23" y="490"/>
                  </a:cubicBezTo>
                  <a:cubicBezTo>
                    <a:pt x="23" y="494"/>
                    <a:pt x="23" y="494"/>
                    <a:pt x="23" y="494"/>
                  </a:cubicBezTo>
                  <a:cubicBezTo>
                    <a:pt x="27" y="497"/>
                    <a:pt x="27" y="497"/>
                    <a:pt x="27" y="497"/>
                  </a:cubicBezTo>
                  <a:cubicBezTo>
                    <a:pt x="29" y="496"/>
                    <a:pt x="29" y="496"/>
                    <a:pt x="29" y="496"/>
                  </a:cubicBezTo>
                  <a:cubicBezTo>
                    <a:pt x="30" y="495"/>
                    <a:pt x="30" y="495"/>
                    <a:pt x="30" y="495"/>
                  </a:cubicBezTo>
                  <a:cubicBezTo>
                    <a:pt x="31" y="492"/>
                    <a:pt x="33" y="490"/>
                    <a:pt x="36" y="490"/>
                  </a:cubicBezTo>
                  <a:cubicBezTo>
                    <a:pt x="39" y="488"/>
                    <a:pt x="39" y="488"/>
                    <a:pt x="39" y="488"/>
                  </a:cubicBezTo>
                  <a:cubicBezTo>
                    <a:pt x="60" y="486"/>
                    <a:pt x="60" y="486"/>
                    <a:pt x="60" y="486"/>
                  </a:cubicBezTo>
                  <a:cubicBezTo>
                    <a:pt x="69" y="483"/>
                    <a:pt x="69" y="483"/>
                    <a:pt x="69" y="483"/>
                  </a:cubicBezTo>
                  <a:cubicBezTo>
                    <a:pt x="69" y="483"/>
                    <a:pt x="69" y="483"/>
                    <a:pt x="69" y="483"/>
                  </a:cubicBezTo>
                  <a:cubicBezTo>
                    <a:pt x="71" y="482"/>
                    <a:pt x="71" y="482"/>
                    <a:pt x="71" y="482"/>
                  </a:cubicBezTo>
                  <a:cubicBezTo>
                    <a:pt x="75" y="492"/>
                    <a:pt x="75" y="492"/>
                    <a:pt x="75" y="492"/>
                  </a:cubicBezTo>
                  <a:cubicBezTo>
                    <a:pt x="75" y="492"/>
                    <a:pt x="75" y="492"/>
                    <a:pt x="75" y="492"/>
                  </a:cubicBezTo>
                  <a:cubicBezTo>
                    <a:pt x="75" y="492"/>
                    <a:pt x="75" y="492"/>
                    <a:pt x="75" y="492"/>
                  </a:cubicBezTo>
                  <a:cubicBezTo>
                    <a:pt x="76" y="494"/>
                    <a:pt x="75" y="496"/>
                    <a:pt x="74" y="498"/>
                  </a:cubicBezTo>
                  <a:cubicBezTo>
                    <a:pt x="63" y="514"/>
                    <a:pt x="63" y="514"/>
                    <a:pt x="63" y="514"/>
                  </a:cubicBezTo>
                  <a:cubicBezTo>
                    <a:pt x="63" y="517"/>
                    <a:pt x="63" y="517"/>
                    <a:pt x="63" y="517"/>
                  </a:cubicBezTo>
                  <a:cubicBezTo>
                    <a:pt x="69" y="522"/>
                    <a:pt x="69" y="522"/>
                    <a:pt x="69" y="522"/>
                  </a:cubicBezTo>
                  <a:cubicBezTo>
                    <a:pt x="74" y="526"/>
                    <a:pt x="74" y="526"/>
                    <a:pt x="74" y="526"/>
                  </a:cubicBezTo>
                  <a:cubicBezTo>
                    <a:pt x="74" y="526"/>
                    <a:pt x="74" y="526"/>
                    <a:pt x="74" y="526"/>
                  </a:cubicBezTo>
                  <a:cubicBezTo>
                    <a:pt x="77" y="529"/>
                    <a:pt x="79" y="531"/>
                    <a:pt x="81" y="532"/>
                  </a:cubicBezTo>
                  <a:cubicBezTo>
                    <a:pt x="84" y="532"/>
                    <a:pt x="87" y="535"/>
                    <a:pt x="89" y="538"/>
                  </a:cubicBezTo>
                  <a:cubicBezTo>
                    <a:pt x="89" y="539"/>
                    <a:pt x="89" y="539"/>
                    <a:pt x="89" y="539"/>
                  </a:cubicBezTo>
                  <a:cubicBezTo>
                    <a:pt x="93" y="541"/>
                    <a:pt x="93" y="541"/>
                    <a:pt x="93" y="541"/>
                  </a:cubicBezTo>
                  <a:cubicBezTo>
                    <a:pt x="95" y="541"/>
                    <a:pt x="95" y="541"/>
                    <a:pt x="95" y="541"/>
                  </a:cubicBezTo>
                  <a:cubicBezTo>
                    <a:pt x="95" y="541"/>
                    <a:pt x="95" y="541"/>
                    <a:pt x="95" y="541"/>
                  </a:cubicBezTo>
                  <a:cubicBezTo>
                    <a:pt x="96" y="546"/>
                    <a:pt x="96" y="546"/>
                    <a:pt x="96" y="546"/>
                  </a:cubicBezTo>
                  <a:cubicBezTo>
                    <a:pt x="96" y="546"/>
                    <a:pt x="96" y="546"/>
                    <a:pt x="96" y="546"/>
                  </a:cubicBezTo>
                  <a:cubicBezTo>
                    <a:pt x="97" y="550"/>
                    <a:pt x="97" y="550"/>
                    <a:pt x="97" y="550"/>
                  </a:cubicBezTo>
                  <a:cubicBezTo>
                    <a:pt x="98" y="556"/>
                    <a:pt x="98" y="556"/>
                    <a:pt x="98" y="556"/>
                  </a:cubicBezTo>
                  <a:cubicBezTo>
                    <a:pt x="108" y="558"/>
                    <a:pt x="108" y="558"/>
                    <a:pt x="108" y="558"/>
                  </a:cubicBezTo>
                  <a:cubicBezTo>
                    <a:pt x="109" y="558"/>
                    <a:pt x="109" y="558"/>
                    <a:pt x="109" y="558"/>
                  </a:cubicBezTo>
                  <a:cubicBezTo>
                    <a:pt x="109" y="558"/>
                    <a:pt x="109" y="558"/>
                    <a:pt x="109" y="558"/>
                  </a:cubicBezTo>
                  <a:cubicBezTo>
                    <a:pt x="109" y="559"/>
                    <a:pt x="109" y="559"/>
                    <a:pt x="109" y="559"/>
                  </a:cubicBezTo>
                  <a:cubicBezTo>
                    <a:pt x="110" y="560"/>
                    <a:pt x="110" y="560"/>
                    <a:pt x="110" y="560"/>
                  </a:cubicBezTo>
                  <a:cubicBezTo>
                    <a:pt x="113" y="565"/>
                    <a:pt x="113" y="565"/>
                    <a:pt x="113" y="565"/>
                  </a:cubicBezTo>
                  <a:cubicBezTo>
                    <a:pt x="121" y="568"/>
                    <a:pt x="121" y="568"/>
                    <a:pt x="121" y="568"/>
                  </a:cubicBezTo>
                  <a:cubicBezTo>
                    <a:pt x="126" y="565"/>
                    <a:pt x="126" y="565"/>
                    <a:pt x="126" y="565"/>
                  </a:cubicBezTo>
                  <a:cubicBezTo>
                    <a:pt x="125" y="562"/>
                    <a:pt x="125" y="562"/>
                    <a:pt x="125" y="562"/>
                  </a:cubicBezTo>
                  <a:cubicBezTo>
                    <a:pt x="120" y="557"/>
                    <a:pt x="120" y="557"/>
                    <a:pt x="120" y="557"/>
                  </a:cubicBezTo>
                  <a:cubicBezTo>
                    <a:pt x="121" y="556"/>
                    <a:pt x="121" y="556"/>
                    <a:pt x="121" y="556"/>
                  </a:cubicBezTo>
                  <a:cubicBezTo>
                    <a:pt x="121" y="556"/>
                    <a:pt x="121" y="556"/>
                    <a:pt x="121" y="556"/>
                  </a:cubicBezTo>
                  <a:cubicBezTo>
                    <a:pt x="125" y="547"/>
                    <a:pt x="125" y="547"/>
                    <a:pt x="125" y="547"/>
                  </a:cubicBezTo>
                  <a:cubicBezTo>
                    <a:pt x="135" y="547"/>
                    <a:pt x="135" y="547"/>
                    <a:pt x="135" y="547"/>
                  </a:cubicBezTo>
                  <a:cubicBezTo>
                    <a:pt x="135" y="548"/>
                    <a:pt x="135" y="548"/>
                    <a:pt x="135" y="548"/>
                  </a:cubicBezTo>
                  <a:cubicBezTo>
                    <a:pt x="149" y="552"/>
                    <a:pt x="149" y="552"/>
                    <a:pt x="149" y="552"/>
                  </a:cubicBezTo>
                  <a:cubicBezTo>
                    <a:pt x="157" y="551"/>
                    <a:pt x="157" y="551"/>
                    <a:pt x="157" y="551"/>
                  </a:cubicBezTo>
                  <a:cubicBezTo>
                    <a:pt x="163" y="546"/>
                    <a:pt x="163" y="546"/>
                    <a:pt x="163" y="546"/>
                  </a:cubicBezTo>
                  <a:cubicBezTo>
                    <a:pt x="169" y="537"/>
                    <a:pt x="174" y="534"/>
                    <a:pt x="177" y="536"/>
                  </a:cubicBezTo>
                  <a:cubicBezTo>
                    <a:pt x="180" y="535"/>
                    <a:pt x="180" y="535"/>
                    <a:pt x="180" y="535"/>
                  </a:cubicBezTo>
                  <a:cubicBezTo>
                    <a:pt x="183" y="535"/>
                    <a:pt x="185" y="536"/>
                    <a:pt x="187" y="536"/>
                  </a:cubicBezTo>
                  <a:cubicBezTo>
                    <a:pt x="187" y="537"/>
                    <a:pt x="187" y="538"/>
                    <a:pt x="187" y="538"/>
                  </a:cubicBezTo>
                  <a:cubicBezTo>
                    <a:pt x="187" y="540"/>
                    <a:pt x="189" y="543"/>
                    <a:pt x="191" y="548"/>
                  </a:cubicBezTo>
                  <a:cubicBezTo>
                    <a:pt x="191" y="548"/>
                    <a:pt x="191" y="548"/>
                    <a:pt x="191" y="548"/>
                  </a:cubicBezTo>
                  <a:cubicBezTo>
                    <a:pt x="191" y="548"/>
                    <a:pt x="191" y="548"/>
                    <a:pt x="191" y="548"/>
                  </a:cubicBezTo>
                  <a:cubicBezTo>
                    <a:pt x="193" y="554"/>
                    <a:pt x="193" y="554"/>
                    <a:pt x="193" y="554"/>
                  </a:cubicBezTo>
                  <a:cubicBezTo>
                    <a:pt x="193" y="555"/>
                    <a:pt x="193" y="555"/>
                    <a:pt x="193" y="555"/>
                  </a:cubicBezTo>
                  <a:cubicBezTo>
                    <a:pt x="191" y="562"/>
                    <a:pt x="191" y="562"/>
                    <a:pt x="191" y="562"/>
                  </a:cubicBezTo>
                  <a:cubicBezTo>
                    <a:pt x="191" y="562"/>
                    <a:pt x="191" y="562"/>
                    <a:pt x="191" y="562"/>
                  </a:cubicBezTo>
                  <a:cubicBezTo>
                    <a:pt x="191" y="562"/>
                    <a:pt x="191" y="562"/>
                    <a:pt x="191" y="562"/>
                  </a:cubicBezTo>
                  <a:cubicBezTo>
                    <a:pt x="191" y="562"/>
                    <a:pt x="191" y="562"/>
                    <a:pt x="191" y="562"/>
                  </a:cubicBezTo>
                  <a:cubicBezTo>
                    <a:pt x="184" y="570"/>
                    <a:pt x="184" y="570"/>
                    <a:pt x="184" y="570"/>
                  </a:cubicBezTo>
                  <a:cubicBezTo>
                    <a:pt x="183" y="571"/>
                    <a:pt x="183" y="571"/>
                    <a:pt x="183" y="571"/>
                  </a:cubicBezTo>
                  <a:cubicBezTo>
                    <a:pt x="183" y="571"/>
                    <a:pt x="183" y="571"/>
                    <a:pt x="183" y="571"/>
                  </a:cubicBezTo>
                  <a:cubicBezTo>
                    <a:pt x="169" y="577"/>
                    <a:pt x="169" y="577"/>
                    <a:pt x="169" y="577"/>
                  </a:cubicBezTo>
                  <a:cubicBezTo>
                    <a:pt x="167" y="581"/>
                    <a:pt x="167" y="581"/>
                    <a:pt x="167" y="581"/>
                  </a:cubicBezTo>
                  <a:cubicBezTo>
                    <a:pt x="165" y="593"/>
                    <a:pt x="165" y="593"/>
                    <a:pt x="165" y="593"/>
                  </a:cubicBezTo>
                  <a:cubicBezTo>
                    <a:pt x="166" y="598"/>
                    <a:pt x="166" y="598"/>
                    <a:pt x="166" y="598"/>
                  </a:cubicBezTo>
                  <a:cubicBezTo>
                    <a:pt x="170" y="604"/>
                    <a:pt x="170" y="604"/>
                    <a:pt x="170" y="604"/>
                  </a:cubicBezTo>
                  <a:cubicBezTo>
                    <a:pt x="171" y="606"/>
                    <a:pt x="171" y="606"/>
                    <a:pt x="171" y="606"/>
                  </a:cubicBezTo>
                  <a:cubicBezTo>
                    <a:pt x="176" y="609"/>
                    <a:pt x="176" y="609"/>
                    <a:pt x="176" y="609"/>
                  </a:cubicBezTo>
                  <a:cubicBezTo>
                    <a:pt x="193" y="609"/>
                    <a:pt x="193" y="609"/>
                    <a:pt x="193" y="609"/>
                  </a:cubicBezTo>
                  <a:cubicBezTo>
                    <a:pt x="207" y="607"/>
                    <a:pt x="207" y="607"/>
                    <a:pt x="207" y="607"/>
                  </a:cubicBezTo>
                  <a:cubicBezTo>
                    <a:pt x="209" y="605"/>
                    <a:pt x="209" y="605"/>
                    <a:pt x="209" y="605"/>
                  </a:cubicBezTo>
                  <a:cubicBezTo>
                    <a:pt x="211" y="602"/>
                    <a:pt x="213" y="602"/>
                    <a:pt x="214" y="602"/>
                  </a:cubicBezTo>
                  <a:cubicBezTo>
                    <a:pt x="224" y="603"/>
                    <a:pt x="224" y="603"/>
                    <a:pt x="224" y="603"/>
                  </a:cubicBezTo>
                  <a:cubicBezTo>
                    <a:pt x="225" y="602"/>
                    <a:pt x="225" y="602"/>
                    <a:pt x="225" y="602"/>
                  </a:cubicBezTo>
                  <a:cubicBezTo>
                    <a:pt x="224" y="599"/>
                    <a:pt x="224" y="596"/>
                    <a:pt x="225" y="594"/>
                  </a:cubicBezTo>
                  <a:cubicBezTo>
                    <a:pt x="229" y="587"/>
                    <a:pt x="229" y="587"/>
                    <a:pt x="229" y="587"/>
                  </a:cubicBezTo>
                  <a:cubicBezTo>
                    <a:pt x="229" y="574"/>
                    <a:pt x="229" y="574"/>
                    <a:pt x="229" y="574"/>
                  </a:cubicBezTo>
                  <a:cubicBezTo>
                    <a:pt x="229" y="574"/>
                    <a:pt x="229" y="574"/>
                    <a:pt x="229" y="574"/>
                  </a:cubicBezTo>
                  <a:cubicBezTo>
                    <a:pt x="237" y="553"/>
                    <a:pt x="237" y="553"/>
                    <a:pt x="237" y="553"/>
                  </a:cubicBezTo>
                  <a:cubicBezTo>
                    <a:pt x="237" y="553"/>
                    <a:pt x="237" y="553"/>
                    <a:pt x="237" y="553"/>
                  </a:cubicBezTo>
                  <a:cubicBezTo>
                    <a:pt x="237" y="552"/>
                    <a:pt x="237" y="552"/>
                    <a:pt x="237" y="552"/>
                  </a:cubicBezTo>
                  <a:cubicBezTo>
                    <a:pt x="237" y="552"/>
                    <a:pt x="237" y="552"/>
                    <a:pt x="237" y="552"/>
                  </a:cubicBezTo>
                  <a:cubicBezTo>
                    <a:pt x="237" y="552"/>
                    <a:pt x="237" y="552"/>
                    <a:pt x="237" y="552"/>
                  </a:cubicBezTo>
                  <a:cubicBezTo>
                    <a:pt x="250" y="542"/>
                    <a:pt x="250" y="542"/>
                    <a:pt x="250" y="542"/>
                  </a:cubicBezTo>
                  <a:cubicBezTo>
                    <a:pt x="251" y="541"/>
                    <a:pt x="251" y="541"/>
                    <a:pt x="251" y="541"/>
                  </a:cubicBezTo>
                  <a:cubicBezTo>
                    <a:pt x="261" y="546"/>
                    <a:pt x="261" y="546"/>
                    <a:pt x="261" y="546"/>
                  </a:cubicBezTo>
                  <a:cubicBezTo>
                    <a:pt x="261" y="546"/>
                    <a:pt x="261" y="546"/>
                    <a:pt x="261" y="546"/>
                  </a:cubicBezTo>
                  <a:cubicBezTo>
                    <a:pt x="267" y="550"/>
                    <a:pt x="270" y="553"/>
                    <a:pt x="270" y="555"/>
                  </a:cubicBezTo>
                  <a:cubicBezTo>
                    <a:pt x="269" y="564"/>
                    <a:pt x="269" y="564"/>
                    <a:pt x="269" y="564"/>
                  </a:cubicBezTo>
                  <a:cubicBezTo>
                    <a:pt x="265" y="570"/>
                    <a:pt x="265" y="570"/>
                    <a:pt x="265" y="570"/>
                  </a:cubicBezTo>
                  <a:cubicBezTo>
                    <a:pt x="263" y="578"/>
                    <a:pt x="263" y="578"/>
                    <a:pt x="263" y="578"/>
                  </a:cubicBezTo>
                  <a:cubicBezTo>
                    <a:pt x="263" y="586"/>
                    <a:pt x="263" y="586"/>
                    <a:pt x="263" y="586"/>
                  </a:cubicBezTo>
                  <a:cubicBezTo>
                    <a:pt x="265" y="590"/>
                    <a:pt x="265" y="590"/>
                    <a:pt x="265" y="590"/>
                  </a:cubicBezTo>
                  <a:cubicBezTo>
                    <a:pt x="269" y="590"/>
                    <a:pt x="269" y="590"/>
                    <a:pt x="269" y="590"/>
                  </a:cubicBezTo>
                  <a:cubicBezTo>
                    <a:pt x="270" y="590"/>
                    <a:pt x="270" y="590"/>
                    <a:pt x="270" y="590"/>
                  </a:cubicBezTo>
                  <a:cubicBezTo>
                    <a:pt x="276" y="590"/>
                    <a:pt x="276" y="590"/>
                    <a:pt x="276" y="590"/>
                  </a:cubicBezTo>
                  <a:cubicBezTo>
                    <a:pt x="279" y="592"/>
                    <a:pt x="281" y="594"/>
                    <a:pt x="283" y="598"/>
                  </a:cubicBezTo>
                  <a:cubicBezTo>
                    <a:pt x="286" y="600"/>
                    <a:pt x="286" y="600"/>
                    <a:pt x="286" y="600"/>
                  </a:cubicBezTo>
                  <a:cubicBezTo>
                    <a:pt x="287" y="600"/>
                    <a:pt x="287" y="600"/>
                    <a:pt x="287" y="600"/>
                  </a:cubicBezTo>
                  <a:cubicBezTo>
                    <a:pt x="287" y="600"/>
                    <a:pt x="287" y="600"/>
                    <a:pt x="287" y="600"/>
                  </a:cubicBezTo>
                  <a:cubicBezTo>
                    <a:pt x="287" y="600"/>
                    <a:pt x="287" y="600"/>
                    <a:pt x="287" y="600"/>
                  </a:cubicBezTo>
                  <a:cubicBezTo>
                    <a:pt x="301" y="606"/>
                    <a:pt x="301" y="606"/>
                    <a:pt x="301" y="606"/>
                  </a:cubicBezTo>
                  <a:cubicBezTo>
                    <a:pt x="307" y="608"/>
                    <a:pt x="307" y="608"/>
                    <a:pt x="307" y="608"/>
                  </a:cubicBezTo>
                  <a:cubicBezTo>
                    <a:pt x="315" y="607"/>
                    <a:pt x="315" y="607"/>
                    <a:pt x="315" y="607"/>
                  </a:cubicBezTo>
                  <a:cubicBezTo>
                    <a:pt x="319" y="602"/>
                    <a:pt x="319" y="602"/>
                    <a:pt x="319" y="602"/>
                  </a:cubicBezTo>
                  <a:cubicBezTo>
                    <a:pt x="323" y="582"/>
                    <a:pt x="323" y="582"/>
                    <a:pt x="323" y="582"/>
                  </a:cubicBezTo>
                  <a:cubicBezTo>
                    <a:pt x="324" y="572"/>
                    <a:pt x="324" y="572"/>
                    <a:pt x="324" y="572"/>
                  </a:cubicBezTo>
                  <a:cubicBezTo>
                    <a:pt x="324" y="571"/>
                    <a:pt x="324" y="571"/>
                    <a:pt x="324" y="571"/>
                  </a:cubicBezTo>
                  <a:cubicBezTo>
                    <a:pt x="325" y="570"/>
                    <a:pt x="325" y="570"/>
                    <a:pt x="325" y="570"/>
                  </a:cubicBezTo>
                  <a:cubicBezTo>
                    <a:pt x="325" y="570"/>
                    <a:pt x="325" y="570"/>
                    <a:pt x="325" y="570"/>
                  </a:cubicBezTo>
                  <a:cubicBezTo>
                    <a:pt x="333" y="564"/>
                    <a:pt x="333" y="564"/>
                    <a:pt x="333" y="564"/>
                  </a:cubicBezTo>
                  <a:cubicBezTo>
                    <a:pt x="337" y="558"/>
                    <a:pt x="337" y="558"/>
                    <a:pt x="337" y="558"/>
                  </a:cubicBezTo>
                  <a:cubicBezTo>
                    <a:pt x="337" y="558"/>
                    <a:pt x="337" y="558"/>
                    <a:pt x="337" y="558"/>
                  </a:cubicBezTo>
                  <a:cubicBezTo>
                    <a:pt x="345" y="554"/>
                    <a:pt x="345" y="554"/>
                    <a:pt x="345" y="554"/>
                  </a:cubicBezTo>
                  <a:cubicBezTo>
                    <a:pt x="350" y="551"/>
                    <a:pt x="350" y="551"/>
                    <a:pt x="350" y="551"/>
                  </a:cubicBezTo>
                  <a:cubicBezTo>
                    <a:pt x="356" y="549"/>
                    <a:pt x="356" y="549"/>
                    <a:pt x="356" y="549"/>
                  </a:cubicBezTo>
                  <a:cubicBezTo>
                    <a:pt x="353" y="537"/>
                    <a:pt x="353" y="537"/>
                    <a:pt x="353" y="537"/>
                  </a:cubicBezTo>
                  <a:cubicBezTo>
                    <a:pt x="367" y="538"/>
                    <a:pt x="367" y="538"/>
                    <a:pt x="367" y="538"/>
                  </a:cubicBezTo>
                  <a:cubicBezTo>
                    <a:pt x="367" y="538"/>
                    <a:pt x="367" y="538"/>
                    <a:pt x="367" y="538"/>
                  </a:cubicBezTo>
                  <a:cubicBezTo>
                    <a:pt x="367" y="539"/>
                    <a:pt x="367" y="539"/>
                    <a:pt x="367" y="539"/>
                  </a:cubicBezTo>
                  <a:cubicBezTo>
                    <a:pt x="367" y="539"/>
                    <a:pt x="367" y="539"/>
                    <a:pt x="367" y="539"/>
                  </a:cubicBezTo>
                  <a:cubicBezTo>
                    <a:pt x="374" y="542"/>
                    <a:pt x="374" y="542"/>
                    <a:pt x="374" y="542"/>
                  </a:cubicBezTo>
                  <a:cubicBezTo>
                    <a:pt x="374" y="542"/>
                    <a:pt x="374" y="542"/>
                    <a:pt x="374" y="542"/>
                  </a:cubicBezTo>
                  <a:cubicBezTo>
                    <a:pt x="374" y="541"/>
                    <a:pt x="374" y="541"/>
                    <a:pt x="374" y="541"/>
                  </a:cubicBezTo>
                  <a:cubicBezTo>
                    <a:pt x="376" y="534"/>
                    <a:pt x="376" y="534"/>
                    <a:pt x="376" y="534"/>
                  </a:cubicBezTo>
                  <a:cubicBezTo>
                    <a:pt x="376" y="532"/>
                    <a:pt x="376" y="532"/>
                    <a:pt x="376" y="532"/>
                  </a:cubicBezTo>
                  <a:cubicBezTo>
                    <a:pt x="377" y="533"/>
                    <a:pt x="377" y="533"/>
                    <a:pt x="377" y="533"/>
                  </a:cubicBezTo>
                  <a:cubicBezTo>
                    <a:pt x="378" y="533"/>
                    <a:pt x="378" y="533"/>
                    <a:pt x="378" y="533"/>
                  </a:cubicBezTo>
                  <a:cubicBezTo>
                    <a:pt x="384" y="534"/>
                    <a:pt x="384" y="534"/>
                    <a:pt x="384" y="534"/>
                  </a:cubicBezTo>
                  <a:cubicBezTo>
                    <a:pt x="387" y="534"/>
                    <a:pt x="387" y="534"/>
                    <a:pt x="387" y="534"/>
                  </a:cubicBezTo>
                  <a:cubicBezTo>
                    <a:pt x="393" y="528"/>
                    <a:pt x="393" y="528"/>
                    <a:pt x="393" y="528"/>
                  </a:cubicBezTo>
                  <a:cubicBezTo>
                    <a:pt x="394" y="528"/>
                    <a:pt x="394" y="528"/>
                    <a:pt x="394" y="528"/>
                  </a:cubicBezTo>
                  <a:cubicBezTo>
                    <a:pt x="394" y="527"/>
                    <a:pt x="394" y="527"/>
                    <a:pt x="394" y="527"/>
                  </a:cubicBezTo>
                  <a:cubicBezTo>
                    <a:pt x="395" y="527"/>
                    <a:pt x="395" y="527"/>
                    <a:pt x="395" y="527"/>
                  </a:cubicBezTo>
                  <a:cubicBezTo>
                    <a:pt x="403" y="526"/>
                    <a:pt x="403" y="526"/>
                    <a:pt x="403" y="526"/>
                  </a:cubicBezTo>
                  <a:cubicBezTo>
                    <a:pt x="409" y="519"/>
                    <a:pt x="409" y="519"/>
                    <a:pt x="409" y="519"/>
                  </a:cubicBezTo>
                  <a:cubicBezTo>
                    <a:pt x="413" y="514"/>
                    <a:pt x="413" y="514"/>
                    <a:pt x="413" y="514"/>
                  </a:cubicBezTo>
                  <a:cubicBezTo>
                    <a:pt x="413" y="508"/>
                    <a:pt x="413" y="508"/>
                    <a:pt x="413" y="508"/>
                  </a:cubicBezTo>
                  <a:cubicBezTo>
                    <a:pt x="413" y="505"/>
                    <a:pt x="414" y="504"/>
                    <a:pt x="417" y="502"/>
                  </a:cubicBezTo>
                  <a:cubicBezTo>
                    <a:pt x="417" y="502"/>
                    <a:pt x="417" y="502"/>
                    <a:pt x="417" y="502"/>
                  </a:cubicBezTo>
                  <a:cubicBezTo>
                    <a:pt x="417" y="502"/>
                    <a:pt x="417" y="502"/>
                    <a:pt x="417" y="502"/>
                  </a:cubicBezTo>
                  <a:cubicBezTo>
                    <a:pt x="418" y="502"/>
                    <a:pt x="418" y="502"/>
                    <a:pt x="418" y="502"/>
                  </a:cubicBezTo>
                  <a:cubicBezTo>
                    <a:pt x="425" y="503"/>
                    <a:pt x="425" y="503"/>
                    <a:pt x="425" y="503"/>
                  </a:cubicBezTo>
                  <a:cubicBezTo>
                    <a:pt x="429" y="501"/>
                    <a:pt x="429" y="501"/>
                    <a:pt x="429" y="501"/>
                  </a:cubicBezTo>
                  <a:cubicBezTo>
                    <a:pt x="430" y="496"/>
                    <a:pt x="430" y="496"/>
                    <a:pt x="430" y="496"/>
                  </a:cubicBezTo>
                  <a:cubicBezTo>
                    <a:pt x="438" y="493"/>
                    <a:pt x="438" y="493"/>
                    <a:pt x="438" y="493"/>
                  </a:cubicBezTo>
                  <a:cubicBezTo>
                    <a:pt x="438" y="493"/>
                    <a:pt x="438" y="493"/>
                    <a:pt x="438" y="493"/>
                  </a:cubicBezTo>
                  <a:cubicBezTo>
                    <a:pt x="439" y="493"/>
                    <a:pt x="439" y="493"/>
                    <a:pt x="439" y="493"/>
                  </a:cubicBezTo>
                  <a:cubicBezTo>
                    <a:pt x="439" y="493"/>
                    <a:pt x="439" y="493"/>
                    <a:pt x="439" y="493"/>
                  </a:cubicBezTo>
                  <a:cubicBezTo>
                    <a:pt x="449" y="494"/>
                    <a:pt x="449" y="494"/>
                    <a:pt x="449" y="494"/>
                  </a:cubicBezTo>
                  <a:cubicBezTo>
                    <a:pt x="457" y="492"/>
                    <a:pt x="457" y="492"/>
                    <a:pt x="457" y="492"/>
                  </a:cubicBezTo>
                  <a:cubicBezTo>
                    <a:pt x="461" y="488"/>
                    <a:pt x="461" y="488"/>
                    <a:pt x="461" y="488"/>
                  </a:cubicBezTo>
                  <a:cubicBezTo>
                    <a:pt x="465" y="481"/>
                    <a:pt x="465" y="481"/>
                    <a:pt x="465" y="481"/>
                  </a:cubicBezTo>
                  <a:cubicBezTo>
                    <a:pt x="459" y="475"/>
                    <a:pt x="459" y="475"/>
                    <a:pt x="459" y="475"/>
                  </a:cubicBezTo>
                  <a:cubicBezTo>
                    <a:pt x="459" y="474"/>
                    <a:pt x="459" y="474"/>
                    <a:pt x="459" y="474"/>
                  </a:cubicBezTo>
                  <a:cubicBezTo>
                    <a:pt x="459" y="474"/>
                    <a:pt x="459" y="474"/>
                    <a:pt x="459" y="474"/>
                  </a:cubicBezTo>
                  <a:cubicBezTo>
                    <a:pt x="457" y="470"/>
                    <a:pt x="457" y="470"/>
                    <a:pt x="457" y="470"/>
                  </a:cubicBezTo>
                  <a:cubicBezTo>
                    <a:pt x="457" y="470"/>
                    <a:pt x="457" y="470"/>
                    <a:pt x="457" y="470"/>
                  </a:cubicBezTo>
                  <a:cubicBezTo>
                    <a:pt x="456" y="462"/>
                    <a:pt x="456" y="462"/>
                    <a:pt x="456" y="462"/>
                  </a:cubicBezTo>
                  <a:cubicBezTo>
                    <a:pt x="456" y="462"/>
                    <a:pt x="456" y="462"/>
                    <a:pt x="456" y="462"/>
                  </a:cubicBezTo>
                  <a:cubicBezTo>
                    <a:pt x="459" y="456"/>
                    <a:pt x="459" y="456"/>
                    <a:pt x="459" y="456"/>
                  </a:cubicBezTo>
                  <a:cubicBezTo>
                    <a:pt x="459" y="454"/>
                    <a:pt x="461" y="451"/>
                    <a:pt x="464" y="448"/>
                  </a:cubicBezTo>
                  <a:cubicBezTo>
                    <a:pt x="468" y="439"/>
                    <a:pt x="468" y="439"/>
                    <a:pt x="468" y="439"/>
                  </a:cubicBezTo>
                  <a:cubicBezTo>
                    <a:pt x="468" y="438"/>
                    <a:pt x="468" y="438"/>
                    <a:pt x="468" y="438"/>
                  </a:cubicBezTo>
                  <a:cubicBezTo>
                    <a:pt x="469" y="438"/>
                    <a:pt x="469" y="438"/>
                    <a:pt x="469" y="438"/>
                  </a:cubicBezTo>
                  <a:cubicBezTo>
                    <a:pt x="473" y="432"/>
                    <a:pt x="473" y="432"/>
                    <a:pt x="473" y="432"/>
                  </a:cubicBezTo>
                  <a:cubicBezTo>
                    <a:pt x="479" y="420"/>
                    <a:pt x="479" y="420"/>
                    <a:pt x="479" y="420"/>
                  </a:cubicBezTo>
                  <a:cubicBezTo>
                    <a:pt x="484" y="428"/>
                    <a:pt x="484" y="428"/>
                    <a:pt x="484" y="428"/>
                  </a:cubicBezTo>
                  <a:cubicBezTo>
                    <a:pt x="485" y="428"/>
                    <a:pt x="485" y="428"/>
                    <a:pt x="485" y="428"/>
                  </a:cubicBezTo>
                  <a:cubicBezTo>
                    <a:pt x="485" y="429"/>
                    <a:pt x="485" y="429"/>
                    <a:pt x="485" y="429"/>
                  </a:cubicBezTo>
                  <a:cubicBezTo>
                    <a:pt x="487" y="437"/>
                    <a:pt x="487" y="437"/>
                    <a:pt x="487" y="437"/>
                  </a:cubicBezTo>
                  <a:cubicBezTo>
                    <a:pt x="487" y="437"/>
                    <a:pt x="487" y="437"/>
                    <a:pt x="487" y="437"/>
                  </a:cubicBezTo>
                  <a:cubicBezTo>
                    <a:pt x="488" y="445"/>
                    <a:pt x="488" y="445"/>
                    <a:pt x="488" y="445"/>
                  </a:cubicBezTo>
                  <a:cubicBezTo>
                    <a:pt x="493" y="448"/>
                    <a:pt x="493" y="448"/>
                    <a:pt x="493" y="448"/>
                  </a:cubicBezTo>
                  <a:cubicBezTo>
                    <a:pt x="494" y="448"/>
                    <a:pt x="494" y="448"/>
                    <a:pt x="494" y="448"/>
                  </a:cubicBezTo>
                  <a:cubicBezTo>
                    <a:pt x="494" y="448"/>
                    <a:pt x="494" y="448"/>
                    <a:pt x="494" y="448"/>
                  </a:cubicBezTo>
                  <a:cubicBezTo>
                    <a:pt x="494" y="448"/>
                    <a:pt x="494" y="448"/>
                    <a:pt x="494" y="448"/>
                  </a:cubicBezTo>
                  <a:cubicBezTo>
                    <a:pt x="495" y="448"/>
                    <a:pt x="495" y="448"/>
                    <a:pt x="495" y="448"/>
                  </a:cubicBezTo>
                  <a:cubicBezTo>
                    <a:pt x="496" y="448"/>
                    <a:pt x="496" y="448"/>
                    <a:pt x="496" y="448"/>
                  </a:cubicBezTo>
                  <a:cubicBezTo>
                    <a:pt x="501" y="440"/>
                    <a:pt x="501" y="440"/>
                    <a:pt x="501" y="440"/>
                  </a:cubicBezTo>
                  <a:cubicBezTo>
                    <a:pt x="503" y="432"/>
                    <a:pt x="503" y="432"/>
                    <a:pt x="503" y="432"/>
                  </a:cubicBezTo>
                  <a:cubicBezTo>
                    <a:pt x="505" y="432"/>
                    <a:pt x="505" y="432"/>
                    <a:pt x="505" y="432"/>
                  </a:cubicBezTo>
                  <a:cubicBezTo>
                    <a:pt x="506" y="432"/>
                    <a:pt x="506" y="432"/>
                    <a:pt x="506" y="432"/>
                  </a:cubicBezTo>
                  <a:cubicBezTo>
                    <a:pt x="517" y="436"/>
                    <a:pt x="517" y="436"/>
                    <a:pt x="517" y="436"/>
                  </a:cubicBezTo>
                  <a:cubicBezTo>
                    <a:pt x="523" y="432"/>
                    <a:pt x="523" y="432"/>
                    <a:pt x="523" y="432"/>
                  </a:cubicBezTo>
                  <a:cubicBezTo>
                    <a:pt x="523" y="432"/>
                    <a:pt x="523" y="432"/>
                    <a:pt x="523" y="432"/>
                  </a:cubicBezTo>
                  <a:cubicBezTo>
                    <a:pt x="524" y="432"/>
                    <a:pt x="524" y="432"/>
                    <a:pt x="524" y="432"/>
                  </a:cubicBezTo>
                  <a:cubicBezTo>
                    <a:pt x="530" y="431"/>
                    <a:pt x="530" y="431"/>
                    <a:pt x="530" y="431"/>
                  </a:cubicBezTo>
                  <a:cubicBezTo>
                    <a:pt x="534" y="424"/>
                    <a:pt x="534" y="424"/>
                    <a:pt x="534" y="424"/>
                  </a:cubicBezTo>
                  <a:cubicBezTo>
                    <a:pt x="534" y="416"/>
                    <a:pt x="534" y="416"/>
                    <a:pt x="534" y="416"/>
                  </a:cubicBezTo>
                  <a:cubicBezTo>
                    <a:pt x="537" y="403"/>
                    <a:pt x="537" y="403"/>
                    <a:pt x="537" y="403"/>
                  </a:cubicBezTo>
                  <a:cubicBezTo>
                    <a:pt x="537" y="404"/>
                    <a:pt x="537" y="404"/>
                    <a:pt x="537" y="404"/>
                  </a:cubicBezTo>
                  <a:cubicBezTo>
                    <a:pt x="539" y="404"/>
                    <a:pt x="539" y="404"/>
                    <a:pt x="539" y="404"/>
                  </a:cubicBezTo>
                  <a:cubicBezTo>
                    <a:pt x="547" y="406"/>
                    <a:pt x="547" y="406"/>
                    <a:pt x="547" y="406"/>
                  </a:cubicBezTo>
                  <a:cubicBezTo>
                    <a:pt x="551" y="398"/>
                    <a:pt x="551" y="398"/>
                    <a:pt x="551" y="398"/>
                  </a:cubicBezTo>
                  <a:cubicBezTo>
                    <a:pt x="552" y="398"/>
                    <a:pt x="552" y="398"/>
                    <a:pt x="552" y="398"/>
                  </a:cubicBezTo>
                  <a:cubicBezTo>
                    <a:pt x="553" y="398"/>
                    <a:pt x="553" y="398"/>
                    <a:pt x="553" y="398"/>
                  </a:cubicBezTo>
                  <a:cubicBezTo>
                    <a:pt x="561" y="398"/>
                    <a:pt x="561" y="398"/>
                    <a:pt x="561" y="398"/>
                  </a:cubicBezTo>
                  <a:cubicBezTo>
                    <a:pt x="562" y="398"/>
                    <a:pt x="562" y="398"/>
                    <a:pt x="562" y="398"/>
                  </a:cubicBezTo>
                  <a:cubicBezTo>
                    <a:pt x="562" y="398"/>
                    <a:pt x="562" y="398"/>
                    <a:pt x="562" y="398"/>
                  </a:cubicBezTo>
                  <a:cubicBezTo>
                    <a:pt x="563" y="398"/>
                    <a:pt x="563" y="398"/>
                    <a:pt x="563" y="398"/>
                  </a:cubicBezTo>
                  <a:cubicBezTo>
                    <a:pt x="567" y="404"/>
                    <a:pt x="567" y="404"/>
                    <a:pt x="567" y="404"/>
                  </a:cubicBezTo>
                  <a:cubicBezTo>
                    <a:pt x="567" y="404"/>
                    <a:pt x="567" y="404"/>
                    <a:pt x="567" y="404"/>
                  </a:cubicBezTo>
                  <a:cubicBezTo>
                    <a:pt x="567" y="405"/>
                    <a:pt x="567" y="405"/>
                    <a:pt x="567" y="405"/>
                  </a:cubicBezTo>
                  <a:cubicBezTo>
                    <a:pt x="567" y="406"/>
                    <a:pt x="567" y="406"/>
                    <a:pt x="567" y="406"/>
                  </a:cubicBezTo>
                  <a:cubicBezTo>
                    <a:pt x="568" y="414"/>
                    <a:pt x="568" y="414"/>
                    <a:pt x="568" y="414"/>
                  </a:cubicBezTo>
                  <a:cubicBezTo>
                    <a:pt x="572" y="417"/>
                    <a:pt x="572" y="417"/>
                    <a:pt x="572" y="417"/>
                  </a:cubicBezTo>
                  <a:cubicBezTo>
                    <a:pt x="577" y="412"/>
                    <a:pt x="577" y="412"/>
                    <a:pt x="577" y="412"/>
                  </a:cubicBezTo>
                  <a:cubicBezTo>
                    <a:pt x="579" y="414"/>
                    <a:pt x="579" y="414"/>
                    <a:pt x="579" y="414"/>
                  </a:cubicBezTo>
                  <a:cubicBezTo>
                    <a:pt x="581" y="416"/>
                    <a:pt x="581" y="418"/>
                    <a:pt x="581" y="420"/>
                  </a:cubicBezTo>
                  <a:cubicBezTo>
                    <a:pt x="581" y="427"/>
                    <a:pt x="581" y="427"/>
                    <a:pt x="581" y="427"/>
                  </a:cubicBezTo>
                  <a:cubicBezTo>
                    <a:pt x="579" y="434"/>
                    <a:pt x="579" y="434"/>
                    <a:pt x="579" y="434"/>
                  </a:cubicBezTo>
                  <a:cubicBezTo>
                    <a:pt x="581" y="438"/>
                    <a:pt x="581" y="438"/>
                    <a:pt x="581" y="438"/>
                  </a:cubicBezTo>
                  <a:cubicBezTo>
                    <a:pt x="585" y="442"/>
                    <a:pt x="585" y="442"/>
                    <a:pt x="585" y="442"/>
                  </a:cubicBezTo>
                  <a:cubicBezTo>
                    <a:pt x="601" y="444"/>
                    <a:pt x="601" y="444"/>
                    <a:pt x="601" y="444"/>
                  </a:cubicBezTo>
                  <a:cubicBezTo>
                    <a:pt x="602" y="445"/>
                    <a:pt x="602" y="445"/>
                    <a:pt x="602" y="445"/>
                  </a:cubicBezTo>
                  <a:cubicBezTo>
                    <a:pt x="602" y="445"/>
                    <a:pt x="602" y="445"/>
                    <a:pt x="602" y="445"/>
                  </a:cubicBezTo>
                  <a:cubicBezTo>
                    <a:pt x="603" y="445"/>
                    <a:pt x="603" y="445"/>
                    <a:pt x="603" y="445"/>
                  </a:cubicBezTo>
                  <a:cubicBezTo>
                    <a:pt x="603" y="445"/>
                    <a:pt x="603" y="445"/>
                    <a:pt x="603" y="445"/>
                  </a:cubicBezTo>
                  <a:cubicBezTo>
                    <a:pt x="604" y="446"/>
                    <a:pt x="604" y="446"/>
                    <a:pt x="604" y="446"/>
                  </a:cubicBezTo>
                  <a:cubicBezTo>
                    <a:pt x="609" y="440"/>
                    <a:pt x="609" y="440"/>
                    <a:pt x="609" y="440"/>
                  </a:cubicBezTo>
                  <a:cubicBezTo>
                    <a:pt x="609" y="440"/>
                    <a:pt x="609" y="440"/>
                    <a:pt x="609" y="440"/>
                  </a:cubicBezTo>
                  <a:cubicBezTo>
                    <a:pt x="613" y="436"/>
                    <a:pt x="613" y="436"/>
                    <a:pt x="613" y="436"/>
                  </a:cubicBezTo>
                  <a:cubicBezTo>
                    <a:pt x="611" y="430"/>
                    <a:pt x="611" y="430"/>
                    <a:pt x="611" y="430"/>
                  </a:cubicBezTo>
                  <a:cubicBezTo>
                    <a:pt x="607" y="404"/>
                    <a:pt x="607" y="404"/>
                    <a:pt x="607" y="404"/>
                  </a:cubicBezTo>
                  <a:cubicBezTo>
                    <a:pt x="619" y="410"/>
                    <a:pt x="619" y="410"/>
                    <a:pt x="619" y="410"/>
                  </a:cubicBezTo>
                  <a:cubicBezTo>
                    <a:pt x="619" y="410"/>
                    <a:pt x="619" y="410"/>
                    <a:pt x="619" y="410"/>
                  </a:cubicBezTo>
                  <a:cubicBezTo>
                    <a:pt x="619" y="410"/>
                    <a:pt x="619" y="410"/>
                    <a:pt x="619" y="410"/>
                  </a:cubicBezTo>
                  <a:cubicBezTo>
                    <a:pt x="625" y="416"/>
                    <a:pt x="625" y="416"/>
                    <a:pt x="625" y="416"/>
                  </a:cubicBezTo>
                  <a:cubicBezTo>
                    <a:pt x="628" y="419"/>
                    <a:pt x="628" y="419"/>
                    <a:pt x="628" y="419"/>
                  </a:cubicBezTo>
                  <a:cubicBezTo>
                    <a:pt x="633" y="416"/>
                    <a:pt x="633" y="416"/>
                    <a:pt x="633" y="416"/>
                  </a:cubicBezTo>
                  <a:cubicBezTo>
                    <a:pt x="649" y="398"/>
                    <a:pt x="649" y="398"/>
                    <a:pt x="649" y="398"/>
                  </a:cubicBezTo>
                  <a:cubicBezTo>
                    <a:pt x="649" y="398"/>
                    <a:pt x="649" y="398"/>
                    <a:pt x="649" y="398"/>
                  </a:cubicBezTo>
                  <a:cubicBezTo>
                    <a:pt x="650" y="398"/>
                    <a:pt x="650" y="398"/>
                    <a:pt x="650" y="398"/>
                  </a:cubicBezTo>
                  <a:cubicBezTo>
                    <a:pt x="656" y="393"/>
                    <a:pt x="656" y="393"/>
                    <a:pt x="656" y="393"/>
                  </a:cubicBezTo>
                  <a:cubicBezTo>
                    <a:pt x="663" y="384"/>
                    <a:pt x="663" y="384"/>
                    <a:pt x="663" y="384"/>
                  </a:cubicBezTo>
                  <a:cubicBezTo>
                    <a:pt x="663" y="383"/>
                    <a:pt x="663" y="383"/>
                    <a:pt x="663" y="383"/>
                  </a:cubicBezTo>
                  <a:cubicBezTo>
                    <a:pt x="672" y="385"/>
                    <a:pt x="672" y="385"/>
                    <a:pt x="672" y="385"/>
                  </a:cubicBezTo>
                  <a:cubicBezTo>
                    <a:pt x="677" y="385"/>
                    <a:pt x="677" y="385"/>
                    <a:pt x="677" y="385"/>
                  </a:cubicBezTo>
                  <a:cubicBezTo>
                    <a:pt x="677" y="382"/>
                    <a:pt x="677" y="379"/>
                    <a:pt x="678" y="378"/>
                  </a:cubicBezTo>
                  <a:cubicBezTo>
                    <a:pt x="685" y="370"/>
                    <a:pt x="685" y="370"/>
                    <a:pt x="685" y="370"/>
                  </a:cubicBezTo>
                  <a:cubicBezTo>
                    <a:pt x="687" y="368"/>
                    <a:pt x="687" y="368"/>
                    <a:pt x="687" y="368"/>
                  </a:cubicBezTo>
                  <a:cubicBezTo>
                    <a:pt x="695" y="371"/>
                    <a:pt x="695" y="371"/>
                    <a:pt x="695" y="371"/>
                  </a:cubicBezTo>
                  <a:cubicBezTo>
                    <a:pt x="704" y="370"/>
                    <a:pt x="704" y="370"/>
                    <a:pt x="704" y="370"/>
                  </a:cubicBezTo>
                  <a:cubicBezTo>
                    <a:pt x="711" y="363"/>
                    <a:pt x="711" y="363"/>
                    <a:pt x="711" y="363"/>
                  </a:cubicBezTo>
                  <a:cubicBezTo>
                    <a:pt x="714" y="357"/>
                    <a:pt x="714" y="357"/>
                    <a:pt x="714" y="357"/>
                  </a:cubicBezTo>
                  <a:cubicBezTo>
                    <a:pt x="712" y="354"/>
                    <a:pt x="712" y="354"/>
                    <a:pt x="712" y="354"/>
                  </a:cubicBezTo>
                  <a:cubicBezTo>
                    <a:pt x="706" y="357"/>
                    <a:pt x="706" y="357"/>
                    <a:pt x="706" y="357"/>
                  </a:cubicBezTo>
                  <a:cubicBezTo>
                    <a:pt x="706" y="356"/>
                    <a:pt x="706" y="356"/>
                    <a:pt x="706" y="356"/>
                  </a:cubicBezTo>
                  <a:cubicBezTo>
                    <a:pt x="705" y="356"/>
                    <a:pt x="705" y="356"/>
                    <a:pt x="705" y="356"/>
                  </a:cubicBezTo>
                  <a:cubicBezTo>
                    <a:pt x="698" y="350"/>
                    <a:pt x="698" y="350"/>
                    <a:pt x="698" y="350"/>
                  </a:cubicBezTo>
                  <a:cubicBezTo>
                    <a:pt x="698" y="349"/>
                    <a:pt x="698" y="349"/>
                    <a:pt x="698" y="349"/>
                  </a:cubicBezTo>
                  <a:cubicBezTo>
                    <a:pt x="701" y="338"/>
                    <a:pt x="701" y="338"/>
                    <a:pt x="701" y="338"/>
                  </a:cubicBezTo>
                  <a:cubicBezTo>
                    <a:pt x="701" y="330"/>
                    <a:pt x="701" y="330"/>
                    <a:pt x="701" y="330"/>
                  </a:cubicBezTo>
                  <a:cubicBezTo>
                    <a:pt x="699" y="324"/>
                    <a:pt x="699" y="324"/>
                    <a:pt x="699" y="324"/>
                  </a:cubicBezTo>
                  <a:cubicBezTo>
                    <a:pt x="694" y="322"/>
                    <a:pt x="694" y="322"/>
                    <a:pt x="694" y="322"/>
                  </a:cubicBezTo>
                  <a:cubicBezTo>
                    <a:pt x="694" y="321"/>
                    <a:pt x="694" y="321"/>
                    <a:pt x="694" y="321"/>
                  </a:cubicBezTo>
                  <a:cubicBezTo>
                    <a:pt x="693" y="321"/>
                    <a:pt x="693" y="321"/>
                    <a:pt x="693" y="321"/>
                  </a:cubicBezTo>
                  <a:cubicBezTo>
                    <a:pt x="693" y="320"/>
                    <a:pt x="693" y="320"/>
                    <a:pt x="693" y="320"/>
                  </a:cubicBezTo>
                  <a:cubicBezTo>
                    <a:pt x="688" y="311"/>
                    <a:pt x="688" y="311"/>
                    <a:pt x="688" y="311"/>
                  </a:cubicBezTo>
                  <a:cubicBezTo>
                    <a:pt x="687" y="310"/>
                    <a:pt x="687" y="310"/>
                    <a:pt x="687" y="310"/>
                  </a:cubicBezTo>
                  <a:cubicBezTo>
                    <a:pt x="681" y="318"/>
                    <a:pt x="681" y="318"/>
                    <a:pt x="681" y="318"/>
                  </a:cubicBezTo>
                  <a:cubicBezTo>
                    <a:pt x="674" y="322"/>
                    <a:pt x="674" y="322"/>
                    <a:pt x="674" y="322"/>
                  </a:cubicBezTo>
                  <a:cubicBezTo>
                    <a:pt x="672" y="323"/>
                    <a:pt x="672" y="323"/>
                    <a:pt x="672" y="323"/>
                  </a:cubicBezTo>
                  <a:cubicBezTo>
                    <a:pt x="672" y="322"/>
                    <a:pt x="672" y="322"/>
                    <a:pt x="672" y="322"/>
                  </a:cubicBezTo>
                  <a:cubicBezTo>
                    <a:pt x="671" y="322"/>
                    <a:pt x="671" y="322"/>
                    <a:pt x="671" y="322"/>
                  </a:cubicBezTo>
                  <a:cubicBezTo>
                    <a:pt x="664" y="315"/>
                    <a:pt x="664" y="315"/>
                    <a:pt x="664" y="315"/>
                  </a:cubicBezTo>
                  <a:cubicBezTo>
                    <a:pt x="664" y="314"/>
                    <a:pt x="664" y="314"/>
                    <a:pt x="664" y="314"/>
                  </a:cubicBezTo>
                  <a:cubicBezTo>
                    <a:pt x="659" y="303"/>
                    <a:pt x="659" y="303"/>
                    <a:pt x="659" y="303"/>
                  </a:cubicBezTo>
                  <a:cubicBezTo>
                    <a:pt x="659" y="303"/>
                    <a:pt x="659" y="303"/>
                    <a:pt x="659" y="303"/>
                  </a:cubicBezTo>
                  <a:cubicBezTo>
                    <a:pt x="657" y="295"/>
                    <a:pt x="657" y="295"/>
                    <a:pt x="657" y="295"/>
                  </a:cubicBezTo>
                  <a:cubicBezTo>
                    <a:pt x="657" y="294"/>
                    <a:pt x="657" y="294"/>
                    <a:pt x="657" y="294"/>
                  </a:cubicBezTo>
                  <a:cubicBezTo>
                    <a:pt x="657" y="294"/>
                    <a:pt x="657" y="294"/>
                    <a:pt x="657" y="294"/>
                  </a:cubicBezTo>
                  <a:cubicBezTo>
                    <a:pt x="657" y="282"/>
                    <a:pt x="657" y="282"/>
                    <a:pt x="657" y="282"/>
                  </a:cubicBezTo>
                  <a:cubicBezTo>
                    <a:pt x="656" y="275"/>
                    <a:pt x="656" y="275"/>
                    <a:pt x="656" y="275"/>
                  </a:cubicBezTo>
                  <a:cubicBezTo>
                    <a:pt x="650" y="273"/>
                    <a:pt x="650" y="273"/>
                    <a:pt x="650" y="273"/>
                  </a:cubicBezTo>
                  <a:cubicBezTo>
                    <a:pt x="650" y="273"/>
                    <a:pt x="650" y="273"/>
                    <a:pt x="650" y="273"/>
                  </a:cubicBezTo>
                  <a:cubicBezTo>
                    <a:pt x="650" y="273"/>
                    <a:pt x="650" y="273"/>
                    <a:pt x="650" y="273"/>
                  </a:cubicBezTo>
                  <a:cubicBezTo>
                    <a:pt x="637" y="263"/>
                    <a:pt x="637" y="263"/>
                    <a:pt x="637" y="263"/>
                  </a:cubicBezTo>
                  <a:cubicBezTo>
                    <a:pt x="638" y="262"/>
                    <a:pt x="638" y="262"/>
                    <a:pt x="638" y="262"/>
                  </a:cubicBezTo>
                  <a:cubicBezTo>
                    <a:pt x="644" y="255"/>
                    <a:pt x="644" y="255"/>
                    <a:pt x="644" y="255"/>
                  </a:cubicBezTo>
                  <a:cubicBezTo>
                    <a:pt x="644" y="255"/>
                    <a:pt x="644" y="255"/>
                    <a:pt x="644" y="255"/>
                  </a:cubicBezTo>
                  <a:cubicBezTo>
                    <a:pt x="644" y="254"/>
                    <a:pt x="644" y="254"/>
                    <a:pt x="644" y="254"/>
                  </a:cubicBezTo>
                  <a:cubicBezTo>
                    <a:pt x="645" y="254"/>
                    <a:pt x="645" y="254"/>
                    <a:pt x="645" y="254"/>
                  </a:cubicBezTo>
                  <a:cubicBezTo>
                    <a:pt x="645" y="254"/>
                    <a:pt x="645" y="254"/>
                    <a:pt x="645" y="254"/>
                  </a:cubicBezTo>
                  <a:cubicBezTo>
                    <a:pt x="651" y="254"/>
                    <a:pt x="651" y="254"/>
                    <a:pt x="651" y="254"/>
                  </a:cubicBezTo>
                  <a:cubicBezTo>
                    <a:pt x="652" y="254"/>
                    <a:pt x="652" y="254"/>
                    <a:pt x="652" y="254"/>
                  </a:cubicBezTo>
                  <a:cubicBezTo>
                    <a:pt x="654" y="254"/>
                    <a:pt x="656" y="255"/>
                    <a:pt x="657" y="257"/>
                  </a:cubicBezTo>
                  <a:cubicBezTo>
                    <a:pt x="663" y="261"/>
                    <a:pt x="663" y="261"/>
                    <a:pt x="663" y="261"/>
                  </a:cubicBezTo>
                  <a:cubicBezTo>
                    <a:pt x="669" y="256"/>
                    <a:pt x="669" y="256"/>
                    <a:pt x="669" y="256"/>
                  </a:cubicBezTo>
                  <a:cubicBezTo>
                    <a:pt x="673" y="250"/>
                    <a:pt x="673" y="250"/>
                    <a:pt x="673" y="250"/>
                  </a:cubicBezTo>
                  <a:cubicBezTo>
                    <a:pt x="673" y="245"/>
                    <a:pt x="673" y="245"/>
                    <a:pt x="673" y="245"/>
                  </a:cubicBezTo>
                  <a:cubicBezTo>
                    <a:pt x="672" y="232"/>
                    <a:pt x="672" y="232"/>
                    <a:pt x="672" y="232"/>
                  </a:cubicBezTo>
                  <a:cubicBezTo>
                    <a:pt x="671" y="227"/>
                    <a:pt x="671" y="227"/>
                    <a:pt x="671" y="227"/>
                  </a:cubicBezTo>
                  <a:cubicBezTo>
                    <a:pt x="662" y="226"/>
                    <a:pt x="662" y="226"/>
                    <a:pt x="662" y="226"/>
                  </a:cubicBezTo>
                  <a:cubicBezTo>
                    <a:pt x="662" y="220"/>
                    <a:pt x="662" y="220"/>
                    <a:pt x="662" y="220"/>
                  </a:cubicBezTo>
                  <a:cubicBezTo>
                    <a:pt x="654" y="210"/>
                    <a:pt x="654" y="210"/>
                    <a:pt x="654" y="210"/>
                  </a:cubicBezTo>
                  <a:cubicBezTo>
                    <a:pt x="653" y="210"/>
                    <a:pt x="653" y="210"/>
                    <a:pt x="653" y="210"/>
                  </a:cubicBezTo>
                  <a:cubicBezTo>
                    <a:pt x="649" y="203"/>
                    <a:pt x="649" y="203"/>
                    <a:pt x="649" y="203"/>
                  </a:cubicBezTo>
                  <a:cubicBezTo>
                    <a:pt x="649" y="202"/>
                    <a:pt x="649" y="202"/>
                    <a:pt x="649" y="202"/>
                  </a:cubicBezTo>
                  <a:cubicBezTo>
                    <a:pt x="649" y="201"/>
                    <a:pt x="649" y="201"/>
                    <a:pt x="649" y="201"/>
                  </a:cubicBezTo>
                  <a:cubicBezTo>
                    <a:pt x="649" y="201"/>
                    <a:pt x="649" y="201"/>
                    <a:pt x="649" y="201"/>
                  </a:cubicBezTo>
                  <a:cubicBezTo>
                    <a:pt x="657" y="190"/>
                    <a:pt x="657" y="190"/>
                    <a:pt x="657" y="190"/>
                  </a:cubicBezTo>
                  <a:cubicBezTo>
                    <a:pt x="657" y="189"/>
                    <a:pt x="657" y="189"/>
                    <a:pt x="657" y="189"/>
                  </a:cubicBezTo>
                  <a:cubicBezTo>
                    <a:pt x="658" y="189"/>
                    <a:pt x="658" y="189"/>
                    <a:pt x="658" y="189"/>
                  </a:cubicBezTo>
                  <a:cubicBezTo>
                    <a:pt x="658" y="188"/>
                    <a:pt x="658" y="188"/>
                    <a:pt x="658" y="188"/>
                  </a:cubicBezTo>
                  <a:cubicBezTo>
                    <a:pt x="659" y="188"/>
                    <a:pt x="659" y="188"/>
                    <a:pt x="659" y="188"/>
                  </a:cubicBezTo>
                  <a:cubicBezTo>
                    <a:pt x="662" y="188"/>
                    <a:pt x="662" y="188"/>
                    <a:pt x="662" y="188"/>
                  </a:cubicBezTo>
                  <a:cubicBezTo>
                    <a:pt x="667" y="184"/>
                    <a:pt x="667" y="184"/>
                    <a:pt x="667" y="184"/>
                  </a:cubicBezTo>
                  <a:cubicBezTo>
                    <a:pt x="672" y="168"/>
                    <a:pt x="672" y="168"/>
                    <a:pt x="672" y="168"/>
                  </a:cubicBezTo>
                  <a:cubicBezTo>
                    <a:pt x="672" y="168"/>
                    <a:pt x="672" y="168"/>
                    <a:pt x="672" y="168"/>
                  </a:cubicBezTo>
                  <a:cubicBezTo>
                    <a:pt x="672" y="168"/>
                    <a:pt x="672" y="168"/>
                    <a:pt x="672" y="168"/>
                  </a:cubicBezTo>
                  <a:cubicBezTo>
                    <a:pt x="679" y="161"/>
                    <a:pt x="679" y="161"/>
                    <a:pt x="679" y="161"/>
                  </a:cubicBezTo>
                  <a:cubicBezTo>
                    <a:pt x="679" y="160"/>
                    <a:pt x="679" y="160"/>
                    <a:pt x="679" y="160"/>
                  </a:cubicBezTo>
                  <a:cubicBezTo>
                    <a:pt x="679" y="160"/>
                    <a:pt x="679" y="160"/>
                    <a:pt x="679" y="160"/>
                  </a:cubicBezTo>
                  <a:cubicBezTo>
                    <a:pt x="679" y="160"/>
                    <a:pt x="679" y="160"/>
                    <a:pt x="679" y="160"/>
                  </a:cubicBezTo>
                  <a:cubicBezTo>
                    <a:pt x="687" y="158"/>
                    <a:pt x="687" y="158"/>
                    <a:pt x="687" y="158"/>
                  </a:cubicBezTo>
                  <a:cubicBezTo>
                    <a:pt x="687" y="159"/>
                    <a:pt x="687" y="159"/>
                    <a:pt x="687" y="159"/>
                  </a:cubicBezTo>
                  <a:cubicBezTo>
                    <a:pt x="691" y="163"/>
                    <a:pt x="691" y="163"/>
                    <a:pt x="691" y="163"/>
                  </a:cubicBezTo>
                  <a:cubicBezTo>
                    <a:pt x="693" y="164"/>
                    <a:pt x="693" y="164"/>
                    <a:pt x="693" y="164"/>
                  </a:cubicBezTo>
                  <a:cubicBezTo>
                    <a:pt x="696" y="151"/>
                    <a:pt x="696" y="151"/>
                    <a:pt x="696" y="151"/>
                  </a:cubicBezTo>
                  <a:cubicBezTo>
                    <a:pt x="693" y="142"/>
                    <a:pt x="693" y="142"/>
                    <a:pt x="693" y="142"/>
                  </a:cubicBezTo>
                  <a:cubicBezTo>
                    <a:pt x="693" y="142"/>
                    <a:pt x="693" y="142"/>
                    <a:pt x="693" y="142"/>
                  </a:cubicBezTo>
                  <a:cubicBezTo>
                    <a:pt x="693" y="141"/>
                    <a:pt x="693" y="141"/>
                    <a:pt x="693" y="141"/>
                  </a:cubicBezTo>
                  <a:cubicBezTo>
                    <a:pt x="694" y="131"/>
                    <a:pt x="694" y="131"/>
                    <a:pt x="694" y="131"/>
                  </a:cubicBezTo>
                  <a:cubicBezTo>
                    <a:pt x="694" y="130"/>
                    <a:pt x="694" y="130"/>
                    <a:pt x="694" y="130"/>
                  </a:cubicBezTo>
                  <a:cubicBezTo>
                    <a:pt x="699" y="125"/>
                    <a:pt x="699" y="125"/>
                    <a:pt x="699" y="125"/>
                  </a:cubicBezTo>
                  <a:cubicBezTo>
                    <a:pt x="702" y="120"/>
                    <a:pt x="702" y="120"/>
                    <a:pt x="702" y="120"/>
                  </a:cubicBezTo>
                  <a:cubicBezTo>
                    <a:pt x="702" y="115"/>
                    <a:pt x="702" y="115"/>
                    <a:pt x="702" y="115"/>
                  </a:cubicBezTo>
                  <a:cubicBezTo>
                    <a:pt x="702" y="112"/>
                    <a:pt x="701" y="108"/>
                    <a:pt x="699" y="102"/>
                  </a:cubicBezTo>
                  <a:cubicBezTo>
                    <a:pt x="699" y="102"/>
                    <a:pt x="699" y="102"/>
                    <a:pt x="699" y="102"/>
                  </a:cubicBezTo>
                  <a:cubicBezTo>
                    <a:pt x="699" y="102"/>
                    <a:pt x="699" y="102"/>
                    <a:pt x="699" y="102"/>
                  </a:cubicBezTo>
                  <a:cubicBezTo>
                    <a:pt x="699" y="93"/>
                    <a:pt x="699" y="93"/>
                    <a:pt x="699" y="93"/>
                  </a:cubicBezTo>
                  <a:cubicBezTo>
                    <a:pt x="699" y="92"/>
                    <a:pt x="699" y="92"/>
                    <a:pt x="699" y="92"/>
                  </a:cubicBezTo>
                  <a:cubicBezTo>
                    <a:pt x="701" y="84"/>
                    <a:pt x="701" y="84"/>
                    <a:pt x="701" y="84"/>
                  </a:cubicBezTo>
                  <a:cubicBezTo>
                    <a:pt x="699" y="80"/>
                    <a:pt x="698" y="78"/>
                    <a:pt x="698" y="76"/>
                  </a:cubicBezTo>
                  <a:lnTo>
                    <a:pt x="699" y="6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1" name="Freeform 6"/>
            <p:cNvSpPr>
              <a:spLocks noChangeArrowheads="1"/>
            </p:cNvSpPr>
            <p:nvPr/>
          </p:nvSpPr>
          <p:spPr bwMode="auto">
            <a:xfrm>
              <a:off x="2254250" y="2547938"/>
              <a:ext cx="1466850" cy="1239837"/>
            </a:xfrm>
            <a:custGeom>
              <a:avLst/>
              <a:gdLst>
                <a:gd name="T0" fmla="*/ 2147483647 w 456"/>
                <a:gd name="T1" fmla="*/ 2147483647 h 386"/>
                <a:gd name="T2" fmla="*/ 2147483647 w 456"/>
                <a:gd name="T3" fmla="*/ 2147483647 h 386"/>
                <a:gd name="T4" fmla="*/ 2147483647 w 456"/>
                <a:gd name="T5" fmla="*/ 2147483647 h 386"/>
                <a:gd name="T6" fmla="*/ 2147483647 w 456"/>
                <a:gd name="T7" fmla="*/ 2147483647 h 386"/>
                <a:gd name="T8" fmla="*/ 2147483647 w 456"/>
                <a:gd name="T9" fmla="*/ 2147483647 h 386"/>
                <a:gd name="T10" fmla="*/ 2147483647 w 456"/>
                <a:gd name="T11" fmla="*/ 2147483647 h 386"/>
                <a:gd name="T12" fmla="*/ 2147483647 w 456"/>
                <a:gd name="T13" fmla="*/ 2147483647 h 386"/>
                <a:gd name="T14" fmla="*/ 2147483647 w 456"/>
                <a:gd name="T15" fmla="*/ 2147483647 h 386"/>
                <a:gd name="T16" fmla="*/ 2147483647 w 456"/>
                <a:gd name="T17" fmla="*/ 2147483647 h 386"/>
                <a:gd name="T18" fmla="*/ 2147483647 w 456"/>
                <a:gd name="T19" fmla="*/ 2147483647 h 386"/>
                <a:gd name="T20" fmla="*/ 2147483647 w 456"/>
                <a:gd name="T21" fmla="*/ 2147483647 h 386"/>
                <a:gd name="T22" fmla="*/ 2147483647 w 456"/>
                <a:gd name="T23" fmla="*/ 2147483647 h 386"/>
                <a:gd name="T24" fmla="*/ 2147483647 w 456"/>
                <a:gd name="T25" fmla="*/ 2147483647 h 386"/>
                <a:gd name="T26" fmla="*/ 2147483647 w 456"/>
                <a:gd name="T27" fmla="*/ 2147483647 h 386"/>
                <a:gd name="T28" fmla="*/ 2147483647 w 456"/>
                <a:gd name="T29" fmla="*/ 2147483647 h 386"/>
                <a:gd name="T30" fmla="*/ 2147483647 w 456"/>
                <a:gd name="T31" fmla="*/ 2147483647 h 386"/>
                <a:gd name="T32" fmla="*/ 2147483647 w 456"/>
                <a:gd name="T33" fmla="*/ 2147483647 h 386"/>
                <a:gd name="T34" fmla="*/ 2147483647 w 456"/>
                <a:gd name="T35" fmla="*/ 2147483647 h 386"/>
                <a:gd name="T36" fmla="*/ 2147483647 w 456"/>
                <a:gd name="T37" fmla="*/ 2147483647 h 386"/>
                <a:gd name="T38" fmla="*/ 2147483647 w 456"/>
                <a:gd name="T39" fmla="*/ 2147483647 h 386"/>
                <a:gd name="T40" fmla="*/ 2147483647 w 456"/>
                <a:gd name="T41" fmla="*/ 2147483647 h 386"/>
                <a:gd name="T42" fmla="*/ 2147483647 w 456"/>
                <a:gd name="T43" fmla="*/ 2147483647 h 386"/>
                <a:gd name="T44" fmla="*/ 2147483647 w 456"/>
                <a:gd name="T45" fmla="*/ 2147483647 h 386"/>
                <a:gd name="T46" fmla="*/ 2147483647 w 456"/>
                <a:gd name="T47" fmla="*/ 2147483647 h 386"/>
                <a:gd name="T48" fmla="*/ 2147483647 w 456"/>
                <a:gd name="T49" fmla="*/ 2147483647 h 386"/>
                <a:gd name="T50" fmla="*/ 2147483647 w 456"/>
                <a:gd name="T51" fmla="*/ 2147483647 h 386"/>
                <a:gd name="T52" fmla="*/ 2147483647 w 456"/>
                <a:gd name="T53" fmla="*/ 2147483647 h 386"/>
                <a:gd name="T54" fmla="*/ 2147483647 w 456"/>
                <a:gd name="T55" fmla="*/ 2147483647 h 386"/>
                <a:gd name="T56" fmla="*/ 2147483647 w 456"/>
                <a:gd name="T57" fmla="*/ 2147483647 h 386"/>
                <a:gd name="T58" fmla="*/ 2147483647 w 456"/>
                <a:gd name="T59" fmla="*/ 2147483647 h 386"/>
                <a:gd name="T60" fmla="*/ 2147483647 w 456"/>
                <a:gd name="T61" fmla="*/ 2147483647 h 386"/>
                <a:gd name="T62" fmla="*/ 2147483647 w 456"/>
                <a:gd name="T63" fmla="*/ 2147483647 h 386"/>
                <a:gd name="T64" fmla="*/ 2147483647 w 456"/>
                <a:gd name="T65" fmla="*/ 2147483647 h 386"/>
                <a:gd name="T66" fmla="*/ 2147483647 w 456"/>
                <a:gd name="T67" fmla="*/ 2147483647 h 386"/>
                <a:gd name="T68" fmla="*/ 2147483647 w 456"/>
                <a:gd name="T69" fmla="*/ 2147483647 h 386"/>
                <a:gd name="T70" fmla="*/ 2147483647 w 456"/>
                <a:gd name="T71" fmla="*/ 2147483647 h 386"/>
                <a:gd name="T72" fmla="*/ 2147483647 w 456"/>
                <a:gd name="T73" fmla="*/ 2147483647 h 386"/>
                <a:gd name="T74" fmla="*/ 2147483647 w 456"/>
                <a:gd name="T75" fmla="*/ 2147483647 h 386"/>
                <a:gd name="T76" fmla="*/ 2147483647 w 456"/>
                <a:gd name="T77" fmla="*/ 2147483647 h 386"/>
                <a:gd name="T78" fmla="*/ 2147483647 w 456"/>
                <a:gd name="T79" fmla="*/ 2147483647 h 386"/>
                <a:gd name="T80" fmla="*/ 2147483647 w 456"/>
                <a:gd name="T81" fmla="*/ 2147483647 h 386"/>
                <a:gd name="T82" fmla="*/ 2147483647 w 456"/>
                <a:gd name="T83" fmla="*/ 2147483647 h 386"/>
                <a:gd name="T84" fmla="*/ 2147483647 w 456"/>
                <a:gd name="T85" fmla="*/ 2147483647 h 386"/>
                <a:gd name="T86" fmla="*/ 2147483647 w 456"/>
                <a:gd name="T87" fmla="*/ 2147483647 h 386"/>
                <a:gd name="T88" fmla="*/ 2147483647 w 456"/>
                <a:gd name="T89" fmla="*/ 2147483647 h 386"/>
                <a:gd name="T90" fmla="*/ 2147483647 w 456"/>
                <a:gd name="T91" fmla="*/ 2147483647 h 386"/>
                <a:gd name="T92" fmla="*/ 2147483647 w 456"/>
                <a:gd name="T93" fmla="*/ 2147483647 h 386"/>
                <a:gd name="T94" fmla="*/ 2147483647 w 456"/>
                <a:gd name="T95" fmla="*/ 2147483647 h 386"/>
                <a:gd name="T96" fmla="*/ 2147483647 w 456"/>
                <a:gd name="T97" fmla="*/ 2147483647 h 386"/>
                <a:gd name="T98" fmla="*/ 2147483647 w 456"/>
                <a:gd name="T99" fmla="*/ 2147483647 h 386"/>
                <a:gd name="T100" fmla="*/ 2147483647 w 456"/>
                <a:gd name="T101" fmla="*/ 2147483647 h 386"/>
                <a:gd name="T102" fmla="*/ 2147483647 w 456"/>
                <a:gd name="T103" fmla="*/ 2147483647 h 386"/>
                <a:gd name="T104" fmla="*/ 2147483647 w 456"/>
                <a:gd name="T105" fmla="*/ 2147483647 h 386"/>
                <a:gd name="T106" fmla="*/ 2147483647 w 456"/>
                <a:gd name="T107" fmla="*/ 2147483647 h 386"/>
                <a:gd name="T108" fmla="*/ 2147483647 w 456"/>
                <a:gd name="T109" fmla="*/ 2147483647 h 38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56"/>
                <a:gd name="T166" fmla="*/ 0 h 386"/>
                <a:gd name="T167" fmla="*/ 456 w 456"/>
                <a:gd name="T168" fmla="*/ 386 h 38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56" h="386">
                  <a:moveTo>
                    <a:pt x="271" y="140"/>
                  </a:moveTo>
                  <a:cubicBezTo>
                    <a:pt x="265" y="140"/>
                    <a:pt x="265" y="140"/>
                    <a:pt x="265" y="140"/>
                  </a:cubicBezTo>
                  <a:cubicBezTo>
                    <a:pt x="263" y="144"/>
                    <a:pt x="263" y="144"/>
                    <a:pt x="263" y="144"/>
                  </a:cubicBezTo>
                  <a:cubicBezTo>
                    <a:pt x="266" y="148"/>
                    <a:pt x="266" y="148"/>
                    <a:pt x="266" y="148"/>
                  </a:cubicBezTo>
                  <a:cubicBezTo>
                    <a:pt x="266" y="148"/>
                    <a:pt x="266" y="148"/>
                    <a:pt x="266" y="148"/>
                  </a:cubicBezTo>
                  <a:cubicBezTo>
                    <a:pt x="266" y="148"/>
                    <a:pt x="266" y="148"/>
                    <a:pt x="266" y="148"/>
                  </a:cubicBezTo>
                  <a:cubicBezTo>
                    <a:pt x="268" y="154"/>
                    <a:pt x="268" y="154"/>
                    <a:pt x="268" y="154"/>
                  </a:cubicBezTo>
                  <a:cubicBezTo>
                    <a:pt x="268" y="154"/>
                    <a:pt x="268" y="154"/>
                    <a:pt x="268" y="154"/>
                  </a:cubicBezTo>
                  <a:cubicBezTo>
                    <a:pt x="268" y="155"/>
                    <a:pt x="268" y="155"/>
                    <a:pt x="268" y="155"/>
                  </a:cubicBezTo>
                  <a:cubicBezTo>
                    <a:pt x="268" y="156"/>
                    <a:pt x="268" y="156"/>
                    <a:pt x="268" y="156"/>
                  </a:cubicBezTo>
                  <a:cubicBezTo>
                    <a:pt x="259" y="160"/>
                    <a:pt x="259" y="160"/>
                    <a:pt x="259" y="160"/>
                  </a:cubicBezTo>
                  <a:cubicBezTo>
                    <a:pt x="258" y="160"/>
                    <a:pt x="258" y="160"/>
                    <a:pt x="258" y="160"/>
                  </a:cubicBezTo>
                  <a:cubicBezTo>
                    <a:pt x="258" y="160"/>
                    <a:pt x="258" y="160"/>
                    <a:pt x="258" y="160"/>
                  </a:cubicBezTo>
                  <a:cubicBezTo>
                    <a:pt x="258" y="160"/>
                    <a:pt x="258" y="160"/>
                    <a:pt x="258" y="160"/>
                  </a:cubicBezTo>
                  <a:cubicBezTo>
                    <a:pt x="258" y="160"/>
                    <a:pt x="258" y="160"/>
                    <a:pt x="258" y="160"/>
                  </a:cubicBezTo>
                  <a:cubicBezTo>
                    <a:pt x="251" y="160"/>
                    <a:pt x="247" y="158"/>
                    <a:pt x="246" y="155"/>
                  </a:cubicBezTo>
                  <a:cubicBezTo>
                    <a:pt x="244" y="150"/>
                    <a:pt x="244" y="150"/>
                    <a:pt x="244" y="150"/>
                  </a:cubicBezTo>
                  <a:cubicBezTo>
                    <a:pt x="232" y="148"/>
                    <a:pt x="232" y="148"/>
                    <a:pt x="232" y="148"/>
                  </a:cubicBezTo>
                  <a:cubicBezTo>
                    <a:pt x="228" y="132"/>
                    <a:pt x="228" y="132"/>
                    <a:pt x="228" y="132"/>
                  </a:cubicBezTo>
                  <a:cubicBezTo>
                    <a:pt x="226" y="132"/>
                    <a:pt x="224" y="131"/>
                    <a:pt x="223" y="129"/>
                  </a:cubicBezTo>
                  <a:cubicBezTo>
                    <a:pt x="222" y="128"/>
                    <a:pt x="222" y="128"/>
                    <a:pt x="222" y="128"/>
                  </a:cubicBezTo>
                  <a:cubicBezTo>
                    <a:pt x="220" y="126"/>
                    <a:pt x="219" y="124"/>
                    <a:pt x="216" y="124"/>
                  </a:cubicBezTo>
                  <a:cubicBezTo>
                    <a:pt x="213" y="122"/>
                    <a:pt x="210" y="120"/>
                    <a:pt x="208" y="116"/>
                  </a:cubicBezTo>
                  <a:cubicBezTo>
                    <a:pt x="203" y="114"/>
                    <a:pt x="203" y="114"/>
                    <a:pt x="203" y="114"/>
                  </a:cubicBezTo>
                  <a:cubicBezTo>
                    <a:pt x="203" y="114"/>
                    <a:pt x="203" y="114"/>
                    <a:pt x="203" y="114"/>
                  </a:cubicBezTo>
                  <a:cubicBezTo>
                    <a:pt x="203" y="114"/>
                    <a:pt x="203" y="114"/>
                    <a:pt x="203" y="114"/>
                  </a:cubicBezTo>
                  <a:cubicBezTo>
                    <a:pt x="203" y="114"/>
                    <a:pt x="203" y="114"/>
                    <a:pt x="203" y="114"/>
                  </a:cubicBezTo>
                  <a:cubicBezTo>
                    <a:pt x="196" y="107"/>
                    <a:pt x="196" y="107"/>
                    <a:pt x="196" y="107"/>
                  </a:cubicBezTo>
                  <a:cubicBezTo>
                    <a:pt x="196" y="107"/>
                    <a:pt x="196" y="107"/>
                    <a:pt x="196" y="107"/>
                  </a:cubicBezTo>
                  <a:cubicBezTo>
                    <a:pt x="195" y="102"/>
                    <a:pt x="195" y="102"/>
                    <a:pt x="195" y="102"/>
                  </a:cubicBezTo>
                  <a:cubicBezTo>
                    <a:pt x="195" y="101"/>
                    <a:pt x="195" y="101"/>
                    <a:pt x="195" y="101"/>
                  </a:cubicBezTo>
                  <a:cubicBezTo>
                    <a:pt x="208" y="84"/>
                    <a:pt x="208" y="84"/>
                    <a:pt x="208" y="84"/>
                  </a:cubicBezTo>
                  <a:cubicBezTo>
                    <a:pt x="208" y="82"/>
                    <a:pt x="208" y="82"/>
                    <a:pt x="208" y="81"/>
                  </a:cubicBezTo>
                  <a:cubicBezTo>
                    <a:pt x="206" y="76"/>
                    <a:pt x="206" y="76"/>
                    <a:pt x="206" y="76"/>
                  </a:cubicBezTo>
                  <a:cubicBezTo>
                    <a:pt x="199" y="78"/>
                    <a:pt x="199" y="78"/>
                    <a:pt x="199" y="78"/>
                  </a:cubicBezTo>
                  <a:cubicBezTo>
                    <a:pt x="198" y="78"/>
                    <a:pt x="198" y="78"/>
                    <a:pt x="198" y="78"/>
                  </a:cubicBezTo>
                  <a:cubicBezTo>
                    <a:pt x="198" y="79"/>
                    <a:pt x="198" y="79"/>
                    <a:pt x="198" y="79"/>
                  </a:cubicBezTo>
                  <a:cubicBezTo>
                    <a:pt x="198" y="79"/>
                    <a:pt x="198" y="79"/>
                    <a:pt x="198" y="79"/>
                  </a:cubicBezTo>
                  <a:cubicBezTo>
                    <a:pt x="180" y="80"/>
                    <a:pt x="180" y="80"/>
                    <a:pt x="180" y="80"/>
                  </a:cubicBezTo>
                  <a:cubicBezTo>
                    <a:pt x="174" y="82"/>
                    <a:pt x="174" y="82"/>
                    <a:pt x="174" y="82"/>
                  </a:cubicBezTo>
                  <a:cubicBezTo>
                    <a:pt x="171" y="84"/>
                    <a:pt x="171" y="84"/>
                    <a:pt x="171" y="84"/>
                  </a:cubicBezTo>
                  <a:cubicBezTo>
                    <a:pt x="170" y="86"/>
                    <a:pt x="170" y="86"/>
                    <a:pt x="170" y="86"/>
                  </a:cubicBezTo>
                  <a:cubicBezTo>
                    <a:pt x="168" y="88"/>
                    <a:pt x="166" y="90"/>
                    <a:pt x="162" y="89"/>
                  </a:cubicBezTo>
                  <a:cubicBezTo>
                    <a:pt x="162" y="89"/>
                    <a:pt x="162" y="89"/>
                    <a:pt x="162" y="89"/>
                  </a:cubicBezTo>
                  <a:cubicBezTo>
                    <a:pt x="162" y="88"/>
                    <a:pt x="162" y="88"/>
                    <a:pt x="162" y="88"/>
                  </a:cubicBezTo>
                  <a:cubicBezTo>
                    <a:pt x="156" y="84"/>
                    <a:pt x="156" y="84"/>
                    <a:pt x="156" y="8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52" y="72"/>
                    <a:pt x="150" y="69"/>
                    <a:pt x="150" y="67"/>
                  </a:cubicBezTo>
                  <a:cubicBezTo>
                    <a:pt x="148" y="58"/>
                    <a:pt x="148" y="58"/>
                    <a:pt x="148" y="58"/>
                  </a:cubicBezTo>
                  <a:cubicBezTo>
                    <a:pt x="144" y="54"/>
                    <a:pt x="144" y="54"/>
                    <a:pt x="144" y="54"/>
                  </a:cubicBezTo>
                  <a:cubicBezTo>
                    <a:pt x="140" y="50"/>
                    <a:pt x="140" y="50"/>
                    <a:pt x="140" y="50"/>
                  </a:cubicBezTo>
                  <a:cubicBezTo>
                    <a:pt x="138" y="49"/>
                    <a:pt x="138" y="49"/>
                    <a:pt x="138" y="49"/>
                  </a:cubicBezTo>
                  <a:cubicBezTo>
                    <a:pt x="145" y="40"/>
                    <a:pt x="145" y="40"/>
                    <a:pt x="145" y="40"/>
                  </a:cubicBezTo>
                  <a:cubicBezTo>
                    <a:pt x="146" y="34"/>
                    <a:pt x="146" y="34"/>
                    <a:pt x="146" y="34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34" y="12"/>
                    <a:pt x="134" y="12"/>
                    <a:pt x="134" y="12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7"/>
                    <a:pt x="128" y="7"/>
                    <a:pt x="128" y="7"/>
                  </a:cubicBezTo>
                  <a:cubicBezTo>
                    <a:pt x="128" y="7"/>
                    <a:pt x="128" y="7"/>
                    <a:pt x="128" y="7"/>
                  </a:cubicBezTo>
                  <a:cubicBezTo>
                    <a:pt x="128" y="7"/>
                    <a:pt x="128" y="7"/>
                    <a:pt x="128" y="7"/>
                  </a:cubicBezTo>
                  <a:cubicBezTo>
                    <a:pt x="123" y="1"/>
                    <a:pt x="123" y="1"/>
                    <a:pt x="123" y="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08" y="2"/>
                    <a:pt x="108" y="2"/>
                    <a:pt x="108" y="2"/>
                  </a:cubicBezTo>
                  <a:cubicBezTo>
                    <a:pt x="106" y="4"/>
                    <a:pt x="106" y="4"/>
                    <a:pt x="106" y="4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6" y="34"/>
                    <a:pt x="82" y="36"/>
                    <a:pt x="77" y="37"/>
                  </a:cubicBezTo>
                  <a:cubicBezTo>
                    <a:pt x="76" y="38"/>
                    <a:pt x="76" y="38"/>
                    <a:pt x="76" y="38"/>
                  </a:cubicBezTo>
                  <a:cubicBezTo>
                    <a:pt x="76" y="38"/>
                    <a:pt x="76" y="38"/>
                    <a:pt x="76" y="38"/>
                  </a:cubicBezTo>
                  <a:cubicBezTo>
                    <a:pt x="76" y="38"/>
                    <a:pt x="76" y="38"/>
                    <a:pt x="76" y="38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6" y="42"/>
                    <a:pt x="53" y="44"/>
                    <a:pt x="49" y="44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4" y="62"/>
                    <a:pt x="32" y="65"/>
                    <a:pt x="30" y="66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22" y="75"/>
                    <a:pt x="22" y="75"/>
                    <a:pt x="22" y="75"/>
                  </a:cubicBezTo>
                  <a:cubicBezTo>
                    <a:pt x="20" y="76"/>
                    <a:pt x="18" y="76"/>
                    <a:pt x="16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4" y="79"/>
                    <a:pt x="4" y="79"/>
                    <a:pt x="4" y="79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11" y="116"/>
                    <a:pt x="11" y="116"/>
                    <a:pt x="11" y="116"/>
                  </a:cubicBezTo>
                  <a:cubicBezTo>
                    <a:pt x="20" y="118"/>
                    <a:pt x="20" y="118"/>
                    <a:pt x="20" y="118"/>
                  </a:cubicBezTo>
                  <a:cubicBezTo>
                    <a:pt x="33" y="119"/>
                    <a:pt x="33" y="119"/>
                    <a:pt x="33" y="119"/>
                  </a:cubicBezTo>
                  <a:cubicBezTo>
                    <a:pt x="38" y="118"/>
                    <a:pt x="38" y="118"/>
                    <a:pt x="38" y="118"/>
                  </a:cubicBezTo>
                  <a:cubicBezTo>
                    <a:pt x="39" y="118"/>
                    <a:pt x="39" y="118"/>
                    <a:pt x="39" y="118"/>
                  </a:cubicBezTo>
                  <a:cubicBezTo>
                    <a:pt x="40" y="118"/>
                    <a:pt x="40" y="118"/>
                    <a:pt x="40" y="118"/>
                  </a:cubicBezTo>
                  <a:cubicBezTo>
                    <a:pt x="50" y="122"/>
                    <a:pt x="50" y="122"/>
                    <a:pt x="50" y="122"/>
                  </a:cubicBezTo>
                  <a:cubicBezTo>
                    <a:pt x="50" y="122"/>
                    <a:pt x="50" y="122"/>
                    <a:pt x="50" y="122"/>
                  </a:cubicBezTo>
                  <a:cubicBezTo>
                    <a:pt x="51" y="122"/>
                    <a:pt x="51" y="122"/>
                    <a:pt x="51" y="122"/>
                  </a:cubicBezTo>
                  <a:cubicBezTo>
                    <a:pt x="56" y="127"/>
                    <a:pt x="56" y="127"/>
                    <a:pt x="56" y="127"/>
                  </a:cubicBezTo>
                  <a:cubicBezTo>
                    <a:pt x="68" y="131"/>
                    <a:pt x="68" y="131"/>
                    <a:pt x="68" y="131"/>
                  </a:cubicBezTo>
                  <a:cubicBezTo>
                    <a:pt x="69" y="131"/>
                    <a:pt x="69" y="131"/>
                    <a:pt x="69" y="131"/>
                  </a:cubicBezTo>
                  <a:cubicBezTo>
                    <a:pt x="77" y="136"/>
                    <a:pt x="77" y="136"/>
                    <a:pt x="77" y="136"/>
                  </a:cubicBezTo>
                  <a:cubicBezTo>
                    <a:pt x="96" y="154"/>
                    <a:pt x="96" y="154"/>
                    <a:pt x="96" y="154"/>
                  </a:cubicBezTo>
                  <a:cubicBezTo>
                    <a:pt x="105" y="158"/>
                    <a:pt x="105" y="158"/>
                    <a:pt x="105" y="158"/>
                  </a:cubicBezTo>
                  <a:cubicBezTo>
                    <a:pt x="109" y="156"/>
                    <a:pt x="109" y="156"/>
                    <a:pt x="109" y="156"/>
                  </a:cubicBezTo>
                  <a:cubicBezTo>
                    <a:pt x="112" y="150"/>
                    <a:pt x="112" y="150"/>
                    <a:pt x="112" y="150"/>
                  </a:cubicBezTo>
                  <a:cubicBezTo>
                    <a:pt x="110" y="139"/>
                    <a:pt x="110" y="139"/>
                    <a:pt x="110" y="139"/>
                  </a:cubicBezTo>
                  <a:cubicBezTo>
                    <a:pt x="110" y="136"/>
                    <a:pt x="113" y="134"/>
                    <a:pt x="118" y="132"/>
                  </a:cubicBezTo>
                  <a:cubicBezTo>
                    <a:pt x="118" y="131"/>
                    <a:pt x="118" y="131"/>
                    <a:pt x="118" y="131"/>
                  </a:cubicBezTo>
                  <a:cubicBezTo>
                    <a:pt x="143" y="146"/>
                    <a:pt x="143" y="146"/>
                    <a:pt x="143" y="146"/>
                  </a:cubicBezTo>
                  <a:cubicBezTo>
                    <a:pt x="146" y="145"/>
                    <a:pt x="146" y="145"/>
                    <a:pt x="146" y="145"/>
                  </a:cubicBezTo>
                  <a:cubicBezTo>
                    <a:pt x="151" y="142"/>
                    <a:pt x="151" y="142"/>
                    <a:pt x="151" y="142"/>
                  </a:cubicBezTo>
                  <a:cubicBezTo>
                    <a:pt x="152" y="142"/>
                    <a:pt x="152" y="142"/>
                    <a:pt x="152" y="142"/>
                  </a:cubicBezTo>
                  <a:cubicBezTo>
                    <a:pt x="155" y="142"/>
                    <a:pt x="155" y="142"/>
                    <a:pt x="155" y="142"/>
                  </a:cubicBezTo>
                  <a:cubicBezTo>
                    <a:pt x="160" y="138"/>
                    <a:pt x="160" y="138"/>
                    <a:pt x="160" y="138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62" y="138"/>
                    <a:pt x="162" y="138"/>
                    <a:pt x="162" y="138"/>
                  </a:cubicBezTo>
                  <a:cubicBezTo>
                    <a:pt x="176" y="148"/>
                    <a:pt x="176" y="148"/>
                    <a:pt x="176" y="148"/>
                  </a:cubicBezTo>
                  <a:cubicBezTo>
                    <a:pt x="177" y="149"/>
                    <a:pt x="177" y="149"/>
                    <a:pt x="177" y="149"/>
                  </a:cubicBezTo>
                  <a:cubicBezTo>
                    <a:pt x="186" y="156"/>
                    <a:pt x="186" y="156"/>
                    <a:pt x="186" y="156"/>
                  </a:cubicBezTo>
                  <a:cubicBezTo>
                    <a:pt x="188" y="158"/>
                    <a:pt x="192" y="161"/>
                    <a:pt x="194" y="165"/>
                  </a:cubicBezTo>
                  <a:cubicBezTo>
                    <a:pt x="199" y="170"/>
                    <a:pt x="199" y="170"/>
                    <a:pt x="199" y="170"/>
                  </a:cubicBezTo>
                  <a:cubicBezTo>
                    <a:pt x="202" y="169"/>
                    <a:pt x="202" y="169"/>
                    <a:pt x="202" y="169"/>
                  </a:cubicBezTo>
                  <a:cubicBezTo>
                    <a:pt x="206" y="162"/>
                    <a:pt x="206" y="162"/>
                    <a:pt x="206" y="162"/>
                  </a:cubicBezTo>
                  <a:cubicBezTo>
                    <a:pt x="215" y="168"/>
                    <a:pt x="215" y="168"/>
                    <a:pt x="215" y="168"/>
                  </a:cubicBezTo>
                  <a:cubicBezTo>
                    <a:pt x="215" y="168"/>
                    <a:pt x="215" y="168"/>
                    <a:pt x="215" y="168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22" y="176"/>
                    <a:pt x="222" y="176"/>
                    <a:pt x="222" y="176"/>
                  </a:cubicBezTo>
                  <a:cubicBezTo>
                    <a:pt x="240" y="190"/>
                    <a:pt x="240" y="190"/>
                    <a:pt x="240" y="190"/>
                  </a:cubicBezTo>
                  <a:cubicBezTo>
                    <a:pt x="240" y="190"/>
                    <a:pt x="240" y="190"/>
                    <a:pt x="240" y="190"/>
                  </a:cubicBezTo>
                  <a:cubicBezTo>
                    <a:pt x="246" y="196"/>
                    <a:pt x="246" y="196"/>
                    <a:pt x="246" y="196"/>
                  </a:cubicBezTo>
                  <a:cubicBezTo>
                    <a:pt x="261" y="191"/>
                    <a:pt x="261" y="191"/>
                    <a:pt x="261" y="191"/>
                  </a:cubicBezTo>
                  <a:cubicBezTo>
                    <a:pt x="262" y="203"/>
                    <a:pt x="262" y="203"/>
                    <a:pt x="262" y="203"/>
                  </a:cubicBezTo>
                  <a:cubicBezTo>
                    <a:pt x="269" y="210"/>
                    <a:pt x="269" y="210"/>
                    <a:pt x="269" y="210"/>
                  </a:cubicBezTo>
                  <a:cubicBezTo>
                    <a:pt x="269" y="210"/>
                    <a:pt x="269" y="210"/>
                    <a:pt x="269" y="210"/>
                  </a:cubicBezTo>
                  <a:cubicBezTo>
                    <a:pt x="269" y="210"/>
                    <a:pt x="269" y="210"/>
                    <a:pt x="269" y="210"/>
                  </a:cubicBezTo>
                  <a:cubicBezTo>
                    <a:pt x="274" y="218"/>
                    <a:pt x="274" y="218"/>
                    <a:pt x="274" y="218"/>
                  </a:cubicBezTo>
                  <a:cubicBezTo>
                    <a:pt x="274" y="219"/>
                    <a:pt x="274" y="219"/>
                    <a:pt x="274" y="219"/>
                  </a:cubicBezTo>
                  <a:cubicBezTo>
                    <a:pt x="274" y="219"/>
                    <a:pt x="274" y="219"/>
                    <a:pt x="274" y="219"/>
                  </a:cubicBezTo>
                  <a:cubicBezTo>
                    <a:pt x="274" y="220"/>
                    <a:pt x="274" y="220"/>
                    <a:pt x="274" y="220"/>
                  </a:cubicBezTo>
                  <a:cubicBezTo>
                    <a:pt x="280" y="247"/>
                    <a:pt x="280" y="247"/>
                    <a:pt x="280" y="247"/>
                  </a:cubicBezTo>
                  <a:cubicBezTo>
                    <a:pt x="286" y="258"/>
                    <a:pt x="286" y="258"/>
                    <a:pt x="286" y="258"/>
                  </a:cubicBezTo>
                  <a:cubicBezTo>
                    <a:pt x="278" y="279"/>
                    <a:pt x="278" y="279"/>
                    <a:pt x="278" y="279"/>
                  </a:cubicBezTo>
                  <a:cubicBezTo>
                    <a:pt x="278" y="280"/>
                    <a:pt x="278" y="280"/>
                    <a:pt x="278" y="280"/>
                  </a:cubicBezTo>
                  <a:cubicBezTo>
                    <a:pt x="272" y="282"/>
                    <a:pt x="272" y="282"/>
                    <a:pt x="272" y="282"/>
                  </a:cubicBezTo>
                  <a:cubicBezTo>
                    <a:pt x="272" y="288"/>
                    <a:pt x="272" y="288"/>
                    <a:pt x="272" y="288"/>
                  </a:cubicBezTo>
                  <a:cubicBezTo>
                    <a:pt x="271" y="288"/>
                    <a:pt x="271" y="288"/>
                    <a:pt x="271" y="288"/>
                  </a:cubicBezTo>
                  <a:cubicBezTo>
                    <a:pt x="264" y="299"/>
                    <a:pt x="264" y="299"/>
                    <a:pt x="264" y="299"/>
                  </a:cubicBezTo>
                  <a:cubicBezTo>
                    <a:pt x="264" y="299"/>
                    <a:pt x="264" y="299"/>
                    <a:pt x="264" y="299"/>
                  </a:cubicBezTo>
                  <a:cubicBezTo>
                    <a:pt x="254" y="300"/>
                    <a:pt x="254" y="300"/>
                    <a:pt x="254" y="300"/>
                  </a:cubicBezTo>
                  <a:cubicBezTo>
                    <a:pt x="244" y="308"/>
                    <a:pt x="244" y="308"/>
                    <a:pt x="244" y="308"/>
                  </a:cubicBezTo>
                  <a:cubicBezTo>
                    <a:pt x="246" y="309"/>
                    <a:pt x="247" y="310"/>
                    <a:pt x="250" y="311"/>
                  </a:cubicBezTo>
                  <a:cubicBezTo>
                    <a:pt x="254" y="312"/>
                    <a:pt x="254" y="316"/>
                    <a:pt x="252" y="321"/>
                  </a:cubicBezTo>
                  <a:cubicBezTo>
                    <a:pt x="252" y="322"/>
                    <a:pt x="252" y="322"/>
                    <a:pt x="252" y="322"/>
                  </a:cubicBezTo>
                  <a:cubicBezTo>
                    <a:pt x="246" y="328"/>
                    <a:pt x="246" y="328"/>
                    <a:pt x="246" y="328"/>
                  </a:cubicBezTo>
                  <a:cubicBezTo>
                    <a:pt x="245" y="328"/>
                    <a:pt x="245" y="328"/>
                    <a:pt x="245" y="328"/>
                  </a:cubicBezTo>
                  <a:cubicBezTo>
                    <a:pt x="245" y="329"/>
                    <a:pt x="245" y="329"/>
                    <a:pt x="245" y="329"/>
                  </a:cubicBezTo>
                  <a:cubicBezTo>
                    <a:pt x="244" y="329"/>
                    <a:pt x="244" y="329"/>
                    <a:pt x="244" y="329"/>
                  </a:cubicBezTo>
                  <a:cubicBezTo>
                    <a:pt x="244" y="329"/>
                    <a:pt x="244" y="329"/>
                    <a:pt x="244" y="329"/>
                  </a:cubicBezTo>
                  <a:cubicBezTo>
                    <a:pt x="225" y="326"/>
                    <a:pt x="225" y="326"/>
                    <a:pt x="225" y="326"/>
                  </a:cubicBezTo>
                  <a:cubicBezTo>
                    <a:pt x="224" y="333"/>
                    <a:pt x="224" y="333"/>
                    <a:pt x="224" y="333"/>
                  </a:cubicBezTo>
                  <a:cubicBezTo>
                    <a:pt x="226" y="348"/>
                    <a:pt x="226" y="348"/>
                    <a:pt x="226" y="348"/>
                  </a:cubicBezTo>
                  <a:cubicBezTo>
                    <a:pt x="242" y="354"/>
                    <a:pt x="242" y="354"/>
                    <a:pt x="242" y="354"/>
                  </a:cubicBezTo>
                  <a:cubicBezTo>
                    <a:pt x="242" y="355"/>
                    <a:pt x="242" y="355"/>
                    <a:pt x="242" y="355"/>
                  </a:cubicBezTo>
                  <a:cubicBezTo>
                    <a:pt x="242" y="355"/>
                    <a:pt x="242" y="355"/>
                    <a:pt x="242" y="355"/>
                  </a:cubicBezTo>
                  <a:cubicBezTo>
                    <a:pt x="248" y="353"/>
                    <a:pt x="248" y="353"/>
                    <a:pt x="248" y="353"/>
                  </a:cubicBezTo>
                  <a:cubicBezTo>
                    <a:pt x="249" y="353"/>
                    <a:pt x="249" y="353"/>
                    <a:pt x="249" y="353"/>
                  </a:cubicBezTo>
                  <a:cubicBezTo>
                    <a:pt x="250" y="352"/>
                    <a:pt x="250" y="352"/>
                    <a:pt x="250" y="352"/>
                  </a:cubicBezTo>
                  <a:cubicBezTo>
                    <a:pt x="250" y="353"/>
                    <a:pt x="250" y="353"/>
                    <a:pt x="250" y="353"/>
                  </a:cubicBezTo>
                  <a:cubicBezTo>
                    <a:pt x="250" y="353"/>
                    <a:pt x="250" y="353"/>
                    <a:pt x="250" y="353"/>
                  </a:cubicBezTo>
                  <a:cubicBezTo>
                    <a:pt x="255" y="356"/>
                    <a:pt x="255" y="356"/>
                    <a:pt x="255" y="356"/>
                  </a:cubicBezTo>
                  <a:cubicBezTo>
                    <a:pt x="262" y="356"/>
                    <a:pt x="262" y="356"/>
                    <a:pt x="262" y="356"/>
                  </a:cubicBezTo>
                  <a:cubicBezTo>
                    <a:pt x="264" y="355"/>
                    <a:pt x="264" y="355"/>
                    <a:pt x="264" y="355"/>
                  </a:cubicBezTo>
                  <a:cubicBezTo>
                    <a:pt x="262" y="348"/>
                    <a:pt x="262" y="348"/>
                    <a:pt x="262" y="348"/>
                  </a:cubicBezTo>
                  <a:cubicBezTo>
                    <a:pt x="262" y="348"/>
                    <a:pt x="262" y="348"/>
                    <a:pt x="262" y="348"/>
                  </a:cubicBezTo>
                  <a:cubicBezTo>
                    <a:pt x="262" y="348"/>
                    <a:pt x="262" y="348"/>
                    <a:pt x="262" y="348"/>
                  </a:cubicBezTo>
                  <a:cubicBezTo>
                    <a:pt x="260" y="340"/>
                    <a:pt x="260" y="340"/>
                    <a:pt x="260" y="340"/>
                  </a:cubicBezTo>
                  <a:cubicBezTo>
                    <a:pt x="260" y="339"/>
                    <a:pt x="260" y="339"/>
                    <a:pt x="260" y="339"/>
                  </a:cubicBezTo>
                  <a:cubicBezTo>
                    <a:pt x="260" y="338"/>
                    <a:pt x="260" y="338"/>
                    <a:pt x="260" y="338"/>
                  </a:cubicBezTo>
                  <a:cubicBezTo>
                    <a:pt x="260" y="338"/>
                    <a:pt x="260" y="338"/>
                    <a:pt x="260" y="338"/>
                  </a:cubicBezTo>
                  <a:cubicBezTo>
                    <a:pt x="260" y="338"/>
                    <a:pt x="260" y="338"/>
                    <a:pt x="260" y="338"/>
                  </a:cubicBezTo>
                  <a:cubicBezTo>
                    <a:pt x="263" y="335"/>
                    <a:pt x="263" y="335"/>
                    <a:pt x="263" y="335"/>
                  </a:cubicBezTo>
                  <a:cubicBezTo>
                    <a:pt x="264" y="334"/>
                    <a:pt x="264" y="334"/>
                    <a:pt x="264" y="334"/>
                  </a:cubicBezTo>
                  <a:cubicBezTo>
                    <a:pt x="264" y="334"/>
                    <a:pt x="264" y="334"/>
                    <a:pt x="264" y="334"/>
                  </a:cubicBezTo>
                  <a:cubicBezTo>
                    <a:pt x="264" y="334"/>
                    <a:pt x="264" y="334"/>
                    <a:pt x="264" y="334"/>
                  </a:cubicBezTo>
                  <a:cubicBezTo>
                    <a:pt x="268" y="328"/>
                    <a:pt x="268" y="328"/>
                    <a:pt x="268" y="328"/>
                  </a:cubicBezTo>
                  <a:cubicBezTo>
                    <a:pt x="269" y="327"/>
                    <a:pt x="269" y="327"/>
                    <a:pt x="269" y="327"/>
                  </a:cubicBezTo>
                  <a:cubicBezTo>
                    <a:pt x="276" y="322"/>
                    <a:pt x="276" y="322"/>
                    <a:pt x="276" y="322"/>
                  </a:cubicBezTo>
                  <a:cubicBezTo>
                    <a:pt x="276" y="322"/>
                    <a:pt x="276" y="322"/>
                    <a:pt x="276" y="322"/>
                  </a:cubicBezTo>
                  <a:cubicBezTo>
                    <a:pt x="276" y="321"/>
                    <a:pt x="276" y="321"/>
                    <a:pt x="276" y="321"/>
                  </a:cubicBezTo>
                  <a:cubicBezTo>
                    <a:pt x="277" y="321"/>
                    <a:pt x="277" y="321"/>
                    <a:pt x="277" y="321"/>
                  </a:cubicBezTo>
                  <a:cubicBezTo>
                    <a:pt x="277" y="321"/>
                    <a:pt x="277" y="321"/>
                    <a:pt x="277" y="321"/>
                  </a:cubicBezTo>
                  <a:cubicBezTo>
                    <a:pt x="286" y="320"/>
                    <a:pt x="286" y="320"/>
                    <a:pt x="286" y="320"/>
                  </a:cubicBezTo>
                  <a:cubicBezTo>
                    <a:pt x="286" y="322"/>
                    <a:pt x="286" y="322"/>
                    <a:pt x="286" y="322"/>
                  </a:cubicBezTo>
                  <a:cubicBezTo>
                    <a:pt x="286" y="325"/>
                    <a:pt x="286" y="327"/>
                    <a:pt x="286" y="328"/>
                  </a:cubicBezTo>
                  <a:cubicBezTo>
                    <a:pt x="288" y="332"/>
                    <a:pt x="288" y="332"/>
                    <a:pt x="288" y="332"/>
                  </a:cubicBezTo>
                  <a:cubicBezTo>
                    <a:pt x="290" y="337"/>
                    <a:pt x="290" y="337"/>
                    <a:pt x="290" y="337"/>
                  </a:cubicBezTo>
                  <a:cubicBezTo>
                    <a:pt x="298" y="342"/>
                    <a:pt x="298" y="342"/>
                    <a:pt x="298" y="342"/>
                  </a:cubicBezTo>
                  <a:cubicBezTo>
                    <a:pt x="320" y="344"/>
                    <a:pt x="320" y="344"/>
                    <a:pt x="320" y="344"/>
                  </a:cubicBezTo>
                  <a:cubicBezTo>
                    <a:pt x="321" y="344"/>
                    <a:pt x="321" y="344"/>
                    <a:pt x="321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5"/>
                    <a:pt x="322" y="345"/>
                    <a:pt x="322" y="345"/>
                  </a:cubicBezTo>
                  <a:cubicBezTo>
                    <a:pt x="322" y="346"/>
                    <a:pt x="322" y="346"/>
                    <a:pt x="322" y="346"/>
                  </a:cubicBezTo>
                  <a:cubicBezTo>
                    <a:pt x="322" y="353"/>
                    <a:pt x="322" y="353"/>
                    <a:pt x="322" y="353"/>
                  </a:cubicBezTo>
                  <a:cubicBezTo>
                    <a:pt x="328" y="360"/>
                    <a:pt x="328" y="360"/>
                    <a:pt x="328" y="360"/>
                  </a:cubicBezTo>
                  <a:cubicBezTo>
                    <a:pt x="333" y="362"/>
                    <a:pt x="333" y="362"/>
                    <a:pt x="333" y="362"/>
                  </a:cubicBezTo>
                  <a:cubicBezTo>
                    <a:pt x="334" y="362"/>
                    <a:pt x="334" y="362"/>
                    <a:pt x="334" y="362"/>
                  </a:cubicBezTo>
                  <a:cubicBezTo>
                    <a:pt x="334" y="362"/>
                    <a:pt x="334" y="362"/>
                    <a:pt x="334" y="362"/>
                  </a:cubicBezTo>
                  <a:cubicBezTo>
                    <a:pt x="334" y="363"/>
                    <a:pt x="334" y="363"/>
                    <a:pt x="334" y="363"/>
                  </a:cubicBezTo>
                  <a:cubicBezTo>
                    <a:pt x="334" y="366"/>
                    <a:pt x="334" y="366"/>
                    <a:pt x="334" y="366"/>
                  </a:cubicBezTo>
                  <a:cubicBezTo>
                    <a:pt x="334" y="370"/>
                    <a:pt x="334" y="370"/>
                    <a:pt x="334" y="370"/>
                  </a:cubicBezTo>
                  <a:cubicBezTo>
                    <a:pt x="332" y="378"/>
                    <a:pt x="332" y="378"/>
                    <a:pt x="332" y="378"/>
                  </a:cubicBezTo>
                  <a:cubicBezTo>
                    <a:pt x="335" y="380"/>
                    <a:pt x="335" y="380"/>
                    <a:pt x="335" y="380"/>
                  </a:cubicBezTo>
                  <a:cubicBezTo>
                    <a:pt x="338" y="380"/>
                    <a:pt x="341" y="380"/>
                    <a:pt x="344" y="382"/>
                  </a:cubicBezTo>
                  <a:cubicBezTo>
                    <a:pt x="353" y="386"/>
                    <a:pt x="353" y="386"/>
                    <a:pt x="353" y="386"/>
                  </a:cubicBezTo>
                  <a:cubicBezTo>
                    <a:pt x="358" y="382"/>
                    <a:pt x="358" y="382"/>
                    <a:pt x="358" y="382"/>
                  </a:cubicBezTo>
                  <a:cubicBezTo>
                    <a:pt x="364" y="375"/>
                    <a:pt x="364" y="375"/>
                    <a:pt x="364" y="375"/>
                  </a:cubicBezTo>
                  <a:cubicBezTo>
                    <a:pt x="365" y="372"/>
                    <a:pt x="365" y="372"/>
                    <a:pt x="365" y="372"/>
                  </a:cubicBezTo>
                  <a:cubicBezTo>
                    <a:pt x="365" y="372"/>
                    <a:pt x="365" y="372"/>
                    <a:pt x="365" y="372"/>
                  </a:cubicBezTo>
                  <a:cubicBezTo>
                    <a:pt x="366" y="371"/>
                    <a:pt x="366" y="371"/>
                    <a:pt x="366" y="371"/>
                  </a:cubicBezTo>
                  <a:cubicBezTo>
                    <a:pt x="367" y="370"/>
                    <a:pt x="367" y="370"/>
                    <a:pt x="367" y="370"/>
                  </a:cubicBezTo>
                  <a:cubicBezTo>
                    <a:pt x="367" y="370"/>
                    <a:pt x="367" y="370"/>
                    <a:pt x="367" y="370"/>
                  </a:cubicBezTo>
                  <a:cubicBezTo>
                    <a:pt x="365" y="361"/>
                    <a:pt x="365" y="361"/>
                    <a:pt x="365" y="361"/>
                  </a:cubicBezTo>
                  <a:cubicBezTo>
                    <a:pt x="364" y="357"/>
                    <a:pt x="364" y="357"/>
                    <a:pt x="364" y="357"/>
                  </a:cubicBezTo>
                  <a:cubicBezTo>
                    <a:pt x="364" y="356"/>
                    <a:pt x="364" y="356"/>
                    <a:pt x="364" y="356"/>
                  </a:cubicBezTo>
                  <a:cubicBezTo>
                    <a:pt x="364" y="356"/>
                    <a:pt x="364" y="356"/>
                    <a:pt x="364" y="356"/>
                  </a:cubicBezTo>
                  <a:cubicBezTo>
                    <a:pt x="364" y="356"/>
                    <a:pt x="364" y="356"/>
                    <a:pt x="364" y="356"/>
                  </a:cubicBezTo>
                  <a:cubicBezTo>
                    <a:pt x="364" y="355"/>
                    <a:pt x="364" y="355"/>
                    <a:pt x="364" y="355"/>
                  </a:cubicBezTo>
                  <a:cubicBezTo>
                    <a:pt x="368" y="350"/>
                    <a:pt x="368" y="350"/>
                    <a:pt x="368" y="350"/>
                  </a:cubicBezTo>
                  <a:cubicBezTo>
                    <a:pt x="368" y="350"/>
                    <a:pt x="368" y="350"/>
                    <a:pt x="368" y="350"/>
                  </a:cubicBezTo>
                  <a:cubicBezTo>
                    <a:pt x="368" y="350"/>
                    <a:pt x="368" y="350"/>
                    <a:pt x="368" y="350"/>
                  </a:cubicBezTo>
                  <a:cubicBezTo>
                    <a:pt x="374" y="345"/>
                    <a:pt x="374" y="345"/>
                    <a:pt x="374" y="345"/>
                  </a:cubicBezTo>
                  <a:cubicBezTo>
                    <a:pt x="375" y="345"/>
                    <a:pt x="375" y="345"/>
                    <a:pt x="375" y="345"/>
                  </a:cubicBezTo>
                  <a:cubicBezTo>
                    <a:pt x="388" y="345"/>
                    <a:pt x="388" y="345"/>
                    <a:pt x="388" y="345"/>
                  </a:cubicBezTo>
                  <a:cubicBezTo>
                    <a:pt x="390" y="344"/>
                    <a:pt x="390" y="344"/>
                    <a:pt x="390" y="344"/>
                  </a:cubicBezTo>
                  <a:cubicBezTo>
                    <a:pt x="390" y="338"/>
                    <a:pt x="390" y="338"/>
                    <a:pt x="390" y="338"/>
                  </a:cubicBezTo>
                  <a:cubicBezTo>
                    <a:pt x="388" y="332"/>
                    <a:pt x="388" y="332"/>
                    <a:pt x="388" y="332"/>
                  </a:cubicBezTo>
                  <a:cubicBezTo>
                    <a:pt x="383" y="324"/>
                    <a:pt x="383" y="324"/>
                    <a:pt x="383" y="324"/>
                  </a:cubicBezTo>
                  <a:cubicBezTo>
                    <a:pt x="383" y="324"/>
                    <a:pt x="383" y="324"/>
                    <a:pt x="383" y="324"/>
                  </a:cubicBezTo>
                  <a:cubicBezTo>
                    <a:pt x="383" y="324"/>
                    <a:pt x="383" y="324"/>
                    <a:pt x="383" y="324"/>
                  </a:cubicBezTo>
                  <a:cubicBezTo>
                    <a:pt x="383" y="314"/>
                    <a:pt x="383" y="314"/>
                    <a:pt x="383" y="314"/>
                  </a:cubicBezTo>
                  <a:cubicBezTo>
                    <a:pt x="383" y="313"/>
                    <a:pt x="383" y="313"/>
                    <a:pt x="383" y="313"/>
                  </a:cubicBezTo>
                  <a:cubicBezTo>
                    <a:pt x="383" y="313"/>
                    <a:pt x="383" y="313"/>
                    <a:pt x="383" y="313"/>
                  </a:cubicBezTo>
                  <a:cubicBezTo>
                    <a:pt x="385" y="307"/>
                    <a:pt x="385" y="307"/>
                    <a:pt x="385" y="307"/>
                  </a:cubicBezTo>
                  <a:cubicBezTo>
                    <a:pt x="385" y="307"/>
                    <a:pt x="385" y="307"/>
                    <a:pt x="385" y="307"/>
                  </a:cubicBezTo>
                  <a:cubicBezTo>
                    <a:pt x="386" y="307"/>
                    <a:pt x="386" y="307"/>
                    <a:pt x="386" y="307"/>
                  </a:cubicBezTo>
                  <a:cubicBezTo>
                    <a:pt x="386" y="307"/>
                    <a:pt x="386" y="307"/>
                    <a:pt x="386" y="307"/>
                  </a:cubicBezTo>
                  <a:cubicBezTo>
                    <a:pt x="396" y="291"/>
                    <a:pt x="396" y="291"/>
                    <a:pt x="396" y="291"/>
                  </a:cubicBezTo>
                  <a:cubicBezTo>
                    <a:pt x="397" y="291"/>
                    <a:pt x="397" y="291"/>
                    <a:pt x="397" y="291"/>
                  </a:cubicBezTo>
                  <a:cubicBezTo>
                    <a:pt x="397" y="291"/>
                    <a:pt x="397" y="291"/>
                    <a:pt x="397" y="291"/>
                  </a:cubicBezTo>
                  <a:cubicBezTo>
                    <a:pt x="398" y="290"/>
                    <a:pt x="398" y="290"/>
                    <a:pt x="398" y="290"/>
                  </a:cubicBezTo>
                  <a:cubicBezTo>
                    <a:pt x="400" y="290"/>
                    <a:pt x="400" y="290"/>
                    <a:pt x="400" y="290"/>
                  </a:cubicBezTo>
                  <a:cubicBezTo>
                    <a:pt x="404" y="291"/>
                    <a:pt x="404" y="291"/>
                    <a:pt x="404" y="291"/>
                  </a:cubicBezTo>
                  <a:cubicBezTo>
                    <a:pt x="414" y="296"/>
                    <a:pt x="414" y="296"/>
                    <a:pt x="414" y="296"/>
                  </a:cubicBezTo>
                  <a:cubicBezTo>
                    <a:pt x="420" y="298"/>
                    <a:pt x="420" y="298"/>
                    <a:pt x="420" y="298"/>
                  </a:cubicBezTo>
                  <a:cubicBezTo>
                    <a:pt x="420" y="295"/>
                    <a:pt x="420" y="295"/>
                    <a:pt x="420" y="295"/>
                  </a:cubicBezTo>
                  <a:cubicBezTo>
                    <a:pt x="419" y="294"/>
                    <a:pt x="419" y="294"/>
                    <a:pt x="419" y="294"/>
                  </a:cubicBezTo>
                  <a:cubicBezTo>
                    <a:pt x="419" y="293"/>
                    <a:pt x="419" y="293"/>
                    <a:pt x="419" y="293"/>
                  </a:cubicBezTo>
                  <a:cubicBezTo>
                    <a:pt x="419" y="290"/>
                    <a:pt x="420" y="288"/>
                    <a:pt x="423" y="286"/>
                  </a:cubicBezTo>
                  <a:cubicBezTo>
                    <a:pt x="430" y="281"/>
                    <a:pt x="430" y="281"/>
                    <a:pt x="430" y="281"/>
                  </a:cubicBezTo>
                  <a:cubicBezTo>
                    <a:pt x="430" y="281"/>
                    <a:pt x="430" y="281"/>
                    <a:pt x="430" y="281"/>
                  </a:cubicBezTo>
                  <a:cubicBezTo>
                    <a:pt x="430" y="281"/>
                    <a:pt x="430" y="281"/>
                    <a:pt x="430" y="281"/>
                  </a:cubicBezTo>
                  <a:cubicBezTo>
                    <a:pt x="430" y="280"/>
                    <a:pt x="430" y="280"/>
                    <a:pt x="430" y="280"/>
                  </a:cubicBezTo>
                  <a:cubicBezTo>
                    <a:pt x="434" y="279"/>
                    <a:pt x="437" y="278"/>
                    <a:pt x="438" y="278"/>
                  </a:cubicBezTo>
                  <a:cubicBezTo>
                    <a:pt x="445" y="278"/>
                    <a:pt x="445" y="278"/>
                    <a:pt x="445" y="278"/>
                  </a:cubicBezTo>
                  <a:cubicBezTo>
                    <a:pt x="446" y="278"/>
                    <a:pt x="446" y="278"/>
                    <a:pt x="446" y="278"/>
                  </a:cubicBezTo>
                  <a:cubicBezTo>
                    <a:pt x="446" y="278"/>
                    <a:pt x="446" y="278"/>
                    <a:pt x="446" y="278"/>
                  </a:cubicBezTo>
                  <a:cubicBezTo>
                    <a:pt x="450" y="278"/>
                    <a:pt x="450" y="278"/>
                    <a:pt x="450" y="278"/>
                  </a:cubicBezTo>
                  <a:cubicBezTo>
                    <a:pt x="452" y="268"/>
                    <a:pt x="452" y="268"/>
                    <a:pt x="452" y="268"/>
                  </a:cubicBezTo>
                  <a:cubicBezTo>
                    <a:pt x="452" y="262"/>
                    <a:pt x="452" y="262"/>
                    <a:pt x="452" y="262"/>
                  </a:cubicBezTo>
                  <a:cubicBezTo>
                    <a:pt x="452" y="257"/>
                    <a:pt x="452" y="254"/>
                    <a:pt x="454" y="254"/>
                  </a:cubicBezTo>
                  <a:cubicBezTo>
                    <a:pt x="456" y="248"/>
                    <a:pt x="456" y="248"/>
                    <a:pt x="456" y="248"/>
                  </a:cubicBezTo>
                  <a:cubicBezTo>
                    <a:pt x="453" y="244"/>
                    <a:pt x="453" y="244"/>
                    <a:pt x="453" y="244"/>
                  </a:cubicBezTo>
                  <a:cubicBezTo>
                    <a:pt x="448" y="240"/>
                    <a:pt x="448" y="240"/>
                    <a:pt x="448" y="240"/>
                  </a:cubicBezTo>
                  <a:cubicBezTo>
                    <a:pt x="438" y="238"/>
                    <a:pt x="438" y="238"/>
                    <a:pt x="438" y="238"/>
                  </a:cubicBezTo>
                  <a:cubicBezTo>
                    <a:pt x="436" y="238"/>
                    <a:pt x="432" y="236"/>
                    <a:pt x="426" y="230"/>
                  </a:cubicBezTo>
                  <a:cubicBezTo>
                    <a:pt x="420" y="228"/>
                    <a:pt x="420" y="228"/>
                    <a:pt x="420" y="228"/>
                  </a:cubicBezTo>
                  <a:cubicBezTo>
                    <a:pt x="420" y="228"/>
                    <a:pt x="420" y="228"/>
                    <a:pt x="420" y="228"/>
                  </a:cubicBezTo>
                  <a:cubicBezTo>
                    <a:pt x="420" y="227"/>
                    <a:pt x="420" y="227"/>
                    <a:pt x="420" y="227"/>
                  </a:cubicBezTo>
                  <a:cubicBezTo>
                    <a:pt x="412" y="218"/>
                    <a:pt x="412" y="218"/>
                    <a:pt x="412" y="218"/>
                  </a:cubicBezTo>
                  <a:cubicBezTo>
                    <a:pt x="406" y="218"/>
                    <a:pt x="406" y="218"/>
                    <a:pt x="406" y="218"/>
                  </a:cubicBezTo>
                  <a:cubicBezTo>
                    <a:pt x="405" y="218"/>
                    <a:pt x="405" y="218"/>
                    <a:pt x="405" y="218"/>
                  </a:cubicBezTo>
                  <a:cubicBezTo>
                    <a:pt x="405" y="218"/>
                    <a:pt x="405" y="218"/>
                    <a:pt x="405" y="218"/>
                  </a:cubicBezTo>
                  <a:cubicBezTo>
                    <a:pt x="399" y="215"/>
                    <a:pt x="399" y="215"/>
                    <a:pt x="399" y="215"/>
                  </a:cubicBezTo>
                  <a:cubicBezTo>
                    <a:pt x="395" y="220"/>
                    <a:pt x="395" y="220"/>
                    <a:pt x="395" y="220"/>
                  </a:cubicBezTo>
                  <a:cubicBezTo>
                    <a:pt x="394" y="238"/>
                    <a:pt x="394" y="238"/>
                    <a:pt x="394" y="238"/>
                  </a:cubicBezTo>
                  <a:cubicBezTo>
                    <a:pt x="396" y="246"/>
                    <a:pt x="396" y="246"/>
                    <a:pt x="396" y="246"/>
                  </a:cubicBezTo>
                  <a:cubicBezTo>
                    <a:pt x="398" y="246"/>
                    <a:pt x="398" y="246"/>
                    <a:pt x="398" y="246"/>
                  </a:cubicBezTo>
                  <a:cubicBezTo>
                    <a:pt x="399" y="246"/>
                    <a:pt x="399" y="246"/>
                    <a:pt x="399" y="246"/>
                  </a:cubicBezTo>
                  <a:cubicBezTo>
                    <a:pt x="404" y="248"/>
                    <a:pt x="404" y="248"/>
                    <a:pt x="404" y="248"/>
                  </a:cubicBezTo>
                  <a:cubicBezTo>
                    <a:pt x="404" y="248"/>
                    <a:pt x="404" y="248"/>
                    <a:pt x="404" y="248"/>
                  </a:cubicBezTo>
                  <a:cubicBezTo>
                    <a:pt x="404" y="248"/>
                    <a:pt x="404" y="248"/>
                    <a:pt x="404" y="248"/>
                  </a:cubicBezTo>
                  <a:cubicBezTo>
                    <a:pt x="407" y="255"/>
                    <a:pt x="407" y="255"/>
                    <a:pt x="407" y="255"/>
                  </a:cubicBezTo>
                  <a:cubicBezTo>
                    <a:pt x="408" y="255"/>
                    <a:pt x="408" y="255"/>
                    <a:pt x="408" y="255"/>
                  </a:cubicBezTo>
                  <a:cubicBezTo>
                    <a:pt x="408" y="256"/>
                    <a:pt x="408" y="256"/>
                    <a:pt x="408" y="256"/>
                  </a:cubicBezTo>
                  <a:cubicBezTo>
                    <a:pt x="408" y="256"/>
                    <a:pt x="408" y="256"/>
                    <a:pt x="408" y="256"/>
                  </a:cubicBezTo>
                  <a:cubicBezTo>
                    <a:pt x="408" y="256"/>
                    <a:pt x="408" y="256"/>
                    <a:pt x="408" y="256"/>
                  </a:cubicBezTo>
                  <a:cubicBezTo>
                    <a:pt x="406" y="268"/>
                    <a:pt x="406" y="268"/>
                    <a:pt x="406" y="268"/>
                  </a:cubicBezTo>
                  <a:cubicBezTo>
                    <a:pt x="406" y="269"/>
                    <a:pt x="406" y="269"/>
                    <a:pt x="406" y="269"/>
                  </a:cubicBezTo>
                  <a:cubicBezTo>
                    <a:pt x="406" y="270"/>
                    <a:pt x="406" y="270"/>
                    <a:pt x="406" y="270"/>
                  </a:cubicBezTo>
                  <a:cubicBezTo>
                    <a:pt x="406" y="270"/>
                    <a:pt x="406" y="270"/>
                    <a:pt x="406" y="270"/>
                  </a:cubicBezTo>
                  <a:cubicBezTo>
                    <a:pt x="404" y="271"/>
                    <a:pt x="402" y="272"/>
                    <a:pt x="400" y="273"/>
                  </a:cubicBezTo>
                  <a:cubicBezTo>
                    <a:pt x="399" y="274"/>
                    <a:pt x="399" y="274"/>
                    <a:pt x="399" y="274"/>
                  </a:cubicBezTo>
                  <a:cubicBezTo>
                    <a:pt x="399" y="273"/>
                    <a:pt x="399" y="273"/>
                    <a:pt x="399" y="273"/>
                  </a:cubicBezTo>
                  <a:cubicBezTo>
                    <a:pt x="398" y="273"/>
                    <a:pt x="398" y="273"/>
                    <a:pt x="398" y="273"/>
                  </a:cubicBezTo>
                  <a:cubicBezTo>
                    <a:pt x="396" y="272"/>
                    <a:pt x="396" y="272"/>
                    <a:pt x="396" y="272"/>
                  </a:cubicBezTo>
                  <a:cubicBezTo>
                    <a:pt x="389" y="275"/>
                    <a:pt x="389" y="275"/>
                    <a:pt x="389" y="275"/>
                  </a:cubicBezTo>
                  <a:cubicBezTo>
                    <a:pt x="389" y="275"/>
                    <a:pt x="389" y="275"/>
                    <a:pt x="389" y="275"/>
                  </a:cubicBezTo>
                  <a:cubicBezTo>
                    <a:pt x="389" y="276"/>
                    <a:pt x="389" y="276"/>
                    <a:pt x="389" y="276"/>
                  </a:cubicBezTo>
                  <a:cubicBezTo>
                    <a:pt x="390" y="276"/>
                    <a:pt x="390" y="276"/>
                    <a:pt x="390" y="276"/>
                  </a:cubicBezTo>
                  <a:cubicBezTo>
                    <a:pt x="391" y="287"/>
                    <a:pt x="391" y="287"/>
                    <a:pt x="391" y="287"/>
                  </a:cubicBezTo>
                  <a:cubicBezTo>
                    <a:pt x="391" y="289"/>
                    <a:pt x="390" y="290"/>
                    <a:pt x="388" y="290"/>
                  </a:cubicBezTo>
                  <a:cubicBezTo>
                    <a:pt x="384" y="290"/>
                    <a:pt x="384" y="290"/>
                    <a:pt x="384" y="290"/>
                  </a:cubicBezTo>
                  <a:cubicBezTo>
                    <a:pt x="381" y="290"/>
                    <a:pt x="380" y="289"/>
                    <a:pt x="379" y="288"/>
                  </a:cubicBezTo>
                  <a:cubicBezTo>
                    <a:pt x="374" y="284"/>
                    <a:pt x="374" y="284"/>
                    <a:pt x="374" y="284"/>
                  </a:cubicBezTo>
                  <a:cubicBezTo>
                    <a:pt x="374" y="284"/>
                    <a:pt x="374" y="284"/>
                    <a:pt x="374" y="284"/>
                  </a:cubicBezTo>
                  <a:cubicBezTo>
                    <a:pt x="373" y="284"/>
                    <a:pt x="373" y="284"/>
                    <a:pt x="373" y="284"/>
                  </a:cubicBezTo>
                  <a:cubicBezTo>
                    <a:pt x="373" y="283"/>
                    <a:pt x="373" y="283"/>
                    <a:pt x="373" y="283"/>
                  </a:cubicBezTo>
                  <a:cubicBezTo>
                    <a:pt x="370" y="276"/>
                    <a:pt x="370" y="276"/>
                    <a:pt x="370" y="276"/>
                  </a:cubicBezTo>
                  <a:cubicBezTo>
                    <a:pt x="370" y="276"/>
                    <a:pt x="368" y="274"/>
                    <a:pt x="364" y="273"/>
                  </a:cubicBezTo>
                  <a:cubicBezTo>
                    <a:pt x="363" y="273"/>
                    <a:pt x="363" y="273"/>
                    <a:pt x="363" y="273"/>
                  </a:cubicBezTo>
                  <a:cubicBezTo>
                    <a:pt x="363" y="273"/>
                    <a:pt x="363" y="273"/>
                    <a:pt x="363" y="273"/>
                  </a:cubicBezTo>
                  <a:cubicBezTo>
                    <a:pt x="357" y="269"/>
                    <a:pt x="357" y="269"/>
                    <a:pt x="357" y="269"/>
                  </a:cubicBezTo>
                  <a:cubicBezTo>
                    <a:pt x="356" y="269"/>
                    <a:pt x="356" y="269"/>
                    <a:pt x="356" y="269"/>
                  </a:cubicBezTo>
                  <a:cubicBezTo>
                    <a:pt x="356" y="268"/>
                    <a:pt x="356" y="268"/>
                    <a:pt x="356" y="268"/>
                  </a:cubicBezTo>
                  <a:cubicBezTo>
                    <a:pt x="356" y="268"/>
                    <a:pt x="356" y="268"/>
                    <a:pt x="356" y="268"/>
                  </a:cubicBezTo>
                  <a:cubicBezTo>
                    <a:pt x="355" y="262"/>
                    <a:pt x="355" y="262"/>
                    <a:pt x="355" y="262"/>
                  </a:cubicBezTo>
                  <a:cubicBezTo>
                    <a:pt x="356" y="256"/>
                    <a:pt x="356" y="256"/>
                    <a:pt x="356" y="256"/>
                  </a:cubicBezTo>
                  <a:cubicBezTo>
                    <a:pt x="356" y="256"/>
                    <a:pt x="356" y="256"/>
                    <a:pt x="356" y="256"/>
                  </a:cubicBezTo>
                  <a:cubicBezTo>
                    <a:pt x="356" y="256"/>
                    <a:pt x="356" y="256"/>
                    <a:pt x="356" y="256"/>
                  </a:cubicBezTo>
                  <a:cubicBezTo>
                    <a:pt x="356" y="256"/>
                    <a:pt x="356" y="256"/>
                    <a:pt x="356" y="256"/>
                  </a:cubicBezTo>
                  <a:cubicBezTo>
                    <a:pt x="358" y="253"/>
                    <a:pt x="358" y="253"/>
                    <a:pt x="358" y="253"/>
                  </a:cubicBezTo>
                  <a:cubicBezTo>
                    <a:pt x="358" y="251"/>
                    <a:pt x="358" y="251"/>
                    <a:pt x="358" y="251"/>
                  </a:cubicBezTo>
                  <a:cubicBezTo>
                    <a:pt x="356" y="244"/>
                    <a:pt x="356" y="244"/>
                    <a:pt x="356" y="244"/>
                  </a:cubicBezTo>
                  <a:cubicBezTo>
                    <a:pt x="350" y="239"/>
                    <a:pt x="350" y="239"/>
                    <a:pt x="350" y="239"/>
                  </a:cubicBezTo>
                  <a:cubicBezTo>
                    <a:pt x="350" y="238"/>
                    <a:pt x="350" y="238"/>
                    <a:pt x="350" y="238"/>
                  </a:cubicBezTo>
                  <a:cubicBezTo>
                    <a:pt x="349" y="222"/>
                    <a:pt x="349" y="222"/>
                    <a:pt x="349" y="222"/>
                  </a:cubicBezTo>
                  <a:cubicBezTo>
                    <a:pt x="345" y="218"/>
                    <a:pt x="345" y="218"/>
                    <a:pt x="345" y="218"/>
                  </a:cubicBezTo>
                  <a:cubicBezTo>
                    <a:pt x="344" y="218"/>
                    <a:pt x="344" y="218"/>
                    <a:pt x="344" y="218"/>
                  </a:cubicBezTo>
                  <a:cubicBezTo>
                    <a:pt x="344" y="217"/>
                    <a:pt x="344" y="217"/>
                    <a:pt x="344" y="217"/>
                  </a:cubicBezTo>
                  <a:cubicBezTo>
                    <a:pt x="344" y="217"/>
                    <a:pt x="344" y="217"/>
                    <a:pt x="344" y="217"/>
                  </a:cubicBezTo>
                  <a:cubicBezTo>
                    <a:pt x="341" y="210"/>
                    <a:pt x="341" y="210"/>
                    <a:pt x="341" y="210"/>
                  </a:cubicBezTo>
                  <a:cubicBezTo>
                    <a:pt x="326" y="208"/>
                    <a:pt x="326" y="208"/>
                    <a:pt x="326" y="208"/>
                  </a:cubicBezTo>
                  <a:cubicBezTo>
                    <a:pt x="323" y="207"/>
                    <a:pt x="320" y="204"/>
                    <a:pt x="319" y="201"/>
                  </a:cubicBezTo>
                  <a:cubicBezTo>
                    <a:pt x="312" y="201"/>
                    <a:pt x="312" y="201"/>
                    <a:pt x="312" y="201"/>
                  </a:cubicBezTo>
                  <a:cubicBezTo>
                    <a:pt x="310" y="200"/>
                    <a:pt x="308" y="199"/>
                    <a:pt x="305" y="196"/>
                  </a:cubicBezTo>
                  <a:cubicBezTo>
                    <a:pt x="304" y="195"/>
                    <a:pt x="304" y="195"/>
                    <a:pt x="304" y="195"/>
                  </a:cubicBezTo>
                  <a:cubicBezTo>
                    <a:pt x="302" y="194"/>
                    <a:pt x="301" y="191"/>
                    <a:pt x="299" y="188"/>
                  </a:cubicBezTo>
                  <a:cubicBezTo>
                    <a:pt x="299" y="188"/>
                    <a:pt x="299" y="188"/>
                    <a:pt x="299" y="188"/>
                  </a:cubicBezTo>
                  <a:cubicBezTo>
                    <a:pt x="299" y="188"/>
                    <a:pt x="299" y="188"/>
                    <a:pt x="299" y="188"/>
                  </a:cubicBezTo>
                  <a:cubicBezTo>
                    <a:pt x="298" y="181"/>
                    <a:pt x="298" y="181"/>
                    <a:pt x="298" y="181"/>
                  </a:cubicBezTo>
                  <a:cubicBezTo>
                    <a:pt x="298" y="181"/>
                    <a:pt x="298" y="181"/>
                    <a:pt x="298" y="181"/>
                  </a:cubicBezTo>
                  <a:cubicBezTo>
                    <a:pt x="298" y="181"/>
                    <a:pt x="298" y="181"/>
                    <a:pt x="298" y="181"/>
                  </a:cubicBezTo>
                  <a:cubicBezTo>
                    <a:pt x="298" y="180"/>
                    <a:pt x="298" y="180"/>
                    <a:pt x="298" y="180"/>
                  </a:cubicBezTo>
                  <a:cubicBezTo>
                    <a:pt x="298" y="180"/>
                    <a:pt x="298" y="180"/>
                    <a:pt x="298" y="180"/>
                  </a:cubicBezTo>
                  <a:cubicBezTo>
                    <a:pt x="300" y="168"/>
                    <a:pt x="300" y="168"/>
                    <a:pt x="300" y="168"/>
                  </a:cubicBezTo>
                  <a:cubicBezTo>
                    <a:pt x="300" y="168"/>
                    <a:pt x="300" y="168"/>
                    <a:pt x="300" y="168"/>
                  </a:cubicBezTo>
                  <a:cubicBezTo>
                    <a:pt x="302" y="162"/>
                    <a:pt x="302" y="162"/>
                    <a:pt x="302" y="162"/>
                  </a:cubicBezTo>
                  <a:cubicBezTo>
                    <a:pt x="302" y="162"/>
                    <a:pt x="302" y="162"/>
                    <a:pt x="302" y="162"/>
                  </a:cubicBezTo>
                  <a:cubicBezTo>
                    <a:pt x="302" y="162"/>
                    <a:pt x="302" y="162"/>
                    <a:pt x="302" y="162"/>
                  </a:cubicBezTo>
                  <a:cubicBezTo>
                    <a:pt x="303" y="162"/>
                    <a:pt x="303" y="162"/>
                    <a:pt x="303" y="162"/>
                  </a:cubicBezTo>
                  <a:cubicBezTo>
                    <a:pt x="318" y="155"/>
                    <a:pt x="318" y="155"/>
                    <a:pt x="318" y="155"/>
                  </a:cubicBezTo>
                  <a:cubicBezTo>
                    <a:pt x="324" y="148"/>
                    <a:pt x="324" y="148"/>
                    <a:pt x="324" y="148"/>
                  </a:cubicBezTo>
                  <a:cubicBezTo>
                    <a:pt x="325" y="142"/>
                    <a:pt x="325" y="142"/>
                    <a:pt x="325" y="142"/>
                  </a:cubicBezTo>
                  <a:cubicBezTo>
                    <a:pt x="324" y="138"/>
                    <a:pt x="324" y="138"/>
                    <a:pt x="324" y="138"/>
                  </a:cubicBezTo>
                  <a:cubicBezTo>
                    <a:pt x="322" y="132"/>
                    <a:pt x="320" y="129"/>
                    <a:pt x="320" y="127"/>
                  </a:cubicBezTo>
                  <a:cubicBezTo>
                    <a:pt x="317" y="128"/>
                    <a:pt x="317" y="128"/>
                    <a:pt x="317" y="128"/>
                  </a:cubicBezTo>
                  <a:cubicBezTo>
                    <a:pt x="312" y="127"/>
                    <a:pt x="312" y="127"/>
                    <a:pt x="312" y="127"/>
                  </a:cubicBezTo>
                  <a:cubicBezTo>
                    <a:pt x="310" y="128"/>
                    <a:pt x="307" y="131"/>
                    <a:pt x="303" y="136"/>
                  </a:cubicBezTo>
                  <a:cubicBezTo>
                    <a:pt x="296" y="143"/>
                    <a:pt x="296" y="143"/>
                    <a:pt x="296" y="143"/>
                  </a:cubicBezTo>
                  <a:cubicBezTo>
                    <a:pt x="296" y="143"/>
                    <a:pt x="296" y="143"/>
                    <a:pt x="296" y="143"/>
                  </a:cubicBezTo>
                  <a:cubicBezTo>
                    <a:pt x="295" y="143"/>
                    <a:pt x="295" y="143"/>
                    <a:pt x="295" y="143"/>
                  </a:cubicBezTo>
                  <a:cubicBezTo>
                    <a:pt x="290" y="144"/>
                    <a:pt x="286" y="145"/>
                    <a:pt x="284" y="144"/>
                  </a:cubicBezTo>
                  <a:lnTo>
                    <a:pt x="271" y="14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2" name="Freeform 7"/>
            <p:cNvSpPr>
              <a:spLocks noChangeArrowheads="1"/>
            </p:cNvSpPr>
            <p:nvPr/>
          </p:nvSpPr>
          <p:spPr bwMode="auto">
            <a:xfrm>
              <a:off x="3294063" y="2978150"/>
              <a:ext cx="296862" cy="487363"/>
            </a:xfrm>
            <a:custGeom>
              <a:avLst/>
              <a:gdLst>
                <a:gd name="T0" fmla="*/ 2147483647 w 92"/>
                <a:gd name="T1" fmla="*/ 2147483647 h 152"/>
                <a:gd name="T2" fmla="*/ 2147483647 w 92"/>
                <a:gd name="T3" fmla="*/ 2147483647 h 152"/>
                <a:gd name="T4" fmla="*/ 2147483647 w 92"/>
                <a:gd name="T5" fmla="*/ 2147483647 h 152"/>
                <a:gd name="T6" fmla="*/ 2147483647 w 92"/>
                <a:gd name="T7" fmla="*/ 2147483647 h 152"/>
                <a:gd name="T8" fmla="*/ 2147483647 w 92"/>
                <a:gd name="T9" fmla="*/ 2147483647 h 152"/>
                <a:gd name="T10" fmla="*/ 2147483647 w 92"/>
                <a:gd name="T11" fmla="*/ 2147483647 h 152"/>
                <a:gd name="T12" fmla="*/ 2147483647 w 92"/>
                <a:gd name="T13" fmla="*/ 2147483647 h 152"/>
                <a:gd name="T14" fmla="*/ 2147483647 w 92"/>
                <a:gd name="T15" fmla="*/ 2147483647 h 152"/>
                <a:gd name="T16" fmla="*/ 2147483647 w 92"/>
                <a:gd name="T17" fmla="*/ 2147483647 h 152"/>
                <a:gd name="T18" fmla="*/ 2147483647 w 92"/>
                <a:gd name="T19" fmla="*/ 2147483647 h 152"/>
                <a:gd name="T20" fmla="*/ 2147483647 w 92"/>
                <a:gd name="T21" fmla="*/ 2147483647 h 152"/>
                <a:gd name="T22" fmla="*/ 2147483647 w 92"/>
                <a:gd name="T23" fmla="*/ 2147483647 h 152"/>
                <a:gd name="T24" fmla="*/ 2147483647 w 92"/>
                <a:gd name="T25" fmla="*/ 2147483647 h 152"/>
                <a:gd name="T26" fmla="*/ 2147483647 w 92"/>
                <a:gd name="T27" fmla="*/ 2147483647 h 152"/>
                <a:gd name="T28" fmla="*/ 2147483647 w 92"/>
                <a:gd name="T29" fmla="*/ 2147483647 h 152"/>
                <a:gd name="T30" fmla="*/ 2147483647 w 92"/>
                <a:gd name="T31" fmla="*/ 2147483647 h 152"/>
                <a:gd name="T32" fmla="*/ 2147483647 w 92"/>
                <a:gd name="T33" fmla="*/ 2147483647 h 152"/>
                <a:gd name="T34" fmla="*/ 2147483647 w 92"/>
                <a:gd name="T35" fmla="*/ 2147483647 h 152"/>
                <a:gd name="T36" fmla="*/ 2147483647 w 92"/>
                <a:gd name="T37" fmla="*/ 2147483647 h 152"/>
                <a:gd name="T38" fmla="*/ 2147483647 w 92"/>
                <a:gd name="T39" fmla="*/ 2147483647 h 152"/>
                <a:gd name="T40" fmla="*/ 2147483647 w 92"/>
                <a:gd name="T41" fmla="*/ 2147483647 h 152"/>
                <a:gd name="T42" fmla="*/ 2147483647 w 92"/>
                <a:gd name="T43" fmla="*/ 2147483647 h 152"/>
                <a:gd name="T44" fmla="*/ 2147483647 w 92"/>
                <a:gd name="T45" fmla="*/ 2147483647 h 152"/>
                <a:gd name="T46" fmla="*/ 2147483647 w 92"/>
                <a:gd name="T47" fmla="*/ 2147483647 h 152"/>
                <a:gd name="T48" fmla="*/ 2147483647 w 92"/>
                <a:gd name="T49" fmla="*/ 2147483647 h 152"/>
                <a:gd name="T50" fmla="*/ 2147483647 w 92"/>
                <a:gd name="T51" fmla="*/ 2147483647 h 152"/>
                <a:gd name="T52" fmla="*/ 2147483647 w 92"/>
                <a:gd name="T53" fmla="*/ 2147483647 h 152"/>
                <a:gd name="T54" fmla="*/ 2147483647 w 92"/>
                <a:gd name="T55" fmla="*/ 2147483647 h 152"/>
                <a:gd name="T56" fmla="*/ 2147483647 w 92"/>
                <a:gd name="T57" fmla="*/ 2147483647 h 152"/>
                <a:gd name="T58" fmla="*/ 2147483647 w 92"/>
                <a:gd name="T59" fmla="*/ 2147483647 h 152"/>
                <a:gd name="T60" fmla="*/ 2147483647 w 92"/>
                <a:gd name="T61" fmla="*/ 2147483647 h 152"/>
                <a:gd name="T62" fmla="*/ 2147483647 w 92"/>
                <a:gd name="T63" fmla="*/ 2147483647 h 152"/>
                <a:gd name="T64" fmla="*/ 2147483647 w 92"/>
                <a:gd name="T65" fmla="*/ 2147483647 h 152"/>
                <a:gd name="T66" fmla="*/ 2147483647 w 92"/>
                <a:gd name="T67" fmla="*/ 2147483647 h 152"/>
                <a:gd name="T68" fmla="*/ 2147483647 w 92"/>
                <a:gd name="T69" fmla="*/ 2147483647 h 152"/>
                <a:gd name="T70" fmla="*/ 2147483647 w 92"/>
                <a:gd name="T71" fmla="*/ 2147483647 h 152"/>
                <a:gd name="T72" fmla="*/ 2147483647 w 92"/>
                <a:gd name="T73" fmla="*/ 2147483647 h 152"/>
                <a:gd name="T74" fmla="*/ 2147483647 w 92"/>
                <a:gd name="T75" fmla="*/ 2147483647 h 152"/>
                <a:gd name="T76" fmla="*/ 2147483647 w 92"/>
                <a:gd name="T77" fmla="*/ 2147483647 h 152"/>
                <a:gd name="T78" fmla="*/ 2147483647 w 92"/>
                <a:gd name="T79" fmla="*/ 2147483647 h 152"/>
                <a:gd name="T80" fmla="*/ 2147483647 w 92"/>
                <a:gd name="T81" fmla="*/ 0 h 15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2"/>
                <a:gd name="T124" fmla="*/ 0 h 152"/>
                <a:gd name="T125" fmla="*/ 92 w 92"/>
                <a:gd name="T126" fmla="*/ 152 h 15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2" h="152">
                  <a:moveTo>
                    <a:pt x="54" y="9"/>
                  </a:moveTo>
                  <a:cubicBezTo>
                    <a:pt x="46" y="29"/>
                    <a:pt x="46" y="29"/>
                    <a:pt x="46" y="29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2" y="57"/>
                    <a:pt x="41" y="60"/>
                    <a:pt x="38" y="61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28" y="84"/>
                    <a:pt x="28" y="84"/>
                    <a:pt x="28" y="84"/>
                  </a:cubicBezTo>
                  <a:cubicBezTo>
                    <a:pt x="29" y="86"/>
                    <a:pt x="30" y="88"/>
                    <a:pt x="30" y="92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35" y="108"/>
                    <a:pt x="35" y="108"/>
                    <a:pt x="35" y="108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20"/>
                    <a:pt x="38" y="120"/>
                    <a:pt x="38" y="120"/>
                  </a:cubicBezTo>
                  <a:cubicBezTo>
                    <a:pt x="36" y="124"/>
                    <a:pt x="36" y="124"/>
                    <a:pt x="36" y="124"/>
                  </a:cubicBezTo>
                  <a:cubicBezTo>
                    <a:pt x="35" y="128"/>
                    <a:pt x="35" y="128"/>
                    <a:pt x="35" y="128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41" y="135"/>
                    <a:pt x="41" y="135"/>
                    <a:pt x="41" y="135"/>
                  </a:cubicBezTo>
                  <a:cubicBezTo>
                    <a:pt x="46" y="137"/>
                    <a:pt x="49" y="138"/>
                    <a:pt x="50" y="140"/>
                  </a:cubicBezTo>
                  <a:cubicBezTo>
                    <a:pt x="53" y="146"/>
                    <a:pt x="53" y="146"/>
                    <a:pt x="53" y="146"/>
                  </a:cubicBezTo>
                  <a:cubicBezTo>
                    <a:pt x="56" y="148"/>
                    <a:pt x="58" y="150"/>
                    <a:pt x="58" y="151"/>
                  </a:cubicBezTo>
                  <a:cubicBezTo>
                    <a:pt x="62" y="152"/>
                    <a:pt x="62" y="152"/>
                    <a:pt x="62" y="152"/>
                  </a:cubicBezTo>
                  <a:cubicBezTo>
                    <a:pt x="62" y="152"/>
                    <a:pt x="62" y="152"/>
                    <a:pt x="62" y="152"/>
                  </a:cubicBezTo>
                  <a:cubicBezTo>
                    <a:pt x="61" y="144"/>
                    <a:pt x="61" y="144"/>
                    <a:pt x="61" y="144"/>
                  </a:cubicBezTo>
                  <a:cubicBezTo>
                    <a:pt x="60" y="142"/>
                    <a:pt x="60" y="140"/>
                    <a:pt x="61" y="139"/>
                  </a:cubicBezTo>
                  <a:cubicBezTo>
                    <a:pt x="62" y="138"/>
                    <a:pt x="63" y="137"/>
                    <a:pt x="64" y="136"/>
                  </a:cubicBezTo>
                  <a:cubicBezTo>
                    <a:pt x="70" y="134"/>
                    <a:pt x="70" y="134"/>
                    <a:pt x="70" y="134"/>
                  </a:cubicBezTo>
                  <a:cubicBezTo>
                    <a:pt x="70" y="134"/>
                    <a:pt x="70" y="134"/>
                    <a:pt x="70" y="134"/>
                  </a:cubicBezTo>
                  <a:cubicBezTo>
                    <a:pt x="71" y="134"/>
                    <a:pt x="71" y="134"/>
                    <a:pt x="71" y="134"/>
                  </a:cubicBezTo>
                  <a:cubicBezTo>
                    <a:pt x="71" y="134"/>
                    <a:pt x="71" y="134"/>
                    <a:pt x="71" y="134"/>
                  </a:cubicBezTo>
                  <a:cubicBezTo>
                    <a:pt x="72" y="134"/>
                    <a:pt x="72" y="134"/>
                    <a:pt x="72" y="134"/>
                  </a:cubicBezTo>
                  <a:cubicBezTo>
                    <a:pt x="74" y="135"/>
                    <a:pt x="74" y="135"/>
                    <a:pt x="74" y="135"/>
                  </a:cubicBezTo>
                  <a:cubicBezTo>
                    <a:pt x="78" y="133"/>
                    <a:pt x="78" y="133"/>
                    <a:pt x="78" y="133"/>
                  </a:cubicBezTo>
                  <a:cubicBezTo>
                    <a:pt x="78" y="132"/>
                    <a:pt x="78" y="132"/>
                    <a:pt x="78" y="132"/>
                  </a:cubicBezTo>
                  <a:cubicBezTo>
                    <a:pt x="79" y="122"/>
                    <a:pt x="79" y="122"/>
                    <a:pt x="79" y="122"/>
                  </a:cubicBezTo>
                  <a:cubicBezTo>
                    <a:pt x="77" y="118"/>
                    <a:pt x="77" y="118"/>
                    <a:pt x="77" y="118"/>
                  </a:cubicBezTo>
                  <a:cubicBezTo>
                    <a:pt x="74" y="116"/>
                    <a:pt x="74" y="116"/>
                    <a:pt x="74" y="116"/>
                  </a:cubicBezTo>
                  <a:cubicBezTo>
                    <a:pt x="70" y="116"/>
                    <a:pt x="70" y="116"/>
                    <a:pt x="70" y="116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84"/>
                    <a:pt x="67" y="84"/>
                    <a:pt x="67" y="84"/>
                  </a:cubicBezTo>
                  <a:cubicBezTo>
                    <a:pt x="68" y="84"/>
                    <a:pt x="68" y="84"/>
                    <a:pt x="68" y="84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82" y="80"/>
                    <a:pt x="82" y="80"/>
                    <a:pt x="82" y="80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0" y="51"/>
                    <a:pt x="89" y="49"/>
                    <a:pt x="87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3" y="48"/>
                    <a:pt x="83" y="48"/>
                    <a:pt x="83" y="48"/>
                  </a:cubicBezTo>
                  <a:cubicBezTo>
                    <a:pt x="77" y="49"/>
                    <a:pt x="77" y="49"/>
                    <a:pt x="77" y="49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4" y="22"/>
                    <a:pt x="75" y="20"/>
                    <a:pt x="76" y="18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64" y="0"/>
                    <a:pt x="64" y="0"/>
                    <a:pt x="64" y="0"/>
                  </a:cubicBezTo>
                  <a:lnTo>
                    <a:pt x="54" y="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3" name="Freeform 8"/>
            <p:cNvSpPr>
              <a:spLocks noChangeArrowheads="1"/>
            </p:cNvSpPr>
            <p:nvPr/>
          </p:nvSpPr>
          <p:spPr bwMode="auto">
            <a:xfrm>
              <a:off x="496888" y="1692275"/>
              <a:ext cx="2095500" cy="1584325"/>
            </a:xfrm>
            <a:custGeom>
              <a:avLst/>
              <a:gdLst>
                <a:gd name="T0" fmla="*/ 2147483647 w 652"/>
                <a:gd name="T1" fmla="*/ 2147483647 h 493"/>
                <a:gd name="T2" fmla="*/ 2147483647 w 652"/>
                <a:gd name="T3" fmla="*/ 2147483647 h 493"/>
                <a:gd name="T4" fmla="*/ 2147483647 w 652"/>
                <a:gd name="T5" fmla="*/ 2147483647 h 493"/>
                <a:gd name="T6" fmla="*/ 2147483647 w 652"/>
                <a:gd name="T7" fmla="*/ 2147483647 h 493"/>
                <a:gd name="T8" fmla="*/ 2147483647 w 652"/>
                <a:gd name="T9" fmla="*/ 2147483647 h 493"/>
                <a:gd name="T10" fmla="*/ 2147483647 w 652"/>
                <a:gd name="T11" fmla="*/ 2147483647 h 493"/>
                <a:gd name="T12" fmla="*/ 2147483647 w 652"/>
                <a:gd name="T13" fmla="*/ 2147483647 h 493"/>
                <a:gd name="T14" fmla="*/ 2147483647 w 652"/>
                <a:gd name="T15" fmla="*/ 2147483647 h 493"/>
                <a:gd name="T16" fmla="*/ 2147483647 w 652"/>
                <a:gd name="T17" fmla="*/ 2147483647 h 493"/>
                <a:gd name="T18" fmla="*/ 2147483647 w 652"/>
                <a:gd name="T19" fmla="*/ 2147483647 h 493"/>
                <a:gd name="T20" fmla="*/ 2147483647 w 652"/>
                <a:gd name="T21" fmla="*/ 2147483647 h 493"/>
                <a:gd name="T22" fmla="*/ 2147483647 w 652"/>
                <a:gd name="T23" fmla="*/ 2147483647 h 493"/>
                <a:gd name="T24" fmla="*/ 2147483647 w 652"/>
                <a:gd name="T25" fmla="*/ 2147483647 h 493"/>
                <a:gd name="T26" fmla="*/ 2147483647 w 652"/>
                <a:gd name="T27" fmla="*/ 2147483647 h 493"/>
                <a:gd name="T28" fmla="*/ 2147483647 w 652"/>
                <a:gd name="T29" fmla="*/ 2147483647 h 493"/>
                <a:gd name="T30" fmla="*/ 2147483647 w 652"/>
                <a:gd name="T31" fmla="*/ 2147483647 h 493"/>
                <a:gd name="T32" fmla="*/ 2147483647 w 652"/>
                <a:gd name="T33" fmla="*/ 2147483647 h 493"/>
                <a:gd name="T34" fmla="*/ 2147483647 w 652"/>
                <a:gd name="T35" fmla="*/ 2147483647 h 493"/>
                <a:gd name="T36" fmla="*/ 2147483647 w 652"/>
                <a:gd name="T37" fmla="*/ 2147483647 h 493"/>
                <a:gd name="T38" fmla="*/ 2147483647 w 652"/>
                <a:gd name="T39" fmla="*/ 2147483647 h 493"/>
                <a:gd name="T40" fmla="*/ 2147483647 w 652"/>
                <a:gd name="T41" fmla="*/ 2147483647 h 493"/>
                <a:gd name="T42" fmla="*/ 2147483647 w 652"/>
                <a:gd name="T43" fmla="*/ 2147483647 h 493"/>
                <a:gd name="T44" fmla="*/ 2147483647 w 652"/>
                <a:gd name="T45" fmla="*/ 2147483647 h 493"/>
                <a:gd name="T46" fmla="*/ 2147483647 w 652"/>
                <a:gd name="T47" fmla="*/ 2147483647 h 493"/>
                <a:gd name="T48" fmla="*/ 2147483647 w 652"/>
                <a:gd name="T49" fmla="*/ 2147483647 h 493"/>
                <a:gd name="T50" fmla="*/ 2147483647 w 652"/>
                <a:gd name="T51" fmla="*/ 2147483647 h 493"/>
                <a:gd name="T52" fmla="*/ 2147483647 w 652"/>
                <a:gd name="T53" fmla="*/ 2147483647 h 493"/>
                <a:gd name="T54" fmla="*/ 2147483647 w 652"/>
                <a:gd name="T55" fmla="*/ 2147483647 h 493"/>
                <a:gd name="T56" fmla="*/ 2147483647 w 652"/>
                <a:gd name="T57" fmla="*/ 2147483647 h 493"/>
                <a:gd name="T58" fmla="*/ 2147483647 w 652"/>
                <a:gd name="T59" fmla="*/ 2147483647 h 493"/>
                <a:gd name="T60" fmla="*/ 2147483647 w 652"/>
                <a:gd name="T61" fmla="*/ 2147483647 h 493"/>
                <a:gd name="T62" fmla="*/ 2147483647 w 652"/>
                <a:gd name="T63" fmla="*/ 2147483647 h 493"/>
                <a:gd name="T64" fmla="*/ 2147483647 w 652"/>
                <a:gd name="T65" fmla="*/ 2147483647 h 493"/>
                <a:gd name="T66" fmla="*/ 2147483647 w 652"/>
                <a:gd name="T67" fmla="*/ 2147483647 h 493"/>
                <a:gd name="T68" fmla="*/ 2147483647 w 652"/>
                <a:gd name="T69" fmla="*/ 2147483647 h 493"/>
                <a:gd name="T70" fmla="*/ 2147483647 w 652"/>
                <a:gd name="T71" fmla="*/ 2147483647 h 493"/>
                <a:gd name="T72" fmla="*/ 2147483647 w 652"/>
                <a:gd name="T73" fmla="*/ 2147483647 h 493"/>
                <a:gd name="T74" fmla="*/ 2147483647 w 652"/>
                <a:gd name="T75" fmla="*/ 2147483647 h 493"/>
                <a:gd name="T76" fmla="*/ 2147483647 w 652"/>
                <a:gd name="T77" fmla="*/ 2147483647 h 493"/>
                <a:gd name="T78" fmla="*/ 2147483647 w 652"/>
                <a:gd name="T79" fmla="*/ 2147483647 h 493"/>
                <a:gd name="T80" fmla="*/ 2147483647 w 652"/>
                <a:gd name="T81" fmla="*/ 2147483647 h 493"/>
                <a:gd name="T82" fmla="*/ 2147483647 w 652"/>
                <a:gd name="T83" fmla="*/ 2147483647 h 493"/>
                <a:gd name="T84" fmla="*/ 2147483647 w 652"/>
                <a:gd name="T85" fmla="*/ 2147483647 h 493"/>
                <a:gd name="T86" fmla="*/ 2147483647 w 652"/>
                <a:gd name="T87" fmla="*/ 2147483647 h 493"/>
                <a:gd name="T88" fmla="*/ 2147483647 w 652"/>
                <a:gd name="T89" fmla="*/ 2147483647 h 493"/>
                <a:gd name="T90" fmla="*/ 2147483647 w 652"/>
                <a:gd name="T91" fmla="*/ 2147483647 h 493"/>
                <a:gd name="T92" fmla="*/ 2147483647 w 652"/>
                <a:gd name="T93" fmla="*/ 2147483647 h 493"/>
                <a:gd name="T94" fmla="*/ 2147483647 w 652"/>
                <a:gd name="T95" fmla="*/ 2147483647 h 493"/>
                <a:gd name="T96" fmla="*/ 2147483647 w 652"/>
                <a:gd name="T97" fmla="*/ 2147483647 h 493"/>
                <a:gd name="T98" fmla="*/ 2147483647 w 652"/>
                <a:gd name="T99" fmla="*/ 2147483647 h 493"/>
                <a:gd name="T100" fmla="*/ 2147483647 w 652"/>
                <a:gd name="T101" fmla="*/ 2147483647 h 49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52"/>
                <a:gd name="T154" fmla="*/ 0 h 493"/>
                <a:gd name="T155" fmla="*/ 652 w 652"/>
                <a:gd name="T156" fmla="*/ 493 h 49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52" h="493">
                  <a:moveTo>
                    <a:pt x="651" y="265"/>
                  </a:moveTo>
                  <a:cubicBezTo>
                    <a:pt x="652" y="265"/>
                    <a:pt x="652" y="265"/>
                    <a:pt x="652" y="265"/>
                  </a:cubicBezTo>
                  <a:cubicBezTo>
                    <a:pt x="652" y="265"/>
                    <a:pt x="652" y="265"/>
                    <a:pt x="652" y="265"/>
                  </a:cubicBezTo>
                  <a:cubicBezTo>
                    <a:pt x="652" y="264"/>
                    <a:pt x="652" y="264"/>
                    <a:pt x="652" y="264"/>
                  </a:cubicBezTo>
                  <a:cubicBezTo>
                    <a:pt x="639" y="228"/>
                    <a:pt x="639" y="228"/>
                    <a:pt x="639" y="228"/>
                  </a:cubicBezTo>
                  <a:cubicBezTo>
                    <a:pt x="631" y="222"/>
                    <a:pt x="631" y="222"/>
                    <a:pt x="631" y="222"/>
                  </a:cubicBezTo>
                  <a:cubicBezTo>
                    <a:pt x="631" y="221"/>
                    <a:pt x="631" y="221"/>
                    <a:pt x="631" y="221"/>
                  </a:cubicBezTo>
                  <a:cubicBezTo>
                    <a:pt x="629" y="206"/>
                    <a:pt x="629" y="206"/>
                    <a:pt x="629" y="206"/>
                  </a:cubicBezTo>
                  <a:cubicBezTo>
                    <a:pt x="613" y="204"/>
                    <a:pt x="613" y="204"/>
                    <a:pt x="613" y="204"/>
                  </a:cubicBezTo>
                  <a:cubicBezTo>
                    <a:pt x="612" y="204"/>
                    <a:pt x="612" y="204"/>
                    <a:pt x="612" y="204"/>
                  </a:cubicBezTo>
                  <a:cubicBezTo>
                    <a:pt x="611" y="204"/>
                    <a:pt x="611" y="204"/>
                    <a:pt x="611" y="204"/>
                  </a:cubicBezTo>
                  <a:cubicBezTo>
                    <a:pt x="611" y="203"/>
                    <a:pt x="611" y="203"/>
                    <a:pt x="611" y="203"/>
                  </a:cubicBezTo>
                  <a:cubicBezTo>
                    <a:pt x="611" y="202"/>
                    <a:pt x="611" y="202"/>
                    <a:pt x="611" y="202"/>
                  </a:cubicBezTo>
                  <a:cubicBezTo>
                    <a:pt x="611" y="202"/>
                    <a:pt x="611" y="202"/>
                    <a:pt x="611" y="202"/>
                  </a:cubicBezTo>
                  <a:cubicBezTo>
                    <a:pt x="609" y="196"/>
                    <a:pt x="604" y="190"/>
                    <a:pt x="596" y="184"/>
                  </a:cubicBezTo>
                  <a:cubicBezTo>
                    <a:pt x="591" y="180"/>
                    <a:pt x="587" y="178"/>
                    <a:pt x="583" y="177"/>
                  </a:cubicBezTo>
                  <a:cubicBezTo>
                    <a:pt x="581" y="176"/>
                    <a:pt x="578" y="174"/>
                    <a:pt x="576" y="173"/>
                  </a:cubicBezTo>
                  <a:cubicBezTo>
                    <a:pt x="571" y="169"/>
                    <a:pt x="553" y="166"/>
                    <a:pt x="521" y="166"/>
                  </a:cubicBezTo>
                  <a:cubicBezTo>
                    <a:pt x="520" y="166"/>
                    <a:pt x="520" y="166"/>
                    <a:pt x="520" y="166"/>
                  </a:cubicBezTo>
                  <a:cubicBezTo>
                    <a:pt x="520" y="166"/>
                    <a:pt x="520" y="166"/>
                    <a:pt x="520" y="166"/>
                  </a:cubicBezTo>
                  <a:cubicBezTo>
                    <a:pt x="516" y="160"/>
                    <a:pt x="516" y="160"/>
                    <a:pt x="516" y="160"/>
                  </a:cubicBezTo>
                  <a:cubicBezTo>
                    <a:pt x="515" y="156"/>
                    <a:pt x="513" y="153"/>
                    <a:pt x="513" y="150"/>
                  </a:cubicBezTo>
                  <a:cubicBezTo>
                    <a:pt x="513" y="145"/>
                    <a:pt x="518" y="131"/>
                    <a:pt x="529" y="107"/>
                  </a:cubicBezTo>
                  <a:cubicBezTo>
                    <a:pt x="524" y="90"/>
                    <a:pt x="524" y="90"/>
                    <a:pt x="524" y="90"/>
                  </a:cubicBezTo>
                  <a:cubicBezTo>
                    <a:pt x="524" y="90"/>
                    <a:pt x="524" y="90"/>
                    <a:pt x="524" y="90"/>
                  </a:cubicBezTo>
                  <a:cubicBezTo>
                    <a:pt x="518" y="62"/>
                    <a:pt x="518" y="62"/>
                    <a:pt x="518" y="62"/>
                  </a:cubicBezTo>
                  <a:cubicBezTo>
                    <a:pt x="517" y="58"/>
                    <a:pt x="510" y="54"/>
                    <a:pt x="498" y="50"/>
                  </a:cubicBezTo>
                  <a:cubicBezTo>
                    <a:pt x="496" y="50"/>
                    <a:pt x="493" y="49"/>
                    <a:pt x="491" y="47"/>
                  </a:cubicBezTo>
                  <a:cubicBezTo>
                    <a:pt x="487" y="45"/>
                    <a:pt x="483" y="42"/>
                    <a:pt x="482" y="37"/>
                  </a:cubicBezTo>
                  <a:cubicBezTo>
                    <a:pt x="479" y="32"/>
                    <a:pt x="475" y="28"/>
                    <a:pt x="470" y="25"/>
                  </a:cubicBezTo>
                  <a:cubicBezTo>
                    <a:pt x="469" y="25"/>
                    <a:pt x="469" y="25"/>
                    <a:pt x="469" y="25"/>
                  </a:cubicBezTo>
                  <a:cubicBezTo>
                    <a:pt x="469" y="24"/>
                    <a:pt x="469" y="24"/>
                    <a:pt x="469" y="24"/>
                  </a:cubicBezTo>
                  <a:cubicBezTo>
                    <a:pt x="464" y="0"/>
                    <a:pt x="464" y="0"/>
                    <a:pt x="464" y="0"/>
                  </a:cubicBezTo>
                  <a:cubicBezTo>
                    <a:pt x="445" y="2"/>
                    <a:pt x="445" y="2"/>
                    <a:pt x="445" y="2"/>
                  </a:cubicBezTo>
                  <a:cubicBezTo>
                    <a:pt x="443" y="7"/>
                    <a:pt x="443" y="7"/>
                    <a:pt x="443" y="7"/>
                  </a:cubicBezTo>
                  <a:cubicBezTo>
                    <a:pt x="441" y="15"/>
                    <a:pt x="438" y="19"/>
                    <a:pt x="435" y="19"/>
                  </a:cubicBezTo>
                  <a:cubicBezTo>
                    <a:pt x="423" y="23"/>
                    <a:pt x="423" y="23"/>
                    <a:pt x="423" y="23"/>
                  </a:cubicBezTo>
                  <a:cubicBezTo>
                    <a:pt x="415" y="26"/>
                    <a:pt x="411" y="29"/>
                    <a:pt x="408" y="33"/>
                  </a:cubicBezTo>
                  <a:cubicBezTo>
                    <a:pt x="407" y="34"/>
                    <a:pt x="406" y="39"/>
                    <a:pt x="405" y="46"/>
                  </a:cubicBezTo>
                  <a:cubicBezTo>
                    <a:pt x="404" y="53"/>
                    <a:pt x="403" y="58"/>
                    <a:pt x="401" y="61"/>
                  </a:cubicBezTo>
                  <a:cubicBezTo>
                    <a:pt x="399" y="66"/>
                    <a:pt x="395" y="70"/>
                    <a:pt x="389" y="72"/>
                  </a:cubicBezTo>
                  <a:cubicBezTo>
                    <a:pt x="379" y="76"/>
                    <a:pt x="361" y="70"/>
                    <a:pt x="337" y="52"/>
                  </a:cubicBezTo>
                  <a:cubicBezTo>
                    <a:pt x="304" y="94"/>
                    <a:pt x="304" y="94"/>
                    <a:pt x="304" y="94"/>
                  </a:cubicBezTo>
                  <a:cubicBezTo>
                    <a:pt x="308" y="112"/>
                    <a:pt x="308" y="112"/>
                    <a:pt x="308" y="112"/>
                  </a:cubicBezTo>
                  <a:cubicBezTo>
                    <a:pt x="309" y="112"/>
                    <a:pt x="309" y="112"/>
                    <a:pt x="309" y="112"/>
                  </a:cubicBezTo>
                  <a:cubicBezTo>
                    <a:pt x="309" y="112"/>
                    <a:pt x="309" y="112"/>
                    <a:pt x="309" y="112"/>
                  </a:cubicBezTo>
                  <a:cubicBezTo>
                    <a:pt x="308" y="113"/>
                    <a:pt x="308" y="113"/>
                    <a:pt x="308" y="113"/>
                  </a:cubicBezTo>
                  <a:cubicBezTo>
                    <a:pt x="308" y="113"/>
                    <a:pt x="308" y="113"/>
                    <a:pt x="308" y="113"/>
                  </a:cubicBezTo>
                  <a:cubicBezTo>
                    <a:pt x="307" y="116"/>
                    <a:pt x="304" y="117"/>
                    <a:pt x="301" y="118"/>
                  </a:cubicBezTo>
                  <a:cubicBezTo>
                    <a:pt x="298" y="118"/>
                    <a:pt x="295" y="117"/>
                    <a:pt x="291" y="115"/>
                  </a:cubicBezTo>
                  <a:cubicBezTo>
                    <a:pt x="288" y="112"/>
                    <a:pt x="279" y="110"/>
                    <a:pt x="264" y="110"/>
                  </a:cubicBezTo>
                  <a:cubicBezTo>
                    <a:pt x="257" y="109"/>
                    <a:pt x="257" y="109"/>
                    <a:pt x="257" y="109"/>
                  </a:cubicBezTo>
                  <a:cubicBezTo>
                    <a:pt x="257" y="109"/>
                    <a:pt x="257" y="109"/>
                    <a:pt x="257" y="109"/>
                  </a:cubicBezTo>
                  <a:cubicBezTo>
                    <a:pt x="247" y="108"/>
                    <a:pt x="247" y="108"/>
                    <a:pt x="247" y="108"/>
                  </a:cubicBezTo>
                  <a:cubicBezTo>
                    <a:pt x="237" y="110"/>
                    <a:pt x="237" y="110"/>
                    <a:pt x="237" y="110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5" y="122"/>
                    <a:pt x="247" y="126"/>
                    <a:pt x="247" y="128"/>
                  </a:cubicBezTo>
                  <a:cubicBezTo>
                    <a:pt x="242" y="154"/>
                    <a:pt x="242" y="154"/>
                    <a:pt x="242" y="154"/>
                  </a:cubicBezTo>
                  <a:cubicBezTo>
                    <a:pt x="244" y="168"/>
                    <a:pt x="244" y="168"/>
                    <a:pt x="244" y="168"/>
                  </a:cubicBezTo>
                  <a:cubicBezTo>
                    <a:pt x="245" y="168"/>
                    <a:pt x="245" y="168"/>
                    <a:pt x="245" y="168"/>
                  </a:cubicBezTo>
                  <a:cubicBezTo>
                    <a:pt x="245" y="168"/>
                    <a:pt x="245" y="168"/>
                    <a:pt x="245" y="168"/>
                  </a:cubicBezTo>
                  <a:cubicBezTo>
                    <a:pt x="244" y="168"/>
                    <a:pt x="244" y="168"/>
                    <a:pt x="244" y="168"/>
                  </a:cubicBezTo>
                  <a:cubicBezTo>
                    <a:pt x="244" y="168"/>
                    <a:pt x="244" y="168"/>
                    <a:pt x="244" y="168"/>
                  </a:cubicBezTo>
                  <a:cubicBezTo>
                    <a:pt x="236" y="194"/>
                    <a:pt x="236" y="194"/>
                    <a:pt x="236" y="194"/>
                  </a:cubicBezTo>
                  <a:cubicBezTo>
                    <a:pt x="236" y="197"/>
                    <a:pt x="235" y="198"/>
                    <a:pt x="234" y="198"/>
                  </a:cubicBezTo>
                  <a:cubicBezTo>
                    <a:pt x="233" y="198"/>
                    <a:pt x="233" y="198"/>
                    <a:pt x="233" y="198"/>
                  </a:cubicBezTo>
                  <a:cubicBezTo>
                    <a:pt x="233" y="197"/>
                    <a:pt x="233" y="197"/>
                    <a:pt x="233" y="197"/>
                  </a:cubicBezTo>
                  <a:cubicBezTo>
                    <a:pt x="232" y="195"/>
                    <a:pt x="232" y="195"/>
                    <a:pt x="232" y="195"/>
                  </a:cubicBezTo>
                  <a:cubicBezTo>
                    <a:pt x="231" y="192"/>
                    <a:pt x="230" y="190"/>
                    <a:pt x="229" y="191"/>
                  </a:cubicBezTo>
                  <a:cubicBezTo>
                    <a:pt x="228" y="191"/>
                    <a:pt x="227" y="193"/>
                    <a:pt x="226" y="196"/>
                  </a:cubicBezTo>
                  <a:cubicBezTo>
                    <a:pt x="225" y="204"/>
                    <a:pt x="220" y="210"/>
                    <a:pt x="213" y="216"/>
                  </a:cubicBezTo>
                  <a:cubicBezTo>
                    <a:pt x="206" y="222"/>
                    <a:pt x="206" y="222"/>
                    <a:pt x="206" y="222"/>
                  </a:cubicBezTo>
                  <a:cubicBezTo>
                    <a:pt x="203" y="224"/>
                    <a:pt x="203" y="224"/>
                    <a:pt x="203" y="224"/>
                  </a:cubicBezTo>
                  <a:cubicBezTo>
                    <a:pt x="203" y="224"/>
                    <a:pt x="203" y="224"/>
                    <a:pt x="203" y="224"/>
                  </a:cubicBezTo>
                  <a:cubicBezTo>
                    <a:pt x="202" y="224"/>
                    <a:pt x="202" y="224"/>
                    <a:pt x="202" y="224"/>
                  </a:cubicBezTo>
                  <a:cubicBezTo>
                    <a:pt x="176" y="224"/>
                    <a:pt x="176" y="224"/>
                    <a:pt x="176" y="224"/>
                  </a:cubicBezTo>
                  <a:cubicBezTo>
                    <a:pt x="166" y="234"/>
                    <a:pt x="166" y="234"/>
                    <a:pt x="166" y="234"/>
                  </a:cubicBezTo>
                  <a:cubicBezTo>
                    <a:pt x="166" y="234"/>
                    <a:pt x="166" y="234"/>
                    <a:pt x="166" y="234"/>
                  </a:cubicBezTo>
                  <a:cubicBezTo>
                    <a:pt x="165" y="234"/>
                    <a:pt x="165" y="234"/>
                    <a:pt x="165" y="234"/>
                  </a:cubicBezTo>
                  <a:cubicBezTo>
                    <a:pt x="165" y="234"/>
                    <a:pt x="165" y="234"/>
                    <a:pt x="165" y="234"/>
                  </a:cubicBezTo>
                  <a:cubicBezTo>
                    <a:pt x="137" y="230"/>
                    <a:pt x="137" y="230"/>
                    <a:pt x="137" y="230"/>
                  </a:cubicBezTo>
                  <a:cubicBezTo>
                    <a:pt x="133" y="234"/>
                    <a:pt x="128" y="236"/>
                    <a:pt x="124" y="235"/>
                  </a:cubicBezTo>
                  <a:cubicBezTo>
                    <a:pt x="120" y="234"/>
                    <a:pt x="113" y="236"/>
                    <a:pt x="103" y="239"/>
                  </a:cubicBezTo>
                  <a:cubicBezTo>
                    <a:pt x="92" y="252"/>
                    <a:pt x="92" y="252"/>
                    <a:pt x="92" y="252"/>
                  </a:cubicBezTo>
                  <a:cubicBezTo>
                    <a:pt x="92" y="253"/>
                    <a:pt x="92" y="253"/>
                    <a:pt x="92" y="253"/>
                  </a:cubicBezTo>
                  <a:cubicBezTo>
                    <a:pt x="74" y="254"/>
                    <a:pt x="74" y="254"/>
                    <a:pt x="74" y="254"/>
                  </a:cubicBezTo>
                  <a:cubicBezTo>
                    <a:pt x="74" y="239"/>
                    <a:pt x="74" y="239"/>
                    <a:pt x="74" y="239"/>
                  </a:cubicBezTo>
                  <a:cubicBezTo>
                    <a:pt x="63" y="239"/>
                    <a:pt x="63" y="239"/>
                    <a:pt x="63" y="239"/>
                  </a:cubicBezTo>
                  <a:cubicBezTo>
                    <a:pt x="61" y="245"/>
                    <a:pt x="61" y="245"/>
                    <a:pt x="61" y="245"/>
                  </a:cubicBezTo>
                  <a:cubicBezTo>
                    <a:pt x="53" y="247"/>
                    <a:pt x="53" y="247"/>
                    <a:pt x="53" y="247"/>
                  </a:cubicBezTo>
                  <a:cubicBezTo>
                    <a:pt x="52" y="247"/>
                    <a:pt x="52" y="247"/>
                    <a:pt x="52" y="247"/>
                  </a:cubicBezTo>
                  <a:cubicBezTo>
                    <a:pt x="52" y="247"/>
                    <a:pt x="52" y="247"/>
                    <a:pt x="52" y="247"/>
                  </a:cubicBezTo>
                  <a:cubicBezTo>
                    <a:pt x="51" y="247"/>
                    <a:pt x="51" y="247"/>
                    <a:pt x="51" y="247"/>
                  </a:cubicBezTo>
                  <a:cubicBezTo>
                    <a:pt x="51" y="247"/>
                    <a:pt x="51" y="247"/>
                    <a:pt x="51" y="247"/>
                  </a:cubicBezTo>
                  <a:cubicBezTo>
                    <a:pt x="46" y="244"/>
                    <a:pt x="39" y="241"/>
                    <a:pt x="33" y="240"/>
                  </a:cubicBezTo>
                  <a:cubicBezTo>
                    <a:pt x="29" y="240"/>
                    <a:pt x="25" y="242"/>
                    <a:pt x="19" y="248"/>
                  </a:cubicBezTo>
                  <a:cubicBezTo>
                    <a:pt x="12" y="254"/>
                    <a:pt x="7" y="259"/>
                    <a:pt x="5" y="264"/>
                  </a:cubicBezTo>
                  <a:cubicBezTo>
                    <a:pt x="6" y="264"/>
                    <a:pt x="7" y="266"/>
                    <a:pt x="7" y="268"/>
                  </a:cubicBezTo>
                  <a:cubicBezTo>
                    <a:pt x="7" y="271"/>
                    <a:pt x="8" y="274"/>
                    <a:pt x="8" y="277"/>
                  </a:cubicBezTo>
                  <a:cubicBezTo>
                    <a:pt x="7" y="280"/>
                    <a:pt x="6" y="282"/>
                    <a:pt x="5" y="284"/>
                  </a:cubicBezTo>
                  <a:cubicBezTo>
                    <a:pt x="3" y="285"/>
                    <a:pt x="1" y="288"/>
                    <a:pt x="0" y="295"/>
                  </a:cubicBezTo>
                  <a:cubicBezTo>
                    <a:pt x="7" y="299"/>
                    <a:pt x="7" y="299"/>
                    <a:pt x="7" y="299"/>
                  </a:cubicBezTo>
                  <a:cubicBezTo>
                    <a:pt x="15" y="290"/>
                    <a:pt x="15" y="290"/>
                    <a:pt x="15" y="290"/>
                  </a:cubicBezTo>
                  <a:cubicBezTo>
                    <a:pt x="27" y="302"/>
                    <a:pt x="27" y="302"/>
                    <a:pt x="27" y="302"/>
                  </a:cubicBezTo>
                  <a:cubicBezTo>
                    <a:pt x="27" y="303"/>
                    <a:pt x="27" y="303"/>
                    <a:pt x="27" y="303"/>
                  </a:cubicBezTo>
                  <a:cubicBezTo>
                    <a:pt x="29" y="325"/>
                    <a:pt x="29" y="325"/>
                    <a:pt x="29" y="325"/>
                  </a:cubicBezTo>
                  <a:cubicBezTo>
                    <a:pt x="29" y="326"/>
                    <a:pt x="29" y="326"/>
                    <a:pt x="29" y="326"/>
                  </a:cubicBezTo>
                  <a:cubicBezTo>
                    <a:pt x="29" y="326"/>
                    <a:pt x="29" y="326"/>
                    <a:pt x="29" y="326"/>
                  </a:cubicBezTo>
                  <a:cubicBezTo>
                    <a:pt x="22" y="356"/>
                    <a:pt x="22" y="356"/>
                    <a:pt x="22" y="356"/>
                  </a:cubicBezTo>
                  <a:cubicBezTo>
                    <a:pt x="21" y="356"/>
                    <a:pt x="21" y="356"/>
                    <a:pt x="21" y="356"/>
                  </a:cubicBezTo>
                  <a:cubicBezTo>
                    <a:pt x="11" y="356"/>
                    <a:pt x="5" y="356"/>
                    <a:pt x="3" y="358"/>
                  </a:cubicBezTo>
                  <a:cubicBezTo>
                    <a:pt x="3" y="360"/>
                    <a:pt x="7" y="363"/>
                    <a:pt x="14" y="368"/>
                  </a:cubicBezTo>
                  <a:cubicBezTo>
                    <a:pt x="20" y="367"/>
                    <a:pt x="20" y="367"/>
                    <a:pt x="20" y="367"/>
                  </a:cubicBezTo>
                  <a:cubicBezTo>
                    <a:pt x="21" y="367"/>
                    <a:pt x="21" y="367"/>
                    <a:pt x="21" y="367"/>
                  </a:cubicBezTo>
                  <a:cubicBezTo>
                    <a:pt x="21" y="367"/>
                    <a:pt x="21" y="367"/>
                    <a:pt x="21" y="367"/>
                  </a:cubicBezTo>
                  <a:cubicBezTo>
                    <a:pt x="35" y="380"/>
                    <a:pt x="35" y="380"/>
                    <a:pt x="35" y="380"/>
                  </a:cubicBezTo>
                  <a:cubicBezTo>
                    <a:pt x="40" y="384"/>
                    <a:pt x="39" y="392"/>
                    <a:pt x="33" y="403"/>
                  </a:cubicBezTo>
                  <a:cubicBezTo>
                    <a:pt x="35" y="416"/>
                    <a:pt x="35" y="416"/>
                    <a:pt x="35" y="416"/>
                  </a:cubicBezTo>
                  <a:cubicBezTo>
                    <a:pt x="40" y="417"/>
                    <a:pt x="40" y="417"/>
                    <a:pt x="40" y="417"/>
                  </a:cubicBezTo>
                  <a:cubicBezTo>
                    <a:pt x="60" y="417"/>
                    <a:pt x="60" y="417"/>
                    <a:pt x="60" y="417"/>
                  </a:cubicBezTo>
                  <a:cubicBezTo>
                    <a:pt x="50" y="426"/>
                    <a:pt x="50" y="426"/>
                    <a:pt x="50" y="426"/>
                  </a:cubicBezTo>
                  <a:cubicBezTo>
                    <a:pt x="56" y="430"/>
                    <a:pt x="56" y="430"/>
                    <a:pt x="56" y="430"/>
                  </a:cubicBezTo>
                  <a:cubicBezTo>
                    <a:pt x="56" y="430"/>
                    <a:pt x="56" y="430"/>
                    <a:pt x="56" y="430"/>
                  </a:cubicBezTo>
                  <a:cubicBezTo>
                    <a:pt x="64" y="434"/>
                    <a:pt x="64" y="434"/>
                    <a:pt x="64" y="434"/>
                  </a:cubicBezTo>
                  <a:cubicBezTo>
                    <a:pt x="85" y="443"/>
                    <a:pt x="85" y="443"/>
                    <a:pt x="85" y="443"/>
                  </a:cubicBezTo>
                  <a:cubicBezTo>
                    <a:pt x="86" y="444"/>
                    <a:pt x="86" y="444"/>
                    <a:pt x="86" y="444"/>
                  </a:cubicBezTo>
                  <a:cubicBezTo>
                    <a:pt x="87" y="444"/>
                    <a:pt x="87" y="444"/>
                    <a:pt x="87" y="444"/>
                  </a:cubicBezTo>
                  <a:cubicBezTo>
                    <a:pt x="89" y="476"/>
                    <a:pt x="89" y="476"/>
                    <a:pt x="89" y="476"/>
                  </a:cubicBezTo>
                  <a:cubicBezTo>
                    <a:pt x="89" y="483"/>
                    <a:pt x="94" y="488"/>
                    <a:pt x="103" y="491"/>
                  </a:cubicBezTo>
                  <a:cubicBezTo>
                    <a:pt x="105" y="490"/>
                    <a:pt x="105" y="490"/>
                    <a:pt x="105" y="490"/>
                  </a:cubicBezTo>
                  <a:cubicBezTo>
                    <a:pt x="105" y="490"/>
                    <a:pt x="105" y="490"/>
                    <a:pt x="105" y="490"/>
                  </a:cubicBezTo>
                  <a:cubicBezTo>
                    <a:pt x="106" y="490"/>
                    <a:pt x="106" y="490"/>
                    <a:pt x="106" y="490"/>
                  </a:cubicBezTo>
                  <a:cubicBezTo>
                    <a:pt x="128" y="493"/>
                    <a:pt x="128" y="493"/>
                    <a:pt x="128" y="493"/>
                  </a:cubicBezTo>
                  <a:cubicBezTo>
                    <a:pt x="130" y="493"/>
                    <a:pt x="130" y="493"/>
                    <a:pt x="130" y="493"/>
                  </a:cubicBezTo>
                  <a:cubicBezTo>
                    <a:pt x="130" y="493"/>
                    <a:pt x="130" y="493"/>
                    <a:pt x="130" y="493"/>
                  </a:cubicBezTo>
                  <a:cubicBezTo>
                    <a:pt x="130" y="492"/>
                    <a:pt x="130" y="492"/>
                    <a:pt x="130" y="492"/>
                  </a:cubicBezTo>
                  <a:cubicBezTo>
                    <a:pt x="133" y="488"/>
                    <a:pt x="134" y="484"/>
                    <a:pt x="134" y="484"/>
                  </a:cubicBezTo>
                  <a:cubicBezTo>
                    <a:pt x="134" y="483"/>
                    <a:pt x="134" y="483"/>
                    <a:pt x="134" y="483"/>
                  </a:cubicBezTo>
                  <a:cubicBezTo>
                    <a:pt x="134" y="479"/>
                    <a:pt x="135" y="476"/>
                    <a:pt x="139" y="474"/>
                  </a:cubicBezTo>
                  <a:cubicBezTo>
                    <a:pt x="142" y="471"/>
                    <a:pt x="144" y="469"/>
                    <a:pt x="145" y="466"/>
                  </a:cubicBezTo>
                  <a:cubicBezTo>
                    <a:pt x="145" y="466"/>
                    <a:pt x="145" y="466"/>
                    <a:pt x="145" y="466"/>
                  </a:cubicBezTo>
                  <a:cubicBezTo>
                    <a:pt x="147" y="462"/>
                    <a:pt x="151" y="462"/>
                    <a:pt x="157" y="464"/>
                  </a:cubicBezTo>
                  <a:cubicBezTo>
                    <a:pt x="158" y="464"/>
                    <a:pt x="158" y="464"/>
                    <a:pt x="158" y="464"/>
                  </a:cubicBezTo>
                  <a:cubicBezTo>
                    <a:pt x="158" y="464"/>
                    <a:pt x="158" y="464"/>
                    <a:pt x="158" y="464"/>
                  </a:cubicBezTo>
                  <a:cubicBezTo>
                    <a:pt x="165" y="468"/>
                    <a:pt x="165" y="468"/>
                    <a:pt x="165" y="468"/>
                  </a:cubicBezTo>
                  <a:cubicBezTo>
                    <a:pt x="191" y="473"/>
                    <a:pt x="191" y="473"/>
                    <a:pt x="191" y="473"/>
                  </a:cubicBezTo>
                  <a:cubicBezTo>
                    <a:pt x="206" y="472"/>
                    <a:pt x="206" y="472"/>
                    <a:pt x="206" y="472"/>
                  </a:cubicBezTo>
                  <a:cubicBezTo>
                    <a:pt x="217" y="467"/>
                    <a:pt x="217" y="467"/>
                    <a:pt x="217" y="467"/>
                  </a:cubicBezTo>
                  <a:cubicBezTo>
                    <a:pt x="219" y="464"/>
                    <a:pt x="221" y="463"/>
                    <a:pt x="222" y="462"/>
                  </a:cubicBezTo>
                  <a:cubicBezTo>
                    <a:pt x="224" y="462"/>
                    <a:pt x="227" y="462"/>
                    <a:pt x="230" y="465"/>
                  </a:cubicBezTo>
                  <a:cubicBezTo>
                    <a:pt x="232" y="466"/>
                    <a:pt x="232" y="466"/>
                    <a:pt x="232" y="466"/>
                  </a:cubicBezTo>
                  <a:cubicBezTo>
                    <a:pt x="233" y="467"/>
                    <a:pt x="235" y="470"/>
                    <a:pt x="236" y="474"/>
                  </a:cubicBezTo>
                  <a:cubicBezTo>
                    <a:pt x="244" y="480"/>
                    <a:pt x="244" y="480"/>
                    <a:pt x="244" y="480"/>
                  </a:cubicBezTo>
                  <a:cubicBezTo>
                    <a:pt x="250" y="480"/>
                    <a:pt x="250" y="480"/>
                    <a:pt x="250" y="480"/>
                  </a:cubicBezTo>
                  <a:cubicBezTo>
                    <a:pt x="251" y="480"/>
                    <a:pt x="251" y="480"/>
                    <a:pt x="251" y="480"/>
                  </a:cubicBezTo>
                  <a:cubicBezTo>
                    <a:pt x="251" y="480"/>
                    <a:pt x="251" y="480"/>
                    <a:pt x="251" y="480"/>
                  </a:cubicBezTo>
                  <a:cubicBezTo>
                    <a:pt x="252" y="480"/>
                    <a:pt x="252" y="480"/>
                    <a:pt x="252" y="480"/>
                  </a:cubicBezTo>
                  <a:cubicBezTo>
                    <a:pt x="260" y="484"/>
                    <a:pt x="260" y="484"/>
                    <a:pt x="260" y="484"/>
                  </a:cubicBezTo>
                  <a:cubicBezTo>
                    <a:pt x="276" y="482"/>
                    <a:pt x="276" y="482"/>
                    <a:pt x="276" y="482"/>
                  </a:cubicBezTo>
                  <a:cubicBezTo>
                    <a:pt x="285" y="480"/>
                    <a:pt x="285" y="480"/>
                    <a:pt x="285" y="480"/>
                  </a:cubicBezTo>
                  <a:cubicBezTo>
                    <a:pt x="307" y="482"/>
                    <a:pt x="307" y="482"/>
                    <a:pt x="307" y="482"/>
                  </a:cubicBezTo>
                  <a:cubicBezTo>
                    <a:pt x="317" y="479"/>
                    <a:pt x="317" y="479"/>
                    <a:pt x="317" y="479"/>
                  </a:cubicBezTo>
                  <a:cubicBezTo>
                    <a:pt x="329" y="474"/>
                    <a:pt x="329" y="474"/>
                    <a:pt x="329" y="474"/>
                  </a:cubicBezTo>
                  <a:cubicBezTo>
                    <a:pt x="331" y="472"/>
                    <a:pt x="334" y="471"/>
                    <a:pt x="338" y="470"/>
                  </a:cubicBezTo>
                  <a:cubicBezTo>
                    <a:pt x="360" y="470"/>
                    <a:pt x="360" y="470"/>
                    <a:pt x="360" y="470"/>
                  </a:cubicBezTo>
                  <a:cubicBezTo>
                    <a:pt x="368" y="467"/>
                    <a:pt x="368" y="467"/>
                    <a:pt x="368" y="467"/>
                  </a:cubicBezTo>
                  <a:cubicBezTo>
                    <a:pt x="371" y="465"/>
                    <a:pt x="374" y="464"/>
                    <a:pt x="377" y="464"/>
                  </a:cubicBezTo>
                  <a:cubicBezTo>
                    <a:pt x="389" y="464"/>
                    <a:pt x="389" y="464"/>
                    <a:pt x="389" y="464"/>
                  </a:cubicBezTo>
                  <a:cubicBezTo>
                    <a:pt x="395" y="468"/>
                    <a:pt x="395" y="468"/>
                    <a:pt x="395" y="468"/>
                  </a:cubicBezTo>
                  <a:cubicBezTo>
                    <a:pt x="413" y="472"/>
                    <a:pt x="413" y="472"/>
                    <a:pt x="413" y="472"/>
                  </a:cubicBezTo>
                  <a:cubicBezTo>
                    <a:pt x="415" y="472"/>
                    <a:pt x="417" y="474"/>
                    <a:pt x="421" y="478"/>
                  </a:cubicBezTo>
                  <a:cubicBezTo>
                    <a:pt x="429" y="482"/>
                    <a:pt x="429" y="482"/>
                    <a:pt x="429" y="482"/>
                  </a:cubicBezTo>
                  <a:cubicBezTo>
                    <a:pt x="429" y="483"/>
                    <a:pt x="429" y="483"/>
                    <a:pt x="429" y="483"/>
                  </a:cubicBezTo>
                  <a:cubicBezTo>
                    <a:pt x="446" y="484"/>
                    <a:pt x="446" y="484"/>
                    <a:pt x="446" y="484"/>
                  </a:cubicBezTo>
                  <a:cubicBezTo>
                    <a:pt x="446" y="484"/>
                    <a:pt x="446" y="484"/>
                    <a:pt x="446" y="484"/>
                  </a:cubicBezTo>
                  <a:cubicBezTo>
                    <a:pt x="446" y="484"/>
                    <a:pt x="446" y="484"/>
                    <a:pt x="446" y="484"/>
                  </a:cubicBezTo>
                  <a:cubicBezTo>
                    <a:pt x="454" y="488"/>
                    <a:pt x="454" y="488"/>
                    <a:pt x="454" y="488"/>
                  </a:cubicBezTo>
                  <a:cubicBezTo>
                    <a:pt x="464" y="490"/>
                    <a:pt x="464" y="490"/>
                    <a:pt x="464" y="490"/>
                  </a:cubicBezTo>
                  <a:cubicBezTo>
                    <a:pt x="464" y="490"/>
                    <a:pt x="464" y="490"/>
                    <a:pt x="464" y="490"/>
                  </a:cubicBezTo>
                  <a:cubicBezTo>
                    <a:pt x="473" y="491"/>
                    <a:pt x="473" y="491"/>
                    <a:pt x="473" y="491"/>
                  </a:cubicBezTo>
                  <a:cubicBezTo>
                    <a:pt x="475" y="486"/>
                    <a:pt x="475" y="486"/>
                    <a:pt x="475" y="486"/>
                  </a:cubicBezTo>
                  <a:cubicBezTo>
                    <a:pt x="471" y="478"/>
                    <a:pt x="471" y="478"/>
                    <a:pt x="471" y="478"/>
                  </a:cubicBezTo>
                  <a:cubicBezTo>
                    <a:pt x="470" y="470"/>
                    <a:pt x="470" y="470"/>
                    <a:pt x="470" y="470"/>
                  </a:cubicBezTo>
                  <a:cubicBezTo>
                    <a:pt x="470" y="470"/>
                    <a:pt x="470" y="470"/>
                    <a:pt x="470" y="470"/>
                  </a:cubicBezTo>
                  <a:cubicBezTo>
                    <a:pt x="469" y="470"/>
                    <a:pt x="469" y="470"/>
                    <a:pt x="469" y="470"/>
                  </a:cubicBezTo>
                  <a:cubicBezTo>
                    <a:pt x="471" y="468"/>
                    <a:pt x="471" y="468"/>
                    <a:pt x="471" y="468"/>
                  </a:cubicBezTo>
                  <a:cubicBezTo>
                    <a:pt x="476" y="461"/>
                    <a:pt x="476" y="461"/>
                    <a:pt x="476" y="461"/>
                  </a:cubicBezTo>
                  <a:cubicBezTo>
                    <a:pt x="476" y="460"/>
                    <a:pt x="476" y="460"/>
                    <a:pt x="476" y="460"/>
                  </a:cubicBezTo>
                  <a:cubicBezTo>
                    <a:pt x="476" y="460"/>
                    <a:pt x="476" y="460"/>
                    <a:pt x="476" y="460"/>
                  </a:cubicBezTo>
                  <a:cubicBezTo>
                    <a:pt x="477" y="460"/>
                    <a:pt x="477" y="460"/>
                    <a:pt x="477" y="460"/>
                  </a:cubicBezTo>
                  <a:cubicBezTo>
                    <a:pt x="477" y="460"/>
                    <a:pt x="477" y="460"/>
                    <a:pt x="477" y="460"/>
                  </a:cubicBezTo>
                  <a:cubicBezTo>
                    <a:pt x="482" y="456"/>
                    <a:pt x="482" y="456"/>
                    <a:pt x="482" y="456"/>
                  </a:cubicBezTo>
                  <a:cubicBezTo>
                    <a:pt x="482" y="456"/>
                    <a:pt x="482" y="456"/>
                    <a:pt x="482" y="456"/>
                  </a:cubicBezTo>
                  <a:cubicBezTo>
                    <a:pt x="481" y="454"/>
                    <a:pt x="481" y="454"/>
                    <a:pt x="481" y="454"/>
                  </a:cubicBezTo>
                  <a:cubicBezTo>
                    <a:pt x="479" y="446"/>
                    <a:pt x="479" y="446"/>
                    <a:pt x="479" y="446"/>
                  </a:cubicBezTo>
                  <a:cubicBezTo>
                    <a:pt x="479" y="444"/>
                    <a:pt x="477" y="444"/>
                    <a:pt x="475" y="442"/>
                  </a:cubicBezTo>
                  <a:cubicBezTo>
                    <a:pt x="475" y="442"/>
                    <a:pt x="475" y="442"/>
                    <a:pt x="475" y="442"/>
                  </a:cubicBezTo>
                  <a:cubicBezTo>
                    <a:pt x="469" y="436"/>
                    <a:pt x="469" y="436"/>
                    <a:pt x="469" y="436"/>
                  </a:cubicBezTo>
                  <a:cubicBezTo>
                    <a:pt x="461" y="429"/>
                    <a:pt x="461" y="429"/>
                    <a:pt x="461" y="429"/>
                  </a:cubicBezTo>
                  <a:cubicBezTo>
                    <a:pt x="461" y="428"/>
                    <a:pt x="461" y="428"/>
                    <a:pt x="461" y="428"/>
                  </a:cubicBezTo>
                  <a:cubicBezTo>
                    <a:pt x="460" y="428"/>
                    <a:pt x="460" y="428"/>
                    <a:pt x="460" y="428"/>
                  </a:cubicBezTo>
                  <a:cubicBezTo>
                    <a:pt x="461" y="428"/>
                    <a:pt x="461" y="428"/>
                    <a:pt x="461" y="428"/>
                  </a:cubicBezTo>
                  <a:cubicBezTo>
                    <a:pt x="461" y="427"/>
                    <a:pt x="461" y="427"/>
                    <a:pt x="461" y="427"/>
                  </a:cubicBezTo>
                  <a:cubicBezTo>
                    <a:pt x="462" y="419"/>
                    <a:pt x="462" y="419"/>
                    <a:pt x="462" y="419"/>
                  </a:cubicBezTo>
                  <a:cubicBezTo>
                    <a:pt x="462" y="414"/>
                    <a:pt x="462" y="414"/>
                    <a:pt x="462" y="414"/>
                  </a:cubicBezTo>
                  <a:cubicBezTo>
                    <a:pt x="458" y="404"/>
                    <a:pt x="458" y="404"/>
                    <a:pt x="458" y="404"/>
                  </a:cubicBezTo>
                  <a:cubicBezTo>
                    <a:pt x="467" y="402"/>
                    <a:pt x="467" y="402"/>
                    <a:pt x="467" y="402"/>
                  </a:cubicBezTo>
                  <a:cubicBezTo>
                    <a:pt x="472" y="398"/>
                    <a:pt x="472" y="398"/>
                    <a:pt x="472" y="398"/>
                  </a:cubicBezTo>
                  <a:cubicBezTo>
                    <a:pt x="483" y="398"/>
                    <a:pt x="483" y="398"/>
                    <a:pt x="483" y="398"/>
                  </a:cubicBezTo>
                  <a:cubicBezTo>
                    <a:pt x="494" y="396"/>
                    <a:pt x="494" y="396"/>
                    <a:pt x="494" y="396"/>
                  </a:cubicBezTo>
                  <a:cubicBezTo>
                    <a:pt x="495" y="396"/>
                    <a:pt x="495" y="396"/>
                    <a:pt x="495" y="396"/>
                  </a:cubicBezTo>
                  <a:cubicBezTo>
                    <a:pt x="502" y="397"/>
                    <a:pt x="502" y="397"/>
                    <a:pt x="502" y="397"/>
                  </a:cubicBezTo>
                  <a:cubicBezTo>
                    <a:pt x="511" y="394"/>
                    <a:pt x="511" y="394"/>
                    <a:pt x="511" y="394"/>
                  </a:cubicBezTo>
                  <a:cubicBezTo>
                    <a:pt x="521" y="392"/>
                    <a:pt x="521" y="392"/>
                    <a:pt x="521" y="392"/>
                  </a:cubicBezTo>
                  <a:cubicBezTo>
                    <a:pt x="527" y="390"/>
                    <a:pt x="527" y="390"/>
                    <a:pt x="527" y="390"/>
                  </a:cubicBezTo>
                  <a:cubicBezTo>
                    <a:pt x="528" y="390"/>
                    <a:pt x="528" y="390"/>
                    <a:pt x="528" y="390"/>
                  </a:cubicBezTo>
                  <a:cubicBezTo>
                    <a:pt x="545" y="386"/>
                    <a:pt x="545" y="386"/>
                    <a:pt x="545" y="386"/>
                  </a:cubicBezTo>
                  <a:cubicBezTo>
                    <a:pt x="548" y="384"/>
                    <a:pt x="548" y="384"/>
                    <a:pt x="548" y="384"/>
                  </a:cubicBezTo>
                  <a:cubicBezTo>
                    <a:pt x="547" y="380"/>
                    <a:pt x="547" y="380"/>
                    <a:pt x="547" y="380"/>
                  </a:cubicBezTo>
                  <a:cubicBezTo>
                    <a:pt x="544" y="375"/>
                    <a:pt x="544" y="375"/>
                    <a:pt x="544" y="375"/>
                  </a:cubicBezTo>
                  <a:cubicBezTo>
                    <a:pt x="544" y="374"/>
                    <a:pt x="544" y="374"/>
                    <a:pt x="544" y="374"/>
                  </a:cubicBezTo>
                  <a:cubicBezTo>
                    <a:pt x="543" y="374"/>
                    <a:pt x="543" y="374"/>
                    <a:pt x="543" y="374"/>
                  </a:cubicBezTo>
                  <a:cubicBezTo>
                    <a:pt x="543" y="374"/>
                    <a:pt x="543" y="374"/>
                    <a:pt x="543" y="374"/>
                  </a:cubicBezTo>
                  <a:cubicBezTo>
                    <a:pt x="544" y="368"/>
                    <a:pt x="544" y="368"/>
                    <a:pt x="544" y="368"/>
                  </a:cubicBezTo>
                  <a:cubicBezTo>
                    <a:pt x="545" y="367"/>
                    <a:pt x="545" y="367"/>
                    <a:pt x="545" y="367"/>
                  </a:cubicBezTo>
                  <a:cubicBezTo>
                    <a:pt x="545" y="359"/>
                    <a:pt x="545" y="359"/>
                    <a:pt x="545" y="359"/>
                  </a:cubicBezTo>
                  <a:cubicBezTo>
                    <a:pt x="543" y="352"/>
                    <a:pt x="543" y="352"/>
                    <a:pt x="543" y="352"/>
                  </a:cubicBezTo>
                  <a:cubicBezTo>
                    <a:pt x="543" y="352"/>
                    <a:pt x="543" y="352"/>
                    <a:pt x="543" y="352"/>
                  </a:cubicBezTo>
                  <a:cubicBezTo>
                    <a:pt x="543" y="351"/>
                    <a:pt x="543" y="351"/>
                    <a:pt x="543" y="351"/>
                  </a:cubicBezTo>
                  <a:cubicBezTo>
                    <a:pt x="547" y="343"/>
                    <a:pt x="547" y="343"/>
                    <a:pt x="547" y="343"/>
                  </a:cubicBezTo>
                  <a:cubicBezTo>
                    <a:pt x="549" y="340"/>
                    <a:pt x="551" y="338"/>
                    <a:pt x="553" y="338"/>
                  </a:cubicBezTo>
                  <a:cubicBezTo>
                    <a:pt x="563" y="338"/>
                    <a:pt x="563" y="338"/>
                    <a:pt x="563" y="338"/>
                  </a:cubicBezTo>
                  <a:cubicBezTo>
                    <a:pt x="565" y="338"/>
                    <a:pt x="567" y="338"/>
                    <a:pt x="569" y="336"/>
                  </a:cubicBezTo>
                  <a:cubicBezTo>
                    <a:pt x="585" y="315"/>
                    <a:pt x="585" y="315"/>
                    <a:pt x="585" y="315"/>
                  </a:cubicBezTo>
                  <a:cubicBezTo>
                    <a:pt x="585" y="314"/>
                    <a:pt x="585" y="314"/>
                    <a:pt x="585" y="314"/>
                  </a:cubicBezTo>
                  <a:cubicBezTo>
                    <a:pt x="585" y="314"/>
                    <a:pt x="585" y="314"/>
                    <a:pt x="585" y="314"/>
                  </a:cubicBezTo>
                  <a:cubicBezTo>
                    <a:pt x="593" y="307"/>
                    <a:pt x="593" y="307"/>
                    <a:pt x="593" y="307"/>
                  </a:cubicBezTo>
                  <a:cubicBezTo>
                    <a:pt x="594" y="306"/>
                    <a:pt x="594" y="306"/>
                    <a:pt x="594" y="306"/>
                  </a:cubicBezTo>
                  <a:cubicBezTo>
                    <a:pt x="597" y="306"/>
                    <a:pt x="599" y="304"/>
                    <a:pt x="601" y="304"/>
                  </a:cubicBezTo>
                  <a:cubicBezTo>
                    <a:pt x="603" y="302"/>
                    <a:pt x="603" y="302"/>
                    <a:pt x="603" y="302"/>
                  </a:cubicBezTo>
                  <a:cubicBezTo>
                    <a:pt x="605" y="298"/>
                    <a:pt x="608" y="296"/>
                    <a:pt x="609" y="296"/>
                  </a:cubicBezTo>
                  <a:cubicBezTo>
                    <a:pt x="623" y="299"/>
                    <a:pt x="623" y="299"/>
                    <a:pt x="623" y="299"/>
                  </a:cubicBezTo>
                  <a:cubicBezTo>
                    <a:pt x="635" y="294"/>
                    <a:pt x="635" y="294"/>
                    <a:pt x="635" y="294"/>
                  </a:cubicBezTo>
                  <a:cubicBezTo>
                    <a:pt x="635" y="294"/>
                    <a:pt x="635" y="294"/>
                    <a:pt x="635" y="294"/>
                  </a:cubicBezTo>
                  <a:cubicBezTo>
                    <a:pt x="635" y="294"/>
                    <a:pt x="635" y="294"/>
                    <a:pt x="635" y="294"/>
                  </a:cubicBezTo>
                  <a:cubicBezTo>
                    <a:pt x="635" y="294"/>
                    <a:pt x="635" y="294"/>
                    <a:pt x="635" y="294"/>
                  </a:cubicBezTo>
                  <a:cubicBezTo>
                    <a:pt x="635" y="294"/>
                    <a:pt x="635" y="294"/>
                    <a:pt x="635" y="294"/>
                  </a:cubicBezTo>
                  <a:cubicBezTo>
                    <a:pt x="642" y="293"/>
                    <a:pt x="642" y="293"/>
                    <a:pt x="642" y="293"/>
                  </a:cubicBezTo>
                  <a:cubicBezTo>
                    <a:pt x="648" y="290"/>
                    <a:pt x="648" y="290"/>
                    <a:pt x="648" y="290"/>
                  </a:cubicBezTo>
                  <a:cubicBezTo>
                    <a:pt x="648" y="281"/>
                    <a:pt x="648" y="281"/>
                    <a:pt x="648" y="281"/>
                  </a:cubicBezTo>
                  <a:cubicBezTo>
                    <a:pt x="649" y="270"/>
                    <a:pt x="649" y="270"/>
                    <a:pt x="649" y="270"/>
                  </a:cubicBezTo>
                  <a:cubicBezTo>
                    <a:pt x="649" y="269"/>
                    <a:pt x="649" y="269"/>
                    <a:pt x="649" y="269"/>
                  </a:cubicBezTo>
                  <a:cubicBezTo>
                    <a:pt x="649" y="269"/>
                    <a:pt x="649" y="269"/>
                    <a:pt x="649" y="269"/>
                  </a:cubicBezTo>
                  <a:cubicBezTo>
                    <a:pt x="649" y="269"/>
                    <a:pt x="649" y="269"/>
                    <a:pt x="649" y="269"/>
                  </a:cubicBezTo>
                  <a:cubicBezTo>
                    <a:pt x="651" y="266"/>
                    <a:pt x="651" y="266"/>
                    <a:pt x="651" y="266"/>
                  </a:cubicBezTo>
                  <a:lnTo>
                    <a:pt x="651" y="265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4" name="Freeform 9"/>
            <p:cNvSpPr>
              <a:spLocks noChangeArrowheads="1"/>
            </p:cNvSpPr>
            <p:nvPr/>
          </p:nvSpPr>
          <p:spPr bwMode="auto">
            <a:xfrm>
              <a:off x="1857375" y="2935288"/>
              <a:ext cx="1304925" cy="935037"/>
            </a:xfrm>
            <a:custGeom>
              <a:avLst/>
              <a:gdLst>
                <a:gd name="T0" fmla="*/ 2147483647 w 406"/>
                <a:gd name="T1" fmla="*/ 2147483647 h 291"/>
                <a:gd name="T2" fmla="*/ 2147483647 w 406"/>
                <a:gd name="T3" fmla="*/ 2147483647 h 291"/>
                <a:gd name="T4" fmla="*/ 2147483647 w 406"/>
                <a:gd name="T5" fmla="*/ 2147483647 h 291"/>
                <a:gd name="T6" fmla="*/ 2147483647 w 406"/>
                <a:gd name="T7" fmla="*/ 2147483647 h 291"/>
                <a:gd name="T8" fmla="*/ 2147483647 w 406"/>
                <a:gd name="T9" fmla="*/ 2147483647 h 291"/>
                <a:gd name="T10" fmla="*/ 2147483647 w 406"/>
                <a:gd name="T11" fmla="*/ 2147483647 h 291"/>
                <a:gd name="T12" fmla="*/ 2147483647 w 406"/>
                <a:gd name="T13" fmla="*/ 2147483647 h 291"/>
                <a:gd name="T14" fmla="*/ 2147483647 w 406"/>
                <a:gd name="T15" fmla="*/ 2147483647 h 291"/>
                <a:gd name="T16" fmla="*/ 2147483647 w 406"/>
                <a:gd name="T17" fmla="*/ 2147483647 h 291"/>
                <a:gd name="T18" fmla="*/ 2147483647 w 406"/>
                <a:gd name="T19" fmla="*/ 2147483647 h 291"/>
                <a:gd name="T20" fmla="*/ 2147483647 w 406"/>
                <a:gd name="T21" fmla="*/ 2147483647 h 291"/>
                <a:gd name="T22" fmla="*/ 2147483647 w 406"/>
                <a:gd name="T23" fmla="*/ 2147483647 h 291"/>
                <a:gd name="T24" fmla="*/ 2147483647 w 406"/>
                <a:gd name="T25" fmla="*/ 2147483647 h 291"/>
                <a:gd name="T26" fmla="*/ 2147483647 w 406"/>
                <a:gd name="T27" fmla="*/ 2147483647 h 291"/>
                <a:gd name="T28" fmla="*/ 2147483647 w 406"/>
                <a:gd name="T29" fmla="*/ 2147483647 h 291"/>
                <a:gd name="T30" fmla="*/ 2147483647 w 406"/>
                <a:gd name="T31" fmla="*/ 2147483647 h 291"/>
                <a:gd name="T32" fmla="*/ 2147483647 w 406"/>
                <a:gd name="T33" fmla="*/ 2147483647 h 291"/>
                <a:gd name="T34" fmla="*/ 2147483647 w 406"/>
                <a:gd name="T35" fmla="*/ 2147483647 h 291"/>
                <a:gd name="T36" fmla="*/ 2147483647 w 406"/>
                <a:gd name="T37" fmla="*/ 2147483647 h 291"/>
                <a:gd name="T38" fmla="*/ 2147483647 w 406"/>
                <a:gd name="T39" fmla="*/ 2147483647 h 291"/>
                <a:gd name="T40" fmla="*/ 2147483647 w 406"/>
                <a:gd name="T41" fmla="*/ 2147483647 h 291"/>
                <a:gd name="T42" fmla="*/ 2147483647 w 406"/>
                <a:gd name="T43" fmla="*/ 2147483647 h 291"/>
                <a:gd name="T44" fmla="*/ 2147483647 w 406"/>
                <a:gd name="T45" fmla="*/ 2147483647 h 291"/>
                <a:gd name="T46" fmla="*/ 2147483647 w 406"/>
                <a:gd name="T47" fmla="*/ 2147483647 h 291"/>
                <a:gd name="T48" fmla="*/ 2147483647 w 406"/>
                <a:gd name="T49" fmla="*/ 2147483647 h 291"/>
                <a:gd name="T50" fmla="*/ 2147483647 w 406"/>
                <a:gd name="T51" fmla="*/ 2147483647 h 291"/>
                <a:gd name="T52" fmla="*/ 2147483647 w 406"/>
                <a:gd name="T53" fmla="*/ 2147483647 h 291"/>
                <a:gd name="T54" fmla="*/ 2147483647 w 406"/>
                <a:gd name="T55" fmla="*/ 2147483647 h 291"/>
                <a:gd name="T56" fmla="*/ 2147483647 w 406"/>
                <a:gd name="T57" fmla="*/ 2147483647 h 291"/>
                <a:gd name="T58" fmla="*/ 2147483647 w 406"/>
                <a:gd name="T59" fmla="*/ 2147483647 h 291"/>
                <a:gd name="T60" fmla="*/ 2147483647 w 406"/>
                <a:gd name="T61" fmla="*/ 2147483647 h 291"/>
                <a:gd name="T62" fmla="*/ 2147483647 w 406"/>
                <a:gd name="T63" fmla="*/ 2147483647 h 291"/>
                <a:gd name="T64" fmla="*/ 2147483647 w 406"/>
                <a:gd name="T65" fmla="*/ 2147483647 h 291"/>
                <a:gd name="T66" fmla="*/ 2147483647 w 406"/>
                <a:gd name="T67" fmla="*/ 2147483647 h 291"/>
                <a:gd name="T68" fmla="*/ 2147483647 w 406"/>
                <a:gd name="T69" fmla="*/ 2147483647 h 291"/>
                <a:gd name="T70" fmla="*/ 2147483647 w 406"/>
                <a:gd name="T71" fmla="*/ 2147483647 h 291"/>
                <a:gd name="T72" fmla="*/ 2147483647 w 406"/>
                <a:gd name="T73" fmla="*/ 2147483647 h 291"/>
                <a:gd name="T74" fmla="*/ 2147483647 w 406"/>
                <a:gd name="T75" fmla="*/ 2147483647 h 291"/>
                <a:gd name="T76" fmla="*/ 2147483647 w 406"/>
                <a:gd name="T77" fmla="*/ 2147483647 h 291"/>
                <a:gd name="T78" fmla="*/ 2147483647 w 406"/>
                <a:gd name="T79" fmla="*/ 2147483647 h 291"/>
                <a:gd name="T80" fmla="*/ 2147483647 w 406"/>
                <a:gd name="T81" fmla="*/ 2147483647 h 291"/>
                <a:gd name="T82" fmla="*/ 2147483647 w 406"/>
                <a:gd name="T83" fmla="*/ 2147483647 h 291"/>
                <a:gd name="T84" fmla="*/ 2147483647 w 406"/>
                <a:gd name="T85" fmla="*/ 2147483647 h 291"/>
                <a:gd name="T86" fmla="*/ 2147483647 w 406"/>
                <a:gd name="T87" fmla="*/ 2147483647 h 291"/>
                <a:gd name="T88" fmla="*/ 2147483647 w 406"/>
                <a:gd name="T89" fmla="*/ 2147483647 h 291"/>
                <a:gd name="T90" fmla="*/ 2147483647 w 406"/>
                <a:gd name="T91" fmla="*/ 2147483647 h 291"/>
                <a:gd name="T92" fmla="*/ 2147483647 w 406"/>
                <a:gd name="T93" fmla="*/ 2147483647 h 291"/>
                <a:gd name="T94" fmla="*/ 2147483647 w 406"/>
                <a:gd name="T95" fmla="*/ 2147483647 h 291"/>
                <a:gd name="T96" fmla="*/ 2147483647 w 406"/>
                <a:gd name="T97" fmla="*/ 2147483647 h 291"/>
                <a:gd name="T98" fmla="*/ 2147483647 w 406"/>
                <a:gd name="T99" fmla="*/ 2147483647 h 291"/>
                <a:gd name="T100" fmla="*/ 2147483647 w 406"/>
                <a:gd name="T101" fmla="*/ 2147483647 h 291"/>
                <a:gd name="T102" fmla="*/ 2147483647 w 406"/>
                <a:gd name="T103" fmla="*/ 2147483647 h 291"/>
                <a:gd name="T104" fmla="*/ 2147483647 w 406"/>
                <a:gd name="T105" fmla="*/ 2147483647 h 291"/>
                <a:gd name="T106" fmla="*/ 2147483647 w 406"/>
                <a:gd name="T107" fmla="*/ 2147483647 h 29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06"/>
                <a:gd name="T163" fmla="*/ 0 h 291"/>
                <a:gd name="T164" fmla="*/ 406 w 406"/>
                <a:gd name="T165" fmla="*/ 291 h 29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06" h="291">
                  <a:moveTo>
                    <a:pt x="242" y="15"/>
                  </a:moveTo>
                  <a:cubicBezTo>
                    <a:pt x="238" y="18"/>
                    <a:pt x="238" y="18"/>
                    <a:pt x="238" y="18"/>
                  </a:cubicBezTo>
                  <a:cubicBezTo>
                    <a:pt x="238" y="19"/>
                    <a:pt x="239" y="23"/>
                    <a:pt x="240" y="28"/>
                  </a:cubicBezTo>
                  <a:cubicBezTo>
                    <a:pt x="240" y="29"/>
                    <a:pt x="240" y="29"/>
                    <a:pt x="240" y="29"/>
                  </a:cubicBezTo>
                  <a:cubicBezTo>
                    <a:pt x="241" y="29"/>
                    <a:pt x="241" y="29"/>
                    <a:pt x="241" y="29"/>
                  </a:cubicBezTo>
                  <a:cubicBezTo>
                    <a:pt x="240" y="29"/>
                    <a:pt x="240" y="29"/>
                    <a:pt x="240" y="29"/>
                  </a:cubicBezTo>
                  <a:cubicBezTo>
                    <a:pt x="236" y="39"/>
                    <a:pt x="236" y="39"/>
                    <a:pt x="236" y="39"/>
                  </a:cubicBezTo>
                  <a:cubicBezTo>
                    <a:pt x="230" y="41"/>
                    <a:pt x="230" y="41"/>
                    <a:pt x="230" y="41"/>
                  </a:cubicBezTo>
                  <a:cubicBezTo>
                    <a:pt x="229" y="42"/>
                    <a:pt x="229" y="42"/>
                    <a:pt x="229" y="42"/>
                  </a:cubicBezTo>
                  <a:cubicBezTo>
                    <a:pt x="228" y="42"/>
                    <a:pt x="228" y="42"/>
                    <a:pt x="228" y="42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198" y="19"/>
                    <a:pt x="198" y="19"/>
                    <a:pt x="198" y="19"/>
                  </a:cubicBezTo>
                  <a:cubicBezTo>
                    <a:pt x="190" y="14"/>
                    <a:pt x="190" y="14"/>
                    <a:pt x="190" y="14"/>
                  </a:cubicBezTo>
                  <a:cubicBezTo>
                    <a:pt x="178" y="10"/>
                    <a:pt x="178" y="10"/>
                    <a:pt x="178" y="10"/>
                  </a:cubicBezTo>
                  <a:cubicBezTo>
                    <a:pt x="178" y="9"/>
                    <a:pt x="178" y="9"/>
                    <a:pt x="178" y="9"/>
                  </a:cubicBezTo>
                  <a:cubicBezTo>
                    <a:pt x="178" y="9"/>
                    <a:pt x="178" y="9"/>
                    <a:pt x="178" y="9"/>
                  </a:cubicBezTo>
                  <a:cubicBezTo>
                    <a:pt x="178" y="9"/>
                    <a:pt x="178" y="9"/>
                    <a:pt x="178" y="9"/>
                  </a:cubicBezTo>
                  <a:cubicBezTo>
                    <a:pt x="178" y="9"/>
                    <a:pt x="178" y="9"/>
                    <a:pt x="178" y="9"/>
                  </a:cubicBezTo>
                  <a:cubicBezTo>
                    <a:pt x="172" y="5"/>
                    <a:pt x="172" y="5"/>
                    <a:pt x="172" y="5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57" y="3"/>
                    <a:pt x="157" y="3"/>
                    <a:pt x="157" y="3"/>
                  </a:cubicBezTo>
                  <a:cubicBezTo>
                    <a:pt x="156" y="3"/>
                    <a:pt x="156" y="3"/>
                    <a:pt x="156" y="3"/>
                  </a:cubicBezTo>
                  <a:cubicBezTo>
                    <a:pt x="144" y="2"/>
                    <a:pt x="144" y="2"/>
                    <a:pt x="144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3"/>
                    <a:pt x="124" y="3"/>
                    <a:pt x="124" y="3"/>
                  </a:cubicBezTo>
                  <a:cubicBezTo>
                    <a:pt x="122" y="4"/>
                    <a:pt x="118" y="5"/>
                    <a:pt x="114" y="5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0" y="11"/>
                    <a:pt x="90" y="11"/>
                    <a:pt x="90" y="11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58" y="54"/>
                    <a:pt x="60" y="56"/>
                    <a:pt x="60" y="59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5" y="71"/>
                    <a:pt x="65" y="71"/>
                    <a:pt x="65" y="71"/>
                  </a:cubicBezTo>
                  <a:cubicBezTo>
                    <a:pt x="64" y="71"/>
                    <a:pt x="64" y="71"/>
                    <a:pt x="64" y="71"/>
                  </a:cubicBezTo>
                  <a:cubicBezTo>
                    <a:pt x="56" y="77"/>
                    <a:pt x="56" y="77"/>
                    <a:pt x="56" y="77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6" y="98"/>
                    <a:pt x="56" y="98"/>
                    <a:pt x="56" y="98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5" y="104"/>
                    <a:pt x="54" y="106"/>
                    <a:pt x="53" y="107"/>
                  </a:cubicBezTo>
                  <a:cubicBezTo>
                    <a:pt x="50" y="109"/>
                    <a:pt x="46" y="109"/>
                    <a:pt x="40" y="107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29" y="105"/>
                    <a:pt x="29" y="105"/>
                    <a:pt x="29" y="105"/>
                  </a:cubicBezTo>
                  <a:cubicBezTo>
                    <a:pt x="22" y="101"/>
                    <a:pt x="22" y="101"/>
                    <a:pt x="22" y="101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10" y="121"/>
                    <a:pt x="10" y="121"/>
                    <a:pt x="10" y="121"/>
                  </a:cubicBezTo>
                  <a:cubicBezTo>
                    <a:pt x="9" y="124"/>
                    <a:pt x="7" y="125"/>
                    <a:pt x="4" y="125"/>
                  </a:cubicBezTo>
                  <a:cubicBezTo>
                    <a:pt x="3" y="126"/>
                    <a:pt x="2" y="127"/>
                    <a:pt x="3" y="131"/>
                  </a:cubicBezTo>
                  <a:cubicBezTo>
                    <a:pt x="3" y="131"/>
                    <a:pt x="3" y="131"/>
                    <a:pt x="3" y="131"/>
                  </a:cubicBezTo>
                  <a:cubicBezTo>
                    <a:pt x="2" y="131"/>
                    <a:pt x="2" y="131"/>
                    <a:pt x="2" y="131"/>
                  </a:cubicBezTo>
                  <a:cubicBezTo>
                    <a:pt x="2" y="136"/>
                    <a:pt x="2" y="136"/>
                    <a:pt x="2" y="136"/>
                  </a:cubicBezTo>
                  <a:cubicBezTo>
                    <a:pt x="4" y="139"/>
                    <a:pt x="6" y="141"/>
                    <a:pt x="7" y="142"/>
                  </a:cubicBezTo>
                  <a:cubicBezTo>
                    <a:pt x="9" y="152"/>
                    <a:pt x="9" y="152"/>
                    <a:pt x="9" y="152"/>
                  </a:cubicBezTo>
                  <a:cubicBezTo>
                    <a:pt x="9" y="155"/>
                    <a:pt x="9" y="155"/>
                    <a:pt x="9" y="155"/>
                  </a:cubicBezTo>
                  <a:cubicBezTo>
                    <a:pt x="9" y="157"/>
                    <a:pt x="8" y="159"/>
                    <a:pt x="8" y="161"/>
                  </a:cubicBezTo>
                  <a:cubicBezTo>
                    <a:pt x="5" y="169"/>
                    <a:pt x="5" y="169"/>
                    <a:pt x="5" y="169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6" y="192"/>
                    <a:pt x="6" y="192"/>
                    <a:pt x="6" y="192"/>
                  </a:cubicBezTo>
                  <a:cubicBezTo>
                    <a:pt x="7" y="194"/>
                    <a:pt x="8" y="195"/>
                    <a:pt x="8" y="197"/>
                  </a:cubicBezTo>
                  <a:cubicBezTo>
                    <a:pt x="13" y="203"/>
                    <a:pt x="13" y="203"/>
                    <a:pt x="13" y="203"/>
                  </a:cubicBezTo>
                  <a:cubicBezTo>
                    <a:pt x="20" y="211"/>
                    <a:pt x="20" y="211"/>
                    <a:pt x="20" y="211"/>
                  </a:cubicBezTo>
                  <a:cubicBezTo>
                    <a:pt x="23" y="214"/>
                    <a:pt x="25" y="215"/>
                    <a:pt x="26" y="215"/>
                  </a:cubicBezTo>
                  <a:cubicBezTo>
                    <a:pt x="34" y="211"/>
                    <a:pt x="34" y="211"/>
                    <a:pt x="34" y="211"/>
                  </a:cubicBezTo>
                  <a:cubicBezTo>
                    <a:pt x="35" y="209"/>
                    <a:pt x="36" y="209"/>
                    <a:pt x="38" y="209"/>
                  </a:cubicBezTo>
                  <a:cubicBezTo>
                    <a:pt x="40" y="209"/>
                    <a:pt x="42" y="210"/>
                    <a:pt x="46" y="212"/>
                  </a:cubicBezTo>
                  <a:cubicBezTo>
                    <a:pt x="46" y="212"/>
                    <a:pt x="46" y="212"/>
                    <a:pt x="46" y="212"/>
                  </a:cubicBezTo>
                  <a:cubicBezTo>
                    <a:pt x="46" y="212"/>
                    <a:pt x="46" y="212"/>
                    <a:pt x="46" y="212"/>
                  </a:cubicBezTo>
                  <a:cubicBezTo>
                    <a:pt x="46" y="213"/>
                    <a:pt x="46" y="213"/>
                    <a:pt x="46" y="213"/>
                  </a:cubicBezTo>
                  <a:cubicBezTo>
                    <a:pt x="50" y="217"/>
                    <a:pt x="50" y="217"/>
                    <a:pt x="50" y="217"/>
                  </a:cubicBezTo>
                  <a:cubicBezTo>
                    <a:pt x="52" y="222"/>
                    <a:pt x="52" y="222"/>
                    <a:pt x="52" y="222"/>
                  </a:cubicBezTo>
                  <a:cubicBezTo>
                    <a:pt x="54" y="224"/>
                    <a:pt x="54" y="224"/>
                    <a:pt x="54" y="224"/>
                  </a:cubicBezTo>
                  <a:cubicBezTo>
                    <a:pt x="55" y="225"/>
                    <a:pt x="55" y="225"/>
                    <a:pt x="55" y="225"/>
                  </a:cubicBezTo>
                  <a:cubicBezTo>
                    <a:pt x="60" y="229"/>
                    <a:pt x="60" y="229"/>
                    <a:pt x="60" y="229"/>
                  </a:cubicBezTo>
                  <a:cubicBezTo>
                    <a:pt x="63" y="229"/>
                    <a:pt x="63" y="229"/>
                    <a:pt x="63" y="229"/>
                  </a:cubicBezTo>
                  <a:cubicBezTo>
                    <a:pt x="65" y="229"/>
                    <a:pt x="66" y="231"/>
                    <a:pt x="68" y="232"/>
                  </a:cubicBezTo>
                  <a:cubicBezTo>
                    <a:pt x="68" y="233"/>
                    <a:pt x="73" y="235"/>
                    <a:pt x="80" y="237"/>
                  </a:cubicBezTo>
                  <a:cubicBezTo>
                    <a:pt x="81" y="237"/>
                    <a:pt x="81" y="237"/>
                    <a:pt x="81" y="237"/>
                  </a:cubicBezTo>
                  <a:cubicBezTo>
                    <a:pt x="93" y="241"/>
                    <a:pt x="93" y="241"/>
                    <a:pt x="93" y="241"/>
                  </a:cubicBezTo>
                  <a:cubicBezTo>
                    <a:pt x="93" y="241"/>
                    <a:pt x="93" y="241"/>
                    <a:pt x="93" y="241"/>
                  </a:cubicBezTo>
                  <a:cubicBezTo>
                    <a:pt x="94" y="241"/>
                    <a:pt x="94" y="241"/>
                    <a:pt x="94" y="241"/>
                  </a:cubicBezTo>
                  <a:cubicBezTo>
                    <a:pt x="102" y="245"/>
                    <a:pt x="102" y="245"/>
                    <a:pt x="102" y="245"/>
                  </a:cubicBezTo>
                  <a:cubicBezTo>
                    <a:pt x="116" y="249"/>
                    <a:pt x="116" y="249"/>
                    <a:pt x="116" y="249"/>
                  </a:cubicBezTo>
                  <a:cubicBezTo>
                    <a:pt x="117" y="249"/>
                    <a:pt x="117" y="249"/>
                    <a:pt x="117" y="249"/>
                  </a:cubicBezTo>
                  <a:cubicBezTo>
                    <a:pt x="136" y="250"/>
                    <a:pt x="136" y="250"/>
                    <a:pt x="136" y="250"/>
                  </a:cubicBezTo>
                  <a:cubicBezTo>
                    <a:pt x="144" y="247"/>
                    <a:pt x="144" y="247"/>
                    <a:pt x="144" y="247"/>
                  </a:cubicBezTo>
                  <a:cubicBezTo>
                    <a:pt x="152" y="247"/>
                    <a:pt x="152" y="247"/>
                    <a:pt x="152" y="247"/>
                  </a:cubicBezTo>
                  <a:cubicBezTo>
                    <a:pt x="152" y="247"/>
                    <a:pt x="152" y="247"/>
                    <a:pt x="152" y="247"/>
                  </a:cubicBezTo>
                  <a:cubicBezTo>
                    <a:pt x="152" y="248"/>
                    <a:pt x="152" y="248"/>
                    <a:pt x="152" y="248"/>
                  </a:cubicBezTo>
                  <a:cubicBezTo>
                    <a:pt x="158" y="256"/>
                    <a:pt x="158" y="256"/>
                    <a:pt x="158" y="256"/>
                  </a:cubicBezTo>
                  <a:cubicBezTo>
                    <a:pt x="158" y="256"/>
                    <a:pt x="158" y="256"/>
                    <a:pt x="158" y="256"/>
                  </a:cubicBezTo>
                  <a:cubicBezTo>
                    <a:pt x="158" y="256"/>
                    <a:pt x="158" y="256"/>
                    <a:pt x="158" y="256"/>
                  </a:cubicBezTo>
                  <a:cubicBezTo>
                    <a:pt x="162" y="263"/>
                    <a:pt x="162" y="263"/>
                    <a:pt x="162" y="263"/>
                  </a:cubicBezTo>
                  <a:cubicBezTo>
                    <a:pt x="166" y="266"/>
                    <a:pt x="166" y="266"/>
                    <a:pt x="166" y="266"/>
                  </a:cubicBezTo>
                  <a:cubicBezTo>
                    <a:pt x="170" y="268"/>
                    <a:pt x="170" y="268"/>
                    <a:pt x="170" y="268"/>
                  </a:cubicBezTo>
                  <a:cubicBezTo>
                    <a:pt x="170" y="269"/>
                    <a:pt x="170" y="269"/>
                    <a:pt x="170" y="269"/>
                  </a:cubicBezTo>
                  <a:cubicBezTo>
                    <a:pt x="170" y="269"/>
                    <a:pt x="170" y="269"/>
                    <a:pt x="170" y="269"/>
                  </a:cubicBezTo>
                  <a:cubicBezTo>
                    <a:pt x="171" y="269"/>
                    <a:pt x="171" y="269"/>
                    <a:pt x="171" y="269"/>
                  </a:cubicBezTo>
                  <a:cubicBezTo>
                    <a:pt x="174" y="277"/>
                    <a:pt x="174" y="277"/>
                    <a:pt x="174" y="277"/>
                  </a:cubicBezTo>
                  <a:cubicBezTo>
                    <a:pt x="174" y="277"/>
                    <a:pt x="174" y="277"/>
                    <a:pt x="174" y="277"/>
                  </a:cubicBezTo>
                  <a:cubicBezTo>
                    <a:pt x="175" y="277"/>
                    <a:pt x="175" y="277"/>
                    <a:pt x="175" y="277"/>
                  </a:cubicBezTo>
                  <a:cubicBezTo>
                    <a:pt x="175" y="278"/>
                    <a:pt x="175" y="278"/>
                    <a:pt x="175" y="278"/>
                  </a:cubicBezTo>
                  <a:cubicBezTo>
                    <a:pt x="177" y="287"/>
                    <a:pt x="177" y="287"/>
                    <a:pt x="177" y="287"/>
                  </a:cubicBezTo>
                  <a:cubicBezTo>
                    <a:pt x="182" y="289"/>
                    <a:pt x="182" y="289"/>
                    <a:pt x="182" y="289"/>
                  </a:cubicBezTo>
                  <a:cubicBezTo>
                    <a:pt x="183" y="289"/>
                    <a:pt x="183" y="289"/>
                    <a:pt x="183" y="289"/>
                  </a:cubicBezTo>
                  <a:cubicBezTo>
                    <a:pt x="183" y="289"/>
                    <a:pt x="183" y="289"/>
                    <a:pt x="183" y="289"/>
                  </a:cubicBezTo>
                  <a:cubicBezTo>
                    <a:pt x="183" y="289"/>
                    <a:pt x="183" y="289"/>
                    <a:pt x="183" y="289"/>
                  </a:cubicBezTo>
                  <a:cubicBezTo>
                    <a:pt x="188" y="291"/>
                    <a:pt x="188" y="291"/>
                    <a:pt x="188" y="291"/>
                  </a:cubicBezTo>
                  <a:cubicBezTo>
                    <a:pt x="194" y="290"/>
                    <a:pt x="194" y="290"/>
                    <a:pt x="194" y="290"/>
                  </a:cubicBezTo>
                  <a:cubicBezTo>
                    <a:pt x="195" y="284"/>
                    <a:pt x="195" y="284"/>
                    <a:pt x="195" y="284"/>
                  </a:cubicBezTo>
                  <a:cubicBezTo>
                    <a:pt x="195" y="284"/>
                    <a:pt x="195" y="284"/>
                    <a:pt x="195" y="284"/>
                  </a:cubicBezTo>
                  <a:cubicBezTo>
                    <a:pt x="196" y="283"/>
                    <a:pt x="196" y="283"/>
                    <a:pt x="196" y="283"/>
                  </a:cubicBezTo>
                  <a:cubicBezTo>
                    <a:pt x="202" y="277"/>
                    <a:pt x="202" y="277"/>
                    <a:pt x="202" y="277"/>
                  </a:cubicBezTo>
                  <a:cubicBezTo>
                    <a:pt x="210" y="279"/>
                    <a:pt x="210" y="279"/>
                    <a:pt x="210" y="279"/>
                  </a:cubicBezTo>
                  <a:cubicBezTo>
                    <a:pt x="210" y="279"/>
                    <a:pt x="210" y="279"/>
                    <a:pt x="210" y="279"/>
                  </a:cubicBezTo>
                  <a:cubicBezTo>
                    <a:pt x="214" y="287"/>
                    <a:pt x="214" y="287"/>
                    <a:pt x="214" y="287"/>
                  </a:cubicBezTo>
                  <a:cubicBezTo>
                    <a:pt x="221" y="285"/>
                    <a:pt x="221" y="285"/>
                    <a:pt x="221" y="285"/>
                  </a:cubicBezTo>
                  <a:cubicBezTo>
                    <a:pt x="222" y="277"/>
                    <a:pt x="222" y="277"/>
                    <a:pt x="222" y="277"/>
                  </a:cubicBezTo>
                  <a:cubicBezTo>
                    <a:pt x="222" y="277"/>
                    <a:pt x="222" y="277"/>
                    <a:pt x="222" y="277"/>
                  </a:cubicBezTo>
                  <a:cubicBezTo>
                    <a:pt x="222" y="276"/>
                    <a:pt x="222" y="276"/>
                    <a:pt x="222" y="276"/>
                  </a:cubicBezTo>
                  <a:cubicBezTo>
                    <a:pt x="222" y="276"/>
                    <a:pt x="222" y="276"/>
                    <a:pt x="222" y="276"/>
                  </a:cubicBezTo>
                  <a:cubicBezTo>
                    <a:pt x="228" y="273"/>
                    <a:pt x="228" y="273"/>
                    <a:pt x="228" y="273"/>
                  </a:cubicBezTo>
                  <a:cubicBezTo>
                    <a:pt x="226" y="262"/>
                    <a:pt x="226" y="262"/>
                    <a:pt x="226" y="262"/>
                  </a:cubicBezTo>
                  <a:cubicBezTo>
                    <a:pt x="226" y="261"/>
                    <a:pt x="226" y="261"/>
                    <a:pt x="226" y="261"/>
                  </a:cubicBezTo>
                  <a:cubicBezTo>
                    <a:pt x="226" y="261"/>
                    <a:pt x="226" y="261"/>
                    <a:pt x="226" y="261"/>
                  </a:cubicBezTo>
                  <a:cubicBezTo>
                    <a:pt x="226" y="261"/>
                    <a:pt x="226" y="261"/>
                    <a:pt x="226" y="261"/>
                  </a:cubicBezTo>
                  <a:cubicBezTo>
                    <a:pt x="232" y="248"/>
                    <a:pt x="232" y="248"/>
                    <a:pt x="232" y="248"/>
                  </a:cubicBezTo>
                  <a:cubicBezTo>
                    <a:pt x="238" y="246"/>
                    <a:pt x="238" y="246"/>
                    <a:pt x="238" y="246"/>
                  </a:cubicBezTo>
                  <a:cubicBezTo>
                    <a:pt x="236" y="235"/>
                    <a:pt x="236" y="235"/>
                    <a:pt x="236" y="235"/>
                  </a:cubicBezTo>
                  <a:cubicBezTo>
                    <a:pt x="242" y="235"/>
                    <a:pt x="242" y="235"/>
                    <a:pt x="242" y="235"/>
                  </a:cubicBezTo>
                  <a:cubicBezTo>
                    <a:pt x="242" y="229"/>
                    <a:pt x="242" y="229"/>
                    <a:pt x="242" y="229"/>
                  </a:cubicBezTo>
                  <a:cubicBezTo>
                    <a:pt x="238" y="219"/>
                    <a:pt x="238" y="219"/>
                    <a:pt x="238" y="219"/>
                  </a:cubicBezTo>
                  <a:cubicBezTo>
                    <a:pt x="238" y="219"/>
                    <a:pt x="238" y="219"/>
                    <a:pt x="238" y="219"/>
                  </a:cubicBezTo>
                  <a:cubicBezTo>
                    <a:pt x="238" y="218"/>
                    <a:pt x="238" y="218"/>
                    <a:pt x="238" y="218"/>
                  </a:cubicBezTo>
                  <a:cubicBezTo>
                    <a:pt x="239" y="210"/>
                    <a:pt x="239" y="210"/>
                    <a:pt x="239" y="210"/>
                  </a:cubicBezTo>
                  <a:cubicBezTo>
                    <a:pt x="239" y="209"/>
                    <a:pt x="239" y="209"/>
                    <a:pt x="239" y="209"/>
                  </a:cubicBezTo>
                  <a:cubicBezTo>
                    <a:pt x="240" y="209"/>
                    <a:pt x="240" y="209"/>
                    <a:pt x="240" y="209"/>
                  </a:cubicBezTo>
                  <a:cubicBezTo>
                    <a:pt x="244" y="203"/>
                    <a:pt x="244" y="203"/>
                    <a:pt x="244" y="203"/>
                  </a:cubicBezTo>
                  <a:cubicBezTo>
                    <a:pt x="245" y="203"/>
                    <a:pt x="245" y="203"/>
                    <a:pt x="245" y="203"/>
                  </a:cubicBezTo>
                  <a:cubicBezTo>
                    <a:pt x="246" y="203"/>
                    <a:pt x="246" y="203"/>
                    <a:pt x="246" y="203"/>
                  </a:cubicBezTo>
                  <a:cubicBezTo>
                    <a:pt x="257" y="205"/>
                    <a:pt x="257" y="205"/>
                    <a:pt x="257" y="205"/>
                  </a:cubicBezTo>
                  <a:cubicBezTo>
                    <a:pt x="257" y="205"/>
                    <a:pt x="257" y="205"/>
                    <a:pt x="257" y="205"/>
                  </a:cubicBezTo>
                  <a:cubicBezTo>
                    <a:pt x="266" y="207"/>
                    <a:pt x="266" y="207"/>
                    <a:pt x="266" y="207"/>
                  </a:cubicBezTo>
                  <a:cubicBezTo>
                    <a:pt x="274" y="205"/>
                    <a:pt x="274" y="205"/>
                    <a:pt x="274" y="205"/>
                  </a:cubicBezTo>
                  <a:cubicBezTo>
                    <a:pt x="278" y="213"/>
                    <a:pt x="278" y="213"/>
                    <a:pt x="278" y="213"/>
                  </a:cubicBezTo>
                  <a:cubicBezTo>
                    <a:pt x="278" y="214"/>
                    <a:pt x="278" y="214"/>
                    <a:pt x="278" y="214"/>
                  </a:cubicBezTo>
                  <a:cubicBezTo>
                    <a:pt x="278" y="220"/>
                    <a:pt x="278" y="220"/>
                    <a:pt x="278" y="220"/>
                  </a:cubicBezTo>
                  <a:cubicBezTo>
                    <a:pt x="280" y="226"/>
                    <a:pt x="280" y="226"/>
                    <a:pt x="280" y="226"/>
                  </a:cubicBezTo>
                  <a:cubicBezTo>
                    <a:pt x="280" y="229"/>
                    <a:pt x="282" y="230"/>
                    <a:pt x="284" y="231"/>
                  </a:cubicBezTo>
                  <a:cubicBezTo>
                    <a:pt x="284" y="231"/>
                    <a:pt x="284" y="231"/>
                    <a:pt x="284" y="231"/>
                  </a:cubicBezTo>
                  <a:cubicBezTo>
                    <a:pt x="288" y="231"/>
                    <a:pt x="290" y="233"/>
                    <a:pt x="290" y="235"/>
                  </a:cubicBezTo>
                  <a:cubicBezTo>
                    <a:pt x="291" y="237"/>
                    <a:pt x="292" y="240"/>
                    <a:pt x="295" y="243"/>
                  </a:cubicBezTo>
                  <a:cubicBezTo>
                    <a:pt x="299" y="249"/>
                    <a:pt x="299" y="249"/>
                    <a:pt x="299" y="249"/>
                  </a:cubicBezTo>
                  <a:cubicBezTo>
                    <a:pt x="299" y="249"/>
                    <a:pt x="299" y="249"/>
                    <a:pt x="299" y="249"/>
                  </a:cubicBezTo>
                  <a:cubicBezTo>
                    <a:pt x="299" y="249"/>
                    <a:pt x="299" y="249"/>
                    <a:pt x="299" y="249"/>
                  </a:cubicBezTo>
                  <a:cubicBezTo>
                    <a:pt x="301" y="253"/>
                    <a:pt x="301" y="253"/>
                    <a:pt x="301" y="253"/>
                  </a:cubicBezTo>
                  <a:cubicBezTo>
                    <a:pt x="305" y="253"/>
                    <a:pt x="305" y="253"/>
                    <a:pt x="305" y="253"/>
                  </a:cubicBezTo>
                  <a:cubicBezTo>
                    <a:pt x="312" y="247"/>
                    <a:pt x="312" y="247"/>
                    <a:pt x="312" y="247"/>
                  </a:cubicBezTo>
                  <a:cubicBezTo>
                    <a:pt x="316" y="256"/>
                    <a:pt x="316" y="256"/>
                    <a:pt x="316" y="256"/>
                  </a:cubicBezTo>
                  <a:cubicBezTo>
                    <a:pt x="325" y="259"/>
                    <a:pt x="325" y="259"/>
                    <a:pt x="325" y="259"/>
                  </a:cubicBezTo>
                  <a:cubicBezTo>
                    <a:pt x="325" y="259"/>
                    <a:pt x="325" y="259"/>
                    <a:pt x="325" y="259"/>
                  </a:cubicBezTo>
                  <a:cubicBezTo>
                    <a:pt x="326" y="259"/>
                    <a:pt x="326" y="259"/>
                    <a:pt x="326" y="259"/>
                  </a:cubicBezTo>
                  <a:cubicBezTo>
                    <a:pt x="330" y="267"/>
                    <a:pt x="330" y="267"/>
                    <a:pt x="330" y="267"/>
                  </a:cubicBezTo>
                  <a:cubicBezTo>
                    <a:pt x="332" y="269"/>
                    <a:pt x="332" y="269"/>
                    <a:pt x="332" y="269"/>
                  </a:cubicBezTo>
                  <a:cubicBezTo>
                    <a:pt x="332" y="261"/>
                    <a:pt x="332" y="261"/>
                    <a:pt x="332" y="261"/>
                  </a:cubicBezTo>
                  <a:cubicBezTo>
                    <a:pt x="332" y="261"/>
                    <a:pt x="332" y="261"/>
                    <a:pt x="332" y="261"/>
                  </a:cubicBezTo>
                  <a:cubicBezTo>
                    <a:pt x="332" y="259"/>
                    <a:pt x="332" y="259"/>
                    <a:pt x="332" y="259"/>
                  </a:cubicBezTo>
                  <a:cubicBezTo>
                    <a:pt x="350" y="259"/>
                    <a:pt x="350" y="259"/>
                    <a:pt x="350" y="259"/>
                  </a:cubicBezTo>
                  <a:cubicBezTo>
                    <a:pt x="350" y="257"/>
                    <a:pt x="350" y="257"/>
                    <a:pt x="350" y="257"/>
                  </a:cubicBezTo>
                  <a:cubicBezTo>
                    <a:pt x="351" y="257"/>
                    <a:pt x="351" y="255"/>
                    <a:pt x="350" y="254"/>
                  </a:cubicBezTo>
                  <a:cubicBezTo>
                    <a:pt x="349" y="251"/>
                    <a:pt x="348" y="249"/>
                    <a:pt x="348" y="247"/>
                  </a:cubicBezTo>
                  <a:cubicBezTo>
                    <a:pt x="348" y="243"/>
                    <a:pt x="348" y="241"/>
                    <a:pt x="349" y="240"/>
                  </a:cubicBezTo>
                  <a:cubicBezTo>
                    <a:pt x="350" y="239"/>
                    <a:pt x="351" y="239"/>
                    <a:pt x="353" y="239"/>
                  </a:cubicBezTo>
                  <a:cubicBezTo>
                    <a:pt x="360" y="241"/>
                    <a:pt x="360" y="241"/>
                    <a:pt x="360" y="241"/>
                  </a:cubicBezTo>
                  <a:cubicBezTo>
                    <a:pt x="361" y="236"/>
                    <a:pt x="361" y="236"/>
                    <a:pt x="361" y="236"/>
                  </a:cubicBezTo>
                  <a:cubicBezTo>
                    <a:pt x="348" y="230"/>
                    <a:pt x="348" y="230"/>
                    <a:pt x="348" y="230"/>
                  </a:cubicBezTo>
                  <a:cubicBezTo>
                    <a:pt x="347" y="230"/>
                    <a:pt x="347" y="230"/>
                    <a:pt x="347" y="230"/>
                  </a:cubicBezTo>
                  <a:cubicBezTo>
                    <a:pt x="346" y="229"/>
                    <a:pt x="346" y="229"/>
                    <a:pt x="346" y="229"/>
                  </a:cubicBezTo>
                  <a:cubicBezTo>
                    <a:pt x="346" y="229"/>
                    <a:pt x="346" y="229"/>
                    <a:pt x="346" y="229"/>
                  </a:cubicBezTo>
                  <a:cubicBezTo>
                    <a:pt x="346" y="229"/>
                    <a:pt x="346" y="229"/>
                    <a:pt x="346" y="229"/>
                  </a:cubicBezTo>
                  <a:cubicBezTo>
                    <a:pt x="344" y="213"/>
                    <a:pt x="344" y="213"/>
                    <a:pt x="344" y="213"/>
                  </a:cubicBezTo>
                  <a:cubicBezTo>
                    <a:pt x="345" y="203"/>
                    <a:pt x="345" y="203"/>
                    <a:pt x="345" y="203"/>
                  </a:cubicBezTo>
                  <a:cubicBezTo>
                    <a:pt x="345" y="201"/>
                    <a:pt x="345" y="201"/>
                    <a:pt x="345" y="201"/>
                  </a:cubicBezTo>
                  <a:cubicBezTo>
                    <a:pt x="345" y="201"/>
                    <a:pt x="345" y="201"/>
                    <a:pt x="345" y="201"/>
                  </a:cubicBezTo>
                  <a:cubicBezTo>
                    <a:pt x="367" y="203"/>
                    <a:pt x="367" y="203"/>
                    <a:pt x="367" y="203"/>
                  </a:cubicBezTo>
                  <a:cubicBezTo>
                    <a:pt x="372" y="198"/>
                    <a:pt x="372" y="198"/>
                    <a:pt x="372" y="198"/>
                  </a:cubicBezTo>
                  <a:cubicBezTo>
                    <a:pt x="374" y="196"/>
                    <a:pt x="373" y="195"/>
                    <a:pt x="372" y="194"/>
                  </a:cubicBezTo>
                  <a:cubicBezTo>
                    <a:pt x="367" y="192"/>
                    <a:pt x="364" y="190"/>
                    <a:pt x="364" y="187"/>
                  </a:cubicBezTo>
                  <a:cubicBezTo>
                    <a:pt x="364" y="186"/>
                    <a:pt x="364" y="185"/>
                    <a:pt x="366" y="184"/>
                  </a:cubicBezTo>
                  <a:cubicBezTo>
                    <a:pt x="376" y="175"/>
                    <a:pt x="376" y="175"/>
                    <a:pt x="376" y="175"/>
                  </a:cubicBezTo>
                  <a:cubicBezTo>
                    <a:pt x="386" y="174"/>
                    <a:pt x="386" y="174"/>
                    <a:pt x="386" y="174"/>
                  </a:cubicBezTo>
                  <a:cubicBezTo>
                    <a:pt x="391" y="165"/>
                    <a:pt x="391" y="165"/>
                    <a:pt x="391" y="165"/>
                  </a:cubicBezTo>
                  <a:cubicBezTo>
                    <a:pt x="391" y="157"/>
                    <a:pt x="391" y="157"/>
                    <a:pt x="391" y="157"/>
                  </a:cubicBezTo>
                  <a:cubicBezTo>
                    <a:pt x="398" y="155"/>
                    <a:pt x="398" y="155"/>
                    <a:pt x="398" y="155"/>
                  </a:cubicBezTo>
                  <a:cubicBezTo>
                    <a:pt x="400" y="149"/>
                    <a:pt x="402" y="146"/>
                    <a:pt x="402" y="145"/>
                  </a:cubicBezTo>
                  <a:cubicBezTo>
                    <a:pt x="406" y="138"/>
                    <a:pt x="406" y="138"/>
                    <a:pt x="406" y="138"/>
                  </a:cubicBezTo>
                  <a:cubicBezTo>
                    <a:pt x="400" y="128"/>
                    <a:pt x="400" y="128"/>
                    <a:pt x="400" y="128"/>
                  </a:cubicBezTo>
                  <a:cubicBezTo>
                    <a:pt x="400" y="128"/>
                    <a:pt x="400" y="128"/>
                    <a:pt x="400" y="128"/>
                  </a:cubicBezTo>
                  <a:cubicBezTo>
                    <a:pt x="400" y="128"/>
                    <a:pt x="400" y="128"/>
                    <a:pt x="400" y="128"/>
                  </a:cubicBezTo>
                  <a:cubicBezTo>
                    <a:pt x="400" y="127"/>
                    <a:pt x="400" y="127"/>
                    <a:pt x="400" y="127"/>
                  </a:cubicBezTo>
                  <a:cubicBezTo>
                    <a:pt x="396" y="114"/>
                    <a:pt x="396" y="114"/>
                    <a:pt x="396" y="114"/>
                  </a:cubicBezTo>
                  <a:cubicBezTo>
                    <a:pt x="396" y="113"/>
                    <a:pt x="396" y="113"/>
                    <a:pt x="396" y="113"/>
                  </a:cubicBezTo>
                  <a:cubicBezTo>
                    <a:pt x="394" y="99"/>
                    <a:pt x="394" y="99"/>
                    <a:pt x="394" y="99"/>
                  </a:cubicBezTo>
                  <a:cubicBezTo>
                    <a:pt x="389" y="91"/>
                    <a:pt x="389" y="91"/>
                    <a:pt x="389" y="91"/>
                  </a:cubicBezTo>
                  <a:cubicBezTo>
                    <a:pt x="382" y="84"/>
                    <a:pt x="382" y="84"/>
                    <a:pt x="382" y="84"/>
                  </a:cubicBezTo>
                  <a:cubicBezTo>
                    <a:pt x="382" y="84"/>
                    <a:pt x="382" y="84"/>
                    <a:pt x="382" y="84"/>
                  </a:cubicBezTo>
                  <a:cubicBezTo>
                    <a:pt x="382" y="83"/>
                    <a:pt x="382" y="83"/>
                    <a:pt x="382" y="83"/>
                  </a:cubicBezTo>
                  <a:cubicBezTo>
                    <a:pt x="382" y="83"/>
                    <a:pt x="382" y="83"/>
                    <a:pt x="382" y="83"/>
                  </a:cubicBezTo>
                  <a:cubicBezTo>
                    <a:pt x="381" y="75"/>
                    <a:pt x="381" y="75"/>
                    <a:pt x="381" y="75"/>
                  </a:cubicBezTo>
                  <a:cubicBezTo>
                    <a:pt x="368" y="79"/>
                    <a:pt x="368" y="79"/>
                    <a:pt x="368" y="79"/>
                  </a:cubicBezTo>
                  <a:cubicBezTo>
                    <a:pt x="368" y="79"/>
                    <a:pt x="368" y="79"/>
                    <a:pt x="368" y="79"/>
                  </a:cubicBezTo>
                  <a:cubicBezTo>
                    <a:pt x="362" y="72"/>
                    <a:pt x="362" y="72"/>
                    <a:pt x="362" y="72"/>
                  </a:cubicBezTo>
                  <a:cubicBezTo>
                    <a:pt x="344" y="59"/>
                    <a:pt x="344" y="59"/>
                    <a:pt x="344" y="59"/>
                  </a:cubicBezTo>
                  <a:cubicBezTo>
                    <a:pt x="343" y="59"/>
                    <a:pt x="343" y="59"/>
                    <a:pt x="343" y="59"/>
                  </a:cubicBezTo>
                  <a:cubicBezTo>
                    <a:pt x="336" y="50"/>
                    <a:pt x="336" y="50"/>
                    <a:pt x="336" y="50"/>
                  </a:cubicBezTo>
                  <a:cubicBezTo>
                    <a:pt x="332" y="47"/>
                    <a:pt x="332" y="47"/>
                    <a:pt x="332" y="47"/>
                  </a:cubicBezTo>
                  <a:cubicBezTo>
                    <a:pt x="329" y="51"/>
                    <a:pt x="329" y="51"/>
                    <a:pt x="329" y="51"/>
                  </a:cubicBezTo>
                  <a:cubicBezTo>
                    <a:pt x="329" y="52"/>
                    <a:pt x="329" y="52"/>
                    <a:pt x="329" y="52"/>
                  </a:cubicBezTo>
                  <a:cubicBezTo>
                    <a:pt x="329" y="53"/>
                    <a:pt x="329" y="53"/>
                    <a:pt x="329" y="53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2" y="53"/>
                    <a:pt x="322" y="53"/>
                    <a:pt x="322" y="53"/>
                  </a:cubicBezTo>
                  <a:cubicBezTo>
                    <a:pt x="321" y="53"/>
                    <a:pt x="321" y="53"/>
                    <a:pt x="321" y="53"/>
                  </a:cubicBezTo>
                  <a:cubicBezTo>
                    <a:pt x="321" y="53"/>
                    <a:pt x="321" y="53"/>
                    <a:pt x="321" y="53"/>
                  </a:cubicBezTo>
                  <a:cubicBezTo>
                    <a:pt x="308" y="39"/>
                    <a:pt x="308" y="39"/>
                    <a:pt x="308" y="39"/>
                  </a:cubicBezTo>
                  <a:cubicBezTo>
                    <a:pt x="305" y="38"/>
                    <a:pt x="302" y="35"/>
                    <a:pt x="298" y="31"/>
                  </a:cubicBezTo>
                  <a:cubicBezTo>
                    <a:pt x="292" y="27"/>
                    <a:pt x="292" y="27"/>
                    <a:pt x="292" y="27"/>
                  </a:cubicBezTo>
                  <a:cubicBezTo>
                    <a:pt x="292" y="26"/>
                    <a:pt x="292" y="26"/>
                    <a:pt x="292" y="26"/>
                  </a:cubicBezTo>
                  <a:cubicBezTo>
                    <a:pt x="285" y="22"/>
                    <a:pt x="285" y="22"/>
                    <a:pt x="285" y="22"/>
                  </a:cubicBezTo>
                  <a:cubicBezTo>
                    <a:pt x="281" y="25"/>
                    <a:pt x="281" y="25"/>
                    <a:pt x="281" y="25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276" y="25"/>
                    <a:pt x="276" y="25"/>
                    <a:pt x="276" y="25"/>
                  </a:cubicBezTo>
                  <a:cubicBezTo>
                    <a:pt x="272" y="27"/>
                    <a:pt x="272" y="27"/>
                    <a:pt x="272" y="27"/>
                  </a:cubicBezTo>
                  <a:cubicBezTo>
                    <a:pt x="272" y="27"/>
                    <a:pt x="272" y="27"/>
                    <a:pt x="272" y="27"/>
                  </a:cubicBezTo>
                  <a:cubicBezTo>
                    <a:pt x="271" y="28"/>
                    <a:pt x="271" y="28"/>
                    <a:pt x="271" y="28"/>
                  </a:cubicBezTo>
                  <a:cubicBezTo>
                    <a:pt x="271" y="28"/>
                    <a:pt x="271" y="28"/>
                    <a:pt x="271" y="28"/>
                  </a:cubicBezTo>
                  <a:cubicBezTo>
                    <a:pt x="265" y="29"/>
                    <a:pt x="265" y="29"/>
                    <a:pt x="265" y="29"/>
                  </a:cubicBezTo>
                  <a:cubicBezTo>
                    <a:pt x="258" y="24"/>
                    <a:pt x="250" y="20"/>
                    <a:pt x="242" y="15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" name="Freeform 10"/>
            <p:cNvSpPr>
              <a:spLocks noChangeArrowheads="1"/>
            </p:cNvSpPr>
            <p:nvPr/>
          </p:nvSpPr>
          <p:spPr bwMode="auto">
            <a:xfrm>
              <a:off x="2603500" y="3590925"/>
              <a:ext cx="1130300" cy="990600"/>
            </a:xfrm>
            <a:custGeom>
              <a:avLst/>
              <a:gdLst>
                <a:gd name="T0" fmla="*/ 2147483647 w 351"/>
                <a:gd name="T1" fmla="*/ 2147483647 h 308"/>
                <a:gd name="T2" fmla="*/ 2147483647 w 351"/>
                <a:gd name="T3" fmla="*/ 2147483647 h 308"/>
                <a:gd name="T4" fmla="*/ 2147483647 w 351"/>
                <a:gd name="T5" fmla="*/ 2147483647 h 308"/>
                <a:gd name="T6" fmla="*/ 2147483647 w 351"/>
                <a:gd name="T7" fmla="*/ 2147483647 h 308"/>
                <a:gd name="T8" fmla="*/ 2147483647 w 351"/>
                <a:gd name="T9" fmla="*/ 2147483647 h 308"/>
                <a:gd name="T10" fmla="*/ 2147483647 w 351"/>
                <a:gd name="T11" fmla="*/ 2147483647 h 308"/>
                <a:gd name="T12" fmla="*/ 2147483647 w 351"/>
                <a:gd name="T13" fmla="*/ 2147483647 h 308"/>
                <a:gd name="T14" fmla="*/ 2147483647 w 351"/>
                <a:gd name="T15" fmla="*/ 2147483647 h 308"/>
                <a:gd name="T16" fmla="*/ 2147483647 w 351"/>
                <a:gd name="T17" fmla="*/ 2147483647 h 308"/>
                <a:gd name="T18" fmla="*/ 2147483647 w 351"/>
                <a:gd name="T19" fmla="*/ 2147483647 h 308"/>
                <a:gd name="T20" fmla="*/ 2147483647 w 351"/>
                <a:gd name="T21" fmla="*/ 2147483647 h 308"/>
                <a:gd name="T22" fmla="*/ 2147483647 w 351"/>
                <a:gd name="T23" fmla="*/ 2147483647 h 308"/>
                <a:gd name="T24" fmla="*/ 2147483647 w 351"/>
                <a:gd name="T25" fmla="*/ 2147483647 h 308"/>
                <a:gd name="T26" fmla="*/ 2147483647 w 351"/>
                <a:gd name="T27" fmla="*/ 2147483647 h 308"/>
                <a:gd name="T28" fmla="*/ 2147483647 w 351"/>
                <a:gd name="T29" fmla="*/ 2147483647 h 308"/>
                <a:gd name="T30" fmla="*/ 2147483647 w 351"/>
                <a:gd name="T31" fmla="*/ 2147483647 h 308"/>
                <a:gd name="T32" fmla="*/ 2147483647 w 351"/>
                <a:gd name="T33" fmla="*/ 2147483647 h 308"/>
                <a:gd name="T34" fmla="*/ 2147483647 w 351"/>
                <a:gd name="T35" fmla="*/ 2147483647 h 308"/>
                <a:gd name="T36" fmla="*/ 2147483647 w 351"/>
                <a:gd name="T37" fmla="*/ 2147483647 h 308"/>
                <a:gd name="T38" fmla="*/ 2147483647 w 351"/>
                <a:gd name="T39" fmla="*/ 2147483647 h 308"/>
                <a:gd name="T40" fmla="*/ 2147483647 w 351"/>
                <a:gd name="T41" fmla="*/ 2147483647 h 308"/>
                <a:gd name="T42" fmla="*/ 2147483647 w 351"/>
                <a:gd name="T43" fmla="*/ 2147483647 h 308"/>
                <a:gd name="T44" fmla="*/ 2147483647 w 351"/>
                <a:gd name="T45" fmla="*/ 2147483647 h 308"/>
                <a:gd name="T46" fmla="*/ 2147483647 w 351"/>
                <a:gd name="T47" fmla="*/ 2147483647 h 308"/>
                <a:gd name="T48" fmla="*/ 2147483647 w 351"/>
                <a:gd name="T49" fmla="*/ 2147483647 h 308"/>
                <a:gd name="T50" fmla="*/ 2147483647 w 351"/>
                <a:gd name="T51" fmla="*/ 2147483647 h 308"/>
                <a:gd name="T52" fmla="*/ 2147483647 w 351"/>
                <a:gd name="T53" fmla="*/ 2147483647 h 308"/>
                <a:gd name="T54" fmla="*/ 2147483647 w 351"/>
                <a:gd name="T55" fmla="*/ 2147483647 h 308"/>
                <a:gd name="T56" fmla="*/ 2147483647 w 351"/>
                <a:gd name="T57" fmla="*/ 2147483647 h 308"/>
                <a:gd name="T58" fmla="*/ 2147483647 w 351"/>
                <a:gd name="T59" fmla="*/ 2147483647 h 308"/>
                <a:gd name="T60" fmla="*/ 2147483647 w 351"/>
                <a:gd name="T61" fmla="*/ 2147483647 h 308"/>
                <a:gd name="T62" fmla="*/ 2147483647 w 351"/>
                <a:gd name="T63" fmla="*/ 2147483647 h 308"/>
                <a:gd name="T64" fmla="*/ 2147483647 w 351"/>
                <a:gd name="T65" fmla="*/ 2147483647 h 308"/>
                <a:gd name="T66" fmla="*/ 2147483647 w 351"/>
                <a:gd name="T67" fmla="*/ 2147483647 h 308"/>
                <a:gd name="T68" fmla="*/ 2147483647 w 351"/>
                <a:gd name="T69" fmla="*/ 2147483647 h 308"/>
                <a:gd name="T70" fmla="*/ 2147483647 w 351"/>
                <a:gd name="T71" fmla="*/ 2147483647 h 308"/>
                <a:gd name="T72" fmla="*/ 2147483647 w 351"/>
                <a:gd name="T73" fmla="*/ 2147483647 h 308"/>
                <a:gd name="T74" fmla="*/ 2147483647 w 351"/>
                <a:gd name="T75" fmla="*/ 2147483647 h 308"/>
                <a:gd name="T76" fmla="*/ 2147483647 w 351"/>
                <a:gd name="T77" fmla="*/ 2147483647 h 308"/>
                <a:gd name="T78" fmla="*/ 2147483647 w 351"/>
                <a:gd name="T79" fmla="*/ 2147483647 h 308"/>
                <a:gd name="T80" fmla="*/ 2147483647 w 351"/>
                <a:gd name="T81" fmla="*/ 2147483647 h 308"/>
                <a:gd name="T82" fmla="*/ 2147483647 w 351"/>
                <a:gd name="T83" fmla="*/ 2147483647 h 308"/>
                <a:gd name="T84" fmla="*/ 2147483647 w 351"/>
                <a:gd name="T85" fmla="*/ 2147483647 h 308"/>
                <a:gd name="T86" fmla="*/ 2147483647 w 351"/>
                <a:gd name="T87" fmla="*/ 2147483647 h 308"/>
                <a:gd name="T88" fmla="*/ 2147483647 w 351"/>
                <a:gd name="T89" fmla="*/ 2147483647 h 308"/>
                <a:gd name="T90" fmla="*/ 2147483647 w 351"/>
                <a:gd name="T91" fmla="*/ 2147483647 h 308"/>
                <a:gd name="T92" fmla="*/ 2147483647 w 351"/>
                <a:gd name="T93" fmla="*/ 2147483647 h 308"/>
                <a:gd name="T94" fmla="*/ 2147483647 w 351"/>
                <a:gd name="T95" fmla="*/ 2147483647 h 308"/>
                <a:gd name="T96" fmla="*/ 2147483647 w 351"/>
                <a:gd name="T97" fmla="*/ 2147483647 h 308"/>
                <a:gd name="T98" fmla="*/ 2147483647 w 351"/>
                <a:gd name="T99" fmla="*/ 2147483647 h 308"/>
                <a:gd name="T100" fmla="*/ 2147483647 w 351"/>
                <a:gd name="T101" fmla="*/ 2147483647 h 308"/>
                <a:gd name="T102" fmla="*/ 2147483647 w 351"/>
                <a:gd name="T103" fmla="*/ 2147483647 h 308"/>
                <a:gd name="T104" fmla="*/ 2147483647 w 351"/>
                <a:gd name="T105" fmla="*/ 2147483647 h 308"/>
                <a:gd name="T106" fmla="*/ 2147483647 w 351"/>
                <a:gd name="T107" fmla="*/ 2147483647 h 308"/>
                <a:gd name="T108" fmla="*/ 2147483647 w 351"/>
                <a:gd name="T109" fmla="*/ 2147483647 h 308"/>
                <a:gd name="T110" fmla="*/ 2147483647 w 351"/>
                <a:gd name="T111" fmla="*/ 2147483647 h 30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51"/>
                <a:gd name="T169" fmla="*/ 0 h 308"/>
                <a:gd name="T170" fmla="*/ 351 w 351"/>
                <a:gd name="T171" fmla="*/ 308 h 30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51" h="308">
                  <a:moveTo>
                    <a:pt x="33" y="7"/>
                  </a:moveTo>
                  <a:cubicBezTo>
                    <a:pt x="23" y="5"/>
                    <a:pt x="23" y="5"/>
                    <a:pt x="23" y="5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21" y="79"/>
                    <a:pt x="21" y="79"/>
                    <a:pt x="21" y="79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29" y="91"/>
                    <a:pt x="31" y="93"/>
                    <a:pt x="35" y="97"/>
                  </a:cubicBezTo>
                  <a:cubicBezTo>
                    <a:pt x="35" y="97"/>
                    <a:pt x="35" y="97"/>
                    <a:pt x="35" y="97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5" y="98"/>
                    <a:pt x="35" y="98"/>
                    <a:pt x="35" y="98"/>
                  </a:cubicBezTo>
                  <a:cubicBezTo>
                    <a:pt x="35" y="107"/>
                    <a:pt x="35" y="107"/>
                    <a:pt x="35" y="107"/>
                  </a:cubicBezTo>
                  <a:cubicBezTo>
                    <a:pt x="37" y="109"/>
                    <a:pt x="37" y="115"/>
                    <a:pt x="37" y="122"/>
                  </a:cubicBezTo>
                  <a:cubicBezTo>
                    <a:pt x="41" y="127"/>
                    <a:pt x="42" y="131"/>
                    <a:pt x="42" y="133"/>
                  </a:cubicBezTo>
                  <a:cubicBezTo>
                    <a:pt x="42" y="135"/>
                    <a:pt x="43" y="138"/>
                    <a:pt x="45" y="143"/>
                  </a:cubicBezTo>
                  <a:cubicBezTo>
                    <a:pt x="45" y="143"/>
                    <a:pt x="45" y="143"/>
                    <a:pt x="45" y="143"/>
                  </a:cubicBezTo>
                  <a:cubicBezTo>
                    <a:pt x="45" y="143"/>
                    <a:pt x="45" y="143"/>
                    <a:pt x="45" y="143"/>
                  </a:cubicBezTo>
                  <a:cubicBezTo>
                    <a:pt x="45" y="143"/>
                    <a:pt x="45" y="143"/>
                    <a:pt x="45" y="143"/>
                  </a:cubicBezTo>
                  <a:cubicBezTo>
                    <a:pt x="46" y="149"/>
                    <a:pt x="46" y="153"/>
                    <a:pt x="45" y="157"/>
                  </a:cubicBezTo>
                  <a:cubicBezTo>
                    <a:pt x="43" y="160"/>
                    <a:pt x="45" y="165"/>
                    <a:pt x="49" y="173"/>
                  </a:cubicBezTo>
                  <a:cubicBezTo>
                    <a:pt x="50" y="173"/>
                    <a:pt x="50" y="173"/>
                    <a:pt x="50" y="173"/>
                  </a:cubicBezTo>
                  <a:cubicBezTo>
                    <a:pt x="50" y="174"/>
                    <a:pt x="50" y="174"/>
                    <a:pt x="50" y="174"/>
                  </a:cubicBezTo>
                  <a:cubicBezTo>
                    <a:pt x="50" y="175"/>
                    <a:pt x="50" y="175"/>
                    <a:pt x="50" y="175"/>
                  </a:cubicBezTo>
                  <a:cubicBezTo>
                    <a:pt x="43" y="189"/>
                    <a:pt x="43" y="189"/>
                    <a:pt x="43" y="189"/>
                  </a:cubicBezTo>
                  <a:cubicBezTo>
                    <a:pt x="45" y="192"/>
                    <a:pt x="45" y="194"/>
                    <a:pt x="45" y="196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43" y="213"/>
                    <a:pt x="43" y="216"/>
                    <a:pt x="45" y="217"/>
                  </a:cubicBezTo>
                  <a:cubicBezTo>
                    <a:pt x="47" y="218"/>
                    <a:pt x="47" y="218"/>
                    <a:pt x="47" y="218"/>
                  </a:cubicBezTo>
                  <a:cubicBezTo>
                    <a:pt x="51" y="220"/>
                    <a:pt x="52" y="222"/>
                    <a:pt x="52" y="224"/>
                  </a:cubicBezTo>
                  <a:cubicBezTo>
                    <a:pt x="51" y="231"/>
                    <a:pt x="51" y="231"/>
                    <a:pt x="51" y="231"/>
                  </a:cubicBezTo>
                  <a:cubicBezTo>
                    <a:pt x="53" y="231"/>
                    <a:pt x="53" y="231"/>
                    <a:pt x="53" y="231"/>
                  </a:cubicBezTo>
                  <a:cubicBezTo>
                    <a:pt x="54" y="232"/>
                    <a:pt x="54" y="232"/>
                    <a:pt x="54" y="232"/>
                  </a:cubicBezTo>
                  <a:cubicBezTo>
                    <a:pt x="55" y="231"/>
                    <a:pt x="55" y="231"/>
                    <a:pt x="55" y="231"/>
                  </a:cubicBezTo>
                  <a:cubicBezTo>
                    <a:pt x="56" y="229"/>
                    <a:pt x="57" y="228"/>
                    <a:pt x="58" y="226"/>
                  </a:cubicBezTo>
                  <a:cubicBezTo>
                    <a:pt x="59" y="225"/>
                    <a:pt x="59" y="225"/>
                    <a:pt x="59" y="225"/>
                  </a:cubicBezTo>
                  <a:cubicBezTo>
                    <a:pt x="59" y="224"/>
                    <a:pt x="59" y="224"/>
                    <a:pt x="59" y="224"/>
                  </a:cubicBezTo>
                  <a:cubicBezTo>
                    <a:pt x="61" y="223"/>
                    <a:pt x="61" y="222"/>
                    <a:pt x="63" y="220"/>
                  </a:cubicBezTo>
                  <a:cubicBezTo>
                    <a:pt x="63" y="218"/>
                    <a:pt x="63" y="215"/>
                    <a:pt x="62" y="213"/>
                  </a:cubicBezTo>
                  <a:cubicBezTo>
                    <a:pt x="61" y="211"/>
                    <a:pt x="61" y="211"/>
                    <a:pt x="61" y="211"/>
                  </a:cubicBezTo>
                  <a:cubicBezTo>
                    <a:pt x="63" y="210"/>
                    <a:pt x="63" y="210"/>
                    <a:pt x="63" y="210"/>
                  </a:cubicBezTo>
                  <a:cubicBezTo>
                    <a:pt x="70" y="209"/>
                    <a:pt x="73" y="209"/>
                    <a:pt x="75" y="212"/>
                  </a:cubicBezTo>
                  <a:cubicBezTo>
                    <a:pt x="78" y="220"/>
                    <a:pt x="78" y="220"/>
                    <a:pt x="78" y="220"/>
                  </a:cubicBezTo>
                  <a:cubicBezTo>
                    <a:pt x="78" y="220"/>
                    <a:pt x="78" y="220"/>
                    <a:pt x="78" y="220"/>
                  </a:cubicBezTo>
                  <a:cubicBezTo>
                    <a:pt x="78" y="221"/>
                    <a:pt x="78" y="221"/>
                    <a:pt x="78" y="221"/>
                  </a:cubicBezTo>
                  <a:cubicBezTo>
                    <a:pt x="79" y="234"/>
                    <a:pt x="79" y="234"/>
                    <a:pt x="79" y="234"/>
                  </a:cubicBezTo>
                  <a:cubicBezTo>
                    <a:pt x="85" y="237"/>
                    <a:pt x="85" y="237"/>
                    <a:pt x="85" y="237"/>
                  </a:cubicBezTo>
                  <a:cubicBezTo>
                    <a:pt x="85" y="237"/>
                    <a:pt x="85" y="237"/>
                    <a:pt x="85" y="237"/>
                  </a:cubicBezTo>
                  <a:cubicBezTo>
                    <a:pt x="85" y="237"/>
                    <a:pt x="85" y="237"/>
                    <a:pt x="85" y="237"/>
                  </a:cubicBezTo>
                  <a:cubicBezTo>
                    <a:pt x="89" y="239"/>
                    <a:pt x="89" y="239"/>
                    <a:pt x="89" y="239"/>
                  </a:cubicBezTo>
                  <a:cubicBezTo>
                    <a:pt x="92" y="236"/>
                    <a:pt x="92" y="236"/>
                    <a:pt x="92" y="236"/>
                  </a:cubicBezTo>
                  <a:cubicBezTo>
                    <a:pt x="95" y="233"/>
                    <a:pt x="95" y="233"/>
                    <a:pt x="95" y="233"/>
                  </a:cubicBezTo>
                  <a:cubicBezTo>
                    <a:pt x="97" y="233"/>
                    <a:pt x="97" y="233"/>
                    <a:pt x="97" y="233"/>
                  </a:cubicBezTo>
                  <a:cubicBezTo>
                    <a:pt x="99" y="234"/>
                    <a:pt x="101" y="236"/>
                    <a:pt x="102" y="239"/>
                  </a:cubicBezTo>
                  <a:cubicBezTo>
                    <a:pt x="103" y="249"/>
                    <a:pt x="103" y="249"/>
                    <a:pt x="103" y="249"/>
                  </a:cubicBezTo>
                  <a:cubicBezTo>
                    <a:pt x="104" y="251"/>
                    <a:pt x="104" y="251"/>
                    <a:pt x="104" y="251"/>
                  </a:cubicBezTo>
                  <a:cubicBezTo>
                    <a:pt x="115" y="274"/>
                    <a:pt x="115" y="274"/>
                    <a:pt x="115" y="274"/>
                  </a:cubicBezTo>
                  <a:cubicBezTo>
                    <a:pt x="119" y="278"/>
                    <a:pt x="119" y="278"/>
                    <a:pt x="119" y="278"/>
                  </a:cubicBezTo>
                  <a:cubicBezTo>
                    <a:pt x="119" y="279"/>
                    <a:pt x="119" y="279"/>
                    <a:pt x="119" y="279"/>
                  </a:cubicBezTo>
                  <a:cubicBezTo>
                    <a:pt x="119" y="279"/>
                    <a:pt x="119" y="279"/>
                    <a:pt x="119" y="279"/>
                  </a:cubicBezTo>
                  <a:cubicBezTo>
                    <a:pt x="121" y="289"/>
                    <a:pt x="121" y="289"/>
                    <a:pt x="121" y="289"/>
                  </a:cubicBezTo>
                  <a:cubicBezTo>
                    <a:pt x="121" y="289"/>
                    <a:pt x="121" y="289"/>
                    <a:pt x="121" y="289"/>
                  </a:cubicBezTo>
                  <a:cubicBezTo>
                    <a:pt x="122" y="298"/>
                    <a:pt x="122" y="298"/>
                    <a:pt x="122" y="298"/>
                  </a:cubicBezTo>
                  <a:cubicBezTo>
                    <a:pt x="123" y="299"/>
                    <a:pt x="123" y="299"/>
                    <a:pt x="123" y="299"/>
                  </a:cubicBezTo>
                  <a:cubicBezTo>
                    <a:pt x="125" y="295"/>
                    <a:pt x="128" y="293"/>
                    <a:pt x="129" y="293"/>
                  </a:cubicBezTo>
                  <a:cubicBezTo>
                    <a:pt x="131" y="294"/>
                    <a:pt x="131" y="295"/>
                    <a:pt x="131" y="296"/>
                  </a:cubicBezTo>
                  <a:cubicBezTo>
                    <a:pt x="131" y="299"/>
                    <a:pt x="131" y="299"/>
                    <a:pt x="131" y="299"/>
                  </a:cubicBezTo>
                  <a:cubicBezTo>
                    <a:pt x="131" y="306"/>
                    <a:pt x="131" y="306"/>
                    <a:pt x="131" y="306"/>
                  </a:cubicBezTo>
                  <a:cubicBezTo>
                    <a:pt x="131" y="308"/>
                    <a:pt x="131" y="308"/>
                    <a:pt x="131" y="308"/>
                  </a:cubicBezTo>
                  <a:cubicBezTo>
                    <a:pt x="133" y="308"/>
                    <a:pt x="135" y="308"/>
                    <a:pt x="135" y="307"/>
                  </a:cubicBezTo>
                  <a:cubicBezTo>
                    <a:pt x="139" y="301"/>
                    <a:pt x="139" y="301"/>
                    <a:pt x="139" y="301"/>
                  </a:cubicBezTo>
                  <a:cubicBezTo>
                    <a:pt x="144" y="297"/>
                    <a:pt x="144" y="297"/>
                    <a:pt x="144" y="297"/>
                  </a:cubicBezTo>
                  <a:cubicBezTo>
                    <a:pt x="147" y="295"/>
                    <a:pt x="149" y="293"/>
                    <a:pt x="153" y="293"/>
                  </a:cubicBezTo>
                  <a:cubicBezTo>
                    <a:pt x="153" y="293"/>
                    <a:pt x="153" y="293"/>
                    <a:pt x="153" y="293"/>
                  </a:cubicBezTo>
                  <a:cubicBezTo>
                    <a:pt x="161" y="295"/>
                    <a:pt x="161" y="295"/>
                    <a:pt x="161" y="295"/>
                  </a:cubicBezTo>
                  <a:cubicBezTo>
                    <a:pt x="164" y="294"/>
                    <a:pt x="164" y="294"/>
                    <a:pt x="164" y="294"/>
                  </a:cubicBezTo>
                  <a:cubicBezTo>
                    <a:pt x="168" y="288"/>
                    <a:pt x="168" y="288"/>
                    <a:pt x="168" y="288"/>
                  </a:cubicBezTo>
                  <a:cubicBezTo>
                    <a:pt x="167" y="279"/>
                    <a:pt x="167" y="279"/>
                    <a:pt x="167" y="279"/>
                  </a:cubicBezTo>
                  <a:cubicBezTo>
                    <a:pt x="165" y="275"/>
                    <a:pt x="163" y="271"/>
                    <a:pt x="164" y="268"/>
                  </a:cubicBezTo>
                  <a:cubicBezTo>
                    <a:pt x="165" y="261"/>
                    <a:pt x="165" y="261"/>
                    <a:pt x="165" y="261"/>
                  </a:cubicBezTo>
                  <a:cubicBezTo>
                    <a:pt x="165" y="260"/>
                    <a:pt x="165" y="260"/>
                    <a:pt x="165" y="260"/>
                  </a:cubicBezTo>
                  <a:cubicBezTo>
                    <a:pt x="166" y="259"/>
                    <a:pt x="166" y="259"/>
                    <a:pt x="166" y="259"/>
                  </a:cubicBezTo>
                  <a:cubicBezTo>
                    <a:pt x="166" y="259"/>
                    <a:pt x="166" y="259"/>
                    <a:pt x="166" y="259"/>
                  </a:cubicBezTo>
                  <a:cubicBezTo>
                    <a:pt x="173" y="255"/>
                    <a:pt x="173" y="255"/>
                    <a:pt x="173" y="255"/>
                  </a:cubicBezTo>
                  <a:cubicBezTo>
                    <a:pt x="174" y="255"/>
                    <a:pt x="174" y="255"/>
                    <a:pt x="174" y="255"/>
                  </a:cubicBezTo>
                  <a:cubicBezTo>
                    <a:pt x="174" y="255"/>
                    <a:pt x="174" y="255"/>
                    <a:pt x="174" y="255"/>
                  </a:cubicBezTo>
                  <a:cubicBezTo>
                    <a:pt x="179" y="251"/>
                    <a:pt x="179" y="251"/>
                    <a:pt x="179" y="251"/>
                  </a:cubicBezTo>
                  <a:cubicBezTo>
                    <a:pt x="186" y="242"/>
                    <a:pt x="186" y="242"/>
                    <a:pt x="186" y="242"/>
                  </a:cubicBezTo>
                  <a:cubicBezTo>
                    <a:pt x="187" y="235"/>
                    <a:pt x="187" y="235"/>
                    <a:pt x="187" y="235"/>
                  </a:cubicBezTo>
                  <a:cubicBezTo>
                    <a:pt x="179" y="218"/>
                    <a:pt x="179" y="218"/>
                    <a:pt x="179" y="218"/>
                  </a:cubicBezTo>
                  <a:cubicBezTo>
                    <a:pt x="195" y="225"/>
                    <a:pt x="195" y="225"/>
                    <a:pt x="195" y="225"/>
                  </a:cubicBezTo>
                  <a:cubicBezTo>
                    <a:pt x="195" y="219"/>
                    <a:pt x="195" y="219"/>
                    <a:pt x="195" y="219"/>
                  </a:cubicBezTo>
                  <a:cubicBezTo>
                    <a:pt x="195" y="219"/>
                    <a:pt x="195" y="219"/>
                    <a:pt x="195" y="219"/>
                  </a:cubicBezTo>
                  <a:cubicBezTo>
                    <a:pt x="195" y="218"/>
                    <a:pt x="195" y="218"/>
                    <a:pt x="195" y="218"/>
                  </a:cubicBezTo>
                  <a:cubicBezTo>
                    <a:pt x="201" y="213"/>
                    <a:pt x="201" y="213"/>
                    <a:pt x="201" y="213"/>
                  </a:cubicBezTo>
                  <a:cubicBezTo>
                    <a:pt x="213" y="210"/>
                    <a:pt x="213" y="210"/>
                    <a:pt x="213" y="210"/>
                  </a:cubicBezTo>
                  <a:cubicBezTo>
                    <a:pt x="214" y="210"/>
                    <a:pt x="214" y="210"/>
                    <a:pt x="214" y="210"/>
                  </a:cubicBezTo>
                  <a:cubicBezTo>
                    <a:pt x="221" y="225"/>
                    <a:pt x="221" y="225"/>
                    <a:pt x="221" y="225"/>
                  </a:cubicBezTo>
                  <a:cubicBezTo>
                    <a:pt x="221" y="225"/>
                    <a:pt x="221" y="225"/>
                    <a:pt x="221" y="225"/>
                  </a:cubicBezTo>
                  <a:cubicBezTo>
                    <a:pt x="220" y="231"/>
                    <a:pt x="220" y="231"/>
                    <a:pt x="220" y="231"/>
                  </a:cubicBezTo>
                  <a:cubicBezTo>
                    <a:pt x="221" y="236"/>
                    <a:pt x="221" y="236"/>
                    <a:pt x="221" y="236"/>
                  </a:cubicBezTo>
                  <a:cubicBezTo>
                    <a:pt x="221" y="239"/>
                    <a:pt x="223" y="240"/>
                    <a:pt x="224" y="240"/>
                  </a:cubicBezTo>
                  <a:cubicBezTo>
                    <a:pt x="226" y="240"/>
                    <a:pt x="227" y="239"/>
                    <a:pt x="229" y="237"/>
                  </a:cubicBezTo>
                  <a:cubicBezTo>
                    <a:pt x="229" y="236"/>
                    <a:pt x="229" y="236"/>
                    <a:pt x="229" y="236"/>
                  </a:cubicBezTo>
                  <a:cubicBezTo>
                    <a:pt x="229" y="236"/>
                    <a:pt x="229" y="236"/>
                    <a:pt x="229" y="236"/>
                  </a:cubicBezTo>
                  <a:cubicBezTo>
                    <a:pt x="230" y="236"/>
                    <a:pt x="230" y="236"/>
                    <a:pt x="230" y="236"/>
                  </a:cubicBezTo>
                  <a:cubicBezTo>
                    <a:pt x="239" y="233"/>
                    <a:pt x="239" y="233"/>
                    <a:pt x="239" y="233"/>
                  </a:cubicBezTo>
                  <a:cubicBezTo>
                    <a:pt x="239" y="233"/>
                    <a:pt x="239" y="233"/>
                    <a:pt x="239" y="233"/>
                  </a:cubicBezTo>
                  <a:cubicBezTo>
                    <a:pt x="240" y="233"/>
                    <a:pt x="240" y="233"/>
                    <a:pt x="240" y="233"/>
                  </a:cubicBezTo>
                  <a:cubicBezTo>
                    <a:pt x="245" y="233"/>
                    <a:pt x="247" y="234"/>
                    <a:pt x="249" y="236"/>
                  </a:cubicBezTo>
                  <a:cubicBezTo>
                    <a:pt x="249" y="247"/>
                    <a:pt x="249" y="247"/>
                    <a:pt x="249" y="247"/>
                  </a:cubicBezTo>
                  <a:cubicBezTo>
                    <a:pt x="249" y="247"/>
                    <a:pt x="249" y="247"/>
                    <a:pt x="249" y="247"/>
                  </a:cubicBezTo>
                  <a:cubicBezTo>
                    <a:pt x="251" y="248"/>
                    <a:pt x="251" y="248"/>
                    <a:pt x="251" y="248"/>
                  </a:cubicBezTo>
                  <a:cubicBezTo>
                    <a:pt x="255" y="249"/>
                    <a:pt x="255" y="249"/>
                    <a:pt x="255" y="249"/>
                  </a:cubicBezTo>
                  <a:cubicBezTo>
                    <a:pt x="261" y="249"/>
                    <a:pt x="261" y="249"/>
                    <a:pt x="261" y="249"/>
                  </a:cubicBezTo>
                  <a:cubicBezTo>
                    <a:pt x="271" y="246"/>
                    <a:pt x="271" y="246"/>
                    <a:pt x="271" y="246"/>
                  </a:cubicBezTo>
                  <a:cubicBezTo>
                    <a:pt x="277" y="241"/>
                    <a:pt x="277" y="241"/>
                    <a:pt x="277" y="241"/>
                  </a:cubicBezTo>
                  <a:cubicBezTo>
                    <a:pt x="278" y="236"/>
                    <a:pt x="278" y="236"/>
                    <a:pt x="278" y="236"/>
                  </a:cubicBezTo>
                  <a:cubicBezTo>
                    <a:pt x="275" y="233"/>
                    <a:pt x="275" y="233"/>
                    <a:pt x="275" y="233"/>
                  </a:cubicBezTo>
                  <a:cubicBezTo>
                    <a:pt x="265" y="229"/>
                    <a:pt x="265" y="229"/>
                    <a:pt x="265" y="229"/>
                  </a:cubicBezTo>
                  <a:cubicBezTo>
                    <a:pt x="265" y="229"/>
                    <a:pt x="265" y="229"/>
                    <a:pt x="265" y="229"/>
                  </a:cubicBezTo>
                  <a:cubicBezTo>
                    <a:pt x="264" y="229"/>
                    <a:pt x="264" y="229"/>
                    <a:pt x="264" y="229"/>
                  </a:cubicBezTo>
                  <a:cubicBezTo>
                    <a:pt x="264" y="229"/>
                    <a:pt x="264" y="229"/>
                    <a:pt x="264" y="229"/>
                  </a:cubicBezTo>
                  <a:cubicBezTo>
                    <a:pt x="264" y="229"/>
                    <a:pt x="264" y="229"/>
                    <a:pt x="264" y="229"/>
                  </a:cubicBezTo>
                  <a:cubicBezTo>
                    <a:pt x="252" y="217"/>
                    <a:pt x="252" y="217"/>
                    <a:pt x="252" y="217"/>
                  </a:cubicBezTo>
                  <a:cubicBezTo>
                    <a:pt x="253" y="216"/>
                    <a:pt x="253" y="216"/>
                    <a:pt x="253" y="216"/>
                  </a:cubicBezTo>
                  <a:cubicBezTo>
                    <a:pt x="259" y="211"/>
                    <a:pt x="259" y="211"/>
                    <a:pt x="259" y="211"/>
                  </a:cubicBezTo>
                  <a:cubicBezTo>
                    <a:pt x="259" y="210"/>
                    <a:pt x="259" y="210"/>
                    <a:pt x="259" y="210"/>
                  </a:cubicBezTo>
                  <a:cubicBezTo>
                    <a:pt x="259" y="210"/>
                    <a:pt x="259" y="210"/>
                    <a:pt x="259" y="210"/>
                  </a:cubicBezTo>
                  <a:cubicBezTo>
                    <a:pt x="265" y="208"/>
                    <a:pt x="265" y="208"/>
                    <a:pt x="265" y="208"/>
                  </a:cubicBezTo>
                  <a:cubicBezTo>
                    <a:pt x="265" y="208"/>
                    <a:pt x="265" y="208"/>
                    <a:pt x="265" y="208"/>
                  </a:cubicBezTo>
                  <a:cubicBezTo>
                    <a:pt x="267" y="208"/>
                    <a:pt x="267" y="208"/>
                    <a:pt x="267" y="208"/>
                  </a:cubicBezTo>
                  <a:cubicBezTo>
                    <a:pt x="275" y="209"/>
                    <a:pt x="275" y="209"/>
                    <a:pt x="275" y="209"/>
                  </a:cubicBezTo>
                  <a:cubicBezTo>
                    <a:pt x="275" y="209"/>
                    <a:pt x="275" y="209"/>
                    <a:pt x="275" y="209"/>
                  </a:cubicBezTo>
                  <a:cubicBezTo>
                    <a:pt x="275" y="210"/>
                    <a:pt x="275" y="210"/>
                    <a:pt x="275" y="210"/>
                  </a:cubicBezTo>
                  <a:cubicBezTo>
                    <a:pt x="275" y="207"/>
                    <a:pt x="275" y="207"/>
                    <a:pt x="275" y="207"/>
                  </a:cubicBezTo>
                  <a:cubicBezTo>
                    <a:pt x="272" y="201"/>
                    <a:pt x="272" y="201"/>
                    <a:pt x="272" y="201"/>
                  </a:cubicBezTo>
                  <a:cubicBezTo>
                    <a:pt x="266" y="198"/>
                    <a:pt x="266" y="198"/>
                    <a:pt x="266" y="198"/>
                  </a:cubicBezTo>
                  <a:cubicBezTo>
                    <a:pt x="259" y="187"/>
                    <a:pt x="259" y="187"/>
                    <a:pt x="259" y="187"/>
                  </a:cubicBezTo>
                  <a:cubicBezTo>
                    <a:pt x="259" y="187"/>
                    <a:pt x="259" y="187"/>
                    <a:pt x="259" y="187"/>
                  </a:cubicBezTo>
                  <a:cubicBezTo>
                    <a:pt x="258" y="186"/>
                    <a:pt x="258" y="186"/>
                    <a:pt x="258" y="186"/>
                  </a:cubicBezTo>
                  <a:cubicBezTo>
                    <a:pt x="258" y="186"/>
                    <a:pt x="258" y="186"/>
                    <a:pt x="258" y="186"/>
                  </a:cubicBezTo>
                  <a:cubicBezTo>
                    <a:pt x="255" y="173"/>
                    <a:pt x="255" y="173"/>
                    <a:pt x="255" y="173"/>
                  </a:cubicBezTo>
                  <a:cubicBezTo>
                    <a:pt x="255" y="163"/>
                    <a:pt x="255" y="163"/>
                    <a:pt x="255" y="163"/>
                  </a:cubicBezTo>
                  <a:cubicBezTo>
                    <a:pt x="261" y="157"/>
                    <a:pt x="261" y="157"/>
                    <a:pt x="261" y="157"/>
                  </a:cubicBezTo>
                  <a:cubicBezTo>
                    <a:pt x="271" y="157"/>
                    <a:pt x="271" y="157"/>
                    <a:pt x="271" y="157"/>
                  </a:cubicBezTo>
                  <a:cubicBezTo>
                    <a:pt x="293" y="159"/>
                    <a:pt x="293" y="159"/>
                    <a:pt x="293" y="159"/>
                  </a:cubicBezTo>
                  <a:cubicBezTo>
                    <a:pt x="303" y="144"/>
                    <a:pt x="303" y="144"/>
                    <a:pt x="303" y="144"/>
                  </a:cubicBezTo>
                  <a:cubicBezTo>
                    <a:pt x="303" y="143"/>
                    <a:pt x="303" y="143"/>
                    <a:pt x="303" y="143"/>
                  </a:cubicBezTo>
                  <a:cubicBezTo>
                    <a:pt x="304" y="143"/>
                    <a:pt x="304" y="143"/>
                    <a:pt x="304" y="143"/>
                  </a:cubicBezTo>
                  <a:cubicBezTo>
                    <a:pt x="313" y="139"/>
                    <a:pt x="313" y="139"/>
                    <a:pt x="313" y="139"/>
                  </a:cubicBezTo>
                  <a:cubicBezTo>
                    <a:pt x="317" y="130"/>
                    <a:pt x="317" y="130"/>
                    <a:pt x="317" y="130"/>
                  </a:cubicBezTo>
                  <a:cubicBezTo>
                    <a:pt x="317" y="129"/>
                    <a:pt x="317" y="129"/>
                    <a:pt x="317" y="129"/>
                  </a:cubicBezTo>
                  <a:cubicBezTo>
                    <a:pt x="327" y="121"/>
                    <a:pt x="327" y="121"/>
                    <a:pt x="327" y="121"/>
                  </a:cubicBezTo>
                  <a:cubicBezTo>
                    <a:pt x="332" y="112"/>
                    <a:pt x="332" y="112"/>
                    <a:pt x="332" y="112"/>
                  </a:cubicBezTo>
                  <a:cubicBezTo>
                    <a:pt x="332" y="112"/>
                    <a:pt x="332" y="112"/>
                    <a:pt x="332" y="112"/>
                  </a:cubicBezTo>
                  <a:cubicBezTo>
                    <a:pt x="333" y="112"/>
                    <a:pt x="333" y="112"/>
                    <a:pt x="333" y="112"/>
                  </a:cubicBezTo>
                  <a:cubicBezTo>
                    <a:pt x="333" y="111"/>
                    <a:pt x="333" y="111"/>
                    <a:pt x="333" y="111"/>
                  </a:cubicBezTo>
                  <a:cubicBezTo>
                    <a:pt x="333" y="111"/>
                    <a:pt x="333" y="111"/>
                    <a:pt x="333" y="111"/>
                  </a:cubicBezTo>
                  <a:cubicBezTo>
                    <a:pt x="337" y="107"/>
                    <a:pt x="337" y="107"/>
                    <a:pt x="337" y="107"/>
                  </a:cubicBezTo>
                  <a:cubicBezTo>
                    <a:pt x="341" y="99"/>
                    <a:pt x="341" y="99"/>
                    <a:pt x="341" y="99"/>
                  </a:cubicBezTo>
                  <a:cubicBezTo>
                    <a:pt x="343" y="87"/>
                    <a:pt x="343" y="87"/>
                    <a:pt x="343" y="87"/>
                  </a:cubicBezTo>
                  <a:cubicBezTo>
                    <a:pt x="343" y="86"/>
                    <a:pt x="343" y="86"/>
                    <a:pt x="343" y="86"/>
                  </a:cubicBezTo>
                  <a:cubicBezTo>
                    <a:pt x="343" y="85"/>
                    <a:pt x="343" y="85"/>
                    <a:pt x="343" y="85"/>
                  </a:cubicBezTo>
                  <a:cubicBezTo>
                    <a:pt x="350" y="81"/>
                    <a:pt x="350" y="81"/>
                    <a:pt x="350" y="81"/>
                  </a:cubicBezTo>
                  <a:cubicBezTo>
                    <a:pt x="351" y="79"/>
                    <a:pt x="351" y="79"/>
                    <a:pt x="351" y="79"/>
                  </a:cubicBezTo>
                  <a:cubicBezTo>
                    <a:pt x="342" y="78"/>
                    <a:pt x="342" y="78"/>
                    <a:pt x="342" y="78"/>
                  </a:cubicBezTo>
                  <a:cubicBezTo>
                    <a:pt x="326" y="79"/>
                    <a:pt x="326" y="79"/>
                    <a:pt x="326" y="79"/>
                  </a:cubicBezTo>
                  <a:cubicBezTo>
                    <a:pt x="325" y="78"/>
                    <a:pt x="325" y="78"/>
                    <a:pt x="325" y="78"/>
                  </a:cubicBezTo>
                  <a:cubicBezTo>
                    <a:pt x="319" y="73"/>
                    <a:pt x="319" y="73"/>
                    <a:pt x="319" y="73"/>
                  </a:cubicBezTo>
                  <a:cubicBezTo>
                    <a:pt x="319" y="73"/>
                    <a:pt x="319" y="73"/>
                    <a:pt x="319" y="73"/>
                  </a:cubicBezTo>
                  <a:cubicBezTo>
                    <a:pt x="319" y="73"/>
                    <a:pt x="319" y="73"/>
                    <a:pt x="319" y="73"/>
                  </a:cubicBezTo>
                  <a:cubicBezTo>
                    <a:pt x="319" y="73"/>
                    <a:pt x="319" y="73"/>
                    <a:pt x="319" y="73"/>
                  </a:cubicBezTo>
                  <a:cubicBezTo>
                    <a:pt x="315" y="68"/>
                    <a:pt x="315" y="68"/>
                    <a:pt x="315" y="68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314" y="69"/>
                    <a:pt x="314" y="69"/>
                    <a:pt x="314" y="69"/>
                  </a:cubicBezTo>
                  <a:cubicBezTo>
                    <a:pt x="313" y="71"/>
                    <a:pt x="311" y="71"/>
                    <a:pt x="309" y="71"/>
                  </a:cubicBezTo>
                  <a:cubicBezTo>
                    <a:pt x="307" y="72"/>
                    <a:pt x="307" y="72"/>
                    <a:pt x="307" y="72"/>
                  </a:cubicBezTo>
                  <a:cubicBezTo>
                    <a:pt x="306" y="73"/>
                    <a:pt x="305" y="73"/>
                    <a:pt x="304" y="73"/>
                  </a:cubicBezTo>
                  <a:cubicBezTo>
                    <a:pt x="303" y="73"/>
                    <a:pt x="303" y="71"/>
                    <a:pt x="302" y="69"/>
                  </a:cubicBezTo>
                  <a:cubicBezTo>
                    <a:pt x="302" y="67"/>
                    <a:pt x="301" y="65"/>
                    <a:pt x="299" y="63"/>
                  </a:cubicBezTo>
                  <a:cubicBezTo>
                    <a:pt x="298" y="63"/>
                    <a:pt x="298" y="63"/>
                    <a:pt x="298" y="63"/>
                  </a:cubicBezTo>
                  <a:cubicBezTo>
                    <a:pt x="298" y="63"/>
                    <a:pt x="298" y="63"/>
                    <a:pt x="298" y="63"/>
                  </a:cubicBezTo>
                  <a:cubicBezTo>
                    <a:pt x="298" y="63"/>
                    <a:pt x="298" y="63"/>
                    <a:pt x="298" y="63"/>
                  </a:cubicBezTo>
                  <a:cubicBezTo>
                    <a:pt x="296" y="57"/>
                    <a:pt x="296" y="57"/>
                    <a:pt x="296" y="57"/>
                  </a:cubicBezTo>
                  <a:cubicBezTo>
                    <a:pt x="294" y="57"/>
                    <a:pt x="294" y="57"/>
                    <a:pt x="294" y="57"/>
                  </a:cubicBezTo>
                  <a:cubicBezTo>
                    <a:pt x="288" y="61"/>
                    <a:pt x="288" y="61"/>
                    <a:pt x="288" y="61"/>
                  </a:cubicBezTo>
                  <a:cubicBezTo>
                    <a:pt x="288" y="62"/>
                    <a:pt x="288" y="62"/>
                    <a:pt x="288" y="62"/>
                  </a:cubicBezTo>
                  <a:cubicBezTo>
                    <a:pt x="287" y="62"/>
                    <a:pt x="287" y="62"/>
                    <a:pt x="287" y="62"/>
                  </a:cubicBezTo>
                  <a:cubicBezTo>
                    <a:pt x="273" y="65"/>
                    <a:pt x="273" y="65"/>
                    <a:pt x="273" y="65"/>
                  </a:cubicBezTo>
                  <a:cubicBezTo>
                    <a:pt x="273" y="65"/>
                    <a:pt x="273" y="65"/>
                    <a:pt x="273" y="65"/>
                  </a:cubicBezTo>
                  <a:cubicBezTo>
                    <a:pt x="272" y="64"/>
                    <a:pt x="272" y="64"/>
                    <a:pt x="272" y="64"/>
                  </a:cubicBezTo>
                  <a:cubicBezTo>
                    <a:pt x="263" y="58"/>
                    <a:pt x="263" y="58"/>
                    <a:pt x="263" y="58"/>
                  </a:cubicBezTo>
                  <a:cubicBezTo>
                    <a:pt x="263" y="58"/>
                    <a:pt x="263" y="58"/>
                    <a:pt x="263" y="58"/>
                  </a:cubicBezTo>
                  <a:cubicBezTo>
                    <a:pt x="262" y="57"/>
                    <a:pt x="262" y="57"/>
                    <a:pt x="262" y="57"/>
                  </a:cubicBezTo>
                  <a:cubicBezTo>
                    <a:pt x="262" y="57"/>
                    <a:pt x="262" y="57"/>
                    <a:pt x="262" y="57"/>
                  </a:cubicBezTo>
                  <a:cubicBezTo>
                    <a:pt x="262" y="57"/>
                    <a:pt x="262" y="57"/>
                    <a:pt x="262" y="57"/>
                  </a:cubicBezTo>
                  <a:cubicBezTo>
                    <a:pt x="259" y="52"/>
                    <a:pt x="259" y="52"/>
                    <a:pt x="259" y="52"/>
                  </a:cubicBezTo>
                  <a:cubicBezTo>
                    <a:pt x="253" y="59"/>
                    <a:pt x="253" y="59"/>
                    <a:pt x="253" y="59"/>
                  </a:cubicBezTo>
                  <a:cubicBezTo>
                    <a:pt x="248" y="65"/>
                    <a:pt x="244" y="67"/>
                    <a:pt x="242" y="65"/>
                  </a:cubicBezTo>
                  <a:cubicBezTo>
                    <a:pt x="233" y="60"/>
                    <a:pt x="233" y="60"/>
                    <a:pt x="233" y="60"/>
                  </a:cubicBezTo>
                  <a:cubicBezTo>
                    <a:pt x="226" y="59"/>
                    <a:pt x="226" y="59"/>
                    <a:pt x="226" y="59"/>
                  </a:cubicBezTo>
                  <a:cubicBezTo>
                    <a:pt x="225" y="60"/>
                    <a:pt x="225" y="60"/>
                    <a:pt x="225" y="60"/>
                  </a:cubicBezTo>
                  <a:cubicBezTo>
                    <a:pt x="219" y="55"/>
                    <a:pt x="219" y="55"/>
                    <a:pt x="219" y="55"/>
                  </a:cubicBezTo>
                  <a:cubicBezTo>
                    <a:pt x="219" y="55"/>
                    <a:pt x="219" y="55"/>
                    <a:pt x="219" y="55"/>
                  </a:cubicBezTo>
                  <a:cubicBezTo>
                    <a:pt x="218" y="55"/>
                    <a:pt x="218" y="55"/>
                    <a:pt x="218" y="55"/>
                  </a:cubicBezTo>
                  <a:cubicBezTo>
                    <a:pt x="221" y="44"/>
                    <a:pt x="221" y="44"/>
                    <a:pt x="221" y="44"/>
                  </a:cubicBezTo>
                  <a:cubicBezTo>
                    <a:pt x="221" y="40"/>
                    <a:pt x="221" y="40"/>
                    <a:pt x="221" y="40"/>
                  </a:cubicBezTo>
                  <a:cubicBezTo>
                    <a:pt x="217" y="39"/>
                    <a:pt x="217" y="39"/>
                    <a:pt x="217" y="39"/>
                  </a:cubicBezTo>
                  <a:cubicBezTo>
                    <a:pt x="217" y="39"/>
                    <a:pt x="217" y="39"/>
                    <a:pt x="217" y="39"/>
                  </a:cubicBezTo>
                  <a:cubicBezTo>
                    <a:pt x="208" y="29"/>
                    <a:pt x="208" y="29"/>
                    <a:pt x="208" y="29"/>
                  </a:cubicBezTo>
                  <a:cubicBezTo>
                    <a:pt x="209" y="23"/>
                    <a:pt x="209" y="23"/>
                    <a:pt x="209" y="23"/>
                  </a:cubicBezTo>
                  <a:cubicBezTo>
                    <a:pt x="188" y="21"/>
                    <a:pt x="188" y="21"/>
                    <a:pt x="188" y="21"/>
                  </a:cubicBezTo>
                  <a:cubicBezTo>
                    <a:pt x="180" y="16"/>
                    <a:pt x="180" y="16"/>
                    <a:pt x="180" y="16"/>
                  </a:cubicBezTo>
                  <a:cubicBezTo>
                    <a:pt x="178" y="15"/>
                    <a:pt x="176" y="13"/>
                    <a:pt x="175" y="9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63" y="5"/>
                    <a:pt x="163" y="5"/>
                    <a:pt x="163" y="5"/>
                  </a:cubicBezTo>
                  <a:cubicBezTo>
                    <a:pt x="155" y="15"/>
                    <a:pt x="155" y="15"/>
                    <a:pt x="155" y="15"/>
                  </a:cubicBezTo>
                  <a:cubicBezTo>
                    <a:pt x="157" y="21"/>
                    <a:pt x="157" y="21"/>
                    <a:pt x="157" y="21"/>
                  </a:cubicBezTo>
                  <a:cubicBezTo>
                    <a:pt x="159" y="30"/>
                    <a:pt x="159" y="30"/>
                    <a:pt x="159" y="30"/>
                  </a:cubicBezTo>
                  <a:cubicBezTo>
                    <a:pt x="159" y="31"/>
                    <a:pt x="159" y="31"/>
                    <a:pt x="159" y="31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59" y="31"/>
                    <a:pt x="159" y="31"/>
                    <a:pt x="159" y="31"/>
                  </a:cubicBezTo>
                  <a:cubicBezTo>
                    <a:pt x="159" y="31"/>
                    <a:pt x="159" y="31"/>
                    <a:pt x="159" y="31"/>
                  </a:cubicBezTo>
                  <a:cubicBezTo>
                    <a:pt x="159" y="34"/>
                    <a:pt x="156" y="35"/>
                    <a:pt x="153" y="35"/>
                  </a:cubicBezTo>
                  <a:cubicBezTo>
                    <a:pt x="145" y="35"/>
                    <a:pt x="145" y="35"/>
                    <a:pt x="145" y="35"/>
                  </a:cubicBezTo>
                  <a:cubicBezTo>
                    <a:pt x="140" y="33"/>
                    <a:pt x="140" y="33"/>
                    <a:pt x="140" y="33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3" y="35"/>
                    <a:pt x="133" y="35"/>
                    <a:pt x="133" y="35"/>
                  </a:cubicBezTo>
                  <a:cubicBezTo>
                    <a:pt x="132" y="35"/>
                    <a:pt x="132" y="35"/>
                    <a:pt x="132" y="35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131" y="43"/>
                    <a:pt x="131" y="43"/>
                    <a:pt x="131" y="43"/>
                  </a:cubicBezTo>
                  <a:cubicBezTo>
                    <a:pt x="129" y="43"/>
                    <a:pt x="129" y="43"/>
                    <a:pt x="129" y="43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19" y="43"/>
                    <a:pt x="120" y="45"/>
                    <a:pt x="121" y="48"/>
                  </a:cubicBezTo>
                  <a:cubicBezTo>
                    <a:pt x="123" y="51"/>
                    <a:pt x="123" y="53"/>
                    <a:pt x="122" y="55"/>
                  </a:cubicBezTo>
                  <a:cubicBezTo>
                    <a:pt x="121" y="58"/>
                    <a:pt x="121" y="58"/>
                    <a:pt x="121" y="58"/>
                  </a:cubicBezTo>
                  <a:cubicBezTo>
                    <a:pt x="119" y="59"/>
                    <a:pt x="116" y="60"/>
                    <a:pt x="111" y="59"/>
                  </a:cubicBezTo>
                  <a:cubicBezTo>
                    <a:pt x="104" y="59"/>
                    <a:pt x="104" y="59"/>
                    <a:pt x="104" y="59"/>
                  </a:cubicBezTo>
                  <a:cubicBezTo>
                    <a:pt x="103" y="71"/>
                    <a:pt x="103" y="71"/>
                    <a:pt x="103" y="71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89" y="59"/>
                    <a:pt x="89" y="59"/>
                    <a:pt x="89" y="59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77" y="50"/>
                    <a:pt x="77" y="50"/>
                    <a:pt x="77" y="50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56" y="38"/>
                    <a:pt x="54" y="35"/>
                    <a:pt x="53" y="33"/>
                  </a:cubicBezTo>
                  <a:cubicBezTo>
                    <a:pt x="53" y="32"/>
                    <a:pt x="53" y="31"/>
                    <a:pt x="51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6" y="29"/>
                    <a:pt x="44" y="27"/>
                    <a:pt x="43" y="23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6" name="Freeform 11"/>
            <p:cNvSpPr>
              <a:spLocks noChangeArrowheads="1"/>
            </p:cNvSpPr>
            <p:nvPr/>
          </p:nvSpPr>
          <p:spPr bwMode="auto">
            <a:xfrm>
              <a:off x="728663" y="3190875"/>
              <a:ext cx="2020887" cy="1225550"/>
            </a:xfrm>
            <a:custGeom>
              <a:avLst/>
              <a:gdLst>
                <a:gd name="T0" fmla="*/ 2147483647 w 629"/>
                <a:gd name="T1" fmla="*/ 2147483647 h 382"/>
                <a:gd name="T2" fmla="*/ 2147483647 w 629"/>
                <a:gd name="T3" fmla="*/ 2147483647 h 382"/>
                <a:gd name="T4" fmla="*/ 2147483647 w 629"/>
                <a:gd name="T5" fmla="*/ 2147483647 h 382"/>
                <a:gd name="T6" fmla="*/ 2147483647 w 629"/>
                <a:gd name="T7" fmla="*/ 2147483647 h 382"/>
                <a:gd name="T8" fmla="*/ 2147483647 w 629"/>
                <a:gd name="T9" fmla="*/ 2147483647 h 382"/>
                <a:gd name="T10" fmla="*/ 2147483647 w 629"/>
                <a:gd name="T11" fmla="*/ 2147483647 h 382"/>
                <a:gd name="T12" fmla="*/ 2147483647 w 629"/>
                <a:gd name="T13" fmla="*/ 2147483647 h 382"/>
                <a:gd name="T14" fmla="*/ 2147483647 w 629"/>
                <a:gd name="T15" fmla="*/ 2147483647 h 382"/>
                <a:gd name="T16" fmla="*/ 2147483647 w 629"/>
                <a:gd name="T17" fmla="*/ 2147483647 h 382"/>
                <a:gd name="T18" fmla="*/ 2147483647 w 629"/>
                <a:gd name="T19" fmla="*/ 2147483647 h 382"/>
                <a:gd name="T20" fmla="*/ 2147483647 w 629"/>
                <a:gd name="T21" fmla="*/ 2147483647 h 382"/>
                <a:gd name="T22" fmla="*/ 2147483647 w 629"/>
                <a:gd name="T23" fmla="*/ 2147483647 h 382"/>
                <a:gd name="T24" fmla="*/ 2147483647 w 629"/>
                <a:gd name="T25" fmla="*/ 2147483647 h 382"/>
                <a:gd name="T26" fmla="*/ 2147483647 w 629"/>
                <a:gd name="T27" fmla="*/ 2147483647 h 382"/>
                <a:gd name="T28" fmla="*/ 2147483647 w 629"/>
                <a:gd name="T29" fmla="*/ 2147483647 h 382"/>
                <a:gd name="T30" fmla="*/ 2147483647 w 629"/>
                <a:gd name="T31" fmla="*/ 2147483647 h 382"/>
                <a:gd name="T32" fmla="*/ 2147483647 w 629"/>
                <a:gd name="T33" fmla="*/ 2147483647 h 382"/>
                <a:gd name="T34" fmla="*/ 2147483647 w 629"/>
                <a:gd name="T35" fmla="*/ 2147483647 h 382"/>
                <a:gd name="T36" fmla="*/ 2147483647 w 629"/>
                <a:gd name="T37" fmla="*/ 2147483647 h 382"/>
                <a:gd name="T38" fmla="*/ 2147483647 w 629"/>
                <a:gd name="T39" fmla="*/ 2147483647 h 382"/>
                <a:gd name="T40" fmla="*/ 2147483647 w 629"/>
                <a:gd name="T41" fmla="*/ 2147483647 h 382"/>
                <a:gd name="T42" fmla="*/ 2147483647 w 629"/>
                <a:gd name="T43" fmla="*/ 2147483647 h 382"/>
                <a:gd name="T44" fmla="*/ 2147483647 w 629"/>
                <a:gd name="T45" fmla="*/ 2147483647 h 382"/>
                <a:gd name="T46" fmla="*/ 2147483647 w 629"/>
                <a:gd name="T47" fmla="*/ 2147483647 h 382"/>
                <a:gd name="T48" fmla="*/ 2147483647 w 629"/>
                <a:gd name="T49" fmla="*/ 2147483647 h 382"/>
                <a:gd name="T50" fmla="*/ 2147483647 w 629"/>
                <a:gd name="T51" fmla="*/ 2147483647 h 382"/>
                <a:gd name="T52" fmla="*/ 2147483647 w 629"/>
                <a:gd name="T53" fmla="*/ 2147483647 h 382"/>
                <a:gd name="T54" fmla="*/ 2147483647 w 629"/>
                <a:gd name="T55" fmla="*/ 2147483647 h 382"/>
                <a:gd name="T56" fmla="*/ 2147483647 w 629"/>
                <a:gd name="T57" fmla="*/ 2147483647 h 382"/>
                <a:gd name="T58" fmla="*/ 2147483647 w 629"/>
                <a:gd name="T59" fmla="*/ 2147483647 h 382"/>
                <a:gd name="T60" fmla="*/ 2147483647 w 629"/>
                <a:gd name="T61" fmla="*/ 2147483647 h 382"/>
                <a:gd name="T62" fmla="*/ 2147483647 w 629"/>
                <a:gd name="T63" fmla="*/ 2147483647 h 382"/>
                <a:gd name="T64" fmla="*/ 2147483647 w 629"/>
                <a:gd name="T65" fmla="*/ 2147483647 h 382"/>
                <a:gd name="T66" fmla="*/ 2147483647 w 629"/>
                <a:gd name="T67" fmla="*/ 2147483647 h 382"/>
                <a:gd name="T68" fmla="*/ 2147483647 w 629"/>
                <a:gd name="T69" fmla="*/ 2147483647 h 382"/>
                <a:gd name="T70" fmla="*/ 2147483647 w 629"/>
                <a:gd name="T71" fmla="*/ 2147483647 h 382"/>
                <a:gd name="T72" fmla="*/ 2147483647 w 629"/>
                <a:gd name="T73" fmla="*/ 2147483647 h 382"/>
                <a:gd name="T74" fmla="*/ 2147483647 w 629"/>
                <a:gd name="T75" fmla="*/ 2147483647 h 382"/>
                <a:gd name="T76" fmla="*/ 2147483647 w 629"/>
                <a:gd name="T77" fmla="*/ 2147483647 h 382"/>
                <a:gd name="T78" fmla="*/ 2147483647 w 629"/>
                <a:gd name="T79" fmla="*/ 2147483647 h 382"/>
                <a:gd name="T80" fmla="*/ 2147483647 w 629"/>
                <a:gd name="T81" fmla="*/ 2147483647 h 382"/>
                <a:gd name="T82" fmla="*/ 2147483647 w 629"/>
                <a:gd name="T83" fmla="*/ 2147483647 h 382"/>
                <a:gd name="T84" fmla="*/ 2147483647 w 629"/>
                <a:gd name="T85" fmla="*/ 2147483647 h 382"/>
                <a:gd name="T86" fmla="*/ 2147483647 w 629"/>
                <a:gd name="T87" fmla="*/ 2147483647 h 382"/>
                <a:gd name="T88" fmla="*/ 2147483647 w 629"/>
                <a:gd name="T89" fmla="*/ 2147483647 h 382"/>
                <a:gd name="T90" fmla="*/ 2147483647 w 629"/>
                <a:gd name="T91" fmla="*/ 2147483647 h 382"/>
                <a:gd name="T92" fmla="*/ 2147483647 w 629"/>
                <a:gd name="T93" fmla="*/ 2147483647 h 382"/>
                <a:gd name="T94" fmla="*/ 2147483647 w 629"/>
                <a:gd name="T95" fmla="*/ 2147483647 h 382"/>
                <a:gd name="T96" fmla="*/ 2147483647 w 629"/>
                <a:gd name="T97" fmla="*/ 0 h 382"/>
                <a:gd name="T98" fmla="*/ 2147483647 w 629"/>
                <a:gd name="T99" fmla="*/ 2147483647 h 382"/>
                <a:gd name="T100" fmla="*/ 2147483647 w 629"/>
                <a:gd name="T101" fmla="*/ 2147483647 h 38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29"/>
                <a:gd name="T154" fmla="*/ 0 h 382"/>
                <a:gd name="T155" fmla="*/ 629 w 629"/>
                <a:gd name="T156" fmla="*/ 382 h 38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29" h="382">
                  <a:moveTo>
                    <a:pt x="77" y="2"/>
                  </a:moveTo>
                  <a:cubicBezTo>
                    <a:pt x="77" y="2"/>
                    <a:pt x="77" y="2"/>
                    <a:pt x="77" y="2"/>
                  </a:cubicBezTo>
                  <a:cubicBezTo>
                    <a:pt x="76" y="6"/>
                    <a:pt x="73" y="8"/>
                    <a:pt x="70" y="11"/>
                  </a:cubicBezTo>
                  <a:cubicBezTo>
                    <a:pt x="67" y="12"/>
                    <a:pt x="67" y="14"/>
                    <a:pt x="67" y="16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7" y="20"/>
                    <a:pt x="65" y="23"/>
                    <a:pt x="62" y="28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1" y="31"/>
                    <a:pt x="59" y="32"/>
                    <a:pt x="57" y="32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26" y="44"/>
                    <a:pt x="22" y="50"/>
                    <a:pt x="21" y="54"/>
                  </a:cubicBezTo>
                  <a:cubicBezTo>
                    <a:pt x="21" y="56"/>
                    <a:pt x="23" y="63"/>
                    <a:pt x="29" y="75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4" y="88"/>
                    <a:pt x="33" y="92"/>
                    <a:pt x="29" y="98"/>
                  </a:cubicBezTo>
                  <a:cubicBezTo>
                    <a:pt x="22" y="105"/>
                    <a:pt x="22" y="105"/>
                    <a:pt x="22" y="105"/>
                  </a:cubicBezTo>
                  <a:cubicBezTo>
                    <a:pt x="10" y="105"/>
                    <a:pt x="10" y="105"/>
                    <a:pt x="10" y="105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10" y="117"/>
                    <a:pt x="10" y="118"/>
                    <a:pt x="9" y="118"/>
                  </a:cubicBezTo>
                  <a:cubicBezTo>
                    <a:pt x="9" y="119"/>
                    <a:pt x="9" y="119"/>
                    <a:pt x="9" y="119"/>
                  </a:cubicBezTo>
                  <a:cubicBezTo>
                    <a:pt x="7" y="120"/>
                    <a:pt x="5" y="124"/>
                    <a:pt x="2" y="131"/>
                  </a:cubicBezTo>
                  <a:cubicBezTo>
                    <a:pt x="0" y="137"/>
                    <a:pt x="1" y="143"/>
                    <a:pt x="6" y="150"/>
                  </a:cubicBezTo>
                  <a:cubicBezTo>
                    <a:pt x="15" y="150"/>
                    <a:pt x="15" y="150"/>
                    <a:pt x="15" y="150"/>
                  </a:cubicBezTo>
                  <a:cubicBezTo>
                    <a:pt x="19" y="150"/>
                    <a:pt x="23" y="156"/>
                    <a:pt x="30" y="165"/>
                  </a:cubicBezTo>
                  <a:cubicBezTo>
                    <a:pt x="31" y="166"/>
                    <a:pt x="31" y="166"/>
                    <a:pt x="31" y="166"/>
                  </a:cubicBezTo>
                  <a:cubicBezTo>
                    <a:pt x="31" y="166"/>
                    <a:pt x="31" y="166"/>
                    <a:pt x="31" y="166"/>
                  </a:cubicBezTo>
                  <a:cubicBezTo>
                    <a:pt x="31" y="168"/>
                    <a:pt x="32" y="170"/>
                    <a:pt x="34" y="172"/>
                  </a:cubicBezTo>
                  <a:cubicBezTo>
                    <a:pt x="55" y="192"/>
                    <a:pt x="55" y="192"/>
                    <a:pt x="55" y="192"/>
                  </a:cubicBezTo>
                  <a:cubicBezTo>
                    <a:pt x="55" y="192"/>
                    <a:pt x="55" y="192"/>
                    <a:pt x="55" y="192"/>
                  </a:cubicBezTo>
                  <a:cubicBezTo>
                    <a:pt x="65" y="204"/>
                    <a:pt x="65" y="204"/>
                    <a:pt x="65" y="204"/>
                  </a:cubicBezTo>
                  <a:cubicBezTo>
                    <a:pt x="70" y="204"/>
                    <a:pt x="70" y="204"/>
                    <a:pt x="70" y="204"/>
                  </a:cubicBezTo>
                  <a:cubicBezTo>
                    <a:pt x="76" y="193"/>
                    <a:pt x="76" y="193"/>
                    <a:pt x="76" y="193"/>
                  </a:cubicBezTo>
                  <a:cubicBezTo>
                    <a:pt x="77" y="192"/>
                    <a:pt x="77" y="192"/>
                    <a:pt x="77" y="192"/>
                  </a:cubicBezTo>
                  <a:cubicBezTo>
                    <a:pt x="77" y="192"/>
                    <a:pt x="77" y="192"/>
                    <a:pt x="77" y="192"/>
                  </a:cubicBezTo>
                  <a:cubicBezTo>
                    <a:pt x="92" y="196"/>
                    <a:pt x="92" y="196"/>
                    <a:pt x="92" y="196"/>
                  </a:cubicBezTo>
                  <a:cubicBezTo>
                    <a:pt x="92" y="196"/>
                    <a:pt x="92" y="196"/>
                    <a:pt x="92" y="196"/>
                  </a:cubicBezTo>
                  <a:cubicBezTo>
                    <a:pt x="92" y="197"/>
                    <a:pt x="92" y="197"/>
                    <a:pt x="92" y="197"/>
                  </a:cubicBezTo>
                  <a:cubicBezTo>
                    <a:pt x="94" y="207"/>
                    <a:pt x="94" y="207"/>
                    <a:pt x="94" y="207"/>
                  </a:cubicBezTo>
                  <a:cubicBezTo>
                    <a:pt x="112" y="227"/>
                    <a:pt x="112" y="227"/>
                    <a:pt x="112" y="227"/>
                  </a:cubicBezTo>
                  <a:cubicBezTo>
                    <a:pt x="118" y="230"/>
                    <a:pt x="118" y="230"/>
                    <a:pt x="118" y="230"/>
                  </a:cubicBezTo>
                  <a:cubicBezTo>
                    <a:pt x="118" y="230"/>
                    <a:pt x="118" y="230"/>
                    <a:pt x="118" y="230"/>
                  </a:cubicBezTo>
                  <a:cubicBezTo>
                    <a:pt x="121" y="232"/>
                    <a:pt x="121" y="232"/>
                    <a:pt x="121" y="232"/>
                  </a:cubicBezTo>
                  <a:cubicBezTo>
                    <a:pt x="121" y="232"/>
                    <a:pt x="121" y="232"/>
                    <a:pt x="121" y="232"/>
                  </a:cubicBezTo>
                  <a:cubicBezTo>
                    <a:pt x="135" y="252"/>
                    <a:pt x="135" y="252"/>
                    <a:pt x="135" y="252"/>
                  </a:cubicBezTo>
                  <a:cubicBezTo>
                    <a:pt x="145" y="250"/>
                    <a:pt x="145" y="250"/>
                    <a:pt x="145" y="250"/>
                  </a:cubicBezTo>
                  <a:cubicBezTo>
                    <a:pt x="146" y="250"/>
                    <a:pt x="146" y="250"/>
                    <a:pt x="146" y="250"/>
                  </a:cubicBezTo>
                  <a:cubicBezTo>
                    <a:pt x="147" y="250"/>
                    <a:pt x="147" y="250"/>
                    <a:pt x="147" y="250"/>
                  </a:cubicBezTo>
                  <a:cubicBezTo>
                    <a:pt x="147" y="251"/>
                    <a:pt x="147" y="251"/>
                    <a:pt x="147" y="251"/>
                  </a:cubicBezTo>
                  <a:cubicBezTo>
                    <a:pt x="148" y="252"/>
                    <a:pt x="148" y="252"/>
                    <a:pt x="148" y="252"/>
                  </a:cubicBezTo>
                  <a:cubicBezTo>
                    <a:pt x="157" y="271"/>
                    <a:pt x="157" y="271"/>
                    <a:pt x="157" y="271"/>
                  </a:cubicBezTo>
                  <a:cubicBezTo>
                    <a:pt x="168" y="278"/>
                    <a:pt x="168" y="278"/>
                    <a:pt x="168" y="278"/>
                  </a:cubicBezTo>
                  <a:cubicBezTo>
                    <a:pt x="177" y="280"/>
                    <a:pt x="177" y="280"/>
                    <a:pt x="177" y="280"/>
                  </a:cubicBezTo>
                  <a:cubicBezTo>
                    <a:pt x="182" y="292"/>
                    <a:pt x="182" y="292"/>
                    <a:pt x="182" y="292"/>
                  </a:cubicBezTo>
                  <a:cubicBezTo>
                    <a:pt x="189" y="292"/>
                    <a:pt x="189" y="292"/>
                    <a:pt x="189" y="292"/>
                  </a:cubicBezTo>
                  <a:cubicBezTo>
                    <a:pt x="189" y="293"/>
                    <a:pt x="189" y="293"/>
                    <a:pt x="189" y="293"/>
                  </a:cubicBezTo>
                  <a:cubicBezTo>
                    <a:pt x="189" y="293"/>
                    <a:pt x="189" y="293"/>
                    <a:pt x="189" y="293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4" y="302"/>
                    <a:pt x="204" y="302"/>
                    <a:pt x="204" y="302"/>
                  </a:cubicBezTo>
                  <a:cubicBezTo>
                    <a:pt x="214" y="314"/>
                    <a:pt x="214" y="314"/>
                    <a:pt x="214" y="314"/>
                  </a:cubicBezTo>
                  <a:cubicBezTo>
                    <a:pt x="229" y="312"/>
                    <a:pt x="229" y="312"/>
                    <a:pt x="229" y="312"/>
                  </a:cubicBezTo>
                  <a:cubicBezTo>
                    <a:pt x="230" y="312"/>
                    <a:pt x="230" y="312"/>
                    <a:pt x="230" y="312"/>
                  </a:cubicBezTo>
                  <a:cubicBezTo>
                    <a:pt x="236" y="314"/>
                    <a:pt x="236" y="314"/>
                    <a:pt x="236" y="314"/>
                  </a:cubicBezTo>
                  <a:cubicBezTo>
                    <a:pt x="236" y="314"/>
                    <a:pt x="236" y="314"/>
                    <a:pt x="236" y="314"/>
                  </a:cubicBezTo>
                  <a:cubicBezTo>
                    <a:pt x="246" y="322"/>
                    <a:pt x="246" y="322"/>
                    <a:pt x="246" y="322"/>
                  </a:cubicBezTo>
                  <a:cubicBezTo>
                    <a:pt x="263" y="324"/>
                    <a:pt x="263" y="324"/>
                    <a:pt x="263" y="324"/>
                  </a:cubicBezTo>
                  <a:cubicBezTo>
                    <a:pt x="273" y="322"/>
                    <a:pt x="273" y="322"/>
                    <a:pt x="273" y="322"/>
                  </a:cubicBezTo>
                  <a:cubicBezTo>
                    <a:pt x="273" y="322"/>
                    <a:pt x="273" y="322"/>
                    <a:pt x="273" y="322"/>
                  </a:cubicBezTo>
                  <a:cubicBezTo>
                    <a:pt x="287" y="320"/>
                    <a:pt x="296" y="321"/>
                    <a:pt x="299" y="324"/>
                  </a:cubicBezTo>
                  <a:cubicBezTo>
                    <a:pt x="301" y="328"/>
                    <a:pt x="300" y="331"/>
                    <a:pt x="295" y="335"/>
                  </a:cubicBezTo>
                  <a:cubicBezTo>
                    <a:pt x="291" y="339"/>
                    <a:pt x="291" y="339"/>
                    <a:pt x="291" y="339"/>
                  </a:cubicBezTo>
                  <a:cubicBezTo>
                    <a:pt x="290" y="341"/>
                    <a:pt x="292" y="344"/>
                    <a:pt x="297" y="349"/>
                  </a:cubicBezTo>
                  <a:cubicBezTo>
                    <a:pt x="297" y="350"/>
                    <a:pt x="297" y="350"/>
                    <a:pt x="297" y="350"/>
                  </a:cubicBezTo>
                  <a:cubicBezTo>
                    <a:pt x="297" y="350"/>
                    <a:pt x="297" y="350"/>
                    <a:pt x="297" y="350"/>
                  </a:cubicBezTo>
                  <a:cubicBezTo>
                    <a:pt x="300" y="352"/>
                    <a:pt x="300" y="352"/>
                    <a:pt x="300" y="352"/>
                  </a:cubicBezTo>
                  <a:cubicBezTo>
                    <a:pt x="301" y="351"/>
                    <a:pt x="301" y="351"/>
                    <a:pt x="301" y="351"/>
                  </a:cubicBezTo>
                  <a:cubicBezTo>
                    <a:pt x="311" y="332"/>
                    <a:pt x="319" y="322"/>
                    <a:pt x="325" y="320"/>
                  </a:cubicBezTo>
                  <a:cubicBezTo>
                    <a:pt x="331" y="318"/>
                    <a:pt x="343" y="323"/>
                    <a:pt x="363" y="335"/>
                  </a:cubicBezTo>
                  <a:cubicBezTo>
                    <a:pt x="387" y="339"/>
                    <a:pt x="387" y="339"/>
                    <a:pt x="387" y="339"/>
                  </a:cubicBezTo>
                  <a:cubicBezTo>
                    <a:pt x="387" y="340"/>
                    <a:pt x="387" y="340"/>
                    <a:pt x="387" y="340"/>
                  </a:cubicBezTo>
                  <a:cubicBezTo>
                    <a:pt x="387" y="341"/>
                    <a:pt x="387" y="341"/>
                    <a:pt x="387" y="341"/>
                  </a:cubicBezTo>
                  <a:cubicBezTo>
                    <a:pt x="385" y="352"/>
                    <a:pt x="385" y="352"/>
                    <a:pt x="385" y="352"/>
                  </a:cubicBezTo>
                  <a:cubicBezTo>
                    <a:pt x="397" y="354"/>
                    <a:pt x="397" y="354"/>
                    <a:pt x="397" y="354"/>
                  </a:cubicBezTo>
                  <a:cubicBezTo>
                    <a:pt x="397" y="369"/>
                    <a:pt x="397" y="369"/>
                    <a:pt x="397" y="369"/>
                  </a:cubicBezTo>
                  <a:cubicBezTo>
                    <a:pt x="401" y="376"/>
                    <a:pt x="403" y="380"/>
                    <a:pt x="405" y="381"/>
                  </a:cubicBezTo>
                  <a:cubicBezTo>
                    <a:pt x="407" y="382"/>
                    <a:pt x="419" y="382"/>
                    <a:pt x="441" y="381"/>
                  </a:cubicBezTo>
                  <a:cubicBezTo>
                    <a:pt x="453" y="374"/>
                    <a:pt x="453" y="374"/>
                    <a:pt x="453" y="374"/>
                  </a:cubicBezTo>
                  <a:cubicBezTo>
                    <a:pt x="465" y="358"/>
                    <a:pt x="465" y="358"/>
                    <a:pt x="465" y="358"/>
                  </a:cubicBezTo>
                  <a:cubicBezTo>
                    <a:pt x="479" y="357"/>
                    <a:pt x="479" y="357"/>
                    <a:pt x="479" y="357"/>
                  </a:cubicBezTo>
                  <a:cubicBezTo>
                    <a:pt x="486" y="355"/>
                    <a:pt x="486" y="355"/>
                    <a:pt x="486" y="355"/>
                  </a:cubicBezTo>
                  <a:cubicBezTo>
                    <a:pt x="512" y="340"/>
                    <a:pt x="512" y="340"/>
                    <a:pt x="512" y="340"/>
                  </a:cubicBezTo>
                  <a:cubicBezTo>
                    <a:pt x="513" y="340"/>
                    <a:pt x="513" y="340"/>
                    <a:pt x="513" y="340"/>
                  </a:cubicBezTo>
                  <a:cubicBezTo>
                    <a:pt x="513" y="340"/>
                    <a:pt x="513" y="340"/>
                    <a:pt x="513" y="340"/>
                  </a:cubicBezTo>
                  <a:cubicBezTo>
                    <a:pt x="513" y="340"/>
                    <a:pt x="513" y="340"/>
                    <a:pt x="513" y="340"/>
                  </a:cubicBezTo>
                  <a:cubicBezTo>
                    <a:pt x="528" y="338"/>
                    <a:pt x="537" y="338"/>
                    <a:pt x="539" y="340"/>
                  </a:cubicBezTo>
                  <a:cubicBezTo>
                    <a:pt x="557" y="354"/>
                    <a:pt x="557" y="354"/>
                    <a:pt x="557" y="354"/>
                  </a:cubicBezTo>
                  <a:cubicBezTo>
                    <a:pt x="562" y="356"/>
                    <a:pt x="562" y="356"/>
                    <a:pt x="562" y="356"/>
                  </a:cubicBezTo>
                  <a:cubicBezTo>
                    <a:pt x="563" y="357"/>
                    <a:pt x="563" y="357"/>
                    <a:pt x="563" y="357"/>
                  </a:cubicBezTo>
                  <a:cubicBezTo>
                    <a:pt x="569" y="360"/>
                    <a:pt x="569" y="360"/>
                    <a:pt x="569" y="360"/>
                  </a:cubicBezTo>
                  <a:cubicBezTo>
                    <a:pt x="570" y="360"/>
                    <a:pt x="570" y="360"/>
                    <a:pt x="570" y="360"/>
                  </a:cubicBezTo>
                  <a:cubicBezTo>
                    <a:pt x="570" y="359"/>
                    <a:pt x="570" y="359"/>
                    <a:pt x="570" y="359"/>
                  </a:cubicBezTo>
                  <a:cubicBezTo>
                    <a:pt x="570" y="358"/>
                    <a:pt x="570" y="358"/>
                    <a:pt x="570" y="358"/>
                  </a:cubicBezTo>
                  <a:cubicBezTo>
                    <a:pt x="570" y="358"/>
                    <a:pt x="570" y="358"/>
                    <a:pt x="570" y="358"/>
                  </a:cubicBezTo>
                  <a:cubicBezTo>
                    <a:pt x="570" y="358"/>
                    <a:pt x="570" y="358"/>
                    <a:pt x="570" y="358"/>
                  </a:cubicBezTo>
                  <a:cubicBezTo>
                    <a:pt x="573" y="346"/>
                    <a:pt x="573" y="346"/>
                    <a:pt x="573" y="346"/>
                  </a:cubicBezTo>
                  <a:cubicBezTo>
                    <a:pt x="571" y="342"/>
                    <a:pt x="571" y="339"/>
                    <a:pt x="573" y="337"/>
                  </a:cubicBezTo>
                  <a:cubicBezTo>
                    <a:pt x="573" y="335"/>
                    <a:pt x="575" y="334"/>
                    <a:pt x="579" y="333"/>
                  </a:cubicBezTo>
                  <a:cubicBezTo>
                    <a:pt x="585" y="332"/>
                    <a:pt x="590" y="337"/>
                    <a:pt x="596" y="348"/>
                  </a:cubicBezTo>
                  <a:cubicBezTo>
                    <a:pt x="597" y="348"/>
                    <a:pt x="597" y="348"/>
                    <a:pt x="597" y="348"/>
                  </a:cubicBezTo>
                  <a:cubicBezTo>
                    <a:pt x="597" y="348"/>
                    <a:pt x="597" y="348"/>
                    <a:pt x="597" y="348"/>
                  </a:cubicBezTo>
                  <a:cubicBezTo>
                    <a:pt x="607" y="344"/>
                    <a:pt x="607" y="344"/>
                    <a:pt x="607" y="344"/>
                  </a:cubicBezTo>
                  <a:cubicBezTo>
                    <a:pt x="609" y="344"/>
                    <a:pt x="610" y="342"/>
                    <a:pt x="610" y="340"/>
                  </a:cubicBezTo>
                  <a:cubicBezTo>
                    <a:pt x="608" y="332"/>
                    <a:pt x="608" y="332"/>
                    <a:pt x="608" y="332"/>
                  </a:cubicBezTo>
                  <a:cubicBezTo>
                    <a:pt x="608" y="332"/>
                    <a:pt x="608" y="332"/>
                    <a:pt x="608" y="332"/>
                  </a:cubicBezTo>
                  <a:cubicBezTo>
                    <a:pt x="607" y="329"/>
                    <a:pt x="608" y="326"/>
                    <a:pt x="611" y="325"/>
                  </a:cubicBezTo>
                  <a:cubicBezTo>
                    <a:pt x="615" y="322"/>
                    <a:pt x="615" y="322"/>
                    <a:pt x="615" y="322"/>
                  </a:cubicBezTo>
                  <a:cubicBezTo>
                    <a:pt x="623" y="312"/>
                    <a:pt x="623" y="312"/>
                    <a:pt x="623" y="312"/>
                  </a:cubicBezTo>
                  <a:cubicBezTo>
                    <a:pt x="629" y="299"/>
                    <a:pt x="629" y="299"/>
                    <a:pt x="629" y="299"/>
                  </a:cubicBezTo>
                  <a:cubicBezTo>
                    <a:pt x="624" y="291"/>
                    <a:pt x="623" y="285"/>
                    <a:pt x="624" y="281"/>
                  </a:cubicBezTo>
                  <a:cubicBezTo>
                    <a:pt x="625" y="270"/>
                    <a:pt x="625" y="270"/>
                    <a:pt x="625" y="270"/>
                  </a:cubicBezTo>
                  <a:cubicBezTo>
                    <a:pt x="623" y="265"/>
                    <a:pt x="622" y="262"/>
                    <a:pt x="622" y="259"/>
                  </a:cubicBezTo>
                  <a:cubicBezTo>
                    <a:pt x="622" y="258"/>
                    <a:pt x="620" y="254"/>
                    <a:pt x="617" y="249"/>
                  </a:cubicBezTo>
                  <a:cubicBezTo>
                    <a:pt x="617" y="249"/>
                    <a:pt x="617" y="249"/>
                    <a:pt x="617" y="249"/>
                  </a:cubicBezTo>
                  <a:cubicBezTo>
                    <a:pt x="617" y="248"/>
                    <a:pt x="617" y="248"/>
                    <a:pt x="617" y="248"/>
                  </a:cubicBezTo>
                  <a:cubicBezTo>
                    <a:pt x="615" y="234"/>
                    <a:pt x="615" y="234"/>
                    <a:pt x="615" y="234"/>
                  </a:cubicBezTo>
                  <a:cubicBezTo>
                    <a:pt x="615" y="231"/>
                    <a:pt x="615" y="228"/>
                    <a:pt x="615" y="224"/>
                  </a:cubicBezTo>
                  <a:cubicBezTo>
                    <a:pt x="612" y="221"/>
                    <a:pt x="609" y="218"/>
                    <a:pt x="608" y="216"/>
                  </a:cubicBezTo>
                  <a:cubicBezTo>
                    <a:pt x="602" y="208"/>
                    <a:pt x="602" y="208"/>
                    <a:pt x="602" y="208"/>
                  </a:cubicBezTo>
                  <a:cubicBezTo>
                    <a:pt x="601" y="207"/>
                    <a:pt x="601" y="207"/>
                    <a:pt x="601" y="207"/>
                  </a:cubicBezTo>
                  <a:cubicBezTo>
                    <a:pt x="601" y="206"/>
                    <a:pt x="601" y="206"/>
                    <a:pt x="601" y="206"/>
                  </a:cubicBezTo>
                  <a:cubicBezTo>
                    <a:pt x="601" y="206"/>
                    <a:pt x="601" y="206"/>
                    <a:pt x="601" y="206"/>
                  </a:cubicBezTo>
                  <a:cubicBezTo>
                    <a:pt x="599" y="196"/>
                    <a:pt x="599" y="196"/>
                    <a:pt x="599" y="196"/>
                  </a:cubicBezTo>
                  <a:cubicBezTo>
                    <a:pt x="593" y="191"/>
                    <a:pt x="593" y="191"/>
                    <a:pt x="593" y="191"/>
                  </a:cubicBezTo>
                  <a:cubicBezTo>
                    <a:pt x="593" y="192"/>
                    <a:pt x="593" y="192"/>
                    <a:pt x="593" y="192"/>
                  </a:cubicBezTo>
                  <a:cubicBezTo>
                    <a:pt x="582" y="182"/>
                    <a:pt x="582" y="182"/>
                    <a:pt x="582" y="182"/>
                  </a:cubicBezTo>
                  <a:cubicBezTo>
                    <a:pt x="582" y="183"/>
                    <a:pt x="582" y="183"/>
                    <a:pt x="582" y="183"/>
                  </a:cubicBezTo>
                  <a:cubicBezTo>
                    <a:pt x="583" y="196"/>
                    <a:pt x="583" y="196"/>
                    <a:pt x="583" y="196"/>
                  </a:cubicBezTo>
                  <a:cubicBezTo>
                    <a:pt x="583" y="196"/>
                    <a:pt x="583" y="196"/>
                    <a:pt x="583" y="196"/>
                  </a:cubicBezTo>
                  <a:cubicBezTo>
                    <a:pt x="583" y="197"/>
                    <a:pt x="583" y="197"/>
                    <a:pt x="583" y="197"/>
                  </a:cubicBezTo>
                  <a:cubicBezTo>
                    <a:pt x="577" y="200"/>
                    <a:pt x="577" y="200"/>
                    <a:pt x="577" y="200"/>
                  </a:cubicBezTo>
                  <a:cubicBezTo>
                    <a:pt x="577" y="208"/>
                    <a:pt x="577" y="208"/>
                    <a:pt x="577" y="208"/>
                  </a:cubicBezTo>
                  <a:cubicBezTo>
                    <a:pt x="577" y="209"/>
                    <a:pt x="577" y="209"/>
                    <a:pt x="577" y="209"/>
                  </a:cubicBezTo>
                  <a:cubicBezTo>
                    <a:pt x="563" y="214"/>
                    <a:pt x="563" y="214"/>
                    <a:pt x="563" y="214"/>
                  </a:cubicBezTo>
                  <a:cubicBezTo>
                    <a:pt x="558" y="203"/>
                    <a:pt x="558" y="203"/>
                    <a:pt x="558" y="203"/>
                  </a:cubicBezTo>
                  <a:cubicBezTo>
                    <a:pt x="555" y="202"/>
                    <a:pt x="555" y="202"/>
                    <a:pt x="555" y="202"/>
                  </a:cubicBezTo>
                  <a:cubicBezTo>
                    <a:pt x="551" y="207"/>
                    <a:pt x="551" y="207"/>
                    <a:pt x="551" y="207"/>
                  </a:cubicBezTo>
                  <a:cubicBezTo>
                    <a:pt x="548" y="215"/>
                    <a:pt x="548" y="215"/>
                    <a:pt x="548" y="215"/>
                  </a:cubicBezTo>
                  <a:cubicBezTo>
                    <a:pt x="538" y="218"/>
                    <a:pt x="538" y="218"/>
                    <a:pt x="538" y="218"/>
                  </a:cubicBezTo>
                  <a:cubicBezTo>
                    <a:pt x="532" y="214"/>
                    <a:pt x="532" y="214"/>
                    <a:pt x="532" y="214"/>
                  </a:cubicBezTo>
                  <a:cubicBezTo>
                    <a:pt x="524" y="211"/>
                    <a:pt x="524" y="211"/>
                    <a:pt x="524" y="211"/>
                  </a:cubicBezTo>
                  <a:cubicBezTo>
                    <a:pt x="522" y="200"/>
                    <a:pt x="522" y="200"/>
                    <a:pt x="522" y="200"/>
                  </a:cubicBezTo>
                  <a:cubicBezTo>
                    <a:pt x="519" y="193"/>
                    <a:pt x="519" y="193"/>
                    <a:pt x="519" y="193"/>
                  </a:cubicBezTo>
                  <a:cubicBezTo>
                    <a:pt x="514" y="191"/>
                    <a:pt x="514" y="191"/>
                    <a:pt x="514" y="191"/>
                  </a:cubicBezTo>
                  <a:cubicBezTo>
                    <a:pt x="513" y="190"/>
                    <a:pt x="513" y="190"/>
                    <a:pt x="513" y="190"/>
                  </a:cubicBezTo>
                  <a:cubicBezTo>
                    <a:pt x="510" y="186"/>
                    <a:pt x="510" y="186"/>
                    <a:pt x="510" y="186"/>
                  </a:cubicBezTo>
                  <a:cubicBezTo>
                    <a:pt x="510" y="186"/>
                    <a:pt x="510" y="186"/>
                    <a:pt x="510" y="186"/>
                  </a:cubicBezTo>
                  <a:cubicBezTo>
                    <a:pt x="506" y="180"/>
                    <a:pt x="506" y="180"/>
                    <a:pt x="506" y="180"/>
                  </a:cubicBezTo>
                  <a:cubicBezTo>
                    <a:pt x="501" y="172"/>
                    <a:pt x="501" y="172"/>
                    <a:pt x="501" y="172"/>
                  </a:cubicBezTo>
                  <a:cubicBezTo>
                    <a:pt x="496" y="172"/>
                    <a:pt x="496" y="172"/>
                    <a:pt x="496" y="172"/>
                  </a:cubicBezTo>
                  <a:cubicBezTo>
                    <a:pt x="488" y="175"/>
                    <a:pt x="488" y="175"/>
                    <a:pt x="488" y="175"/>
                  </a:cubicBezTo>
                  <a:cubicBezTo>
                    <a:pt x="487" y="176"/>
                    <a:pt x="487" y="176"/>
                    <a:pt x="487" y="176"/>
                  </a:cubicBezTo>
                  <a:cubicBezTo>
                    <a:pt x="467" y="174"/>
                    <a:pt x="467" y="174"/>
                    <a:pt x="467" y="174"/>
                  </a:cubicBezTo>
                  <a:cubicBezTo>
                    <a:pt x="451" y="171"/>
                    <a:pt x="451" y="171"/>
                    <a:pt x="451" y="171"/>
                  </a:cubicBezTo>
                  <a:cubicBezTo>
                    <a:pt x="450" y="170"/>
                    <a:pt x="447" y="169"/>
                    <a:pt x="443" y="166"/>
                  </a:cubicBezTo>
                  <a:cubicBezTo>
                    <a:pt x="431" y="162"/>
                    <a:pt x="431" y="162"/>
                    <a:pt x="431" y="162"/>
                  </a:cubicBezTo>
                  <a:cubicBezTo>
                    <a:pt x="422" y="160"/>
                    <a:pt x="417" y="158"/>
                    <a:pt x="415" y="156"/>
                  </a:cubicBezTo>
                  <a:cubicBezTo>
                    <a:pt x="413" y="154"/>
                    <a:pt x="413" y="154"/>
                    <a:pt x="413" y="154"/>
                  </a:cubicBezTo>
                  <a:cubicBezTo>
                    <a:pt x="411" y="154"/>
                    <a:pt x="411" y="154"/>
                    <a:pt x="411" y="154"/>
                  </a:cubicBezTo>
                  <a:cubicBezTo>
                    <a:pt x="403" y="150"/>
                    <a:pt x="403" y="150"/>
                    <a:pt x="403" y="150"/>
                  </a:cubicBezTo>
                  <a:cubicBezTo>
                    <a:pt x="403" y="149"/>
                    <a:pt x="403" y="149"/>
                    <a:pt x="403" y="149"/>
                  </a:cubicBezTo>
                  <a:cubicBezTo>
                    <a:pt x="401" y="148"/>
                    <a:pt x="400" y="146"/>
                    <a:pt x="399" y="145"/>
                  </a:cubicBezTo>
                  <a:cubicBezTo>
                    <a:pt x="398" y="141"/>
                    <a:pt x="398" y="141"/>
                    <a:pt x="398" y="141"/>
                  </a:cubicBezTo>
                  <a:cubicBezTo>
                    <a:pt x="395" y="136"/>
                    <a:pt x="395" y="136"/>
                    <a:pt x="395" y="136"/>
                  </a:cubicBezTo>
                  <a:cubicBezTo>
                    <a:pt x="389" y="134"/>
                    <a:pt x="389" y="134"/>
                    <a:pt x="389" y="134"/>
                  </a:cubicBezTo>
                  <a:cubicBezTo>
                    <a:pt x="387" y="135"/>
                    <a:pt x="387" y="135"/>
                    <a:pt x="387" y="135"/>
                  </a:cubicBezTo>
                  <a:cubicBezTo>
                    <a:pt x="385" y="137"/>
                    <a:pt x="385" y="137"/>
                    <a:pt x="385" y="137"/>
                  </a:cubicBezTo>
                  <a:cubicBezTo>
                    <a:pt x="384" y="138"/>
                    <a:pt x="384" y="138"/>
                    <a:pt x="384" y="138"/>
                  </a:cubicBezTo>
                  <a:cubicBezTo>
                    <a:pt x="382" y="139"/>
                    <a:pt x="380" y="140"/>
                    <a:pt x="379" y="140"/>
                  </a:cubicBezTo>
                  <a:cubicBezTo>
                    <a:pt x="375" y="141"/>
                    <a:pt x="372" y="140"/>
                    <a:pt x="369" y="136"/>
                  </a:cubicBezTo>
                  <a:cubicBezTo>
                    <a:pt x="361" y="128"/>
                    <a:pt x="361" y="128"/>
                    <a:pt x="361" y="128"/>
                  </a:cubicBezTo>
                  <a:cubicBezTo>
                    <a:pt x="358" y="124"/>
                    <a:pt x="356" y="121"/>
                    <a:pt x="355" y="119"/>
                  </a:cubicBezTo>
                  <a:cubicBezTo>
                    <a:pt x="353" y="116"/>
                    <a:pt x="353" y="116"/>
                    <a:pt x="353" y="116"/>
                  </a:cubicBezTo>
                  <a:cubicBezTo>
                    <a:pt x="351" y="113"/>
                    <a:pt x="349" y="110"/>
                    <a:pt x="347" y="108"/>
                  </a:cubicBezTo>
                  <a:cubicBezTo>
                    <a:pt x="346" y="104"/>
                    <a:pt x="346" y="101"/>
                    <a:pt x="347" y="98"/>
                  </a:cubicBezTo>
                  <a:cubicBezTo>
                    <a:pt x="347" y="98"/>
                    <a:pt x="347" y="98"/>
                    <a:pt x="347" y="98"/>
                  </a:cubicBezTo>
                  <a:cubicBezTo>
                    <a:pt x="347" y="98"/>
                    <a:pt x="347" y="98"/>
                    <a:pt x="347" y="98"/>
                  </a:cubicBezTo>
                  <a:cubicBezTo>
                    <a:pt x="352" y="89"/>
                    <a:pt x="352" y="89"/>
                    <a:pt x="352" y="89"/>
                  </a:cubicBezTo>
                  <a:cubicBezTo>
                    <a:pt x="355" y="80"/>
                    <a:pt x="355" y="80"/>
                    <a:pt x="355" y="80"/>
                  </a:cubicBezTo>
                  <a:cubicBezTo>
                    <a:pt x="356" y="74"/>
                    <a:pt x="356" y="74"/>
                    <a:pt x="356" y="74"/>
                  </a:cubicBezTo>
                  <a:cubicBezTo>
                    <a:pt x="354" y="64"/>
                    <a:pt x="354" y="64"/>
                    <a:pt x="354" y="64"/>
                  </a:cubicBezTo>
                  <a:cubicBezTo>
                    <a:pt x="348" y="59"/>
                    <a:pt x="348" y="59"/>
                    <a:pt x="348" y="59"/>
                  </a:cubicBezTo>
                  <a:cubicBezTo>
                    <a:pt x="349" y="52"/>
                    <a:pt x="349" y="52"/>
                    <a:pt x="349" y="52"/>
                  </a:cubicBezTo>
                  <a:cubicBezTo>
                    <a:pt x="349" y="46"/>
                    <a:pt x="351" y="43"/>
                    <a:pt x="355" y="42"/>
                  </a:cubicBezTo>
                  <a:cubicBezTo>
                    <a:pt x="357" y="42"/>
                    <a:pt x="357" y="41"/>
                    <a:pt x="357" y="40"/>
                  </a:cubicBezTo>
                  <a:cubicBezTo>
                    <a:pt x="357" y="39"/>
                    <a:pt x="357" y="39"/>
                    <a:pt x="357" y="39"/>
                  </a:cubicBezTo>
                  <a:cubicBezTo>
                    <a:pt x="357" y="31"/>
                    <a:pt x="357" y="31"/>
                    <a:pt x="357" y="31"/>
                  </a:cubicBezTo>
                  <a:cubicBezTo>
                    <a:pt x="357" y="31"/>
                    <a:pt x="357" y="31"/>
                    <a:pt x="357" y="31"/>
                  </a:cubicBezTo>
                  <a:cubicBezTo>
                    <a:pt x="357" y="31"/>
                    <a:pt x="357" y="31"/>
                    <a:pt x="357" y="31"/>
                  </a:cubicBezTo>
                  <a:cubicBezTo>
                    <a:pt x="357" y="22"/>
                    <a:pt x="357" y="22"/>
                    <a:pt x="357" y="22"/>
                  </a:cubicBezTo>
                  <a:cubicBezTo>
                    <a:pt x="357" y="22"/>
                    <a:pt x="357" y="22"/>
                    <a:pt x="357" y="22"/>
                  </a:cubicBezTo>
                  <a:cubicBezTo>
                    <a:pt x="356" y="21"/>
                    <a:pt x="356" y="21"/>
                    <a:pt x="356" y="21"/>
                  </a:cubicBezTo>
                  <a:cubicBezTo>
                    <a:pt x="356" y="21"/>
                    <a:pt x="356" y="21"/>
                    <a:pt x="356" y="21"/>
                  </a:cubicBezTo>
                  <a:cubicBezTo>
                    <a:pt x="356" y="21"/>
                    <a:pt x="356" y="21"/>
                    <a:pt x="356" y="21"/>
                  </a:cubicBezTo>
                  <a:cubicBezTo>
                    <a:pt x="355" y="20"/>
                    <a:pt x="355" y="20"/>
                    <a:pt x="355" y="20"/>
                  </a:cubicBezTo>
                  <a:cubicBezTo>
                    <a:pt x="355" y="20"/>
                    <a:pt x="355" y="20"/>
                    <a:pt x="355" y="20"/>
                  </a:cubicBezTo>
                  <a:cubicBezTo>
                    <a:pt x="354" y="20"/>
                    <a:pt x="354" y="20"/>
                    <a:pt x="354" y="20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341" y="10"/>
                    <a:pt x="341" y="10"/>
                    <a:pt x="341" y="10"/>
                  </a:cubicBezTo>
                  <a:cubicBezTo>
                    <a:pt x="322" y="7"/>
                    <a:pt x="322" y="7"/>
                    <a:pt x="322" y="7"/>
                  </a:cubicBezTo>
                  <a:cubicBezTo>
                    <a:pt x="322" y="7"/>
                    <a:pt x="322" y="7"/>
                    <a:pt x="322" y="7"/>
                  </a:cubicBezTo>
                  <a:cubicBezTo>
                    <a:pt x="316" y="2"/>
                    <a:pt x="316" y="2"/>
                    <a:pt x="316" y="2"/>
                  </a:cubicBezTo>
                  <a:cubicBezTo>
                    <a:pt x="305" y="2"/>
                    <a:pt x="305" y="2"/>
                    <a:pt x="305" y="2"/>
                  </a:cubicBezTo>
                  <a:cubicBezTo>
                    <a:pt x="303" y="2"/>
                    <a:pt x="301" y="4"/>
                    <a:pt x="299" y="5"/>
                  </a:cubicBezTo>
                  <a:cubicBezTo>
                    <a:pt x="298" y="5"/>
                    <a:pt x="298" y="5"/>
                    <a:pt x="298" y="5"/>
                  </a:cubicBezTo>
                  <a:cubicBezTo>
                    <a:pt x="289" y="8"/>
                    <a:pt x="289" y="8"/>
                    <a:pt x="289" y="8"/>
                  </a:cubicBezTo>
                  <a:cubicBezTo>
                    <a:pt x="267" y="8"/>
                    <a:pt x="267" y="8"/>
                    <a:pt x="267" y="8"/>
                  </a:cubicBezTo>
                  <a:cubicBezTo>
                    <a:pt x="264" y="9"/>
                    <a:pt x="261" y="10"/>
                    <a:pt x="260" y="12"/>
                  </a:cubicBezTo>
                  <a:cubicBezTo>
                    <a:pt x="257" y="14"/>
                    <a:pt x="253" y="15"/>
                    <a:pt x="247" y="17"/>
                  </a:cubicBezTo>
                  <a:cubicBezTo>
                    <a:pt x="237" y="20"/>
                    <a:pt x="237" y="20"/>
                    <a:pt x="237" y="20"/>
                  </a:cubicBezTo>
                  <a:cubicBezTo>
                    <a:pt x="237" y="20"/>
                    <a:pt x="237" y="20"/>
                    <a:pt x="237" y="20"/>
                  </a:cubicBezTo>
                  <a:cubicBezTo>
                    <a:pt x="236" y="20"/>
                    <a:pt x="236" y="20"/>
                    <a:pt x="236" y="20"/>
                  </a:cubicBezTo>
                  <a:cubicBezTo>
                    <a:pt x="221" y="18"/>
                    <a:pt x="221" y="18"/>
                    <a:pt x="221" y="18"/>
                  </a:cubicBezTo>
                  <a:cubicBezTo>
                    <a:pt x="220" y="18"/>
                    <a:pt x="220" y="18"/>
                    <a:pt x="220" y="18"/>
                  </a:cubicBezTo>
                  <a:cubicBezTo>
                    <a:pt x="220" y="18"/>
                    <a:pt x="220" y="18"/>
                    <a:pt x="220" y="18"/>
                  </a:cubicBezTo>
                  <a:cubicBezTo>
                    <a:pt x="220" y="18"/>
                    <a:pt x="220" y="18"/>
                    <a:pt x="220" y="18"/>
                  </a:cubicBezTo>
                  <a:cubicBezTo>
                    <a:pt x="215" y="18"/>
                    <a:pt x="215" y="18"/>
                    <a:pt x="215" y="18"/>
                  </a:cubicBezTo>
                  <a:cubicBezTo>
                    <a:pt x="206" y="20"/>
                    <a:pt x="206" y="20"/>
                    <a:pt x="206" y="20"/>
                  </a:cubicBezTo>
                  <a:cubicBezTo>
                    <a:pt x="188" y="22"/>
                    <a:pt x="188" y="22"/>
                    <a:pt x="188" y="22"/>
                  </a:cubicBezTo>
                  <a:cubicBezTo>
                    <a:pt x="188" y="22"/>
                    <a:pt x="188" y="22"/>
                    <a:pt x="188" y="22"/>
                  </a:cubicBezTo>
                  <a:cubicBezTo>
                    <a:pt x="187" y="22"/>
                    <a:pt x="187" y="22"/>
                    <a:pt x="187" y="22"/>
                  </a:cubicBezTo>
                  <a:cubicBezTo>
                    <a:pt x="179" y="18"/>
                    <a:pt x="179" y="18"/>
                    <a:pt x="179" y="18"/>
                  </a:cubicBezTo>
                  <a:cubicBezTo>
                    <a:pt x="171" y="18"/>
                    <a:pt x="171" y="18"/>
                    <a:pt x="171" y="18"/>
                  </a:cubicBezTo>
                  <a:cubicBezTo>
                    <a:pt x="168" y="18"/>
                    <a:pt x="165" y="15"/>
                    <a:pt x="161" y="10"/>
                  </a:cubicBezTo>
                  <a:cubicBezTo>
                    <a:pt x="160" y="10"/>
                    <a:pt x="160" y="10"/>
                    <a:pt x="160" y="10"/>
                  </a:cubicBezTo>
                  <a:cubicBezTo>
                    <a:pt x="159" y="6"/>
                    <a:pt x="158" y="4"/>
                    <a:pt x="158" y="4"/>
                  </a:cubicBezTo>
                  <a:cubicBezTo>
                    <a:pt x="156" y="2"/>
                    <a:pt x="156" y="2"/>
                    <a:pt x="156" y="2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49" y="4"/>
                    <a:pt x="149" y="4"/>
                    <a:pt x="149" y="4"/>
                  </a:cubicBezTo>
                  <a:cubicBezTo>
                    <a:pt x="149" y="4"/>
                    <a:pt x="149" y="4"/>
                    <a:pt x="149" y="4"/>
                  </a:cubicBezTo>
                  <a:cubicBezTo>
                    <a:pt x="136" y="10"/>
                    <a:pt x="136" y="10"/>
                    <a:pt x="136" y="10"/>
                  </a:cubicBezTo>
                  <a:cubicBezTo>
                    <a:pt x="135" y="10"/>
                    <a:pt x="135" y="10"/>
                    <a:pt x="135" y="10"/>
                  </a:cubicBezTo>
                  <a:cubicBezTo>
                    <a:pt x="135" y="10"/>
                    <a:pt x="135" y="10"/>
                    <a:pt x="135" y="10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7" y="11"/>
                    <a:pt x="112" y="10"/>
                    <a:pt x="106" y="8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84" y="2"/>
                    <a:pt x="84" y="2"/>
                    <a:pt x="84" y="2"/>
                  </a:cubicBezTo>
                  <a:lnTo>
                    <a:pt x="77" y="2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7" name="Freeform 12"/>
            <p:cNvSpPr>
              <a:spLocks noChangeArrowheads="1"/>
            </p:cNvSpPr>
            <p:nvPr/>
          </p:nvSpPr>
          <p:spPr bwMode="auto">
            <a:xfrm>
              <a:off x="2568575" y="4210050"/>
              <a:ext cx="914400" cy="950913"/>
            </a:xfrm>
            <a:custGeom>
              <a:avLst/>
              <a:gdLst>
                <a:gd name="T0" fmla="*/ 2147483647 w 284"/>
                <a:gd name="T1" fmla="*/ 2147483647 h 296"/>
                <a:gd name="T2" fmla="*/ 2147483647 w 284"/>
                <a:gd name="T3" fmla="*/ 2147483647 h 296"/>
                <a:gd name="T4" fmla="*/ 2147483647 w 284"/>
                <a:gd name="T5" fmla="*/ 2147483647 h 296"/>
                <a:gd name="T6" fmla="*/ 2147483647 w 284"/>
                <a:gd name="T7" fmla="*/ 2147483647 h 296"/>
                <a:gd name="T8" fmla="*/ 2147483647 w 284"/>
                <a:gd name="T9" fmla="*/ 2147483647 h 296"/>
                <a:gd name="T10" fmla="*/ 2147483647 w 284"/>
                <a:gd name="T11" fmla="*/ 2147483647 h 296"/>
                <a:gd name="T12" fmla="*/ 2147483647 w 284"/>
                <a:gd name="T13" fmla="*/ 2147483647 h 296"/>
                <a:gd name="T14" fmla="*/ 2147483647 w 284"/>
                <a:gd name="T15" fmla="*/ 2147483647 h 296"/>
                <a:gd name="T16" fmla="*/ 2147483647 w 284"/>
                <a:gd name="T17" fmla="*/ 2147483647 h 296"/>
                <a:gd name="T18" fmla="*/ 2147483647 w 284"/>
                <a:gd name="T19" fmla="*/ 2147483647 h 296"/>
                <a:gd name="T20" fmla="*/ 2147483647 w 284"/>
                <a:gd name="T21" fmla="*/ 2147483647 h 296"/>
                <a:gd name="T22" fmla="*/ 2147483647 w 284"/>
                <a:gd name="T23" fmla="*/ 2147483647 h 296"/>
                <a:gd name="T24" fmla="*/ 2147483647 w 284"/>
                <a:gd name="T25" fmla="*/ 2147483647 h 296"/>
                <a:gd name="T26" fmla="*/ 2147483647 w 284"/>
                <a:gd name="T27" fmla="*/ 2147483647 h 296"/>
                <a:gd name="T28" fmla="*/ 2147483647 w 284"/>
                <a:gd name="T29" fmla="*/ 2147483647 h 296"/>
                <a:gd name="T30" fmla="*/ 2147483647 w 284"/>
                <a:gd name="T31" fmla="*/ 2147483647 h 296"/>
                <a:gd name="T32" fmla="*/ 2147483647 w 284"/>
                <a:gd name="T33" fmla="*/ 2147483647 h 296"/>
                <a:gd name="T34" fmla="*/ 2147483647 w 284"/>
                <a:gd name="T35" fmla="*/ 2147483647 h 296"/>
                <a:gd name="T36" fmla="*/ 2147483647 w 284"/>
                <a:gd name="T37" fmla="*/ 2147483647 h 296"/>
                <a:gd name="T38" fmla="*/ 2147483647 w 284"/>
                <a:gd name="T39" fmla="*/ 2147483647 h 296"/>
                <a:gd name="T40" fmla="*/ 2147483647 w 284"/>
                <a:gd name="T41" fmla="*/ 2147483647 h 296"/>
                <a:gd name="T42" fmla="*/ 2147483647 w 284"/>
                <a:gd name="T43" fmla="*/ 2147483647 h 296"/>
                <a:gd name="T44" fmla="*/ 2147483647 w 284"/>
                <a:gd name="T45" fmla="*/ 2147483647 h 296"/>
                <a:gd name="T46" fmla="*/ 2147483647 w 284"/>
                <a:gd name="T47" fmla="*/ 2147483647 h 296"/>
                <a:gd name="T48" fmla="*/ 2147483647 w 284"/>
                <a:gd name="T49" fmla="*/ 2147483647 h 296"/>
                <a:gd name="T50" fmla="*/ 2147483647 w 284"/>
                <a:gd name="T51" fmla="*/ 2147483647 h 296"/>
                <a:gd name="T52" fmla="*/ 2147483647 w 284"/>
                <a:gd name="T53" fmla="*/ 2147483647 h 296"/>
                <a:gd name="T54" fmla="*/ 2147483647 w 284"/>
                <a:gd name="T55" fmla="*/ 2147483647 h 296"/>
                <a:gd name="T56" fmla="*/ 2147483647 w 284"/>
                <a:gd name="T57" fmla="*/ 2147483647 h 296"/>
                <a:gd name="T58" fmla="*/ 2147483647 w 284"/>
                <a:gd name="T59" fmla="*/ 2147483647 h 296"/>
                <a:gd name="T60" fmla="*/ 2147483647 w 284"/>
                <a:gd name="T61" fmla="*/ 2147483647 h 296"/>
                <a:gd name="T62" fmla="*/ 2147483647 w 284"/>
                <a:gd name="T63" fmla="*/ 2147483647 h 296"/>
                <a:gd name="T64" fmla="*/ 2147483647 w 284"/>
                <a:gd name="T65" fmla="*/ 2147483647 h 296"/>
                <a:gd name="T66" fmla="*/ 2147483647 w 284"/>
                <a:gd name="T67" fmla="*/ 2147483647 h 296"/>
                <a:gd name="T68" fmla="*/ 2147483647 w 284"/>
                <a:gd name="T69" fmla="*/ 2147483647 h 296"/>
                <a:gd name="T70" fmla="*/ 2147483647 w 284"/>
                <a:gd name="T71" fmla="*/ 2147483647 h 296"/>
                <a:gd name="T72" fmla="*/ 2147483647 w 284"/>
                <a:gd name="T73" fmla="*/ 2147483647 h 296"/>
                <a:gd name="T74" fmla="*/ 2147483647 w 284"/>
                <a:gd name="T75" fmla="*/ 2147483647 h 296"/>
                <a:gd name="T76" fmla="*/ 2147483647 w 284"/>
                <a:gd name="T77" fmla="*/ 2147483647 h 296"/>
                <a:gd name="T78" fmla="*/ 2147483647 w 284"/>
                <a:gd name="T79" fmla="*/ 2147483647 h 296"/>
                <a:gd name="T80" fmla="*/ 2147483647 w 284"/>
                <a:gd name="T81" fmla="*/ 2147483647 h 296"/>
                <a:gd name="T82" fmla="*/ 2147483647 w 284"/>
                <a:gd name="T83" fmla="*/ 2147483647 h 296"/>
                <a:gd name="T84" fmla="*/ 2147483647 w 284"/>
                <a:gd name="T85" fmla="*/ 2147483647 h 296"/>
                <a:gd name="T86" fmla="*/ 2147483647 w 284"/>
                <a:gd name="T87" fmla="*/ 2147483647 h 296"/>
                <a:gd name="T88" fmla="*/ 2147483647 w 284"/>
                <a:gd name="T89" fmla="*/ 2147483647 h 296"/>
                <a:gd name="T90" fmla="*/ 2147483647 w 284"/>
                <a:gd name="T91" fmla="*/ 2147483647 h 296"/>
                <a:gd name="T92" fmla="*/ 2147483647 w 284"/>
                <a:gd name="T93" fmla="*/ 2147483647 h 296"/>
                <a:gd name="T94" fmla="*/ 2147483647 w 284"/>
                <a:gd name="T95" fmla="*/ 2147483647 h 296"/>
                <a:gd name="T96" fmla="*/ 2147483647 w 284"/>
                <a:gd name="T97" fmla="*/ 2147483647 h 296"/>
                <a:gd name="T98" fmla="*/ 2147483647 w 284"/>
                <a:gd name="T99" fmla="*/ 2147483647 h 296"/>
                <a:gd name="T100" fmla="*/ 2147483647 w 284"/>
                <a:gd name="T101" fmla="*/ 2147483647 h 296"/>
                <a:gd name="T102" fmla="*/ 2147483647 w 284"/>
                <a:gd name="T103" fmla="*/ 2147483647 h 296"/>
                <a:gd name="T104" fmla="*/ 2147483647 w 284"/>
                <a:gd name="T105" fmla="*/ 2147483647 h 296"/>
                <a:gd name="T106" fmla="*/ 2147483647 w 284"/>
                <a:gd name="T107" fmla="*/ 2147483647 h 296"/>
                <a:gd name="T108" fmla="*/ 2147483647 w 284"/>
                <a:gd name="T109" fmla="*/ 2147483647 h 296"/>
                <a:gd name="T110" fmla="*/ 2147483647 w 284"/>
                <a:gd name="T111" fmla="*/ 2147483647 h 296"/>
                <a:gd name="T112" fmla="*/ 2147483647 w 284"/>
                <a:gd name="T113" fmla="*/ 2147483647 h 296"/>
                <a:gd name="T114" fmla="*/ 2147483647 w 284"/>
                <a:gd name="T115" fmla="*/ 2147483647 h 296"/>
                <a:gd name="T116" fmla="*/ 2147483647 w 284"/>
                <a:gd name="T117" fmla="*/ 2147483647 h 296"/>
                <a:gd name="T118" fmla="*/ 2147483647 w 284"/>
                <a:gd name="T119" fmla="*/ 2147483647 h 29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84"/>
                <a:gd name="T181" fmla="*/ 0 h 296"/>
                <a:gd name="T182" fmla="*/ 284 w 284"/>
                <a:gd name="T183" fmla="*/ 296 h 29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84" h="296">
                  <a:moveTo>
                    <a:pt x="2" y="182"/>
                  </a:moveTo>
                  <a:cubicBezTo>
                    <a:pt x="0" y="187"/>
                    <a:pt x="0" y="187"/>
                    <a:pt x="0" y="187"/>
                  </a:cubicBezTo>
                  <a:cubicBezTo>
                    <a:pt x="3" y="187"/>
                    <a:pt x="6" y="185"/>
                    <a:pt x="9" y="183"/>
                  </a:cubicBezTo>
                  <a:cubicBezTo>
                    <a:pt x="10" y="182"/>
                    <a:pt x="10" y="182"/>
                    <a:pt x="10" y="182"/>
                  </a:cubicBezTo>
                  <a:cubicBezTo>
                    <a:pt x="10" y="182"/>
                    <a:pt x="10" y="182"/>
                    <a:pt x="10" y="182"/>
                  </a:cubicBezTo>
                  <a:cubicBezTo>
                    <a:pt x="26" y="180"/>
                    <a:pt x="26" y="180"/>
                    <a:pt x="26" y="180"/>
                  </a:cubicBezTo>
                  <a:cubicBezTo>
                    <a:pt x="37" y="175"/>
                    <a:pt x="37" y="175"/>
                    <a:pt x="37" y="175"/>
                  </a:cubicBezTo>
                  <a:cubicBezTo>
                    <a:pt x="41" y="181"/>
                    <a:pt x="41" y="181"/>
                    <a:pt x="41" y="181"/>
                  </a:cubicBezTo>
                  <a:cubicBezTo>
                    <a:pt x="42" y="181"/>
                    <a:pt x="42" y="181"/>
                    <a:pt x="42" y="181"/>
                  </a:cubicBezTo>
                  <a:cubicBezTo>
                    <a:pt x="37" y="189"/>
                    <a:pt x="37" y="189"/>
                    <a:pt x="37" y="189"/>
                  </a:cubicBezTo>
                  <a:cubicBezTo>
                    <a:pt x="42" y="194"/>
                    <a:pt x="42" y="194"/>
                    <a:pt x="42" y="194"/>
                  </a:cubicBezTo>
                  <a:cubicBezTo>
                    <a:pt x="42" y="195"/>
                    <a:pt x="42" y="195"/>
                    <a:pt x="42" y="195"/>
                  </a:cubicBezTo>
                  <a:cubicBezTo>
                    <a:pt x="42" y="196"/>
                    <a:pt x="42" y="196"/>
                    <a:pt x="42" y="196"/>
                  </a:cubicBezTo>
                  <a:cubicBezTo>
                    <a:pt x="38" y="213"/>
                    <a:pt x="38" y="213"/>
                    <a:pt x="38" y="213"/>
                  </a:cubicBezTo>
                  <a:cubicBezTo>
                    <a:pt x="49" y="220"/>
                    <a:pt x="49" y="220"/>
                    <a:pt x="49" y="220"/>
                  </a:cubicBezTo>
                  <a:cubicBezTo>
                    <a:pt x="68" y="221"/>
                    <a:pt x="68" y="221"/>
                    <a:pt x="68" y="221"/>
                  </a:cubicBezTo>
                  <a:cubicBezTo>
                    <a:pt x="65" y="225"/>
                    <a:pt x="65" y="225"/>
                    <a:pt x="65" y="225"/>
                  </a:cubicBezTo>
                  <a:cubicBezTo>
                    <a:pt x="53" y="240"/>
                    <a:pt x="47" y="248"/>
                    <a:pt x="48" y="251"/>
                  </a:cubicBezTo>
                  <a:cubicBezTo>
                    <a:pt x="55" y="253"/>
                    <a:pt x="55" y="253"/>
                    <a:pt x="55" y="253"/>
                  </a:cubicBezTo>
                  <a:cubicBezTo>
                    <a:pt x="64" y="254"/>
                    <a:pt x="70" y="256"/>
                    <a:pt x="72" y="260"/>
                  </a:cubicBezTo>
                  <a:cubicBezTo>
                    <a:pt x="74" y="265"/>
                    <a:pt x="77" y="270"/>
                    <a:pt x="79" y="275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96" y="282"/>
                    <a:pt x="96" y="282"/>
                    <a:pt x="96" y="282"/>
                  </a:cubicBezTo>
                  <a:cubicBezTo>
                    <a:pt x="110" y="270"/>
                    <a:pt x="110" y="270"/>
                    <a:pt x="110" y="270"/>
                  </a:cubicBezTo>
                  <a:cubicBezTo>
                    <a:pt x="118" y="281"/>
                    <a:pt x="118" y="281"/>
                    <a:pt x="118" y="281"/>
                  </a:cubicBezTo>
                  <a:cubicBezTo>
                    <a:pt x="118" y="282"/>
                    <a:pt x="118" y="282"/>
                    <a:pt x="118" y="282"/>
                  </a:cubicBezTo>
                  <a:cubicBezTo>
                    <a:pt x="118" y="282"/>
                    <a:pt x="118" y="282"/>
                    <a:pt x="118" y="282"/>
                  </a:cubicBezTo>
                  <a:cubicBezTo>
                    <a:pt x="118" y="282"/>
                    <a:pt x="118" y="282"/>
                    <a:pt x="118" y="282"/>
                  </a:cubicBezTo>
                  <a:cubicBezTo>
                    <a:pt x="120" y="292"/>
                    <a:pt x="120" y="292"/>
                    <a:pt x="120" y="292"/>
                  </a:cubicBezTo>
                  <a:cubicBezTo>
                    <a:pt x="126" y="293"/>
                    <a:pt x="126" y="293"/>
                    <a:pt x="126" y="293"/>
                  </a:cubicBezTo>
                  <a:cubicBezTo>
                    <a:pt x="126" y="293"/>
                    <a:pt x="126" y="293"/>
                    <a:pt x="126" y="293"/>
                  </a:cubicBezTo>
                  <a:cubicBezTo>
                    <a:pt x="136" y="296"/>
                    <a:pt x="136" y="296"/>
                    <a:pt x="136" y="296"/>
                  </a:cubicBezTo>
                  <a:cubicBezTo>
                    <a:pt x="138" y="296"/>
                    <a:pt x="138" y="296"/>
                    <a:pt x="138" y="296"/>
                  </a:cubicBezTo>
                  <a:cubicBezTo>
                    <a:pt x="138" y="295"/>
                    <a:pt x="138" y="295"/>
                    <a:pt x="138" y="295"/>
                  </a:cubicBezTo>
                  <a:cubicBezTo>
                    <a:pt x="136" y="285"/>
                    <a:pt x="136" y="285"/>
                    <a:pt x="136" y="285"/>
                  </a:cubicBezTo>
                  <a:cubicBezTo>
                    <a:pt x="136" y="284"/>
                    <a:pt x="136" y="284"/>
                    <a:pt x="136" y="284"/>
                  </a:cubicBezTo>
                  <a:cubicBezTo>
                    <a:pt x="131" y="261"/>
                    <a:pt x="131" y="261"/>
                    <a:pt x="131" y="261"/>
                  </a:cubicBezTo>
                  <a:cubicBezTo>
                    <a:pt x="131" y="260"/>
                    <a:pt x="131" y="260"/>
                    <a:pt x="131" y="260"/>
                  </a:cubicBezTo>
                  <a:cubicBezTo>
                    <a:pt x="134" y="244"/>
                    <a:pt x="134" y="244"/>
                    <a:pt x="134" y="244"/>
                  </a:cubicBezTo>
                  <a:cubicBezTo>
                    <a:pt x="135" y="244"/>
                    <a:pt x="135" y="244"/>
                    <a:pt x="135" y="244"/>
                  </a:cubicBezTo>
                  <a:cubicBezTo>
                    <a:pt x="136" y="244"/>
                    <a:pt x="136" y="244"/>
                    <a:pt x="136" y="244"/>
                  </a:cubicBezTo>
                  <a:cubicBezTo>
                    <a:pt x="147" y="245"/>
                    <a:pt x="147" y="245"/>
                    <a:pt x="147" y="245"/>
                  </a:cubicBezTo>
                  <a:cubicBezTo>
                    <a:pt x="160" y="235"/>
                    <a:pt x="160" y="235"/>
                    <a:pt x="160" y="235"/>
                  </a:cubicBezTo>
                  <a:cubicBezTo>
                    <a:pt x="162" y="236"/>
                    <a:pt x="162" y="236"/>
                    <a:pt x="162" y="236"/>
                  </a:cubicBezTo>
                  <a:cubicBezTo>
                    <a:pt x="169" y="241"/>
                    <a:pt x="174" y="246"/>
                    <a:pt x="176" y="249"/>
                  </a:cubicBezTo>
                  <a:cubicBezTo>
                    <a:pt x="178" y="248"/>
                    <a:pt x="183" y="244"/>
                    <a:pt x="189" y="237"/>
                  </a:cubicBezTo>
                  <a:cubicBezTo>
                    <a:pt x="189" y="236"/>
                    <a:pt x="189" y="236"/>
                    <a:pt x="189" y="236"/>
                  </a:cubicBezTo>
                  <a:cubicBezTo>
                    <a:pt x="190" y="236"/>
                    <a:pt x="190" y="236"/>
                    <a:pt x="190" y="236"/>
                  </a:cubicBezTo>
                  <a:cubicBezTo>
                    <a:pt x="210" y="241"/>
                    <a:pt x="210" y="241"/>
                    <a:pt x="210" y="241"/>
                  </a:cubicBezTo>
                  <a:cubicBezTo>
                    <a:pt x="219" y="234"/>
                    <a:pt x="219" y="234"/>
                    <a:pt x="219" y="234"/>
                  </a:cubicBezTo>
                  <a:cubicBezTo>
                    <a:pt x="219" y="233"/>
                    <a:pt x="219" y="233"/>
                    <a:pt x="219" y="233"/>
                  </a:cubicBezTo>
                  <a:cubicBezTo>
                    <a:pt x="220" y="233"/>
                    <a:pt x="220" y="233"/>
                    <a:pt x="220" y="233"/>
                  </a:cubicBezTo>
                  <a:cubicBezTo>
                    <a:pt x="220" y="233"/>
                    <a:pt x="220" y="233"/>
                    <a:pt x="220" y="233"/>
                  </a:cubicBezTo>
                  <a:cubicBezTo>
                    <a:pt x="220" y="233"/>
                    <a:pt x="220" y="233"/>
                    <a:pt x="220" y="233"/>
                  </a:cubicBezTo>
                  <a:cubicBezTo>
                    <a:pt x="229" y="235"/>
                    <a:pt x="229" y="235"/>
                    <a:pt x="229" y="235"/>
                  </a:cubicBezTo>
                  <a:cubicBezTo>
                    <a:pt x="256" y="211"/>
                    <a:pt x="256" y="211"/>
                    <a:pt x="256" y="211"/>
                  </a:cubicBezTo>
                  <a:cubicBezTo>
                    <a:pt x="264" y="213"/>
                    <a:pt x="264" y="213"/>
                    <a:pt x="264" y="213"/>
                  </a:cubicBezTo>
                  <a:cubicBezTo>
                    <a:pt x="264" y="213"/>
                    <a:pt x="264" y="213"/>
                    <a:pt x="264" y="213"/>
                  </a:cubicBezTo>
                  <a:cubicBezTo>
                    <a:pt x="265" y="214"/>
                    <a:pt x="265" y="214"/>
                    <a:pt x="265" y="214"/>
                  </a:cubicBezTo>
                  <a:cubicBezTo>
                    <a:pt x="265" y="214"/>
                    <a:pt x="265" y="214"/>
                    <a:pt x="265" y="214"/>
                  </a:cubicBezTo>
                  <a:cubicBezTo>
                    <a:pt x="266" y="214"/>
                    <a:pt x="266" y="214"/>
                    <a:pt x="266" y="214"/>
                  </a:cubicBezTo>
                  <a:cubicBezTo>
                    <a:pt x="268" y="218"/>
                    <a:pt x="268" y="218"/>
                    <a:pt x="268" y="218"/>
                  </a:cubicBezTo>
                  <a:cubicBezTo>
                    <a:pt x="270" y="216"/>
                    <a:pt x="270" y="216"/>
                    <a:pt x="270" y="216"/>
                  </a:cubicBezTo>
                  <a:cubicBezTo>
                    <a:pt x="270" y="216"/>
                    <a:pt x="270" y="216"/>
                    <a:pt x="270" y="216"/>
                  </a:cubicBezTo>
                  <a:cubicBezTo>
                    <a:pt x="270" y="215"/>
                    <a:pt x="270" y="215"/>
                    <a:pt x="270" y="215"/>
                  </a:cubicBezTo>
                  <a:cubicBezTo>
                    <a:pt x="270" y="215"/>
                    <a:pt x="270" y="215"/>
                    <a:pt x="270" y="215"/>
                  </a:cubicBezTo>
                  <a:cubicBezTo>
                    <a:pt x="278" y="211"/>
                    <a:pt x="278" y="211"/>
                    <a:pt x="278" y="211"/>
                  </a:cubicBezTo>
                  <a:cubicBezTo>
                    <a:pt x="284" y="205"/>
                    <a:pt x="284" y="205"/>
                    <a:pt x="284" y="205"/>
                  </a:cubicBezTo>
                  <a:cubicBezTo>
                    <a:pt x="283" y="193"/>
                    <a:pt x="283" y="193"/>
                    <a:pt x="283" y="193"/>
                  </a:cubicBezTo>
                  <a:cubicBezTo>
                    <a:pt x="282" y="191"/>
                    <a:pt x="282" y="191"/>
                    <a:pt x="282" y="191"/>
                  </a:cubicBezTo>
                  <a:cubicBezTo>
                    <a:pt x="274" y="194"/>
                    <a:pt x="274" y="194"/>
                    <a:pt x="274" y="194"/>
                  </a:cubicBezTo>
                  <a:cubicBezTo>
                    <a:pt x="274" y="194"/>
                    <a:pt x="274" y="194"/>
                    <a:pt x="274" y="194"/>
                  </a:cubicBezTo>
                  <a:cubicBezTo>
                    <a:pt x="272" y="195"/>
                    <a:pt x="270" y="196"/>
                    <a:pt x="267" y="196"/>
                  </a:cubicBezTo>
                  <a:cubicBezTo>
                    <a:pt x="258" y="196"/>
                    <a:pt x="258" y="196"/>
                    <a:pt x="258" y="196"/>
                  </a:cubicBezTo>
                  <a:cubicBezTo>
                    <a:pt x="255" y="196"/>
                    <a:pt x="254" y="195"/>
                    <a:pt x="252" y="193"/>
                  </a:cubicBezTo>
                  <a:cubicBezTo>
                    <a:pt x="252" y="180"/>
                    <a:pt x="252" y="180"/>
                    <a:pt x="252" y="180"/>
                  </a:cubicBezTo>
                  <a:cubicBezTo>
                    <a:pt x="249" y="179"/>
                    <a:pt x="248" y="178"/>
                    <a:pt x="246" y="178"/>
                  </a:cubicBezTo>
                  <a:cubicBezTo>
                    <a:pt x="244" y="179"/>
                    <a:pt x="244" y="179"/>
                    <a:pt x="244" y="179"/>
                  </a:cubicBezTo>
                  <a:cubicBezTo>
                    <a:pt x="242" y="180"/>
                    <a:pt x="242" y="180"/>
                    <a:pt x="242" y="180"/>
                  </a:cubicBezTo>
                  <a:cubicBezTo>
                    <a:pt x="236" y="182"/>
                    <a:pt x="236" y="182"/>
                    <a:pt x="236" y="182"/>
                  </a:cubicBezTo>
                  <a:cubicBezTo>
                    <a:pt x="234" y="182"/>
                    <a:pt x="234" y="182"/>
                    <a:pt x="234" y="182"/>
                  </a:cubicBezTo>
                  <a:cubicBezTo>
                    <a:pt x="234" y="181"/>
                    <a:pt x="234" y="181"/>
                    <a:pt x="234" y="181"/>
                  </a:cubicBezTo>
                  <a:cubicBezTo>
                    <a:pt x="231" y="175"/>
                    <a:pt x="231" y="175"/>
                    <a:pt x="231" y="175"/>
                  </a:cubicBezTo>
                  <a:cubicBezTo>
                    <a:pt x="230" y="170"/>
                    <a:pt x="230" y="170"/>
                    <a:pt x="230" y="170"/>
                  </a:cubicBezTo>
                  <a:cubicBezTo>
                    <a:pt x="230" y="170"/>
                    <a:pt x="230" y="170"/>
                    <a:pt x="230" y="170"/>
                  </a:cubicBezTo>
                  <a:cubicBezTo>
                    <a:pt x="234" y="155"/>
                    <a:pt x="234" y="155"/>
                    <a:pt x="234" y="155"/>
                  </a:cubicBezTo>
                  <a:cubicBezTo>
                    <a:pt x="234" y="155"/>
                    <a:pt x="234" y="155"/>
                    <a:pt x="234" y="155"/>
                  </a:cubicBezTo>
                  <a:cubicBezTo>
                    <a:pt x="234" y="155"/>
                    <a:pt x="234" y="155"/>
                    <a:pt x="234" y="155"/>
                  </a:cubicBezTo>
                  <a:cubicBezTo>
                    <a:pt x="234" y="154"/>
                    <a:pt x="234" y="154"/>
                    <a:pt x="234" y="154"/>
                  </a:cubicBezTo>
                  <a:cubicBezTo>
                    <a:pt x="238" y="147"/>
                    <a:pt x="238" y="147"/>
                    <a:pt x="238" y="147"/>
                  </a:cubicBezTo>
                  <a:cubicBezTo>
                    <a:pt x="226" y="137"/>
                    <a:pt x="226" y="137"/>
                    <a:pt x="226" y="137"/>
                  </a:cubicBezTo>
                  <a:cubicBezTo>
                    <a:pt x="226" y="136"/>
                    <a:pt x="226" y="136"/>
                    <a:pt x="226" y="136"/>
                  </a:cubicBezTo>
                  <a:cubicBezTo>
                    <a:pt x="226" y="136"/>
                    <a:pt x="226" y="136"/>
                    <a:pt x="226" y="136"/>
                  </a:cubicBezTo>
                  <a:cubicBezTo>
                    <a:pt x="226" y="124"/>
                    <a:pt x="226" y="124"/>
                    <a:pt x="226" y="124"/>
                  </a:cubicBezTo>
                  <a:cubicBezTo>
                    <a:pt x="226" y="124"/>
                    <a:pt x="226" y="124"/>
                    <a:pt x="226" y="124"/>
                  </a:cubicBezTo>
                  <a:cubicBezTo>
                    <a:pt x="232" y="106"/>
                    <a:pt x="232" y="106"/>
                    <a:pt x="232" y="106"/>
                  </a:cubicBezTo>
                  <a:cubicBezTo>
                    <a:pt x="228" y="96"/>
                    <a:pt x="228" y="96"/>
                    <a:pt x="228" y="96"/>
                  </a:cubicBezTo>
                  <a:cubicBezTo>
                    <a:pt x="225" y="95"/>
                    <a:pt x="225" y="95"/>
                    <a:pt x="225" y="95"/>
                  </a:cubicBezTo>
                  <a:cubicBezTo>
                    <a:pt x="220" y="95"/>
                    <a:pt x="220" y="95"/>
                    <a:pt x="220" y="95"/>
                  </a:cubicBezTo>
                  <a:cubicBezTo>
                    <a:pt x="216" y="102"/>
                    <a:pt x="216" y="102"/>
                    <a:pt x="216" y="102"/>
                  </a:cubicBezTo>
                  <a:cubicBezTo>
                    <a:pt x="210" y="98"/>
                    <a:pt x="210" y="98"/>
                    <a:pt x="210" y="98"/>
                  </a:cubicBezTo>
                  <a:cubicBezTo>
                    <a:pt x="205" y="95"/>
                    <a:pt x="205" y="95"/>
                    <a:pt x="205" y="95"/>
                  </a:cubicBezTo>
                  <a:cubicBezTo>
                    <a:pt x="200" y="84"/>
                    <a:pt x="200" y="84"/>
                    <a:pt x="200" y="84"/>
                  </a:cubicBezTo>
                  <a:cubicBezTo>
                    <a:pt x="200" y="84"/>
                    <a:pt x="200" y="84"/>
                    <a:pt x="200" y="84"/>
                  </a:cubicBezTo>
                  <a:cubicBezTo>
                    <a:pt x="200" y="84"/>
                    <a:pt x="200" y="84"/>
                    <a:pt x="200" y="84"/>
                  </a:cubicBezTo>
                  <a:cubicBezTo>
                    <a:pt x="199" y="76"/>
                    <a:pt x="199" y="76"/>
                    <a:pt x="199" y="76"/>
                  </a:cubicBezTo>
                  <a:cubicBezTo>
                    <a:pt x="199" y="75"/>
                    <a:pt x="199" y="75"/>
                    <a:pt x="199" y="75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200" y="74"/>
                    <a:pt x="200" y="74"/>
                    <a:pt x="200" y="74"/>
                  </a:cubicBezTo>
                  <a:cubicBezTo>
                    <a:pt x="205" y="66"/>
                    <a:pt x="205" y="66"/>
                    <a:pt x="205" y="66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10" y="65"/>
                    <a:pt x="210" y="65"/>
                    <a:pt x="210" y="65"/>
                  </a:cubicBezTo>
                  <a:cubicBezTo>
                    <a:pt x="215" y="64"/>
                    <a:pt x="215" y="64"/>
                    <a:pt x="215" y="64"/>
                  </a:cubicBezTo>
                  <a:cubicBezTo>
                    <a:pt x="236" y="63"/>
                    <a:pt x="236" y="63"/>
                    <a:pt x="236" y="63"/>
                  </a:cubicBezTo>
                  <a:cubicBezTo>
                    <a:pt x="236" y="63"/>
                    <a:pt x="236" y="63"/>
                    <a:pt x="236" y="63"/>
                  </a:cubicBezTo>
                  <a:cubicBezTo>
                    <a:pt x="239" y="64"/>
                    <a:pt x="239" y="64"/>
                    <a:pt x="239" y="64"/>
                  </a:cubicBezTo>
                  <a:cubicBezTo>
                    <a:pt x="240" y="64"/>
                    <a:pt x="240" y="64"/>
                    <a:pt x="240" y="64"/>
                  </a:cubicBezTo>
                  <a:cubicBezTo>
                    <a:pt x="243" y="66"/>
                    <a:pt x="243" y="66"/>
                    <a:pt x="243" y="66"/>
                  </a:cubicBezTo>
                  <a:cubicBezTo>
                    <a:pt x="248" y="63"/>
                    <a:pt x="248" y="63"/>
                    <a:pt x="248" y="63"/>
                  </a:cubicBezTo>
                  <a:cubicBezTo>
                    <a:pt x="253" y="60"/>
                    <a:pt x="253" y="60"/>
                    <a:pt x="253" y="60"/>
                  </a:cubicBezTo>
                  <a:cubicBezTo>
                    <a:pt x="256" y="56"/>
                    <a:pt x="256" y="56"/>
                    <a:pt x="256" y="56"/>
                  </a:cubicBezTo>
                  <a:cubicBezTo>
                    <a:pt x="256" y="54"/>
                    <a:pt x="256" y="54"/>
                    <a:pt x="256" y="54"/>
                  </a:cubicBezTo>
                  <a:cubicBezTo>
                    <a:pt x="256" y="45"/>
                    <a:pt x="256" y="45"/>
                    <a:pt x="256" y="45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43" y="47"/>
                    <a:pt x="243" y="47"/>
                    <a:pt x="243" y="47"/>
                  </a:cubicBezTo>
                  <a:cubicBezTo>
                    <a:pt x="240" y="50"/>
                    <a:pt x="238" y="52"/>
                    <a:pt x="235" y="52"/>
                  </a:cubicBezTo>
                  <a:cubicBezTo>
                    <a:pt x="232" y="52"/>
                    <a:pt x="230" y="49"/>
                    <a:pt x="227" y="45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44"/>
                    <a:pt x="227" y="44"/>
                    <a:pt x="227" y="44"/>
                  </a:cubicBezTo>
                  <a:cubicBezTo>
                    <a:pt x="226" y="39"/>
                    <a:pt x="226" y="39"/>
                    <a:pt x="226" y="39"/>
                  </a:cubicBezTo>
                  <a:cubicBezTo>
                    <a:pt x="226" y="38"/>
                    <a:pt x="226" y="38"/>
                    <a:pt x="226" y="38"/>
                  </a:cubicBezTo>
                  <a:cubicBezTo>
                    <a:pt x="227" y="33"/>
                    <a:pt x="227" y="33"/>
                    <a:pt x="227" y="33"/>
                  </a:cubicBezTo>
                  <a:cubicBezTo>
                    <a:pt x="222" y="22"/>
                    <a:pt x="222" y="22"/>
                    <a:pt x="222" y="22"/>
                  </a:cubicBezTo>
                  <a:cubicBezTo>
                    <a:pt x="214" y="24"/>
                    <a:pt x="214" y="24"/>
                    <a:pt x="214" y="24"/>
                  </a:cubicBezTo>
                  <a:cubicBezTo>
                    <a:pt x="210" y="28"/>
                    <a:pt x="210" y="28"/>
                    <a:pt x="210" y="28"/>
                  </a:cubicBezTo>
                  <a:cubicBezTo>
                    <a:pt x="212" y="40"/>
                    <a:pt x="212" y="40"/>
                    <a:pt x="212" y="40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202" y="41"/>
                    <a:pt x="202" y="41"/>
                    <a:pt x="202" y="41"/>
                  </a:cubicBezTo>
                  <a:cubicBezTo>
                    <a:pt x="202" y="41"/>
                    <a:pt x="202" y="41"/>
                    <a:pt x="202" y="41"/>
                  </a:cubicBezTo>
                  <a:cubicBezTo>
                    <a:pt x="202" y="42"/>
                    <a:pt x="202" y="42"/>
                    <a:pt x="202" y="42"/>
                  </a:cubicBezTo>
                  <a:cubicBezTo>
                    <a:pt x="201" y="50"/>
                    <a:pt x="201" y="50"/>
                    <a:pt x="201" y="50"/>
                  </a:cubicBezTo>
                  <a:cubicBezTo>
                    <a:pt x="201" y="51"/>
                    <a:pt x="201" y="51"/>
                    <a:pt x="201" y="51"/>
                  </a:cubicBezTo>
                  <a:cubicBezTo>
                    <a:pt x="200" y="51"/>
                    <a:pt x="200" y="51"/>
                    <a:pt x="200" y="51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80" y="69"/>
                    <a:pt x="180" y="69"/>
                    <a:pt x="180" y="69"/>
                  </a:cubicBezTo>
                  <a:cubicBezTo>
                    <a:pt x="179" y="76"/>
                    <a:pt x="179" y="76"/>
                    <a:pt x="179" y="76"/>
                  </a:cubicBezTo>
                  <a:cubicBezTo>
                    <a:pt x="179" y="78"/>
                    <a:pt x="180" y="81"/>
                    <a:pt x="182" y="85"/>
                  </a:cubicBezTo>
                  <a:cubicBezTo>
                    <a:pt x="183" y="85"/>
                    <a:pt x="183" y="85"/>
                    <a:pt x="183" y="85"/>
                  </a:cubicBezTo>
                  <a:cubicBezTo>
                    <a:pt x="183" y="86"/>
                    <a:pt x="183" y="86"/>
                    <a:pt x="183" y="86"/>
                  </a:cubicBezTo>
                  <a:cubicBezTo>
                    <a:pt x="184" y="96"/>
                    <a:pt x="184" y="96"/>
                    <a:pt x="184" y="96"/>
                  </a:cubicBezTo>
                  <a:cubicBezTo>
                    <a:pt x="184" y="97"/>
                    <a:pt x="184" y="97"/>
                    <a:pt x="184" y="97"/>
                  </a:cubicBezTo>
                  <a:cubicBezTo>
                    <a:pt x="183" y="98"/>
                    <a:pt x="183" y="98"/>
                    <a:pt x="183" y="98"/>
                  </a:cubicBezTo>
                  <a:cubicBezTo>
                    <a:pt x="178" y="104"/>
                    <a:pt x="178" y="104"/>
                    <a:pt x="178" y="104"/>
                  </a:cubicBezTo>
                  <a:cubicBezTo>
                    <a:pt x="178" y="104"/>
                    <a:pt x="178" y="104"/>
                    <a:pt x="178" y="104"/>
                  </a:cubicBezTo>
                  <a:cubicBezTo>
                    <a:pt x="178" y="104"/>
                    <a:pt x="178" y="104"/>
                    <a:pt x="178" y="104"/>
                  </a:cubicBezTo>
                  <a:cubicBezTo>
                    <a:pt x="178" y="104"/>
                    <a:pt x="178" y="104"/>
                    <a:pt x="178" y="104"/>
                  </a:cubicBezTo>
                  <a:cubicBezTo>
                    <a:pt x="174" y="107"/>
                    <a:pt x="174" y="107"/>
                    <a:pt x="174" y="107"/>
                  </a:cubicBezTo>
                  <a:cubicBezTo>
                    <a:pt x="174" y="107"/>
                    <a:pt x="174" y="107"/>
                    <a:pt x="174" y="107"/>
                  </a:cubicBezTo>
                  <a:cubicBezTo>
                    <a:pt x="173" y="107"/>
                    <a:pt x="173" y="107"/>
                    <a:pt x="173" y="107"/>
                  </a:cubicBezTo>
                  <a:cubicBezTo>
                    <a:pt x="173" y="107"/>
                    <a:pt x="173" y="107"/>
                    <a:pt x="173" y="107"/>
                  </a:cubicBezTo>
                  <a:cubicBezTo>
                    <a:pt x="172" y="107"/>
                    <a:pt x="172" y="107"/>
                    <a:pt x="172" y="107"/>
                  </a:cubicBezTo>
                  <a:cubicBezTo>
                    <a:pt x="163" y="105"/>
                    <a:pt x="163" y="105"/>
                    <a:pt x="163" y="105"/>
                  </a:cubicBezTo>
                  <a:cubicBezTo>
                    <a:pt x="162" y="105"/>
                    <a:pt x="160" y="106"/>
                    <a:pt x="158" y="107"/>
                  </a:cubicBezTo>
                  <a:cubicBezTo>
                    <a:pt x="154" y="112"/>
                    <a:pt x="154" y="112"/>
                    <a:pt x="154" y="112"/>
                  </a:cubicBezTo>
                  <a:cubicBezTo>
                    <a:pt x="150" y="116"/>
                    <a:pt x="150" y="116"/>
                    <a:pt x="150" y="116"/>
                  </a:cubicBezTo>
                  <a:cubicBezTo>
                    <a:pt x="148" y="119"/>
                    <a:pt x="146" y="120"/>
                    <a:pt x="141" y="119"/>
                  </a:cubicBezTo>
                  <a:cubicBezTo>
                    <a:pt x="138" y="119"/>
                    <a:pt x="138" y="116"/>
                    <a:pt x="138" y="112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8" y="107"/>
                    <a:pt x="138" y="107"/>
                    <a:pt x="138" y="107"/>
                  </a:cubicBezTo>
                  <a:cubicBezTo>
                    <a:pt x="136" y="109"/>
                    <a:pt x="136" y="109"/>
                    <a:pt x="136" y="109"/>
                  </a:cubicBezTo>
                  <a:cubicBezTo>
                    <a:pt x="135" y="110"/>
                    <a:pt x="134" y="111"/>
                    <a:pt x="132" y="111"/>
                  </a:cubicBezTo>
                  <a:cubicBezTo>
                    <a:pt x="131" y="110"/>
                    <a:pt x="130" y="109"/>
                    <a:pt x="129" y="106"/>
                  </a:cubicBezTo>
                  <a:cubicBezTo>
                    <a:pt x="129" y="106"/>
                    <a:pt x="129" y="106"/>
                    <a:pt x="129" y="106"/>
                  </a:cubicBezTo>
                  <a:cubicBezTo>
                    <a:pt x="128" y="96"/>
                    <a:pt x="128" y="96"/>
                    <a:pt x="128" y="96"/>
                  </a:cubicBezTo>
                  <a:cubicBezTo>
                    <a:pt x="126" y="88"/>
                    <a:pt x="126" y="88"/>
                    <a:pt x="126" y="88"/>
                  </a:cubicBezTo>
                  <a:cubicBezTo>
                    <a:pt x="122" y="84"/>
                    <a:pt x="122" y="84"/>
                    <a:pt x="122" y="84"/>
                  </a:cubicBezTo>
                  <a:cubicBezTo>
                    <a:pt x="122" y="84"/>
                    <a:pt x="122" y="84"/>
                    <a:pt x="122" y="84"/>
                  </a:cubicBezTo>
                  <a:cubicBezTo>
                    <a:pt x="122" y="83"/>
                    <a:pt x="122" y="83"/>
                    <a:pt x="122" y="83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57"/>
                    <a:pt x="110" y="57"/>
                    <a:pt x="110" y="57"/>
                  </a:cubicBezTo>
                  <a:cubicBezTo>
                    <a:pt x="108" y="47"/>
                    <a:pt x="108" y="47"/>
                    <a:pt x="108" y="47"/>
                  </a:cubicBezTo>
                  <a:cubicBezTo>
                    <a:pt x="107" y="45"/>
                    <a:pt x="107" y="45"/>
                    <a:pt x="107" y="45"/>
                  </a:cubicBezTo>
                  <a:cubicBezTo>
                    <a:pt x="106" y="46"/>
                    <a:pt x="106" y="46"/>
                    <a:pt x="106" y="46"/>
                  </a:cubicBezTo>
                  <a:cubicBezTo>
                    <a:pt x="103" y="50"/>
                    <a:pt x="101" y="52"/>
                    <a:pt x="100" y="52"/>
                  </a:cubicBezTo>
                  <a:cubicBezTo>
                    <a:pt x="99" y="52"/>
                    <a:pt x="97" y="50"/>
                    <a:pt x="94" y="48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7" y="44"/>
                    <a:pt x="87" y="44"/>
                    <a:pt x="87" y="44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4" y="29"/>
                    <a:pt x="84" y="29"/>
                    <a:pt x="84" y="29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78" y="21"/>
                    <a:pt x="78" y="21"/>
                    <a:pt x="78" y="21"/>
                  </a:cubicBezTo>
                  <a:cubicBezTo>
                    <a:pt x="78" y="24"/>
                    <a:pt x="78" y="27"/>
                    <a:pt x="77" y="29"/>
                  </a:cubicBezTo>
                  <a:cubicBezTo>
                    <a:pt x="76" y="31"/>
                    <a:pt x="75" y="33"/>
                    <a:pt x="72" y="35"/>
                  </a:cubicBezTo>
                  <a:cubicBezTo>
                    <a:pt x="72" y="38"/>
                    <a:pt x="70" y="40"/>
                    <a:pt x="69" y="41"/>
                  </a:cubicBezTo>
                  <a:cubicBezTo>
                    <a:pt x="66" y="44"/>
                    <a:pt x="64" y="44"/>
                    <a:pt x="62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58" y="41"/>
                    <a:pt x="58" y="38"/>
                    <a:pt x="58" y="33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1" y="27"/>
                    <a:pt x="50" y="24"/>
                    <a:pt x="50" y="21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7"/>
                    <a:pt x="41" y="20"/>
                    <a:pt x="41" y="22"/>
                  </a:cubicBezTo>
                  <a:cubicBezTo>
                    <a:pt x="41" y="26"/>
                    <a:pt x="39" y="29"/>
                    <a:pt x="36" y="30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52"/>
                    <a:pt x="27" y="54"/>
                    <a:pt x="28" y="54"/>
                  </a:cubicBezTo>
                  <a:cubicBezTo>
                    <a:pt x="30" y="55"/>
                    <a:pt x="33" y="55"/>
                    <a:pt x="36" y="53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46" y="69"/>
                    <a:pt x="46" y="69"/>
                    <a:pt x="46" y="69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3" y="102"/>
                    <a:pt x="40" y="120"/>
                    <a:pt x="36" y="125"/>
                  </a:cubicBezTo>
                  <a:cubicBezTo>
                    <a:pt x="35" y="126"/>
                    <a:pt x="34" y="127"/>
                    <a:pt x="31" y="128"/>
                  </a:cubicBezTo>
                  <a:cubicBezTo>
                    <a:pt x="28" y="128"/>
                    <a:pt x="26" y="127"/>
                    <a:pt x="24" y="126"/>
                  </a:cubicBezTo>
                  <a:cubicBezTo>
                    <a:pt x="13" y="146"/>
                    <a:pt x="6" y="157"/>
                    <a:pt x="3" y="159"/>
                  </a:cubicBezTo>
                  <a:cubicBezTo>
                    <a:pt x="4" y="159"/>
                    <a:pt x="4" y="159"/>
                    <a:pt x="4" y="159"/>
                  </a:cubicBezTo>
                  <a:cubicBezTo>
                    <a:pt x="2" y="159"/>
                    <a:pt x="1" y="164"/>
                    <a:pt x="2" y="174"/>
                  </a:cubicBezTo>
                  <a:cubicBezTo>
                    <a:pt x="4" y="176"/>
                    <a:pt x="4" y="176"/>
                    <a:pt x="4" y="176"/>
                  </a:cubicBezTo>
                  <a:cubicBezTo>
                    <a:pt x="5" y="176"/>
                    <a:pt x="5" y="176"/>
                    <a:pt x="5" y="176"/>
                  </a:cubicBezTo>
                  <a:cubicBezTo>
                    <a:pt x="6" y="177"/>
                    <a:pt x="6" y="177"/>
                    <a:pt x="6" y="177"/>
                  </a:cubicBezTo>
                  <a:lnTo>
                    <a:pt x="2" y="182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8" name="Freeform 13"/>
            <p:cNvSpPr>
              <a:spLocks noChangeArrowheads="1"/>
            </p:cNvSpPr>
            <p:nvPr/>
          </p:nvSpPr>
          <p:spPr bwMode="auto">
            <a:xfrm>
              <a:off x="3224213" y="4198938"/>
              <a:ext cx="617537" cy="533400"/>
            </a:xfrm>
            <a:custGeom>
              <a:avLst/>
              <a:gdLst>
                <a:gd name="T0" fmla="*/ 2147483647 w 192"/>
                <a:gd name="T1" fmla="*/ 2147483647 h 166"/>
                <a:gd name="T2" fmla="*/ 2147483647 w 192"/>
                <a:gd name="T3" fmla="*/ 2147483647 h 166"/>
                <a:gd name="T4" fmla="*/ 2147483647 w 192"/>
                <a:gd name="T5" fmla="*/ 0 h 166"/>
                <a:gd name="T6" fmla="*/ 2147483647 w 192"/>
                <a:gd name="T7" fmla="*/ 2147483647 h 166"/>
                <a:gd name="T8" fmla="*/ 2147483647 w 192"/>
                <a:gd name="T9" fmla="*/ 2147483647 h 166"/>
                <a:gd name="T10" fmla="*/ 2147483647 w 192"/>
                <a:gd name="T11" fmla="*/ 2147483647 h 166"/>
                <a:gd name="T12" fmla="*/ 2147483647 w 192"/>
                <a:gd name="T13" fmla="*/ 2147483647 h 166"/>
                <a:gd name="T14" fmla="*/ 2147483647 w 192"/>
                <a:gd name="T15" fmla="*/ 2147483647 h 166"/>
                <a:gd name="T16" fmla="*/ 2147483647 w 192"/>
                <a:gd name="T17" fmla="*/ 2147483647 h 166"/>
                <a:gd name="T18" fmla="*/ 2147483647 w 192"/>
                <a:gd name="T19" fmla="*/ 2147483647 h 166"/>
                <a:gd name="T20" fmla="*/ 2147483647 w 192"/>
                <a:gd name="T21" fmla="*/ 2147483647 h 166"/>
                <a:gd name="T22" fmla="*/ 2147483647 w 192"/>
                <a:gd name="T23" fmla="*/ 2147483647 h 166"/>
                <a:gd name="T24" fmla="*/ 2147483647 w 192"/>
                <a:gd name="T25" fmla="*/ 2147483647 h 166"/>
                <a:gd name="T26" fmla="*/ 2147483647 w 192"/>
                <a:gd name="T27" fmla="*/ 2147483647 h 166"/>
                <a:gd name="T28" fmla="*/ 2147483647 w 192"/>
                <a:gd name="T29" fmla="*/ 2147483647 h 166"/>
                <a:gd name="T30" fmla="*/ 2147483647 w 192"/>
                <a:gd name="T31" fmla="*/ 2147483647 h 166"/>
                <a:gd name="T32" fmla="*/ 2147483647 w 192"/>
                <a:gd name="T33" fmla="*/ 2147483647 h 166"/>
                <a:gd name="T34" fmla="*/ 2147483647 w 192"/>
                <a:gd name="T35" fmla="*/ 2147483647 h 166"/>
                <a:gd name="T36" fmla="*/ 2147483647 w 192"/>
                <a:gd name="T37" fmla="*/ 2147483647 h 166"/>
                <a:gd name="T38" fmla="*/ 2147483647 w 192"/>
                <a:gd name="T39" fmla="*/ 2147483647 h 166"/>
                <a:gd name="T40" fmla="*/ 2147483647 w 192"/>
                <a:gd name="T41" fmla="*/ 2147483647 h 166"/>
                <a:gd name="T42" fmla="*/ 2147483647 w 192"/>
                <a:gd name="T43" fmla="*/ 2147483647 h 166"/>
                <a:gd name="T44" fmla="*/ 2147483647 w 192"/>
                <a:gd name="T45" fmla="*/ 2147483647 h 166"/>
                <a:gd name="T46" fmla="*/ 2147483647 w 192"/>
                <a:gd name="T47" fmla="*/ 2147483647 h 166"/>
                <a:gd name="T48" fmla="*/ 2147483647 w 192"/>
                <a:gd name="T49" fmla="*/ 2147483647 h 166"/>
                <a:gd name="T50" fmla="*/ 2147483647 w 192"/>
                <a:gd name="T51" fmla="*/ 2147483647 h 166"/>
                <a:gd name="T52" fmla="*/ 2147483647 w 192"/>
                <a:gd name="T53" fmla="*/ 2147483647 h 166"/>
                <a:gd name="T54" fmla="*/ 2147483647 w 192"/>
                <a:gd name="T55" fmla="*/ 2147483647 h 166"/>
                <a:gd name="T56" fmla="*/ 2147483647 w 192"/>
                <a:gd name="T57" fmla="*/ 2147483647 h 166"/>
                <a:gd name="T58" fmla="*/ 2147483647 w 192"/>
                <a:gd name="T59" fmla="*/ 2147483647 h 166"/>
                <a:gd name="T60" fmla="*/ 2147483647 w 192"/>
                <a:gd name="T61" fmla="*/ 2147483647 h 166"/>
                <a:gd name="T62" fmla="*/ 2147483647 w 192"/>
                <a:gd name="T63" fmla="*/ 2147483647 h 166"/>
                <a:gd name="T64" fmla="*/ 2147483647 w 192"/>
                <a:gd name="T65" fmla="*/ 2147483647 h 166"/>
                <a:gd name="T66" fmla="*/ 2147483647 w 192"/>
                <a:gd name="T67" fmla="*/ 2147483647 h 166"/>
                <a:gd name="T68" fmla="*/ 2147483647 w 192"/>
                <a:gd name="T69" fmla="*/ 2147483647 h 166"/>
                <a:gd name="T70" fmla="*/ 2147483647 w 192"/>
                <a:gd name="T71" fmla="*/ 2147483647 h 166"/>
                <a:gd name="T72" fmla="*/ 2147483647 w 192"/>
                <a:gd name="T73" fmla="*/ 2147483647 h 166"/>
                <a:gd name="T74" fmla="*/ 2147483647 w 192"/>
                <a:gd name="T75" fmla="*/ 2147483647 h 166"/>
                <a:gd name="T76" fmla="*/ 2147483647 w 192"/>
                <a:gd name="T77" fmla="*/ 2147483647 h 166"/>
                <a:gd name="T78" fmla="*/ 2147483647 w 192"/>
                <a:gd name="T79" fmla="*/ 2147483647 h 166"/>
                <a:gd name="T80" fmla="*/ 2147483647 w 192"/>
                <a:gd name="T81" fmla="*/ 2147483647 h 166"/>
                <a:gd name="T82" fmla="*/ 2147483647 w 192"/>
                <a:gd name="T83" fmla="*/ 2147483647 h 166"/>
                <a:gd name="T84" fmla="*/ 2147483647 w 192"/>
                <a:gd name="T85" fmla="*/ 2147483647 h 166"/>
                <a:gd name="T86" fmla="*/ 2147483647 w 192"/>
                <a:gd name="T87" fmla="*/ 2147483647 h 166"/>
                <a:gd name="T88" fmla="*/ 2147483647 w 192"/>
                <a:gd name="T89" fmla="*/ 2147483647 h 166"/>
                <a:gd name="T90" fmla="*/ 2147483647 w 192"/>
                <a:gd name="T91" fmla="*/ 2147483647 h 166"/>
                <a:gd name="T92" fmla="*/ 2147483647 w 192"/>
                <a:gd name="T93" fmla="*/ 2147483647 h 166"/>
                <a:gd name="T94" fmla="*/ 2147483647 w 192"/>
                <a:gd name="T95" fmla="*/ 2147483647 h 166"/>
                <a:gd name="T96" fmla="*/ 2147483647 w 192"/>
                <a:gd name="T97" fmla="*/ 2147483647 h 166"/>
                <a:gd name="T98" fmla="*/ 2147483647 w 192"/>
                <a:gd name="T99" fmla="*/ 2147483647 h 166"/>
                <a:gd name="T100" fmla="*/ 2147483647 w 192"/>
                <a:gd name="T101" fmla="*/ 2147483647 h 166"/>
                <a:gd name="T102" fmla="*/ 2147483647 w 192"/>
                <a:gd name="T103" fmla="*/ 2147483647 h 1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92"/>
                <a:gd name="T157" fmla="*/ 0 h 166"/>
                <a:gd name="T158" fmla="*/ 192 w 192"/>
                <a:gd name="T159" fmla="*/ 166 h 16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92" h="166">
                  <a:moveTo>
                    <a:pt x="150" y="3"/>
                  </a:moveTo>
                  <a:cubicBezTo>
                    <a:pt x="148" y="2"/>
                    <a:pt x="148" y="2"/>
                    <a:pt x="148" y="2"/>
                  </a:cubicBezTo>
                  <a:cubicBezTo>
                    <a:pt x="144" y="4"/>
                    <a:pt x="144" y="4"/>
                    <a:pt x="144" y="4"/>
                  </a:cubicBezTo>
                  <a:cubicBezTo>
                    <a:pt x="142" y="7"/>
                    <a:pt x="142" y="7"/>
                    <a:pt x="142" y="7"/>
                  </a:cubicBezTo>
                  <a:cubicBezTo>
                    <a:pt x="141" y="11"/>
                    <a:pt x="139" y="13"/>
                    <a:pt x="136" y="13"/>
                  </a:cubicBezTo>
                  <a:cubicBezTo>
                    <a:pt x="135" y="13"/>
                    <a:pt x="133" y="12"/>
                    <a:pt x="132" y="10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30" y="5"/>
                    <a:pt x="130" y="5"/>
                    <a:pt x="130" y="5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0" y="17"/>
                    <a:pt x="120" y="17"/>
                    <a:pt x="120" y="17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8" y="18"/>
                    <a:pt x="118" y="18"/>
                    <a:pt x="118" y="18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106" y="25"/>
                    <a:pt x="106" y="25"/>
                    <a:pt x="106" y="25"/>
                  </a:cubicBezTo>
                  <a:cubicBezTo>
                    <a:pt x="106" y="25"/>
                    <a:pt x="106" y="25"/>
                    <a:pt x="106" y="25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8"/>
                    <a:pt x="94" y="28"/>
                    <a:pt x="94" y="28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0" y="30"/>
                    <a:pt x="90" y="30"/>
                    <a:pt x="90" y="30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0" y="27"/>
                    <a:pt x="80" y="27"/>
                    <a:pt x="80" y="27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5" y="41"/>
                    <a:pt x="85" y="41"/>
                    <a:pt x="85" y="41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8" y="55"/>
                    <a:pt x="88" y="55"/>
                    <a:pt x="88" y="55"/>
                  </a:cubicBezTo>
                  <a:cubicBezTo>
                    <a:pt x="88" y="55"/>
                    <a:pt x="88" y="55"/>
                    <a:pt x="88" y="55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1" y="61"/>
                    <a:pt x="81" y="61"/>
                    <a:pt x="81" y="61"/>
                  </a:cubicBezTo>
                  <a:cubicBezTo>
                    <a:pt x="80" y="61"/>
                    <a:pt x="80" y="61"/>
                    <a:pt x="80" y="61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57" y="63"/>
                    <a:pt x="57" y="63"/>
                    <a:pt x="57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21" y="94"/>
                    <a:pt x="21" y="94"/>
                    <a:pt x="21" y="94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3" y="110"/>
                    <a:pt x="33" y="110"/>
                    <a:pt x="33" y="110"/>
                  </a:cubicBezTo>
                  <a:cubicBezTo>
                    <a:pt x="33" y="110"/>
                    <a:pt x="33" y="110"/>
                    <a:pt x="33" y="110"/>
                  </a:cubicBezTo>
                  <a:cubicBezTo>
                    <a:pt x="31" y="118"/>
                    <a:pt x="31" y="118"/>
                    <a:pt x="31" y="118"/>
                  </a:cubicBezTo>
                  <a:cubicBezTo>
                    <a:pt x="31" y="118"/>
                    <a:pt x="31" y="118"/>
                    <a:pt x="31" y="118"/>
                  </a:cubicBezTo>
                  <a:cubicBezTo>
                    <a:pt x="29" y="122"/>
                    <a:pt x="29" y="122"/>
                    <a:pt x="29" y="122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26" y="130"/>
                    <a:pt x="26" y="130"/>
                    <a:pt x="26" y="130"/>
                  </a:cubicBezTo>
                  <a:cubicBezTo>
                    <a:pt x="26" y="138"/>
                    <a:pt x="26" y="138"/>
                    <a:pt x="26" y="138"/>
                  </a:cubicBezTo>
                  <a:cubicBezTo>
                    <a:pt x="31" y="143"/>
                    <a:pt x="31" y="143"/>
                    <a:pt x="31" y="143"/>
                  </a:cubicBezTo>
                  <a:cubicBezTo>
                    <a:pt x="31" y="143"/>
                    <a:pt x="31" y="143"/>
                    <a:pt x="31" y="143"/>
                  </a:cubicBezTo>
                  <a:cubicBezTo>
                    <a:pt x="38" y="148"/>
                    <a:pt x="38" y="148"/>
                    <a:pt x="38" y="148"/>
                  </a:cubicBezTo>
                  <a:cubicBezTo>
                    <a:pt x="38" y="149"/>
                    <a:pt x="38" y="149"/>
                    <a:pt x="38" y="149"/>
                  </a:cubicBezTo>
                  <a:cubicBezTo>
                    <a:pt x="39" y="149"/>
                    <a:pt x="39" y="149"/>
                    <a:pt x="39" y="149"/>
                  </a:cubicBezTo>
                  <a:cubicBezTo>
                    <a:pt x="34" y="160"/>
                    <a:pt x="34" y="160"/>
                    <a:pt x="34" y="160"/>
                  </a:cubicBezTo>
                  <a:cubicBezTo>
                    <a:pt x="33" y="166"/>
                    <a:pt x="33" y="166"/>
                    <a:pt x="33" y="166"/>
                  </a:cubicBezTo>
                  <a:cubicBezTo>
                    <a:pt x="34" y="165"/>
                    <a:pt x="34" y="165"/>
                    <a:pt x="34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9" y="163"/>
                    <a:pt x="39" y="163"/>
                    <a:pt x="39" y="163"/>
                  </a:cubicBezTo>
                  <a:cubicBezTo>
                    <a:pt x="46" y="159"/>
                    <a:pt x="46" y="159"/>
                    <a:pt x="46" y="159"/>
                  </a:cubicBezTo>
                  <a:cubicBezTo>
                    <a:pt x="46" y="159"/>
                    <a:pt x="46" y="159"/>
                    <a:pt x="46" y="159"/>
                  </a:cubicBezTo>
                  <a:cubicBezTo>
                    <a:pt x="54" y="160"/>
                    <a:pt x="54" y="160"/>
                    <a:pt x="54" y="160"/>
                  </a:cubicBezTo>
                  <a:cubicBezTo>
                    <a:pt x="55" y="160"/>
                    <a:pt x="55" y="160"/>
                    <a:pt x="55" y="160"/>
                  </a:cubicBezTo>
                  <a:cubicBezTo>
                    <a:pt x="55" y="160"/>
                    <a:pt x="55" y="160"/>
                    <a:pt x="55" y="160"/>
                  </a:cubicBezTo>
                  <a:cubicBezTo>
                    <a:pt x="67" y="165"/>
                    <a:pt x="67" y="165"/>
                    <a:pt x="67" y="165"/>
                  </a:cubicBezTo>
                  <a:cubicBezTo>
                    <a:pt x="80" y="165"/>
                    <a:pt x="80" y="165"/>
                    <a:pt x="80" y="165"/>
                  </a:cubicBezTo>
                  <a:cubicBezTo>
                    <a:pt x="84" y="160"/>
                    <a:pt x="84" y="160"/>
                    <a:pt x="84" y="160"/>
                  </a:cubicBezTo>
                  <a:cubicBezTo>
                    <a:pt x="84" y="160"/>
                    <a:pt x="84" y="160"/>
                    <a:pt x="84" y="160"/>
                  </a:cubicBezTo>
                  <a:cubicBezTo>
                    <a:pt x="84" y="160"/>
                    <a:pt x="84" y="160"/>
                    <a:pt x="84" y="160"/>
                  </a:cubicBezTo>
                  <a:cubicBezTo>
                    <a:pt x="91" y="156"/>
                    <a:pt x="91" y="156"/>
                    <a:pt x="91" y="156"/>
                  </a:cubicBezTo>
                  <a:cubicBezTo>
                    <a:pt x="98" y="151"/>
                    <a:pt x="98" y="151"/>
                    <a:pt x="98" y="151"/>
                  </a:cubicBezTo>
                  <a:cubicBezTo>
                    <a:pt x="98" y="150"/>
                    <a:pt x="98" y="150"/>
                    <a:pt x="98" y="150"/>
                  </a:cubicBezTo>
                  <a:cubicBezTo>
                    <a:pt x="98" y="150"/>
                    <a:pt x="98" y="150"/>
                    <a:pt x="98" y="150"/>
                  </a:cubicBezTo>
                  <a:cubicBezTo>
                    <a:pt x="103" y="149"/>
                    <a:pt x="103" y="149"/>
                    <a:pt x="103" y="149"/>
                  </a:cubicBezTo>
                  <a:cubicBezTo>
                    <a:pt x="108" y="145"/>
                    <a:pt x="108" y="145"/>
                    <a:pt x="108" y="145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23" y="140"/>
                    <a:pt x="123" y="140"/>
                    <a:pt x="123" y="140"/>
                  </a:cubicBezTo>
                  <a:cubicBezTo>
                    <a:pt x="124" y="140"/>
                    <a:pt x="124" y="140"/>
                    <a:pt x="124" y="140"/>
                  </a:cubicBezTo>
                  <a:cubicBezTo>
                    <a:pt x="124" y="141"/>
                    <a:pt x="124" y="141"/>
                    <a:pt x="124" y="141"/>
                  </a:cubicBezTo>
                  <a:cubicBezTo>
                    <a:pt x="124" y="141"/>
                    <a:pt x="124" y="141"/>
                    <a:pt x="124" y="141"/>
                  </a:cubicBezTo>
                  <a:cubicBezTo>
                    <a:pt x="126" y="144"/>
                    <a:pt x="127" y="146"/>
                    <a:pt x="128" y="146"/>
                  </a:cubicBezTo>
                  <a:cubicBezTo>
                    <a:pt x="133" y="146"/>
                    <a:pt x="133" y="146"/>
                    <a:pt x="133" y="146"/>
                  </a:cubicBezTo>
                  <a:cubicBezTo>
                    <a:pt x="134" y="146"/>
                    <a:pt x="134" y="146"/>
                    <a:pt x="134" y="146"/>
                  </a:cubicBezTo>
                  <a:cubicBezTo>
                    <a:pt x="137" y="146"/>
                    <a:pt x="137" y="146"/>
                    <a:pt x="137" y="146"/>
                  </a:cubicBezTo>
                  <a:cubicBezTo>
                    <a:pt x="138" y="146"/>
                    <a:pt x="138" y="146"/>
                    <a:pt x="138" y="146"/>
                  </a:cubicBezTo>
                  <a:cubicBezTo>
                    <a:pt x="138" y="147"/>
                    <a:pt x="138" y="147"/>
                    <a:pt x="138" y="147"/>
                  </a:cubicBezTo>
                  <a:cubicBezTo>
                    <a:pt x="144" y="149"/>
                    <a:pt x="144" y="149"/>
                    <a:pt x="144" y="149"/>
                  </a:cubicBezTo>
                  <a:cubicBezTo>
                    <a:pt x="146" y="149"/>
                    <a:pt x="146" y="149"/>
                    <a:pt x="146" y="149"/>
                  </a:cubicBezTo>
                  <a:cubicBezTo>
                    <a:pt x="147" y="148"/>
                    <a:pt x="147" y="148"/>
                    <a:pt x="147" y="148"/>
                  </a:cubicBezTo>
                  <a:cubicBezTo>
                    <a:pt x="148" y="145"/>
                    <a:pt x="148" y="145"/>
                    <a:pt x="148" y="145"/>
                  </a:cubicBezTo>
                  <a:cubicBezTo>
                    <a:pt x="148" y="145"/>
                    <a:pt x="148" y="145"/>
                    <a:pt x="148" y="145"/>
                  </a:cubicBezTo>
                  <a:cubicBezTo>
                    <a:pt x="148" y="144"/>
                    <a:pt x="148" y="144"/>
                    <a:pt x="148" y="144"/>
                  </a:cubicBezTo>
                  <a:cubicBezTo>
                    <a:pt x="148" y="144"/>
                    <a:pt x="148" y="144"/>
                    <a:pt x="148" y="144"/>
                  </a:cubicBezTo>
                  <a:cubicBezTo>
                    <a:pt x="148" y="144"/>
                    <a:pt x="148" y="144"/>
                    <a:pt x="148" y="144"/>
                  </a:cubicBezTo>
                  <a:cubicBezTo>
                    <a:pt x="151" y="142"/>
                    <a:pt x="151" y="142"/>
                    <a:pt x="151" y="142"/>
                  </a:cubicBezTo>
                  <a:cubicBezTo>
                    <a:pt x="151" y="142"/>
                    <a:pt x="151" y="142"/>
                    <a:pt x="151" y="142"/>
                  </a:cubicBezTo>
                  <a:cubicBezTo>
                    <a:pt x="156" y="138"/>
                    <a:pt x="156" y="138"/>
                    <a:pt x="156" y="138"/>
                  </a:cubicBezTo>
                  <a:cubicBezTo>
                    <a:pt x="156" y="138"/>
                    <a:pt x="156" y="138"/>
                    <a:pt x="156" y="138"/>
                  </a:cubicBezTo>
                  <a:cubicBezTo>
                    <a:pt x="156" y="138"/>
                    <a:pt x="156" y="138"/>
                    <a:pt x="156" y="138"/>
                  </a:cubicBezTo>
                  <a:cubicBezTo>
                    <a:pt x="157" y="138"/>
                    <a:pt x="157" y="138"/>
                    <a:pt x="157" y="138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61" y="136"/>
                    <a:pt x="162" y="133"/>
                    <a:pt x="165" y="131"/>
                  </a:cubicBezTo>
                  <a:cubicBezTo>
                    <a:pt x="168" y="129"/>
                    <a:pt x="170" y="128"/>
                    <a:pt x="171" y="128"/>
                  </a:cubicBezTo>
                  <a:cubicBezTo>
                    <a:pt x="173" y="126"/>
                    <a:pt x="173" y="126"/>
                    <a:pt x="173" y="126"/>
                  </a:cubicBezTo>
                  <a:cubicBezTo>
                    <a:pt x="174" y="126"/>
                    <a:pt x="174" y="126"/>
                    <a:pt x="174" y="126"/>
                  </a:cubicBezTo>
                  <a:cubicBezTo>
                    <a:pt x="174" y="126"/>
                    <a:pt x="174" y="126"/>
                    <a:pt x="174" y="126"/>
                  </a:cubicBezTo>
                  <a:cubicBezTo>
                    <a:pt x="176" y="124"/>
                    <a:pt x="176" y="124"/>
                    <a:pt x="176" y="124"/>
                  </a:cubicBezTo>
                  <a:cubicBezTo>
                    <a:pt x="176" y="124"/>
                    <a:pt x="176" y="124"/>
                    <a:pt x="176" y="124"/>
                  </a:cubicBezTo>
                  <a:cubicBezTo>
                    <a:pt x="176" y="124"/>
                    <a:pt x="176" y="124"/>
                    <a:pt x="176" y="124"/>
                  </a:cubicBezTo>
                  <a:cubicBezTo>
                    <a:pt x="176" y="123"/>
                    <a:pt x="176" y="123"/>
                    <a:pt x="176" y="123"/>
                  </a:cubicBezTo>
                  <a:cubicBezTo>
                    <a:pt x="177" y="123"/>
                    <a:pt x="177" y="123"/>
                    <a:pt x="177" y="123"/>
                  </a:cubicBezTo>
                  <a:cubicBezTo>
                    <a:pt x="183" y="122"/>
                    <a:pt x="183" y="122"/>
                    <a:pt x="183" y="122"/>
                  </a:cubicBezTo>
                  <a:cubicBezTo>
                    <a:pt x="187" y="122"/>
                    <a:pt x="187" y="122"/>
                    <a:pt x="187" y="122"/>
                  </a:cubicBezTo>
                  <a:cubicBezTo>
                    <a:pt x="188" y="120"/>
                    <a:pt x="188" y="120"/>
                    <a:pt x="188" y="120"/>
                  </a:cubicBezTo>
                  <a:cubicBezTo>
                    <a:pt x="190" y="118"/>
                    <a:pt x="190" y="118"/>
                    <a:pt x="190" y="118"/>
                  </a:cubicBezTo>
                  <a:cubicBezTo>
                    <a:pt x="190" y="118"/>
                    <a:pt x="190" y="118"/>
                    <a:pt x="190" y="118"/>
                  </a:cubicBezTo>
                  <a:cubicBezTo>
                    <a:pt x="192" y="114"/>
                    <a:pt x="192" y="114"/>
                    <a:pt x="192" y="114"/>
                  </a:cubicBezTo>
                  <a:cubicBezTo>
                    <a:pt x="191" y="114"/>
                    <a:pt x="191" y="114"/>
                    <a:pt x="191" y="114"/>
                  </a:cubicBezTo>
                  <a:cubicBezTo>
                    <a:pt x="188" y="111"/>
                    <a:pt x="187" y="108"/>
                    <a:pt x="186" y="103"/>
                  </a:cubicBezTo>
                  <a:cubicBezTo>
                    <a:pt x="186" y="103"/>
                    <a:pt x="186" y="103"/>
                    <a:pt x="186" y="103"/>
                  </a:cubicBezTo>
                  <a:cubicBezTo>
                    <a:pt x="186" y="103"/>
                    <a:pt x="186" y="103"/>
                    <a:pt x="186" y="103"/>
                  </a:cubicBezTo>
                  <a:cubicBezTo>
                    <a:pt x="186" y="103"/>
                    <a:pt x="186" y="103"/>
                    <a:pt x="186" y="103"/>
                  </a:cubicBezTo>
                  <a:cubicBezTo>
                    <a:pt x="186" y="102"/>
                    <a:pt x="186" y="102"/>
                    <a:pt x="186" y="102"/>
                  </a:cubicBezTo>
                  <a:cubicBezTo>
                    <a:pt x="188" y="94"/>
                    <a:pt x="188" y="94"/>
                    <a:pt x="188" y="94"/>
                  </a:cubicBezTo>
                  <a:cubicBezTo>
                    <a:pt x="188" y="91"/>
                    <a:pt x="188" y="89"/>
                    <a:pt x="190" y="87"/>
                  </a:cubicBezTo>
                  <a:cubicBezTo>
                    <a:pt x="190" y="80"/>
                    <a:pt x="190" y="80"/>
                    <a:pt x="190" y="80"/>
                  </a:cubicBezTo>
                  <a:cubicBezTo>
                    <a:pt x="189" y="79"/>
                    <a:pt x="188" y="78"/>
                    <a:pt x="186" y="78"/>
                  </a:cubicBezTo>
                  <a:cubicBezTo>
                    <a:pt x="174" y="83"/>
                    <a:pt x="174" y="83"/>
                    <a:pt x="174" y="83"/>
                  </a:cubicBezTo>
                  <a:cubicBezTo>
                    <a:pt x="174" y="70"/>
                    <a:pt x="174" y="70"/>
                    <a:pt x="174" y="70"/>
                  </a:cubicBezTo>
                  <a:cubicBezTo>
                    <a:pt x="175" y="68"/>
                    <a:pt x="179" y="64"/>
                    <a:pt x="186" y="60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82" y="41"/>
                    <a:pt x="183" y="37"/>
                    <a:pt x="186" y="34"/>
                  </a:cubicBezTo>
                  <a:cubicBezTo>
                    <a:pt x="186" y="32"/>
                    <a:pt x="186" y="32"/>
                    <a:pt x="186" y="32"/>
                  </a:cubicBezTo>
                  <a:cubicBezTo>
                    <a:pt x="182" y="32"/>
                    <a:pt x="182" y="32"/>
                    <a:pt x="182" y="32"/>
                  </a:cubicBezTo>
                  <a:cubicBezTo>
                    <a:pt x="180" y="32"/>
                    <a:pt x="180" y="32"/>
                    <a:pt x="180" y="32"/>
                  </a:cubicBezTo>
                  <a:cubicBezTo>
                    <a:pt x="178" y="38"/>
                    <a:pt x="178" y="38"/>
                    <a:pt x="178" y="38"/>
                  </a:cubicBezTo>
                  <a:cubicBezTo>
                    <a:pt x="177" y="40"/>
                    <a:pt x="175" y="41"/>
                    <a:pt x="174" y="41"/>
                  </a:cubicBezTo>
                  <a:cubicBezTo>
                    <a:pt x="173" y="41"/>
                    <a:pt x="173" y="41"/>
                    <a:pt x="173" y="41"/>
                  </a:cubicBezTo>
                  <a:cubicBezTo>
                    <a:pt x="169" y="38"/>
                    <a:pt x="169" y="38"/>
                    <a:pt x="169" y="38"/>
                  </a:cubicBezTo>
                  <a:cubicBezTo>
                    <a:pt x="168" y="38"/>
                    <a:pt x="168" y="38"/>
                    <a:pt x="168" y="38"/>
                  </a:cubicBezTo>
                  <a:cubicBezTo>
                    <a:pt x="168" y="38"/>
                    <a:pt x="168" y="38"/>
                    <a:pt x="168" y="38"/>
                  </a:cubicBezTo>
                  <a:cubicBezTo>
                    <a:pt x="168" y="38"/>
                    <a:pt x="168" y="38"/>
                    <a:pt x="168" y="38"/>
                  </a:cubicBezTo>
                  <a:cubicBezTo>
                    <a:pt x="168" y="37"/>
                    <a:pt x="168" y="37"/>
                    <a:pt x="168" y="37"/>
                  </a:cubicBezTo>
                  <a:cubicBezTo>
                    <a:pt x="167" y="34"/>
                    <a:pt x="167" y="34"/>
                    <a:pt x="167" y="34"/>
                  </a:cubicBezTo>
                  <a:cubicBezTo>
                    <a:pt x="166" y="30"/>
                    <a:pt x="166" y="30"/>
                    <a:pt x="166" y="30"/>
                  </a:cubicBezTo>
                  <a:cubicBezTo>
                    <a:pt x="166" y="30"/>
                    <a:pt x="166" y="30"/>
                    <a:pt x="166" y="30"/>
                  </a:cubicBezTo>
                  <a:cubicBezTo>
                    <a:pt x="166" y="30"/>
                    <a:pt x="166" y="30"/>
                    <a:pt x="166" y="30"/>
                  </a:cubicBezTo>
                  <a:cubicBezTo>
                    <a:pt x="166" y="32"/>
                    <a:pt x="166" y="32"/>
                    <a:pt x="166" y="32"/>
                  </a:cubicBezTo>
                  <a:cubicBezTo>
                    <a:pt x="158" y="32"/>
                    <a:pt x="158" y="32"/>
                    <a:pt x="158" y="32"/>
                  </a:cubicBezTo>
                  <a:cubicBezTo>
                    <a:pt x="158" y="30"/>
                    <a:pt x="158" y="30"/>
                    <a:pt x="158" y="30"/>
                  </a:cubicBezTo>
                  <a:cubicBezTo>
                    <a:pt x="156" y="26"/>
                    <a:pt x="156" y="26"/>
                    <a:pt x="156" y="26"/>
                  </a:cubicBezTo>
                  <a:cubicBezTo>
                    <a:pt x="156" y="20"/>
                    <a:pt x="156" y="20"/>
                    <a:pt x="156" y="20"/>
                  </a:cubicBezTo>
                  <a:cubicBezTo>
                    <a:pt x="152" y="12"/>
                    <a:pt x="152" y="12"/>
                    <a:pt x="152" y="12"/>
                  </a:cubicBezTo>
                  <a:cubicBezTo>
                    <a:pt x="152" y="6"/>
                    <a:pt x="152" y="6"/>
                    <a:pt x="152" y="6"/>
                  </a:cubicBezTo>
                  <a:lnTo>
                    <a:pt x="150" y="3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9" name="Freeform 14"/>
            <p:cNvSpPr>
              <a:spLocks noChangeArrowheads="1"/>
            </p:cNvSpPr>
            <p:nvPr/>
          </p:nvSpPr>
          <p:spPr bwMode="auto">
            <a:xfrm>
              <a:off x="3324225" y="4525963"/>
              <a:ext cx="806450" cy="614362"/>
            </a:xfrm>
            <a:custGeom>
              <a:avLst/>
              <a:gdLst>
                <a:gd name="T0" fmla="*/ 2147483647 w 251"/>
                <a:gd name="T1" fmla="*/ 2147483647 h 191"/>
                <a:gd name="T2" fmla="*/ 2147483647 w 251"/>
                <a:gd name="T3" fmla="*/ 2147483647 h 191"/>
                <a:gd name="T4" fmla="*/ 2147483647 w 251"/>
                <a:gd name="T5" fmla="*/ 2147483647 h 191"/>
                <a:gd name="T6" fmla="*/ 2147483647 w 251"/>
                <a:gd name="T7" fmla="*/ 2147483647 h 191"/>
                <a:gd name="T8" fmla="*/ 2147483647 w 251"/>
                <a:gd name="T9" fmla="*/ 2147483647 h 191"/>
                <a:gd name="T10" fmla="*/ 2147483647 w 251"/>
                <a:gd name="T11" fmla="*/ 2147483647 h 191"/>
                <a:gd name="T12" fmla="*/ 2147483647 w 251"/>
                <a:gd name="T13" fmla="*/ 2147483647 h 191"/>
                <a:gd name="T14" fmla="*/ 2147483647 w 251"/>
                <a:gd name="T15" fmla="*/ 2147483647 h 191"/>
                <a:gd name="T16" fmla="*/ 2147483647 w 251"/>
                <a:gd name="T17" fmla="*/ 2147483647 h 191"/>
                <a:gd name="T18" fmla="*/ 2147483647 w 251"/>
                <a:gd name="T19" fmla="*/ 2147483647 h 191"/>
                <a:gd name="T20" fmla="*/ 2147483647 w 251"/>
                <a:gd name="T21" fmla="*/ 2147483647 h 191"/>
                <a:gd name="T22" fmla="*/ 2147483647 w 251"/>
                <a:gd name="T23" fmla="*/ 2147483647 h 191"/>
                <a:gd name="T24" fmla="*/ 2147483647 w 251"/>
                <a:gd name="T25" fmla="*/ 2147483647 h 191"/>
                <a:gd name="T26" fmla="*/ 2147483647 w 251"/>
                <a:gd name="T27" fmla="*/ 2147483647 h 191"/>
                <a:gd name="T28" fmla="*/ 2147483647 w 251"/>
                <a:gd name="T29" fmla="*/ 2147483647 h 191"/>
                <a:gd name="T30" fmla="*/ 2147483647 w 251"/>
                <a:gd name="T31" fmla="*/ 2147483647 h 191"/>
                <a:gd name="T32" fmla="*/ 2147483647 w 251"/>
                <a:gd name="T33" fmla="*/ 2147483647 h 191"/>
                <a:gd name="T34" fmla="*/ 2147483647 w 251"/>
                <a:gd name="T35" fmla="*/ 2147483647 h 191"/>
                <a:gd name="T36" fmla="*/ 2147483647 w 251"/>
                <a:gd name="T37" fmla="*/ 2147483647 h 191"/>
                <a:gd name="T38" fmla="*/ 2147483647 w 251"/>
                <a:gd name="T39" fmla="*/ 2147483647 h 191"/>
                <a:gd name="T40" fmla="*/ 2147483647 w 251"/>
                <a:gd name="T41" fmla="*/ 2147483647 h 191"/>
                <a:gd name="T42" fmla="*/ 2147483647 w 251"/>
                <a:gd name="T43" fmla="*/ 2147483647 h 191"/>
                <a:gd name="T44" fmla="*/ 2147483647 w 251"/>
                <a:gd name="T45" fmla="*/ 2147483647 h 191"/>
                <a:gd name="T46" fmla="*/ 2147483647 w 251"/>
                <a:gd name="T47" fmla="*/ 2147483647 h 191"/>
                <a:gd name="T48" fmla="*/ 2147483647 w 251"/>
                <a:gd name="T49" fmla="*/ 2147483647 h 191"/>
                <a:gd name="T50" fmla="*/ 2147483647 w 251"/>
                <a:gd name="T51" fmla="*/ 2147483647 h 191"/>
                <a:gd name="T52" fmla="*/ 2147483647 w 251"/>
                <a:gd name="T53" fmla="*/ 2147483647 h 191"/>
                <a:gd name="T54" fmla="*/ 2147483647 w 251"/>
                <a:gd name="T55" fmla="*/ 2147483647 h 191"/>
                <a:gd name="T56" fmla="*/ 2147483647 w 251"/>
                <a:gd name="T57" fmla="*/ 2147483647 h 191"/>
                <a:gd name="T58" fmla="*/ 2147483647 w 251"/>
                <a:gd name="T59" fmla="*/ 2147483647 h 191"/>
                <a:gd name="T60" fmla="*/ 2147483647 w 251"/>
                <a:gd name="T61" fmla="*/ 2147483647 h 191"/>
                <a:gd name="T62" fmla="*/ 2147483647 w 251"/>
                <a:gd name="T63" fmla="*/ 2147483647 h 191"/>
                <a:gd name="T64" fmla="*/ 2147483647 w 251"/>
                <a:gd name="T65" fmla="*/ 2147483647 h 191"/>
                <a:gd name="T66" fmla="*/ 2147483647 w 251"/>
                <a:gd name="T67" fmla="*/ 2147483647 h 191"/>
                <a:gd name="T68" fmla="*/ 2147483647 w 251"/>
                <a:gd name="T69" fmla="*/ 2147483647 h 191"/>
                <a:gd name="T70" fmla="*/ 2147483647 w 251"/>
                <a:gd name="T71" fmla="*/ 2147483647 h 191"/>
                <a:gd name="T72" fmla="*/ 2147483647 w 251"/>
                <a:gd name="T73" fmla="*/ 2147483647 h 191"/>
                <a:gd name="T74" fmla="*/ 2147483647 w 251"/>
                <a:gd name="T75" fmla="*/ 2147483647 h 191"/>
                <a:gd name="T76" fmla="*/ 2147483647 w 251"/>
                <a:gd name="T77" fmla="*/ 2147483647 h 191"/>
                <a:gd name="T78" fmla="*/ 2147483647 w 251"/>
                <a:gd name="T79" fmla="*/ 2147483647 h 191"/>
                <a:gd name="T80" fmla="*/ 2147483647 w 251"/>
                <a:gd name="T81" fmla="*/ 2147483647 h 191"/>
                <a:gd name="T82" fmla="*/ 2147483647 w 251"/>
                <a:gd name="T83" fmla="*/ 2147483647 h 191"/>
                <a:gd name="T84" fmla="*/ 2147483647 w 251"/>
                <a:gd name="T85" fmla="*/ 2147483647 h 191"/>
                <a:gd name="T86" fmla="*/ 2147483647 w 251"/>
                <a:gd name="T87" fmla="*/ 2147483647 h 191"/>
                <a:gd name="T88" fmla="*/ 2147483647 w 251"/>
                <a:gd name="T89" fmla="*/ 2147483647 h 191"/>
                <a:gd name="T90" fmla="*/ 2147483647 w 251"/>
                <a:gd name="T91" fmla="*/ 2147483647 h 191"/>
                <a:gd name="T92" fmla="*/ 2147483647 w 251"/>
                <a:gd name="T93" fmla="*/ 2147483647 h 191"/>
                <a:gd name="T94" fmla="*/ 2147483647 w 251"/>
                <a:gd name="T95" fmla="*/ 2147483647 h 191"/>
                <a:gd name="T96" fmla="*/ 2147483647 w 251"/>
                <a:gd name="T97" fmla="*/ 2147483647 h 191"/>
                <a:gd name="T98" fmla="*/ 2147483647 w 251"/>
                <a:gd name="T99" fmla="*/ 2147483647 h 191"/>
                <a:gd name="T100" fmla="*/ 2147483647 w 251"/>
                <a:gd name="T101" fmla="*/ 2147483647 h 191"/>
                <a:gd name="T102" fmla="*/ 2147483647 w 251"/>
                <a:gd name="T103" fmla="*/ 2147483647 h 191"/>
                <a:gd name="T104" fmla="*/ 2147483647 w 251"/>
                <a:gd name="T105" fmla="*/ 2147483647 h 191"/>
                <a:gd name="T106" fmla="*/ 2147483647 w 251"/>
                <a:gd name="T107" fmla="*/ 2147483647 h 191"/>
                <a:gd name="T108" fmla="*/ 2147483647 w 251"/>
                <a:gd name="T109" fmla="*/ 2147483647 h 191"/>
                <a:gd name="T110" fmla="*/ 2147483647 w 251"/>
                <a:gd name="T111" fmla="*/ 2147483647 h 191"/>
                <a:gd name="T112" fmla="*/ 2147483647 w 251"/>
                <a:gd name="T113" fmla="*/ 2147483647 h 191"/>
                <a:gd name="T114" fmla="*/ 2147483647 w 251"/>
                <a:gd name="T115" fmla="*/ 0 h 191"/>
                <a:gd name="T116" fmla="*/ 2147483647 w 251"/>
                <a:gd name="T117" fmla="*/ 2147483647 h 19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51"/>
                <a:gd name="T178" fmla="*/ 0 h 191"/>
                <a:gd name="T179" fmla="*/ 251 w 251"/>
                <a:gd name="T180" fmla="*/ 191 h 19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51" h="191">
                  <a:moveTo>
                    <a:pt x="201" y="4"/>
                  </a:moveTo>
                  <a:cubicBezTo>
                    <a:pt x="201" y="5"/>
                    <a:pt x="201" y="5"/>
                    <a:pt x="201" y="5"/>
                  </a:cubicBezTo>
                  <a:cubicBezTo>
                    <a:pt x="202" y="6"/>
                    <a:pt x="202" y="6"/>
                    <a:pt x="202" y="6"/>
                  </a:cubicBezTo>
                  <a:cubicBezTo>
                    <a:pt x="197" y="14"/>
                    <a:pt x="197" y="14"/>
                    <a:pt x="197" y="14"/>
                  </a:cubicBezTo>
                  <a:cubicBezTo>
                    <a:pt x="195" y="16"/>
                    <a:pt x="192" y="18"/>
                    <a:pt x="189" y="18"/>
                  </a:cubicBezTo>
                  <a:cubicBezTo>
                    <a:pt x="188" y="18"/>
                    <a:pt x="188" y="18"/>
                    <a:pt x="188" y="18"/>
                  </a:cubicBezTo>
                  <a:cubicBezTo>
                    <a:pt x="184" y="15"/>
                    <a:pt x="184" y="15"/>
                    <a:pt x="184" y="15"/>
                  </a:cubicBezTo>
                  <a:cubicBezTo>
                    <a:pt x="180" y="16"/>
                    <a:pt x="180" y="16"/>
                    <a:pt x="180" y="16"/>
                  </a:cubicBezTo>
                  <a:cubicBezTo>
                    <a:pt x="172" y="22"/>
                    <a:pt x="172" y="22"/>
                    <a:pt x="172" y="22"/>
                  </a:cubicBezTo>
                  <a:cubicBezTo>
                    <a:pt x="170" y="22"/>
                    <a:pt x="167" y="20"/>
                    <a:pt x="164" y="16"/>
                  </a:cubicBezTo>
                  <a:cubicBezTo>
                    <a:pt x="161" y="21"/>
                    <a:pt x="161" y="21"/>
                    <a:pt x="161" y="21"/>
                  </a:cubicBezTo>
                  <a:cubicBezTo>
                    <a:pt x="161" y="21"/>
                    <a:pt x="161" y="21"/>
                    <a:pt x="161" y="21"/>
                  </a:cubicBezTo>
                  <a:cubicBezTo>
                    <a:pt x="161" y="21"/>
                    <a:pt x="161" y="21"/>
                    <a:pt x="161" y="21"/>
                  </a:cubicBezTo>
                  <a:cubicBezTo>
                    <a:pt x="161" y="21"/>
                    <a:pt x="161" y="21"/>
                    <a:pt x="161" y="21"/>
                  </a:cubicBezTo>
                  <a:cubicBezTo>
                    <a:pt x="161" y="21"/>
                    <a:pt x="161" y="21"/>
                    <a:pt x="161" y="21"/>
                  </a:cubicBezTo>
                  <a:cubicBezTo>
                    <a:pt x="158" y="24"/>
                    <a:pt x="158" y="24"/>
                    <a:pt x="158" y="24"/>
                  </a:cubicBezTo>
                  <a:cubicBezTo>
                    <a:pt x="153" y="24"/>
                    <a:pt x="153" y="24"/>
                    <a:pt x="153" y="24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41" y="30"/>
                    <a:pt x="141" y="30"/>
                    <a:pt x="141" y="30"/>
                  </a:cubicBezTo>
                  <a:cubicBezTo>
                    <a:pt x="139" y="30"/>
                    <a:pt x="139" y="30"/>
                    <a:pt x="139" y="30"/>
                  </a:cubicBezTo>
                  <a:cubicBezTo>
                    <a:pt x="137" y="32"/>
                    <a:pt x="137" y="32"/>
                    <a:pt x="137" y="32"/>
                  </a:cubicBezTo>
                  <a:cubicBezTo>
                    <a:pt x="135" y="34"/>
                    <a:pt x="134" y="36"/>
                    <a:pt x="135" y="37"/>
                  </a:cubicBezTo>
                  <a:cubicBezTo>
                    <a:pt x="138" y="41"/>
                    <a:pt x="138" y="41"/>
                    <a:pt x="138" y="41"/>
                  </a:cubicBezTo>
                  <a:cubicBezTo>
                    <a:pt x="127" y="40"/>
                    <a:pt x="127" y="40"/>
                    <a:pt x="127" y="40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18" y="51"/>
                    <a:pt x="118" y="51"/>
                    <a:pt x="118" y="51"/>
                  </a:cubicBezTo>
                  <a:cubicBezTo>
                    <a:pt x="118" y="51"/>
                    <a:pt x="118" y="51"/>
                    <a:pt x="118" y="51"/>
                  </a:cubicBezTo>
                  <a:cubicBezTo>
                    <a:pt x="112" y="51"/>
                    <a:pt x="112" y="51"/>
                    <a:pt x="112" y="51"/>
                  </a:cubicBezTo>
                  <a:cubicBezTo>
                    <a:pt x="105" y="48"/>
                    <a:pt x="105" y="48"/>
                    <a:pt x="105" y="48"/>
                  </a:cubicBezTo>
                  <a:cubicBezTo>
                    <a:pt x="103" y="48"/>
                    <a:pt x="103" y="48"/>
                    <a:pt x="103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5" y="49"/>
                    <a:pt x="92" y="46"/>
                    <a:pt x="89" y="42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81" y="46"/>
                    <a:pt x="81" y="46"/>
                    <a:pt x="81" y="46"/>
                  </a:cubicBezTo>
                  <a:cubicBezTo>
                    <a:pt x="81" y="46"/>
                    <a:pt x="81" y="46"/>
                    <a:pt x="81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3" y="51"/>
                    <a:pt x="73" y="51"/>
                    <a:pt x="73" y="51"/>
                  </a:cubicBezTo>
                  <a:cubicBezTo>
                    <a:pt x="69" y="52"/>
                    <a:pt x="69" y="52"/>
                    <a:pt x="69" y="52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6" y="61"/>
                    <a:pt x="56" y="61"/>
                    <a:pt x="56" y="61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3" y="67"/>
                    <a:pt x="2" y="68"/>
                    <a:pt x="1" y="69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3" y="76"/>
                    <a:pt x="16" y="77"/>
                    <a:pt x="20" y="79"/>
                  </a:cubicBezTo>
                  <a:cubicBezTo>
                    <a:pt x="21" y="79"/>
                    <a:pt x="21" y="79"/>
                    <a:pt x="21" y="79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1" y="93"/>
                    <a:pt x="21" y="93"/>
                    <a:pt x="21" y="93"/>
                  </a:cubicBezTo>
                  <a:cubicBezTo>
                    <a:pt x="23" y="94"/>
                    <a:pt x="23" y="94"/>
                    <a:pt x="23" y="94"/>
                  </a:cubicBezTo>
                  <a:cubicBezTo>
                    <a:pt x="32" y="94"/>
                    <a:pt x="32" y="94"/>
                    <a:pt x="32" y="94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41" y="90"/>
                    <a:pt x="44" y="89"/>
                    <a:pt x="47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37" y="121"/>
                    <a:pt x="37" y="121"/>
                    <a:pt x="37" y="121"/>
                  </a:cubicBezTo>
                  <a:cubicBezTo>
                    <a:pt x="35" y="124"/>
                    <a:pt x="35" y="124"/>
                    <a:pt x="35" y="124"/>
                  </a:cubicBezTo>
                  <a:cubicBezTo>
                    <a:pt x="36" y="126"/>
                    <a:pt x="36" y="126"/>
                    <a:pt x="36" y="126"/>
                  </a:cubicBezTo>
                  <a:cubicBezTo>
                    <a:pt x="53" y="128"/>
                    <a:pt x="53" y="128"/>
                    <a:pt x="53" y="128"/>
                  </a:cubicBezTo>
                  <a:cubicBezTo>
                    <a:pt x="53" y="128"/>
                    <a:pt x="53" y="128"/>
                    <a:pt x="53" y="128"/>
                  </a:cubicBezTo>
                  <a:cubicBezTo>
                    <a:pt x="53" y="128"/>
                    <a:pt x="53" y="128"/>
                    <a:pt x="53" y="128"/>
                  </a:cubicBezTo>
                  <a:cubicBezTo>
                    <a:pt x="54" y="129"/>
                    <a:pt x="54" y="129"/>
                    <a:pt x="54" y="129"/>
                  </a:cubicBezTo>
                  <a:cubicBezTo>
                    <a:pt x="61" y="133"/>
                    <a:pt x="61" y="133"/>
                    <a:pt x="61" y="133"/>
                  </a:cubicBezTo>
                  <a:cubicBezTo>
                    <a:pt x="76" y="132"/>
                    <a:pt x="76" y="132"/>
                    <a:pt x="76" y="132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7" y="142"/>
                    <a:pt x="77" y="142"/>
                    <a:pt x="77" y="142"/>
                  </a:cubicBezTo>
                  <a:cubicBezTo>
                    <a:pt x="77" y="143"/>
                    <a:pt x="77" y="143"/>
                    <a:pt x="77" y="143"/>
                  </a:cubicBezTo>
                  <a:cubicBezTo>
                    <a:pt x="77" y="143"/>
                    <a:pt x="77" y="143"/>
                    <a:pt x="77" y="143"/>
                  </a:cubicBezTo>
                  <a:cubicBezTo>
                    <a:pt x="70" y="150"/>
                    <a:pt x="70" y="150"/>
                    <a:pt x="70" y="150"/>
                  </a:cubicBezTo>
                  <a:cubicBezTo>
                    <a:pt x="69" y="158"/>
                    <a:pt x="71" y="164"/>
                    <a:pt x="75" y="165"/>
                  </a:cubicBezTo>
                  <a:cubicBezTo>
                    <a:pt x="87" y="172"/>
                    <a:pt x="87" y="172"/>
                    <a:pt x="87" y="172"/>
                  </a:cubicBezTo>
                  <a:cubicBezTo>
                    <a:pt x="97" y="178"/>
                    <a:pt x="97" y="178"/>
                    <a:pt x="97" y="178"/>
                  </a:cubicBezTo>
                  <a:cubicBezTo>
                    <a:pt x="106" y="174"/>
                    <a:pt x="106" y="174"/>
                    <a:pt x="106" y="174"/>
                  </a:cubicBezTo>
                  <a:cubicBezTo>
                    <a:pt x="107" y="174"/>
                    <a:pt x="107" y="174"/>
                    <a:pt x="107" y="174"/>
                  </a:cubicBezTo>
                  <a:cubicBezTo>
                    <a:pt x="107" y="174"/>
                    <a:pt x="107" y="174"/>
                    <a:pt x="107" y="174"/>
                  </a:cubicBezTo>
                  <a:cubicBezTo>
                    <a:pt x="108" y="174"/>
                    <a:pt x="108" y="174"/>
                    <a:pt x="108" y="174"/>
                  </a:cubicBezTo>
                  <a:cubicBezTo>
                    <a:pt x="121" y="184"/>
                    <a:pt x="121" y="184"/>
                    <a:pt x="121" y="184"/>
                  </a:cubicBezTo>
                  <a:cubicBezTo>
                    <a:pt x="123" y="184"/>
                    <a:pt x="123" y="184"/>
                    <a:pt x="123" y="184"/>
                  </a:cubicBezTo>
                  <a:cubicBezTo>
                    <a:pt x="126" y="180"/>
                    <a:pt x="126" y="180"/>
                    <a:pt x="126" y="180"/>
                  </a:cubicBezTo>
                  <a:cubicBezTo>
                    <a:pt x="127" y="180"/>
                    <a:pt x="127" y="180"/>
                    <a:pt x="127" y="18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28" y="179"/>
                    <a:pt x="128" y="179"/>
                    <a:pt x="128" y="179"/>
                  </a:cubicBezTo>
                  <a:cubicBezTo>
                    <a:pt x="135" y="180"/>
                    <a:pt x="135" y="180"/>
                    <a:pt x="135" y="180"/>
                  </a:cubicBezTo>
                  <a:cubicBezTo>
                    <a:pt x="137" y="167"/>
                    <a:pt x="137" y="167"/>
                    <a:pt x="137" y="167"/>
                  </a:cubicBezTo>
                  <a:cubicBezTo>
                    <a:pt x="147" y="184"/>
                    <a:pt x="147" y="184"/>
                    <a:pt x="147" y="184"/>
                  </a:cubicBezTo>
                  <a:cubicBezTo>
                    <a:pt x="155" y="185"/>
                    <a:pt x="155" y="185"/>
                    <a:pt x="155" y="185"/>
                  </a:cubicBezTo>
                  <a:cubicBezTo>
                    <a:pt x="156" y="185"/>
                    <a:pt x="156" y="185"/>
                    <a:pt x="156" y="185"/>
                  </a:cubicBezTo>
                  <a:cubicBezTo>
                    <a:pt x="157" y="185"/>
                    <a:pt x="157" y="185"/>
                    <a:pt x="157" y="185"/>
                  </a:cubicBezTo>
                  <a:cubicBezTo>
                    <a:pt x="157" y="186"/>
                    <a:pt x="157" y="186"/>
                    <a:pt x="157" y="186"/>
                  </a:cubicBezTo>
                  <a:cubicBezTo>
                    <a:pt x="157" y="191"/>
                    <a:pt x="157" y="191"/>
                    <a:pt x="157" y="191"/>
                  </a:cubicBezTo>
                  <a:cubicBezTo>
                    <a:pt x="160" y="190"/>
                    <a:pt x="160" y="190"/>
                    <a:pt x="160" y="190"/>
                  </a:cubicBezTo>
                  <a:cubicBezTo>
                    <a:pt x="173" y="173"/>
                    <a:pt x="173" y="173"/>
                    <a:pt x="173" y="173"/>
                  </a:cubicBezTo>
                  <a:cubicBezTo>
                    <a:pt x="179" y="181"/>
                    <a:pt x="179" y="181"/>
                    <a:pt x="179" y="181"/>
                  </a:cubicBezTo>
                  <a:cubicBezTo>
                    <a:pt x="179" y="178"/>
                    <a:pt x="179" y="178"/>
                    <a:pt x="179" y="178"/>
                  </a:cubicBezTo>
                  <a:cubicBezTo>
                    <a:pt x="179" y="178"/>
                    <a:pt x="179" y="178"/>
                    <a:pt x="179" y="178"/>
                  </a:cubicBezTo>
                  <a:cubicBezTo>
                    <a:pt x="179" y="178"/>
                    <a:pt x="179" y="178"/>
                    <a:pt x="179" y="178"/>
                  </a:cubicBezTo>
                  <a:cubicBezTo>
                    <a:pt x="179" y="178"/>
                    <a:pt x="179" y="178"/>
                    <a:pt x="179" y="178"/>
                  </a:cubicBezTo>
                  <a:cubicBezTo>
                    <a:pt x="183" y="170"/>
                    <a:pt x="183" y="170"/>
                    <a:pt x="183" y="170"/>
                  </a:cubicBezTo>
                  <a:cubicBezTo>
                    <a:pt x="186" y="164"/>
                    <a:pt x="186" y="164"/>
                    <a:pt x="186" y="164"/>
                  </a:cubicBezTo>
                  <a:cubicBezTo>
                    <a:pt x="196" y="164"/>
                    <a:pt x="196" y="164"/>
                    <a:pt x="196" y="164"/>
                  </a:cubicBezTo>
                  <a:cubicBezTo>
                    <a:pt x="198" y="152"/>
                    <a:pt x="198" y="152"/>
                    <a:pt x="198" y="152"/>
                  </a:cubicBezTo>
                  <a:cubicBezTo>
                    <a:pt x="199" y="152"/>
                    <a:pt x="199" y="152"/>
                    <a:pt x="199" y="152"/>
                  </a:cubicBezTo>
                  <a:cubicBezTo>
                    <a:pt x="200" y="153"/>
                    <a:pt x="200" y="153"/>
                    <a:pt x="200" y="153"/>
                  </a:cubicBezTo>
                  <a:cubicBezTo>
                    <a:pt x="207" y="154"/>
                    <a:pt x="207" y="154"/>
                    <a:pt x="207" y="154"/>
                  </a:cubicBezTo>
                  <a:cubicBezTo>
                    <a:pt x="208" y="150"/>
                    <a:pt x="208" y="150"/>
                    <a:pt x="208" y="150"/>
                  </a:cubicBezTo>
                  <a:cubicBezTo>
                    <a:pt x="205" y="144"/>
                    <a:pt x="205" y="144"/>
                    <a:pt x="205" y="144"/>
                  </a:cubicBezTo>
                  <a:cubicBezTo>
                    <a:pt x="205" y="143"/>
                    <a:pt x="205" y="143"/>
                    <a:pt x="205" y="143"/>
                  </a:cubicBezTo>
                  <a:cubicBezTo>
                    <a:pt x="207" y="138"/>
                    <a:pt x="207" y="138"/>
                    <a:pt x="207" y="138"/>
                  </a:cubicBezTo>
                  <a:cubicBezTo>
                    <a:pt x="207" y="138"/>
                    <a:pt x="207" y="138"/>
                    <a:pt x="207" y="138"/>
                  </a:cubicBezTo>
                  <a:cubicBezTo>
                    <a:pt x="207" y="137"/>
                    <a:pt x="207" y="137"/>
                    <a:pt x="207" y="137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29" y="126"/>
                    <a:pt x="229" y="126"/>
                    <a:pt x="229" y="126"/>
                  </a:cubicBezTo>
                  <a:cubicBezTo>
                    <a:pt x="228" y="115"/>
                    <a:pt x="228" y="115"/>
                    <a:pt x="228" y="115"/>
                  </a:cubicBezTo>
                  <a:cubicBezTo>
                    <a:pt x="228" y="115"/>
                    <a:pt x="228" y="115"/>
                    <a:pt x="228" y="115"/>
                  </a:cubicBezTo>
                  <a:cubicBezTo>
                    <a:pt x="228" y="114"/>
                    <a:pt x="228" y="114"/>
                    <a:pt x="228" y="114"/>
                  </a:cubicBezTo>
                  <a:cubicBezTo>
                    <a:pt x="232" y="106"/>
                    <a:pt x="232" y="106"/>
                    <a:pt x="232" y="106"/>
                  </a:cubicBezTo>
                  <a:cubicBezTo>
                    <a:pt x="233" y="105"/>
                    <a:pt x="233" y="105"/>
                    <a:pt x="233" y="105"/>
                  </a:cubicBezTo>
                  <a:cubicBezTo>
                    <a:pt x="233" y="105"/>
                    <a:pt x="233" y="105"/>
                    <a:pt x="233" y="105"/>
                  </a:cubicBezTo>
                  <a:cubicBezTo>
                    <a:pt x="239" y="90"/>
                    <a:pt x="239" y="90"/>
                    <a:pt x="239" y="90"/>
                  </a:cubicBezTo>
                  <a:cubicBezTo>
                    <a:pt x="239" y="90"/>
                    <a:pt x="239" y="90"/>
                    <a:pt x="239" y="90"/>
                  </a:cubicBezTo>
                  <a:cubicBezTo>
                    <a:pt x="239" y="90"/>
                    <a:pt x="239" y="90"/>
                    <a:pt x="239" y="90"/>
                  </a:cubicBezTo>
                  <a:cubicBezTo>
                    <a:pt x="245" y="84"/>
                    <a:pt x="245" y="84"/>
                    <a:pt x="245" y="84"/>
                  </a:cubicBezTo>
                  <a:cubicBezTo>
                    <a:pt x="248" y="78"/>
                    <a:pt x="248" y="78"/>
                    <a:pt x="248" y="78"/>
                  </a:cubicBezTo>
                  <a:cubicBezTo>
                    <a:pt x="248" y="78"/>
                    <a:pt x="248" y="78"/>
                    <a:pt x="248" y="78"/>
                  </a:cubicBezTo>
                  <a:cubicBezTo>
                    <a:pt x="248" y="78"/>
                    <a:pt x="248" y="78"/>
                    <a:pt x="248" y="78"/>
                  </a:cubicBezTo>
                  <a:cubicBezTo>
                    <a:pt x="251" y="73"/>
                    <a:pt x="251" y="73"/>
                    <a:pt x="251" y="73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6"/>
                    <a:pt x="248" y="66"/>
                    <a:pt x="248" y="66"/>
                  </a:cubicBezTo>
                  <a:cubicBezTo>
                    <a:pt x="248" y="66"/>
                    <a:pt x="248" y="66"/>
                    <a:pt x="248" y="66"/>
                  </a:cubicBezTo>
                  <a:cubicBezTo>
                    <a:pt x="248" y="60"/>
                    <a:pt x="248" y="60"/>
                    <a:pt x="248" y="60"/>
                  </a:cubicBezTo>
                  <a:cubicBezTo>
                    <a:pt x="245" y="60"/>
                    <a:pt x="245" y="60"/>
                    <a:pt x="245" y="60"/>
                  </a:cubicBezTo>
                  <a:cubicBezTo>
                    <a:pt x="239" y="63"/>
                    <a:pt x="239" y="63"/>
                    <a:pt x="239" y="63"/>
                  </a:cubicBezTo>
                  <a:cubicBezTo>
                    <a:pt x="236" y="65"/>
                    <a:pt x="232" y="64"/>
                    <a:pt x="227" y="61"/>
                  </a:cubicBezTo>
                  <a:cubicBezTo>
                    <a:pt x="225" y="59"/>
                    <a:pt x="225" y="55"/>
                    <a:pt x="226" y="49"/>
                  </a:cubicBezTo>
                  <a:cubicBezTo>
                    <a:pt x="223" y="49"/>
                    <a:pt x="223" y="49"/>
                    <a:pt x="223" y="49"/>
                  </a:cubicBezTo>
                  <a:cubicBezTo>
                    <a:pt x="221" y="51"/>
                    <a:pt x="221" y="51"/>
                    <a:pt x="221" y="51"/>
                  </a:cubicBezTo>
                  <a:cubicBezTo>
                    <a:pt x="217" y="55"/>
                    <a:pt x="215" y="57"/>
                    <a:pt x="214" y="57"/>
                  </a:cubicBezTo>
                  <a:cubicBezTo>
                    <a:pt x="213" y="57"/>
                    <a:pt x="213" y="57"/>
                    <a:pt x="212" y="57"/>
                  </a:cubicBezTo>
                  <a:cubicBezTo>
                    <a:pt x="211" y="56"/>
                    <a:pt x="211" y="54"/>
                    <a:pt x="211" y="50"/>
                  </a:cubicBezTo>
                  <a:cubicBezTo>
                    <a:pt x="211" y="47"/>
                    <a:pt x="211" y="44"/>
                    <a:pt x="212" y="44"/>
                  </a:cubicBezTo>
                  <a:cubicBezTo>
                    <a:pt x="213" y="42"/>
                    <a:pt x="213" y="42"/>
                    <a:pt x="214" y="43"/>
                  </a:cubicBezTo>
                  <a:cubicBezTo>
                    <a:pt x="222" y="29"/>
                    <a:pt x="222" y="29"/>
                    <a:pt x="222" y="29"/>
                  </a:cubicBezTo>
                  <a:cubicBezTo>
                    <a:pt x="224" y="24"/>
                    <a:pt x="224" y="24"/>
                    <a:pt x="224" y="24"/>
                  </a:cubicBezTo>
                  <a:cubicBezTo>
                    <a:pt x="225" y="18"/>
                    <a:pt x="225" y="18"/>
                    <a:pt x="225" y="18"/>
                  </a:cubicBezTo>
                  <a:cubicBezTo>
                    <a:pt x="221" y="14"/>
                    <a:pt x="221" y="14"/>
                    <a:pt x="221" y="14"/>
                  </a:cubicBezTo>
                  <a:cubicBezTo>
                    <a:pt x="219" y="13"/>
                    <a:pt x="219" y="10"/>
                    <a:pt x="220" y="6"/>
                  </a:cubicBezTo>
                  <a:cubicBezTo>
                    <a:pt x="220" y="4"/>
                    <a:pt x="220" y="4"/>
                    <a:pt x="220" y="4"/>
                  </a:cubicBezTo>
                  <a:cubicBezTo>
                    <a:pt x="220" y="2"/>
                    <a:pt x="219" y="1"/>
                    <a:pt x="217" y="0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216" y="1"/>
                    <a:pt x="216" y="1"/>
                    <a:pt x="216" y="1"/>
                  </a:cubicBezTo>
                  <a:cubicBezTo>
                    <a:pt x="215" y="4"/>
                    <a:pt x="212" y="6"/>
                    <a:pt x="208" y="4"/>
                  </a:cubicBezTo>
                  <a:cubicBezTo>
                    <a:pt x="206" y="4"/>
                    <a:pt x="203" y="4"/>
                    <a:pt x="201" y="4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0" name="Freeform 15"/>
            <p:cNvSpPr>
              <a:spLocks noChangeArrowheads="1"/>
            </p:cNvSpPr>
            <p:nvPr/>
          </p:nvSpPr>
          <p:spPr bwMode="auto">
            <a:xfrm>
              <a:off x="3435350" y="3851275"/>
              <a:ext cx="457200" cy="461963"/>
            </a:xfrm>
            <a:custGeom>
              <a:avLst/>
              <a:gdLst>
                <a:gd name="T0" fmla="*/ 2147483647 w 142"/>
                <a:gd name="T1" fmla="*/ 2147483647 h 144"/>
                <a:gd name="T2" fmla="*/ 2147483647 w 142"/>
                <a:gd name="T3" fmla="*/ 2147483647 h 144"/>
                <a:gd name="T4" fmla="*/ 2147483647 w 142"/>
                <a:gd name="T5" fmla="*/ 2147483647 h 144"/>
                <a:gd name="T6" fmla="*/ 2147483647 w 142"/>
                <a:gd name="T7" fmla="*/ 2147483647 h 144"/>
                <a:gd name="T8" fmla="*/ 2147483647 w 142"/>
                <a:gd name="T9" fmla="*/ 2147483647 h 144"/>
                <a:gd name="T10" fmla="*/ 2147483647 w 142"/>
                <a:gd name="T11" fmla="*/ 2147483647 h 144"/>
                <a:gd name="T12" fmla="*/ 2147483647 w 142"/>
                <a:gd name="T13" fmla="*/ 2147483647 h 144"/>
                <a:gd name="T14" fmla="*/ 2147483647 w 142"/>
                <a:gd name="T15" fmla="*/ 2147483647 h 144"/>
                <a:gd name="T16" fmla="*/ 2147483647 w 142"/>
                <a:gd name="T17" fmla="*/ 2147483647 h 144"/>
                <a:gd name="T18" fmla="*/ 2147483647 w 142"/>
                <a:gd name="T19" fmla="*/ 2147483647 h 144"/>
                <a:gd name="T20" fmla="*/ 2147483647 w 142"/>
                <a:gd name="T21" fmla="*/ 2147483647 h 144"/>
                <a:gd name="T22" fmla="*/ 2147483647 w 142"/>
                <a:gd name="T23" fmla="*/ 2147483647 h 144"/>
                <a:gd name="T24" fmla="*/ 2147483647 w 142"/>
                <a:gd name="T25" fmla="*/ 2147483647 h 144"/>
                <a:gd name="T26" fmla="*/ 2147483647 w 142"/>
                <a:gd name="T27" fmla="*/ 2147483647 h 144"/>
                <a:gd name="T28" fmla="*/ 0 w 142"/>
                <a:gd name="T29" fmla="*/ 2147483647 h 144"/>
                <a:gd name="T30" fmla="*/ 2147483647 w 142"/>
                <a:gd name="T31" fmla="*/ 2147483647 h 144"/>
                <a:gd name="T32" fmla="*/ 2147483647 w 142"/>
                <a:gd name="T33" fmla="*/ 2147483647 h 144"/>
                <a:gd name="T34" fmla="*/ 2147483647 w 142"/>
                <a:gd name="T35" fmla="*/ 2147483647 h 144"/>
                <a:gd name="T36" fmla="*/ 2147483647 w 142"/>
                <a:gd name="T37" fmla="*/ 2147483647 h 144"/>
                <a:gd name="T38" fmla="*/ 2147483647 w 142"/>
                <a:gd name="T39" fmla="*/ 2147483647 h 144"/>
                <a:gd name="T40" fmla="*/ 2147483647 w 142"/>
                <a:gd name="T41" fmla="*/ 2147483647 h 144"/>
                <a:gd name="T42" fmla="*/ 2147483647 w 142"/>
                <a:gd name="T43" fmla="*/ 2147483647 h 144"/>
                <a:gd name="T44" fmla="*/ 2147483647 w 142"/>
                <a:gd name="T45" fmla="*/ 2147483647 h 144"/>
                <a:gd name="T46" fmla="*/ 2147483647 w 142"/>
                <a:gd name="T47" fmla="*/ 2147483647 h 144"/>
                <a:gd name="T48" fmla="*/ 2147483647 w 142"/>
                <a:gd name="T49" fmla="*/ 2147483647 h 144"/>
                <a:gd name="T50" fmla="*/ 2147483647 w 142"/>
                <a:gd name="T51" fmla="*/ 2147483647 h 144"/>
                <a:gd name="T52" fmla="*/ 2147483647 w 142"/>
                <a:gd name="T53" fmla="*/ 2147483647 h 144"/>
                <a:gd name="T54" fmla="*/ 2147483647 w 142"/>
                <a:gd name="T55" fmla="*/ 2147483647 h 144"/>
                <a:gd name="T56" fmla="*/ 2147483647 w 142"/>
                <a:gd name="T57" fmla="*/ 2147483647 h 144"/>
                <a:gd name="T58" fmla="*/ 2147483647 w 142"/>
                <a:gd name="T59" fmla="*/ 2147483647 h 144"/>
                <a:gd name="T60" fmla="*/ 2147483647 w 142"/>
                <a:gd name="T61" fmla="*/ 2147483647 h 144"/>
                <a:gd name="T62" fmla="*/ 2147483647 w 142"/>
                <a:gd name="T63" fmla="*/ 2147483647 h 144"/>
                <a:gd name="T64" fmla="*/ 2147483647 w 142"/>
                <a:gd name="T65" fmla="*/ 2147483647 h 144"/>
                <a:gd name="T66" fmla="*/ 2147483647 w 142"/>
                <a:gd name="T67" fmla="*/ 2147483647 h 144"/>
                <a:gd name="T68" fmla="*/ 2147483647 w 142"/>
                <a:gd name="T69" fmla="*/ 2147483647 h 144"/>
                <a:gd name="T70" fmla="*/ 2147483647 w 142"/>
                <a:gd name="T71" fmla="*/ 2147483647 h 144"/>
                <a:gd name="T72" fmla="*/ 2147483647 w 142"/>
                <a:gd name="T73" fmla="*/ 2147483647 h 144"/>
                <a:gd name="T74" fmla="*/ 2147483647 w 142"/>
                <a:gd name="T75" fmla="*/ 2147483647 h 144"/>
                <a:gd name="T76" fmla="*/ 2147483647 w 142"/>
                <a:gd name="T77" fmla="*/ 2147483647 h 144"/>
                <a:gd name="T78" fmla="*/ 2147483647 w 142"/>
                <a:gd name="T79" fmla="*/ 2147483647 h 144"/>
                <a:gd name="T80" fmla="*/ 2147483647 w 142"/>
                <a:gd name="T81" fmla="*/ 2147483647 h 144"/>
                <a:gd name="T82" fmla="*/ 2147483647 w 142"/>
                <a:gd name="T83" fmla="*/ 2147483647 h 144"/>
                <a:gd name="T84" fmla="*/ 2147483647 w 142"/>
                <a:gd name="T85" fmla="*/ 2147483647 h 144"/>
                <a:gd name="T86" fmla="*/ 2147483647 w 142"/>
                <a:gd name="T87" fmla="*/ 2147483647 h 144"/>
                <a:gd name="T88" fmla="*/ 2147483647 w 142"/>
                <a:gd name="T89" fmla="*/ 2147483647 h 144"/>
                <a:gd name="T90" fmla="*/ 2147483647 w 142"/>
                <a:gd name="T91" fmla="*/ 2147483647 h 144"/>
                <a:gd name="T92" fmla="*/ 2147483647 w 142"/>
                <a:gd name="T93" fmla="*/ 2147483647 h 1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42"/>
                <a:gd name="T142" fmla="*/ 0 h 144"/>
                <a:gd name="T143" fmla="*/ 142 w 142"/>
                <a:gd name="T144" fmla="*/ 144 h 1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42" h="144">
                  <a:moveTo>
                    <a:pt x="142" y="29"/>
                  </a:moveTo>
                  <a:cubicBezTo>
                    <a:pt x="139" y="22"/>
                    <a:pt x="139" y="22"/>
                    <a:pt x="139" y="22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30" y="15"/>
                    <a:pt x="130" y="15"/>
                    <a:pt x="130" y="15"/>
                  </a:cubicBezTo>
                  <a:cubicBezTo>
                    <a:pt x="129" y="15"/>
                    <a:pt x="129" y="15"/>
                    <a:pt x="129" y="15"/>
                  </a:cubicBezTo>
                  <a:cubicBezTo>
                    <a:pt x="129" y="14"/>
                    <a:pt x="129" y="14"/>
                    <a:pt x="129" y="14"/>
                  </a:cubicBezTo>
                  <a:cubicBezTo>
                    <a:pt x="129" y="14"/>
                    <a:pt x="129" y="14"/>
                    <a:pt x="129" y="14"/>
                  </a:cubicBezTo>
                  <a:cubicBezTo>
                    <a:pt x="125" y="12"/>
                    <a:pt x="125" y="12"/>
                    <a:pt x="125" y="12"/>
                  </a:cubicBezTo>
                  <a:cubicBezTo>
                    <a:pt x="125" y="12"/>
                    <a:pt x="125" y="12"/>
                    <a:pt x="125" y="12"/>
                  </a:cubicBezTo>
                  <a:cubicBezTo>
                    <a:pt x="124" y="12"/>
                    <a:pt x="124" y="12"/>
                    <a:pt x="124" y="12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6" y="13"/>
                    <a:pt x="116" y="13"/>
                    <a:pt x="116" y="13"/>
                  </a:cubicBezTo>
                  <a:cubicBezTo>
                    <a:pt x="111" y="11"/>
                    <a:pt x="111" y="11"/>
                    <a:pt x="111" y="11"/>
                  </a:cubicBezTo>
                  <a:cubicBezTo>
                    <a:pt x="111" y="11"/>
                    <a:pt x="111" y="11"/>
                    <a:pt x="111" y="11"/>
                  </a:cubicBezTo>
                  <a:cubicBezTo>
                    <a:pt x="110" y="11"/>
                    <a:pt x="110" y="11"/>
                    <a:pt x="110" y="11"/>
                  </a:cubicBezTo>
                  <a:cubicBezTo>
                    <a:pt x="110" y="10"/>
                    <a:pt x="110" y="10"/>
                    <a:pt x="110" y="10"/>
                  </a:cubicBezTo>
                  <a:cubicBezTo>
                    <a:pt x="110" y="10"/>
                    <a:pt x="110" y="10"/>
                    <a:pt x="110" y="10"/>
                  </a:cubicBezTo>
                  <a:cubicBezTo>
                    <a:pt x="106" y="6"/>
                    <a:pt x="106" y="6"/>
                    <a:pt x="106" y="6"/>
                  </a:cubicBezTo>
                  <a:cubicBezTo>
                    <a:pt x="102" y="2"/>
                    <a:pt x="102" y="2"/>
                    <a:pt x="102" y="2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77" y="34"/>
                    <a:pt x="77" y="34"/>
                    <a:pt x="77" y="34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68" y="46"/>
                    <a:pt x="65" y="49"/>
                    <a:pt x="62" y="52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7" y="61"/>
                    <a:pt x="54" y="63"/>
                    <a:pt x="48" y="66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3" y="104"/>
                    <a:pt x="3" y="104"/>
                    <a:pt x="3" y="104"/>
                  </a:cubicBezTo>
                  <a:cubicBezTo>
                    <a:pt x="10" y="113"/>
                    <a:pt x="10" y="113"/>
                    <a:pt x="10" y="113"/>
                  </a:cubicBezTo>
                  <a:cubicBezTo>
                    <a:pt x="16" y="116"/>
                    <a:pt x="16" y="116"/>
                    <a:pt x="16" y="116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9" y="121"/>
                    <a:pt x="21" y="124"/>
                    <a:pt x="21" y="126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19" y="133"/>
                    <a:pt x="19" y="133"/>
                    <a:pt x="19" y="133"/>
                  </a:cubicBezTo>
                  <a:cubicBezTo>
                    <a:pt x="20" y="134"/>
                    <a:pt x="20" y="134"/>
                    <a:pt x="20" y="134"/>
                  </a:cubicBezTo>
                  <a:cubicBezTo>
                    <a:pt x="22" y="134"/>
                    <a:pt x="22" y="134"/>
                    <a:pt x="22" y="134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25" y="129"/>
                    <a:pt x="25" y="129"/>
                    <a:pt x="25" y="129"/>
                  </a:cubicBezTo>
                  <a:cubicBezTo>
                    <a:pt x="31" y="131"/>
                    <a:pt x="31" y="131"/>
                    <a:pt x="31" y="131"/>
                  </a:cubicBezTo>
                  <a:cubicBezTo>
                    <a:pt x="32" y="133"/>
                    <a:pt x="32" y="133"/>
                    <a:pt x="32" y="133"/>
                  </a:cubicBezTo>
                  <a:cubicBezTo>
                    <a:pt x="35" y="133"/>
                    <a:pt x="35" y="133"/>
                    <a:pt x="35" y="133"/>
                  </a:cubicBezTo>
                  <a:cubicBezTo>
                    <a:pt x="35" y="133"/>
                    <a:pt x="35" y="133"/>
                    <a:pt x="35" y="133"/>
                  </a:cubicBezTo>
                  <a:cubicBezTo>
                    <a:pt x="34" y="130"/>
                    <a:pt x="34" y="130"/>
                    <a:pt x="34" y="130"/>
                  </a:cubicBezTo>
                  <a:cubicBezTo>
                    <a:pt x="34" y="130"/>
                    <a:pt x="34" y="130"/>
                    <a:pt x="34" y="130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39" y="121"/>
                    <a:pt x="41" y="120"/>
                    <a:pt x="44" y="121"/>
                  </a:cubicBezTo>
                  <a:cubicBezTo>
                    <a:pt x="51" y="121"/>
                    <a:pt x="51" y="121"/>
                    <a:pt x="51" y="121"/>
                  </a:cubicBezTo>
                  <a:cubicBezTo>
                    <a:pt x="55" y="116"/>
                    <a:pt x="55" y="116"/>
                    <a:pt x="55" y="116"/>
                  </a:cubicBezTo>
                  <a:cubicBezTo>
                    <a:pt x="55" y="111"/>
                    <a:pt x="55" y="111"/>
                    <a:pt x="55" y="111"/>
                  </a:cubicBezTo>
                  <a:cubicBezTo>
                    <a:pt x="56" y="106"/>
                    <a:pt x="56" y="106"/>
                    <a:pt x="56" y="106"/>
                  </a:cubicBezTo>
                  <a:cubicBezTo>
                    <a:pt x="56" y="106"/>
                    <a:pt x="56" y="106"/>
                    <a:pt x="56" y="106"/>
                  </a:cubicBezTo>
                  <a:cubicBezTo>
                    <a:pt x="57" y="105"/>
                    <a:pt x="57" y="105"/>
                    <a:pt x="57" y="105"/>
                  </a:cubicBezTo>
                  <a:cubicBezTo>
                    <a:pt x="57" y="105"/>
                    <a:pt x="57" y="105"/>
                    <a:pt x="57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7" y="104"/>
                    <a:pt x="67" y="104"/>
                    <a:pt x="67" y="104"/>
                  </a:cubicBezTo>
                  <a:cubicBezTo>
                    <a:pt x="67" y="105"/>
                    <a:pt x="67" y="105"/>
                    <a:pt x="67" y="105"/>
                  </a:cubicBezTo>
                  <a:cubicBezTo>
                    <a:pt x="68" y="110"/>
                    <a:pt x="68" y="110"/>
                    <a:pt x="68" y="110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70" y="116"/>
                    <a:pt x="70" y="116"/>
                    <a:pt x="70" y="116"/>
                  </a:cubicBezTo>
                  <a:cubicBezTo>
                    <a:pt x="72" y="113"/>
                    <a:pt x="72" y="113"/>
                    <a:pt x="72" y="113"/>
                  </a:cubicBezTo>
                  <a:cubicBezTo>
                    <a:pt x="72" y="113"/>
                    <a:pt x="72" y="113"/>
                    <a:pt x="72" y="113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80" y="106"/>
                    <a:pt x="80" y="106"/>
                    <a:pt x="80" y="106"/>
                  </a:cubicBezTo>
                  <a:cubicBezTo>
                    <a:pt x="81" y="106"/>
                    <a:pt x="81" y="106"/>
                    <a:pt x="81" y="106"/>
                  </a:cubicBezTo>
                  <a:cubicBezTo>
                    <a:pt x="81" y="105"/>
                    <a:pt x="81" y="105"/>
                    <a:pt x="81" y="105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88" y="107"/>
                    <a:pt x="88" y="107"/>
                    <a:pt x="88" y="107"/>
                  </a:cubicBezTo>
                  <a:cubicBezTo>
                    <a:pt x="90" y="113"/>
                    <a:pt x="90" y="113"/>
                    <a:pt x="90" y="113"/>
                  </a:cubicBezTo>
                  <a:cubicBezTo>
                    <a:pt x="90" y="118"/>
                    <a:pt x="90" y="118"/>
                    <a:pt x="90" y="118"/>
                  </a:cubicBezTo>
                  <a:cubicBezTo>
                    <a:pt x="94" y="126"/>
                    <a:pt x="94" y="126"/>
                    <a:pt x="94" y="126"/>
                  </a:cubicBezTo>
                  <a:cubicBezTo>
                    <a:pt x="94" y="126"/>
                    <a:pt x="94" y="126"/>
                    <a:pt x="94" y="126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94" y="132"/>
                    <a:pt x="94" y="132"/>
                    <a:pt x="94" y="132"/>
                  </a:cubicBezTo>
                  <a:cubicBezTo>
                    <a:pt x="96" y="135"/>
                    <a:pt x="96" y="135"/>
                    <a:pt x="96" y="135"/>
                  </a:cubicBezTo>
                  <a:cubicBezTo>
                    <a:pt x="97" y="135"/>
                    <a:pt x="97" y="135"/>
                    <a:pt x="97" y="135"/>
                  </a:cubicBezTo>
                  <a:cubicBezTo>
                    <a:pt x="98" y="133"/>
                    <a:pt x="98" y="133"/>
                    <a:pt x="98" y="133"/>
                  </a:cubicBezTo>
                  <a:cubicBezTo>
                    <a:pt x="99" y="132"/>
                    <a:pt x="99" y="132"/>
                    <a:pt x="99" y="132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06" y="143"/>
                    <a:pt x="106" y="143"/>
                    <a:pt x="106" y="143"/>
                  </a:cubicBezTo>
                  <a:cubicBezTo>
                    <a:pt x="108" y="144"/>
                    <a:pt x="108" y="144"/>
                    <a:pt x="108" y="144"/>
                  </a:cubicBezTo>
                  <a:cubicBezTo>
                    <a:pt x="108" y="143"/>
                    <a:pt x="108" y="143"/>
                    <a:pt x="108" y="143"/>
                  </a:cubicBezTo>
                  <a:cubicBezTo>
                    <a:pt x="110" y="138"/>
                    <a:pt x="110" y="138"/>
                    <a:pt x="110" y="138"/>
                  </a:cubicBezTo>
                  <a:cubicBezTo>
                    <a:pt x="110" y="138"/>
                    <a:pt x="110" y="138"/>
                    <a:pt x="110" y="138"/>
                  </a:cubicBezTo>
                  <a:cubicBezTo>
                    <a:pt x="111" y="137"/>
                    <a:pt x="111" y="137"/>
                    <a:pt x="111" y="137"/>
                  </a:cubicBezTo>
                  <a:cubicBezTo>
                    <a:pt x="111" y="137"/>
                    <a:pt x="111" y="137"/>
                    <a:pt x="111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4" y="135"/>
                    <a:pt x="114" y="135"/>
                    <a:pt x="114" y="135"/>
                  </a:cubicBezTo>
                  <a:cubicBezTo>
                    <a:pt x="115" y="135"/>
                    <a:pt x="115" y="135"/>
                    <a:pt x="115" y="135"/>
                  </a:cubicBezTo>
                  <a:cubicBezTo>
                    <a:pt x="115" y="135"/>
                    <a:pt x="115" y="135"/>
                    <a:pt x="115" y="135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18" y="133"/>
                    <a:pt x="118" y="133"/>
                    <a:pt x="118" y="133"/>
                  </a:cubicBezTo>
                  <a:cubicBezTo>
                    <a:pt x="118" y="132"/>
                    <a:pt x="118" y="132"/>
                    <a:pt x="118" y="132"/>
                  </a:cubicBezTo>
                  <a:cubicBezTo>
                    <a:pt x="116" y="113"/>
                    <a:pt x="116" y="113"/>
                    <a:pt x="116" y="113"/>
                  </a:cubicBezTo>
                  <a:cubicBezTo>
                    <a:pt x="108" y="101"/>
                    <a:pt x="108" y="101"/>
                    <a:pt x="108" y="101"/>
                  </a:cubicBezTo>
                  <a:cubicBezTo>
                    <a:pt x="94" y="84"/>
                    <a:pt x="94" y="84"/>
                    <a:pt x="94" y="84"/>
                  </a:cubicBezTo>
                  <a:cubicBezTo>
                    <a:pt x="93" y="84"/>
                    <a:pt x="93" y="84"/>
                    <a:pt x="93" y="84"/>
                  </a:cubicBezTo>
                  <a:cubicBezTo>
                    <a:pt x="92" y="73"/>
                    <a:pt x="92" y="73"/>
                    <a:pt x="92" y="73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8" y="63"/>
                    <a:pt x="88" y="63"/>
                    <a:pt x="88" y="63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2" y="52"/>
                    <a:pt x="92" y="52"/>
                    <a:pt x="92" y="52"/>
                  </a:cubicBezTo>
                  <a:cubicBezTo>
                    <a:pt x="117" y="51"/>
                    <a:pt x="117" y="51"/>
                    <a:pt x="117" y="51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1" y="43"/>
                    <a:pt x="131" y="43"/>
                    <a:pt x="131" y="43"/>
                  </a:cubicBezTo>
                  <a:cubicBezTo>
                    <a:pt x="136" y="42"/>
                    <a:pt x="139" y="40"/>
                    <a:pt x="140" y="38"/>
                  </a:cubicBezTo>
                  <a:cubicBezTo>
                    <a:pt x="141" y="36"/>
                    <a:pt x="142" y="33"/>
                    <a:pt x="142" y="29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1" name="Freeform 16"/>
            <p:cNvSpPr>
              <a:spLocks noChangeArrowheads="1"/>
            </p:cNvSpPr>
            <p:nvPr/>
          </p:nvSpPr>
          <p:spPr bwMode="auto">
            <a:xfrm>
              <a:off x="3435350" y="2951163"/>
              <a:ext cx="520700" cy="930275"/>
            </a:xfrm>
            <a:custGeom>
              <a:avLst/>
              <a:gdLst>
                <a:gd name="T0" fmla="*/ 2147483647 w 162"/>
                <a:gd name="T1" fmla="*/ 2147483647 h 289"/>
                <a:gd name="T2" fmla="*/ 2147483647 w 162"/>
                <a:gd name="T3" fmla="*/ 2147483647 h 289"/>
                <a:gd name="T4" fmla="*/ 2147483647 w 162"/>
                <a:gd name="T5" fmla="*/ 2147483647 h 289"/>
                <a:gd name="T6" fmla="*/ 2147483647 w 162"/>
                <a:gd name="T7" fmla="*/ 2147483647 h 289"/>
                <a:gd name="T8" fmla="*/ 2147483647 w 162"/>
                <a:gd name="T9" fmla="*/ 2147483647 h 289"/>
                <a:gd name="T10" fmla="*/ 2147483647 w 162"/>
                <a:gd name="T11" fmla="*/ 2147483647 h 289"/>
                <a:gd name="T12" fmla="*/ 2147483647 w 162"/>
                <a:gd name="T13" fmla="*/ 2147483647 h 289"/>
                <a:gd name="T14" fmla="*/ 2147483647 w 162"/>
                <a:gd name="T15" fmla="*/ 2147483647 h 289"/>
                <a:gd name="T16" fmla="*/ 2147483647 w 162"/>
                <a:gd name="T17" fmla="*/ 2147483647 h 289"/>
                <a:gd name="T18" fmla="*/ 2147483647 w 162"/>
                <a:gd name="T19" fmla="*/ 2147483647 h 289"/>
                <a:gd name="T20" fmla="*/ 2147483647 w 162"/>
                <a:gd name="T21" fmla="*/ 2147483647 h 289"/>
                <a:gd name="T22" fmla="*/ 2147483647 w 162"/>
                <a:gd name="T23" fmla="*/ 2147483647 h 289"/>
                <a:gd name="T24" fmla="*/ 2147483647 w 162"/>
                <a:gd name="T25" fmla="*/ 2147483647 h 289"/>
                <a:gd name="T26" fmla="*/ 2147483647 w 162"/>
                <a:gd name="T27" fmla="*/ 2147483647 h 289"/>
                <a:gd name="T28" fmla="*/ 2147483647 w 162"/>
                <a:gd name="T29" fmla="*/ 2147483647 h 289"/>
                <a:gd name="T30" fmla="*/ 2147483647 w 162"/>
                <a:gd name="T31" fmla="*/ 2147483647 h 289"/>
                <a:gd name="T32" fmla="*/ 2147483647 w 162"/>
                <a:gd name="T33" fmla="*/ 2147483647 h 289"/>
                <a:gd name="T34" fmla="*/ 2147483647 w 162"/>
                <a:gd name="T35" fmla="*/ 2147483647 h 289"/>
                <a:gd name="T36" fmla="*/ 2147483647 w 162"/>
                <a:gd name="T37" fmla="*/ 2147483647 h 289"/>
                <a:gd name="T38" fmla="*/ 2147483647 w 162"/>
                <a:gd name="T39" fmla="*/ 2147483647 h 289"/>
                <a:gd name="T40" fmla="*/ 2147483647 w 162"/>
                <a:gd name="T41" fmla="*/ 2147483647 h 289"/>
                <a:gd name="T42" fmla="*/ 2147483647 w 162"/>
                <a:gd name="T43" fmla="*/ 2147483647 h 289"/>
                <a:gd name="T44" fmla="*/ 2147483647 w 162"/>
                <a:gd name="T45" fmla="*/ 2147483647 h 289"/>
                <a:gd name="T46" fmla="*/ 2147483647 w 162"/>
                <a:gd name="T47" fmla="*/ 2147483647 h 289"/>
                <a:gd name="T48" fmla="*/ 2147483647 w 162"/>
                <a:gd name="T49" fmla="*/ 2147483647 h 289"/>
                <a:gd name="T50" fmla="*/ 2147483647 w 162"/>
                <a:gd name="T51" fmla="*/ 2147483647 h 289"/>
                <a:gd name="T52" fmla="*/ 2147483647 w 162"/>
                <a:gd name="T53" fmla="*/ 2147483647 h 289"/>
                <a:gd name="T54" fmla="*/ 2147483647 w 162"/>
                <a:gd name="T55" fmla="*/ 2147483647 h 289"/>
                <a:gd name="T56" fmla="*/ 2147483647 w 162"/>
                <a:gd name="T57" fmla="*/ 2147483647 h 289"/>
                <a:gd name="T58" fmla="*/ 2147483647 w 162"/>
                <a:gd name="T59" fmla="*/ 2147483647 h 289"/>
                <a:gd name="T60" fmla="*/ 2147483647 w 162"/>
                <a:gd name="T61" fmla="*/ 2147483647 h 289"/>
                <a:gd name="T62" fmla="*/ 2147483647 w 162"/>
                <a:gd name="T63" fmla="*/ 2147483647 h 289"/>
                <a:gd name="T64" fmla="*/ 2147483647 w 162"/>
                <a:gd name="T65" fmla="*/ 2147483647 h 289"/>
                <a:gd name="T66" fmla="*/ 2147483647 w 162"/>
                <a:gd name="T67" fmla="*/ 2147483647 h 289"/>
                <a:gd name="T68" fmla="*/ 2147483647 w 162"/>
                <a:gd name="T69" fmla="*/ 2147483647 h 289"/>
                <a:gd name="T70" fmla="*/ 2147483647 w 162"/>
                <a:gd name="T71" fmla="*/ 2147483647 h 289"/>
                <a:gd name="T72" fmla="*/ 2147483647 w 162"/>
                <a:gd name="T73" fmla="*/ 2147483647 h 289"/>
                <a:gd name="T74" fmla="*/ 2147483647 w 162"/>
                <a:gd name="T75" fmla="*/ 2147483647 h 289"/>
                <a:gd name="T76" fmla="*/ 2147483647 w 162"/>
                <a:gd name="T77" fmla="*/ 2147483647 h 289"/>
                <a:gd name="T78" fmla="*/ 2147483647 w 162"/>
                <a:gd name="T79" fmla="*/ 2147483647 h 289"/>
                <a:gd name="T80" fmla="*/ 2147483647 w 162"/>
                <a:gd name="T81" fmla="*/ 2147483647 h 289"/>
                <a:gd name="T82" fmla="*/ 2147483647 w 162"/>
                <a:gd name="T83" fmla="*/ 2147483647 h 289"/>
                <a:gd name="T84" fmla="*/ 2147483647 w 162"/>
                <a:gd name="T85" fmla="*/ 2147483647 h 289"/>
                <a:gd name="T86" fmla="*/ 2147483647 w 162"/>
                <a:gd name="T87" fmla="*/ 2147483647 h 289"/>
                <a:gd name="T88" fmla="*/ 2147483647 w 162"/>
                <a:gd name="T89" fmla="*/ 2147483647 h 289"/>
                <a:gd name="T90" fmla="*/ 2147483647 w 162"/>
                <a:gd name="T91" fmla="*/ 2147483647 h 289"/>
                <a:gd name="T92" fmla="*/ 2147483647 w 162"/>
                <a:gd name="T93" fmla="*/ 2147483647 h 289"/>
                <a:gd name="T94" fmla="*/ 2147483647 w 162"/>
                <a:gd name="T95" fmla="*/ 2147483647 h 289"/>
                <a:gd name="T96" fmla="*/ 2147483647 w 162"/>
                <a:gd name="T97" fmla="*/ 2147483647 h 289"/>
                <a:gd name="T98" fmla="*/ 2147483647 w 162"/>
                <a:gd name="T99" fmla="*/ 2147483647 h 289"/>
                <a:gd name="T100" fmla="*/ 2147483647 w 162"/>
                <a:gd name="T101" fmla="*/ 2147483647 h 289"/>
                <a:gd name="T102" fmla="*/ 2147483647 w 162"/>
                <a:gd name="T103" fmla="*/ 0 h 289"/>
                <a:gd name="T104" fmla="*/ 2147483647 w 162"/>
                <a:gd name="T105" fmla="*/ 2147483647 h 289"/>
                <a:gd name="T106" fmla="*/ 2147483647 w 162"/>
                <a:gd name="T107" fmla="*/ 2147483647 h 289"/>
                <a:gd name="T108" fmla="*/ 2147483647 w 162"/>
                <a:gd name="T109" fmla="*/ 2147483647 h 289"/>
                <a:gd name="T110" fmla="*/ 2147483647 w 162"/>
                <a:gd name="T111" fmla="*/ 2147483647 h 289"/>
                <a:gd name="T112" fmla="*/ 2147483647 w 162"/>
                <a:gd name="T113" fmla="*/ 2147483647 h 289"/>
                <a:gd name="T114" fmla="*/ 2147483647 w 162"/>
                <a:gd name="T115" fmla="*/ 2147483647 h 289"/>
                <a:gd name="T116" fmla="*/ 2147483647 w 162"/>
                <a:gd name="T117" fmla="*/ 2147483647 h 289"/>
                <a:gd name="T118" fmla="*/ 2147483647 w 162"/>
                <a:gd name="T119" fmla="*/ 2147483647 h 289"/>
                <a:gd name="T120" fmla="*/ 2147483647 w 162"/>
                <a:gd name="T121" fmla="*/ 2147483647 h 289"/>
                <a:gd name="T122" fmla="*/ 2147483647 w 162"/>
                <a:gd name="T123" fmla="*/ 2147483647 h 289"/>
                <a:gd name="T124" fmla="*/ 2147483647 w 162"/>
                <a:gd name="T125" fmla="*/ 2147483647 h 28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2"/>
                <a:gd name="T190" fmla="*/ 0 h 289"/>
                <a:gd name="T191" fmla="*/ 162 w 162"/>
                <a:gd name="T192" fmla="*/ 289 h 28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2" h="289">
                  <a:moveTo>
                    <a:pt x="54" y="66"/>
                  </a:moveTo>
                  <a:cubicBezTo>
                    <a:pt x="52" y="65"/>
                    <a:pt x="52" y="65"/>
                    <a:pt x="52" y="65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54" y="98"/>
                    <a:pt x="54" y="98"/>
                    <a:pt x="54" y="98"/>
                  </a:cubicBezTo>
                  <a:cubicBezTo>
                    <a:pt x="61" y="100"/>
                    <a:pt x="61" y="100"/>
                    <a:pt x="61" y="100"/>
                  </a:cubicBezTo>
                  <a:cubicBezTo>
                    <a:pt x="61" y="100"/>
                    <a:pt x="61" y="100"/>
                    <a:pt x="61" y="100"/>
                  </a:cubicBezTo>
                  <a:cubicBezTo>
                    <a:pt x="61" y="100"/>
                    <a:pt x="61" y="100"/>
                    <a:pt x="61" y="100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70" y="108"/>
                    <a:pt x="70" y="108"/>
                    <a:pt x="70" y="108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8" y="114"/>
                    <a:pt x="88" y="114"/>
                    <a:pt x="88" y="114"/>
                  </a:cubicBezTo>
                  <a:cubicBezTo>
                    <a:pt x="88" y="114"/>
                    <a:pt x="88" y="114"/>
                    <a:pt x="88" y="114"/>
                  </a:cubicBezTo>
                  <a:cubicBezTo>
                    <a:pt x="88" y="114"/>
                    <a:pt x="88" y="114"/>
                    <a:pt x="88" y="114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93" y="122"/>
                    <a:pt x="93" y="122"/>
                    <a:pt x="93" y="122"/>
                  </a:cubicBezTo>
                  <a:cubicBezTo>
                    <a:pt x="94" y="122"/>
                    <a:pt x="94" y="122"/>
                    <a:pt x="94" y="122"/>
                  </a:cubicBezTo>
                  <a:cubicBezTo>
                    <a:pt x="93" y="123"/>
                    <a:pt x="93" y="123"/>
                    <a:pt x="93" y="123"/>
                  </a:cubicBezTo>
                  <a:cubicBezTo>
                    <a:pt x="89" y="130"/>
                    <a:pt x="89" y="130"/>
                    <a:pt x="89" y="130"/>
                  </a:cubicBezTo>
                  <a:cubicBezTo>
                    <a:pt x="88" y="130"/>
                    <a:pt x="88" y="132"/>
                    <a:pt x="88" y="136"/>
                  </a:cubicBezTo>
                  <a:cubicBezTo>
                    <a:pt x="89" y="136"/>
                    <a:pt x="89" y="136"/>
                    <a:pt x="89" y="136"/>
                  </a:cubicBezTo>
                  <a:cubicBezTo>
                    <a:pt x="89" y="143"/>
                    <a:pt x="89" y="143"/>
                    <a:pt x="89" y="143"/>
                  </a:cubicBezTo>
                  <a:cubicBezTo>
                    <a:pt x="88" y="144"/>
                    <a:pt x="88" y="144"/>
                    <a:pt x="88" y="144"/>
                  </a:cubicBezTo>
                  <a:cubicBezTo>
                    <a:pt x="88" y="144"/>
                    <a:pt x="88" y="144"/>
                    <a:pt x="88" y="144"/>
                  </a:cubicBezTo>
                  <a:cubicBezTo>
                    <a:pt x="85" y="156"/>
                    <a:pt x="85" y="156"/>
                    <a:pt x="85" y="156"/>
                  </a:cubicBezTo>
                  <a:cubicBezTo>
                    <a:pt x="84" y="158"/>
                    <a:pt x="84" y="158"/>
                    <a:pt x="84" y="158"/>
                  </a:cubicBezTo>
                  <a:cubicBezTo>
                    <a:pt x="84" y="158"/>
                    <a:pt x="84" y="158"/>
                    <a:pt x="84" y="158"/>
                  </a:cubicBezTo>
                  <a:cubicBezTo>
                    <a:pt x="82" y="157"/>
                    <a:pt x="82" y="157"/>
                    <a:pt x="82" y="157"/>
                  </a:cubicBezTo>
                  <a:cubicBezTo>
                    <a:pt x="77" y="156"/>
                    <a:pt x="77" y="156"/>
                    <a:pt x="77" y="156"/>
                  </a:cubicBezTo>
                  <a:cubicBezTo>
                    <a:pt x="70" y="156"/>
                    <a:pt x="70" y="156"/>
                    <a:pt x="70" y="156"/>
                  </a:cubicBezTo>
                  <a:cubicBezTo>
                    <a:pt x="64" y="158"/>
                    <a:pt x="64" y="158"/>
                    <a:pt x="64" y="158"/>
                  </a:cubicBezTo>
                  <a:cubicBezTo>
                    <a:pt x="58" y="164"/>
                    <a:pt x="58" y="164"/>
                    <a:pt x="58" y="164"/>
                  </a:cubicBezTo>
                  <a:cubicBezTo>
                    <a:pt x="56" y="166"/>
                    <a:pt x="56" y="166"/>
                    <a:pt x="56" y="166"/>
                  </a:cubicBezTo>
                  <a:cubicBezTo>
                    <a:pt x="65" y="170"/>
                    <a:pt x="65" y="170"/>
                    <a:pt x="65" y="170"/>
                  </a:cubicBezTo>
                  <a:cubicBezTo>
                    <a:pt x="64" y="172"/>
                    <a:pt x="64" y="172"/>
                    <a:pt x="64" y="172"/>
                  </a:cubicBezTo>
                  <a:cubicBezTo>
                    <a:pt x="64" y="174"/>
                    <a:pt x="62" y="176"/>
                    <a:pt x="58" y="177"/>
                  </a:cubicBezTo>
                  <a:cubicBezTo>
                    <a:pt x="53" y="177"/>
                    <a:pt x="53" y="177"/>
                    <a:pt x="53" y="177"/>
                  </a:cubicBezTo>
                  <a:cubicBezTo>
                    <a:pt x="44" y="174"/>
                    <a:pt x="44" y="174"/>
                    <a:pt x="44" y="174"/>
                  </a:cubicBezTo>
                  <a:cubicBezTo>
                    <a:pt x="44" y="174"/>
                    <a:pt x="44" y="174"/>
                    <a:pt x="44" y="174"/>
                  </a:cubicBezTo>
                  <a:cubicBezTo>
                    <a:pt x="44" y="174"/>
                    <a:pt x="44" y="174"/>
                    <a:pt x="44" y="174"/>
                  </a:cubicBezTo>
                  <a:cubicBezTo>
                    <a:pt x="35" y="169"/>
                    <a:pt x="35" y="169"/>
                    <a:pt x="35" y="169"/>
                  </a:cubicBezTo>
                  <a:cubicBezTo>
                    <a:pt x="32" y="169"/>
                    <a:pt x="32" y="169"/>
                    <a:pt x="32" y="169"/>
                  </a:cubicBezTo>
                  <a:cubicBezTo>
                    <a:pt x="22" y="183"/>
                    <a:pt x="22" y="183"/>
                    <a:pt x="22" y="183"/>
                  </a:cubicBezTo>
                  <a:cubicBezTo>
                    <a:pt x="20" y="188"/>
                    <a:pt x="20" y="188"/>
                    <a:pt x="20" y="188"/>
                  </a:cubicBezTo>
                  <a:cubicBezTo>
                    <a:pt x="20" y="196"/>
                    <a:pt x="20" y="196"/>
                    <a:pt x="20" y="196"/>
                  </a:cubicBezTo>
                  <a:cubicBezTo>
                    <a:pt x="24" y="203"/>
                    <a:pt x="24" y="203"/>
                    <a:pt x="24" y="203"/>
                  </a:cubicBezTo>
                  <a:cubicBezTo>
                    <a:pt x="24" y="204"/>
                    <a:pt x="24" y="204"/>
                    <a:pt x="24" y="204"/>
                  </a:cubicBezTo>
                  <a:cubicBezTo>
                    <a:pt x="24" y="204"/>
                    <a:pt x="24" y="204"/>
                    <a:pt x="24" y="204"/>
                  </a:cubicBezTo>
                  <a:cubicBezTo>
                    <a:pt x="24" y="204"/>
                    <a:pt x="24" y="204"/>
                    <a:pt x="24" y="204"/>
                  </a:cubicBezTo>
                  <a:cubicBezTo>
                    <a:pt x="26" y="210"/>
                    <a:pt x="26" y="210"/>
                    <a:pt x="26" y="210"/>
                  </a:cubicBezTo>
                  <a:cubicBezTo>
                    <a:pt x="26" y="211"/>
                    <a:pt x="26" y="211"/>
                    <a:pt x="26" y="211"/>
                  </a:cubicBezTo>
                  <a:cubicBezTo>
                    <a:pt x="26" y="220"/>
                    <a:pt x="26" y="220"/>
                    <a:pt x="26" y="220"/>
                  </a:cubicBezTo>
                  <a:cubicBezTo>
                    <a:pt x="26" y="221"/>
                    <a:pt x="26" y="221"/>
                    <a:pt x="26" y="221"/>
                  </a:cubicBezTo>
                  <a:cubicBezTo>
                    <a:pt x="27" y="222"/>
                    <a:pt x="27" y="222"/>
                    <a:pt x="27" y="22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8" y="223"/>
                    <a:pt x="8" y="223"/>
                    <a:pt x="8" y="223"/>
                  </a:cubicBezTo>
                  <a:cubicBezTo>
                    <a:pt x="3" y="227"/>
                    <a:pt x="3" y="227"/>
                    <a:pt x="3" y="227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1" y="231"/>
                    <a:pt x="1" y="231"/>
                    <a:pt x="1" y="231"/>
                  </a:cubicBezTo>
                  <a:cubicBezTo>
                    <a:pt x="3" y="243"/>
                    <a:pt x="3" y="243"/>
                    <a:pt x="3" y="243"/>
                  </a:cubicBezTo>
                  <a:cubicBezTo>
                    <a:pt x="4" y="243"/>
                    <a:pt x="4" y="243"/>
                    <a:pt x="4" y="243"/>
                  </a:cubicBezTo>
                  <a:cubicBezTo>
                    <a:pt x="4" y="248"/>
                    <a:pt x="4" y="248"/>
                    <a:pt x="4" y="248"/>
                  </a:cubicBezTo>
                  <a:cubicBezTo>
                    <a:pt x="6" y="254"/>
                    <a:pt x="6" y="254"/>
                    <a:pt x="6" y="254"/>
                  </a:cubicBezTo>
                  <a:cubicBezTo>
                    <a:pt x="15" y="259"/>
                    <a:pt x="15" y="259"/>
                    <a:pt x="15" y="259"/>
                  </a:cubicBezTo>
                  <a:cubicBezTo>
                    <a:pt x="27" y="256"/>
                    <a:pt x="27" y="256"/>
                    <a:pt x="27" y="256"/>
                  </a:cubicBezTo>
                  <a:cubicBezTo>
                    <a:pt x="33" y="252"/>
                    <a:pt x="33" y="252"/>
                    <a:pt x="33" y="252"/>
                  </a:cubicBezTo>
                  <a:cubicBezTo>
                    <a:pt x="34" y="252"/>
                    <a:pt x="34" y="252"/>
                    <a:pt x="34" y="252"/>
                  </a:cubicBezTo>
                  <a:cubicBezTo>
                    <a:pt x="40" y="252"/>
                    <a:pt x="40" y="252"/>
                    <a:pt x="40" y="252"/>
                  </a:cubicBezTo>
                  <a:cubicBezTo>
                    <a:pt x="43" y="260"/>
                    <a:pt x="43" y="260"/>
                    <a:pt x="43" y="260"/>
                  </a:cubicBezTo>
                  <a:cubicBezTo>
                    <a:pt x="45" y="262"/>
                    <a:pt x="46" y="264"/>
                    <a:pt x="47" y="266"/>
                  </a:cubicBezTo>
                  <a:cubicBezTo>
                    <a:pt x="50" y="266"/>
                    <a:pt x="50" y="266"/>
                    <a:pt x="50" y="266"/>
                  </a:cubicBezTo>
                  <a:cubicBezTo>
                    <a:pt x="51" y="266"/>
                    <a:pt x="51" y="266"/>
                    <a:pt x="51" y="266"/>
                  </a:cubicBezTo>
                  <a:cubicBezTo>
                    <a:pt x="52" y="266"/>
                    <a:pt x="52" y="266"/>
                    <a:pt x="52" y="266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58" y="260"/>
                    <a:pt x="58" y="260"/>
                    <a:pt x="58" y="260"/>
                  </a:cubicBezTo>
                  <a:cubicBezTo>
                    <a:pt x="63" y="270"/>
                    <a:pt x="63" y="270"/>
                    <a:pt x="63" y="270"/>
                  </a:cubicBezTo>
                  <a:cubicBezTo>
                    <a:pt x="68" y="273"/>
                    <a:pt x="68" y="273"/>
                    <a:pt x="68" y="273"/>
                  </a:cubicBezTo>
                  <a:cubicBezTo>
                    <a:pt x="76" y="273"/>
                    <a:pt x="76" y="273"/>
                    <a:pt x="76" y="273"/>
                  </a:cubicBezTo>
                  <a:cubicBezTo>
                    <a:pt x="82" y="272"/>
                    <a:pt x="82" y="272"/>
                    <a:pt x="82" y="272"/>
                  </a:cubicBezTo>
                  <a:cubicBezTo>
                    <a:pt x="84" y="272"/>
                    <a:pt x="84" y="272"/>
                    <a:pt x="84" y="272"/>
                  </a:cubicBezTo>
                  <a:cubicBezTo>
                    <a:pt x="98" y="274"/>
                    <a:pt x="98" y="274"/>
                    <a:pt x="98" y="274"/>
                  </a:cubicBezTo>
                  <a:cubicBezTo>
                    <a:pt x="98" y="274"/>
                    <a:pt x="98" y="274"/>
                    <a:pt x="98" y="274"/>
                  </a:cubicBezTo>
                  <a:cubicBezTo>
                    <a:pt x="98" y="275"/>
                    <a:pt x="98" y="275"/>
                    <a:pt x="98" y="275"/>
                  </a:cubicBezTo>
                  <a:cubicBezTo>
                    <a:pt x="104" y="278"/>
                    <a:pt x="104" y="278"/>
                    <a:pt x="104" y="278"/>
                  </a:cubicBezTo>
                  <a:cubicBezTo>
                    <a:pt x="104" y="278"/>
                    <a:pt x="104" y="278"/>
                    <a:pt x="104" y="278"/>
                  </a:cubicBezTo>
                  <a:cubicBezTo>
                    <a:pt x="104" y="278"/>
                    <a:pt x="104" y="278"/>
                    <a:pt x="104" y="278"/>
                  </a:cubicBezTo>
                  <a:cubicBezTo>
                    <a:pt x="104" y="279"/>
                    <a:pt x="104" y="279"/>
                    <a:pt x="104" y="279"/>
                  </a:cubicBezTo>
                  <a:cubicBezTo>
                    <a:pt x="110" y="283"/>
                    <a:pt x="110" y="283"/>
                    <a:pt x="110" y="283"/>
                  </a:cubicBezTo>
                  <a:cubicBezTo>
                    <a:pt x="110" y="283"/>
                    <a:pt x="110" y="283"/>
                    <a:pt x="110" y="283"/>
                  </a:cubicBezTo>
                  <a:cubicBezTo>
                    <a:pt x="113" y="287"/>
                    <a:pt x="113" y="287"/>
                    <a:pt x="113" y="287"/>
                  </a:cubicBezTo>
                  <a:cubicBezTo>
                    <a:pt x="117" y="289"/>
                    <a:pt x="117" y="289"/>
                    <a:pt x="117" y="289"/>
                  </a:cubicBezTo>
                  <a:cubicBezTo>
                    <a:pt x="124" y="288"/>
                    <a:pt x="124" y="288"/>
                    <a:pt x="124" y="288"/>
                  </a:cubicBezTo>
                  <a:cubicBezTo>
                    <a:pt x="124" y="280"/>
                    <a:pt x="124" y="280"/>
                    <a:pt x="124" y="280"/>
                  </a:cubicBezTo>
                  <a:cubicBezTo>
                    <a:pt x="120" y="274"/>
                    <a:pt x="120" y="274"/>
                    <a:pt x="120" y="274"/>
                  </a:cubicBezTo>
                  <a:cubicBezTo>
                    <a:pt x="120" y="274"/>
                    <a:pt x="120" y="274"/>
                    <a:pt x="120" y="274"/>
                  </a:cubicBezTo>
                  <a:cubicBezTo>
                    <a:pt x="120" y="274"/>
                    <a:pt x="120" y="274"/>
                    <a:pt x="120" y="274"/>
                  </a:cubicBezTo>
                  <a:cubicBezTo>
                    <a:pt x="118" y="263"/>
                    <a:pt x="118" y="263"/>
                    <a:pt x="118" y="263"/>
                  </a:cubicBezTo>
                  <a:cubicBezTo>
                    <a:pt x="123" y="258"/>
                    <a:pt x="123" y="258"/>
                    <a:pt x="123" y="258"/>
                  </a:cubicBezTo>
                  <a:cubicBezTo>
                    <a:pt x="124" y="257"/>
                    <a:pt x="124" y="257"/>
                    <a:pt x="124" y="257"/>
                  </a:cubicBezTo>
                  <a:cubicBezTo>
                    <a:pt x="124" y="257"/>
                    <a:pt x="124" y="257"/>
                    <a:pt x="124" y="257"/>
                  </a:cubicBezTo>
                  <a:cubicBezTo>
                    <a:pt x="129" y="256"/>
                    <a:pt x="129" y="256"/>
                    <a:pt x="129" y="256"/>
                  </a:cubicBezTo>
                  <a:cubicBezTo>
                    <a:pt x="134" y="256"/>
                    <a:pt x="134" y="256"/>
                    <a:pt x="134" y="256"/>
                  </a:cubicBezTo>
                  <a:cubicBezTo>
                    <a:pt x="136" y="254"/>
                    <a:pt x="136" y="254"/>
                    <a:pt x="136" y="254"/>
                  </a:cubicBezTo>
                  <a:cubicBezTo>
                    <a:pt x="132" y="250"/>
                    <a:pt x="132" y="250"/>
                    <a:pt x="132" y="250"/>
                  </a:cubicBezTo>
                  <a:cubicBezTo>
                    <a:pt x="121" y="242"/>
                    <a:pt x="121" y="242"/>
                    <a:pt x="121" y="242"/>
                  </a:cubicBezTo>
                  <a:cubicBezTo>
                    <a:pt x="118" y="238"/>
                    <a:pt x="118" y="238"/>
                    <a:pt x="118" y="238"/>
                  </a:cubicBezTo>
                  <a:cubicBezTo>
                    <a:pt x="118" y="238"/>
                    <a:pt x="118" y="238"/>
                    <a:pt x="118" y="238"/>
                  </a:cubicBezTo>
                  <a:cubicBezTo>
                    <a:pt x="117" y="237"/>
                    <a:pt x="117" y="237"/>
                    <a:pt x="117" y="237"/>
                  </a:cubicBezTo>
                  <a:cubicBezTo>
                    <a:pt x="118" y="236"/>
                    <a:pt x="118" y="236"/>
                    <a:pt x="118" y="236"/>
                  </a:cubicBezTo>
                  <a:cubicBezTo>
                    <a:pt x="121" y="230"/>
                    <a:pt x="121" y="230"/>
                    <a:pt x="121" y="230"/>
                  </a:cubicBezTo>
                  <a:cubicBezTo>
                    <a:pt x="122" y="231"/>
                    <a:pt x="122" y="231"/>
                    <a:pt x="122" y="231"/>
                  </a:cubicBezTo>
                  <a:cubicBezTo>
                    <a:pt x="130" y="233"/>
                    <a:pt x="130" y="233"/>
                    <a:pt x="130" y="23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1" y="233"/>
                    <a:pt x="151" y="233"/>
                    <a:pt x="151" y="233"/>
                  </a:cubicBezTo>
                  <a:cubicBezTo>
                    <a:pt x="152" y="233"/>
                    <a:pt x="152" y="233"/>
                    <a:pt x="152" y="233"/>
                  </a:cubicBezTo>
                  <a:cubicBezTo>
                    <a:pt x="158" y="235"/>
                    <a:pt x="158" y="235"/>
                    <a:pt x="158" y="235"/>
                  </a:cubicBezTo>
                  <a:cubicBezTo>
                    <a:pt x="162" y="231"/>
                    <a:pt x="162" y="231"/>
                    <a:pt x="162" y="231"/>
                  </a:cubicBezTo>
                  <a:cubicBezTo>
                    <a:pt x="160" y="219"/>
                    <a:pt x="160" y="219"/>
                    <a:pt x="160" y="219"/>
                  </a:cubicBezTo>
                  <a:cubicBezTo>
                    <a:pt x="152" y="214"/>
                    <a:pt x="152" y="214"/>
                    <a:pt x="152" y="214"/>
                  </a:cubicBezTo>
                  <a:cubicBezTo>
                    <a:pt x="146" y="210"/>
                    <a:pt x="144" y="202"/>
                    <a:pt x="145" y="187"/>
                  </a:cubicBezTo>
                  <a:cubicBezTo>
                    <a:pt x="138" y="184"/>
                    <a:pt x="138" y="184"/>
                    <a:pt x="138" y="184"/>
                  </a:cubicBezTo>
                  <a:cubicBezTo>
                    <a:pt x="138" y="184"/>
                    <a:pt x="138" y="184"/>
                    <a:pt x="138" y="184"/>
                  </a:cubicBezTo>
                  <a:cubicBezTo>
                    <a:pt x="137" y="184"/>
                    <a:pt x="137" y="184"/>
                    <a:pt x="137" y="184"/>
                  </a:cubicBezTo>
                  <a:cubicBezTo>
                    <a:pt x="137" y="183"/>
                    <a:pt x="137" y="183"/>
                    <a:pt x="137" y="183"/>
                  </a:cubicBezTo>
                  <a:cubicBezTo>
                    <a:pt x="137" y="182"/>
                    <a:pt x="137" y="182"/>
                    <a:pt x="137" y="182"/>
                  </a:cubicBezTo>
                  <a:cubicBezTo>
                    <a:pt x="136" y="172"/>
                    <a:pt x="136" y="172"/>
                    <a:pt x="136" y="172"/>
                  </a:cubicBezTo>
                  <a:cubicBezTo>
                    <a:pt x="144" y="131"/>
                    <a:pt x="144" y="131"/>
                    <a:pt x="144" y="131"/>
                  </a:cubicBezTo>
                  <a:cubicBezTo>
                    <a:pt x="141" y="119"/>
                    <a:pt x="139" y="111"/>
                    <a:pt x="139" y="107"/>
                  </a:cubicBezTo>
                  <a:cubicBezTo>
                    <a:pt x="138" y="95"/>
                    <a:pt x="138" y="95"/>
                    <a:pt x="138" y="95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39" y="81"/>
                    <a:pt x="139" y="81"/>
                    <a:pt x="139" y="81"/>
                  </a:cubicBezTo>
                  <a:cubicBezTo>
                    <a:pt x="140" y="80"/>
                    <a:pt x="140" y="80"/>
                    <a:pt x="140" y="80"/>
                  </a:cubicBezTo>
                  <a:cubicBezTo>
                    <a:pt x="140" y="80"/>
                    <a:pt x="140" y="80"/>
                    <a:pt x="140" y="80"/>
                  </a:cubicBezTo>
                  <a:cubicBezTo>
                    <a:pt x="148" y="74"/>
                    <a:pt x="148" y="74"/>
                    <a:pt x="148" y="74"/>
                  </a:cubicBezTo>
                  <a:cubicBezTo>
                    <a:pt x="148" y="68"/>
                    <a:pt x="148" y="68"/>
                    <a:pt x="148" y="68"/>
                  </a:cubicBezTo>
                  <a:cubicBezTo>
                    <a:pt x="148" y="66"/>
                    <a:pt x="147" y="64"/>
                    <a:pt x="145" y="61"/>
                  </a:cubicBezTo>
                  <a:cubicBezTo>
                    <a:pt x="140" y="55"/>
                    <a:pt x="140" y="55"/>
                    <a:pt x="140" y="55"/>
                  </a:cubicBezTo>
                  <a:cubicBezTo>
                    <a:pt x="139" y="55"/>
                    <a:pt x="139" y="55"/>
                    <a:pt x="139" y="55"/>
                  </a:cubicBezTo>
                  <a:cubicBezTo>
                    <a:pt x="139" y="54"/>
                    <a:pt x="139" y="54"/>
                    <a:pt x="139" y="54"/>
                  </a:cubicBezTo>
                  <a:cubicBezTo>
                    <a:pt x="138" y="44"/>
                    <a:pt x="138" y="44"/>
                    <a:pt x="138" y="44"/>
                  </a:cubicBezTo>
                  <a:cubicBezTo>
                    <a:pt x="138" y="44"/>
                    <a:pt x="138" y="44"/>
                    <a:pt x="138" y="44"/>
                  </a:cubicBezTo>
                  <a:cubicBezTo>
                    <a:pt x="138" y="44"/>
                    <a:pt x="138" y="44"/>
                    <a:pt x="138" y="44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49" y="30"/>
                    <a:pt x="149" y="30"/>
                    <a:pt x="149" y="30"/>
                  </a:cubicBezTo>
                  <a:cubicBezTo>
                    <a:pt x="149" y="24"/>
                    <a:pt x="149" y="24"/>
                    <a:pt x="149" y="24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5" y="17"/>
                    <a:pt x="145" y="17"/>
                    <a:pt x="145" y="17"/>
                  </a:cubicBezTo>
                  <a:cubicBezTo>
                    <a:pt x="150" y="10"/>
                    <a:pt x="150" y="10"/>
                    <a:pt x="150" y="10"/>
                  </a:cubicBezTo>
                  <a:cubicBezTo>
                    <a:pt x="150" y="10"/>
                    <a:pt x="150" y="10"/>
                    <a:pt x="150" y="10"/>
                  </a:cubicBezTo>
                  <a:cubicBezTo>
                    <a:pt x="151" y="10"/>
                    <a:pt x="151" y="10"/>
                    <a:pt x="151" y="10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46" y="9"/>
                    <a:pt x="146" y="9"/>
                    <a:pt x="146" y="9"/>
                  </a:cubicBezTo>
                  <a:cubicBezTo>
                    <a:pt x="145" y="9"/>
                    <a:pt x="145" y="9"/>
                    <a:pt x="145" y="9"/>
                  </a:cubicBezTo>
                  <a:cubicBezTo>
                    <a:pt x="134" y="5"/>
                    <a:pt x="134" y="5"/>
                    <a:pt x="134" y="5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30" y="14"/>
                    <a:pt x="130" y="14"/>
                    <a:pt x="130" y="14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4" y="29"/>
                    <a:pt x="104" y="29"/>
                    <a:pt x="104" y="29"/>
                  </a:cubicBezTo>
                  <a:cubicBezTo>
                    <a:pt x="98" y="35"/>
                    <a:pt x="98" y="35"/>
                    <a:pt x="98" y="35"/>
                  </a:cubicBezTo>
                  <a:cubicBezTo>
                    <a:pt x="96" y="44"/>
                    <a:pt x="96" y="44"/>
                    <a:pt x="96" y="44"/>
                  </a:cubicBezTo>
                  <a:cubicBezTo>
                    <a:pt x="96" y="45"/>
                    <a:pt x="96" y="45"/>
                    <a:pt x="96" y="45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2" y="65"/>
                    <a:pt x="92" y="65"/>
                    <a:pt x="92" y="65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91" y="66"/>
                    <a:pt x="91" y="66"/>
                    <a:pt x="91" y="66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6" y="72"/>
                    <a:pt x="86" y="72"/>
                    <a:pt x="86" y="72"/>
                  </a:cubicBezTo>
                  <a:cubicBezTo>
                    <a:pt x="86" y="72"/>
                    <a:pt x="86" y="72"/>
                    <a:pt x="86" y="72"/>
                  </a:cubicBezTo>
                  <a:cubicBezTo>
                    <a:pt x="86" y="73"/>
                    <a:pt x="86" y="73"/>
                    <a:pt x="86" y="73"/>
                  </a:cubicBezTo>
                  <a:cubicBezTo>
                    <a:pt x="86" y="73"/>
                    <a:pt x="86" y="73"/>
                    <a:pt x="86" y="73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61" y="69"/>
                    <a:pt x="61" y="69"/>
                    <a:pt x="61" y="69"/>
                  </a:cubicBezTo>
                  <a:lnTo>
                    <a:pt x="54" y="66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2" name="Freeform 17"/>
            <p:cNvSpPr>
              <a:spLocks noChangeArrowheads="1"/>
            </p:cNvSpPr>
            <p:nvPr/>
          </p:nvSpPr>
          <p:spPr bwMode="auto">
            <a:xfrm>
              <a:off x="3886200" y="2778125"/>
              <a:ext cx="349250" cy="762000"/>
            </a:xfrm>
            <a:custGeom>
              <a:avLst/>
              <a:gdLst>
                <a:gd name="T0" fmla="*/ 2147483647 w 108"/>
                <a:gd name="T1" fmla="*/ 2147483647 h 237"/>
                <a:gd name="T2" fmla="*/ 2147483647 w 108"/>
                <a:gd name="T3" fmla="*/ 2147483647 h 237"/>
                <a:gd name="T4" fmla="*/ 2147483647 w 108"/>
                <a:gd name="T5" fmla="*/ 2147483647 h 237"/>
                <a:gd name="T6" fmla="*/ 2147483647 w 108"/>
                <a:gd name="T7" fmla="*/ 2147483647 h 237"/>
                <a:gd name="T8" fmla="*/ 2147483647 w 108"/>
                <a:gd name="T9" fmla="*/ 2147483647 h 237"/>
                <a:gd name="T10" fmla="*/ 2147483647 w 108"/>
                <a:gd name="T11" fmla="*/ 2147483647 h 237"/>
                <a:gd name="T12" fmla="*/ 2147483647 w 108"/>
                <a:gd name="T13" fmla="*/ 2147483647 h 237"/>
                <a:gd name="T14" fmla="*/ 2147483647 w 108"/>
                <a:gd name="T15" fmla="*/ 2147483647 h 237"/>
                <a:gd name="T16" fmla="*/ 2147483647 w 108"/>
                <a:gd name="T17" fmla="*/ 2147483647 h 237"/>
                <a:gd name="T18" fmla="*/ 2147483647 w 108"/>
                <a:gd name="T19" fmla="*/ 2147483647 h 237"/>
                <a:gd name="T20" fmla="*/ 2147483647 w 108"/>
                <a:gd name="T21" fmla="*/ 2147483647 h 237"/>
                <a:gd name="T22" fmla="*/ 2147483647 w 108"/>
                <a:gd name="T23" fmla="*/ 2147483647 h 237"/>
                <a:gd name="T24" fmla="*/ 2147483647 w 108"/>
                <a:gd name="T25" fmla="*/ 2147483647 h 237"/>
                <a:gd name="T26" fmla="*/ 2147483647 w 108"/>
                <a:gd name="T27" fmla="*/ 2147483647 h 237"/>
                <a:gd name="T28" fmla="*/ 2147483647 w 108"/>
                <a:gd name="T29" fmla="*/ 2147483647 h 237"/>
                <a:gd name="T30" fmla="*/ 2147483647 w 108"/>
                <a:gd name="T31" fmla="*/ 2147483647 h 237"/>
                <a:gd name="T32" fmla="*/ 2147483647 w 108"/>
                <a:gd name="T33" fmla="*/ 2147483647 h 237"/>
                <a:gd name="T34" fmla="*/ 2147483647 w 108"/>
                <a:gd name="T35" fmla="*/ 2147483647 h 237"/>
                <a:gd name="T36" fmla="*/ 2147483647 w 108"/>
                <a:gd name="T37" fmla="*/ 2147483647 h 237"/>
                <a:gd name="T38" fmla="*/ 2147483647 w 108"/>
                <a:gd name="T39" fmla="*/ 2147483647 h 237"/>
                <a:gd name="T40" fmla="*/ 2147483647 w 108"/>
                <a:gd name="T41" fmla="*/ 2147483647 h 237"/>
                <a:gd name="T42" fmla="*/ 2147483647 w 108"/>
                <a:gd name="T43" fmla="*/ 2147483647 h 237"/>
                <a:gd name="T44" fmla="*/ 2147483647 w 108"/>
                <a:gd name="T45" fmla="*/ 2147483647 h 237"/>
                <a:gd name="T46" fmla="*/ 2147483647 w 108"/>
                <a:gd name="T47" fmla="*/ 2147483647 h 237"/>
                <a:gd name="T48" fmla="*/ 2147483647 w 108"/>
                <a:gd name="T49" fmla="*/ 2147483647 h 237"/>
                <a:gd name="T50" fmla="*/ 2147483647 w 108"/>
                <a:gd name="T51" fmla="*/ 2147483647 h 237"/>
                <a:gd name="T52" fmla="*/ 2147483647 w 108"/>
                <a:gd name="T53" fmla="*/ 2147483647 h 237"/>
                <a:gd name="T54" fmla="*/ 2147483647 w 108"/>
                <a:gd name="T55" fmla="*/ 2147483647 h 237"/>
                <a:gd name="T56" fmla="*/ 2147483647 w 108"/>
                <a:gd name="T57" fmla="*/ 2147483647 h 237"/>
                <a:gd name="T58" fmla="*/ 2147483647 w 108"/>
                <a:gd name="T59" fmla="*/ 2147483647 h 237"/>
                <a:gd name="T60" fmla="*/ 2147483647 w 108"/>
                <a:gd name="T61" fmla="*/ 2147483647 h 237"/>
                <a:gd name="T62" fmla="*/ 2147483647 w 108"/>
                <a:gd name="T63" fmla="*/ 2147483647 h 237"/>
                <a:gd name="T64" fmla="*/ 2147483647 w 108"/>
                <a:gd name="T65" fmla="*/ 2147483647 h 237"/>
                <a:gd name="T66" fmla="*/ 2147483647 w 108"/>
                <a:gd name="T67" fmla="*/ 2147483647 h 237"/>
                <a:gd name="T68" fmla="*/ 2147483647 w 108"/>
                <a:gd name="T69" fmla="*/ 2147483647 h 237"/>
                <a:gd name="T70" fmla="*/ 2147483647 w 108"/>
                <a:gd name="T71" fmla="*/ 2147483647 h 237"/>
                <a:gd name="T72" fmla="*/ 2147483647 w 108"/>
                <a:gd name="T73" fmla="*/ 2147483647 h 237"/>
                <a:gd name="T74" fmla="*/ 2147483647 w 108"/>
                <a:gd name="T75" fmla="*/ 2147483647 h 237"/>
                <a:gd name="T76" fmla="*/ 2147483647 w 108"/>
                <a:gd name="T77" fmla="*/ 2147483647 h 237"/>
                <a:gd name="T78" fmla="*/ 2147483647 w 108"/>
                <a:gd name="T79" fmla="*/ 2147483647 h 237"/>
                <a:gd name="T80" fmla="*/ 2147483647 w 108"/>
                <a:gd name="T81" fmla="*/ 2147483647 h 237"/>
                <a:gd name="T82" fmla="*/ 2147483647 w 108"/>
                <a:gd name="T83" fmla="*/ 2147483647 h 23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8"/>
                <a:gd name="T127" fmla="*/ 0 h 237"/>
                <a:gd name="T128" fmla="*/ 108 w 108"/>
                <a:gd name="T129" fmla="*/ 237 h 23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8" h="237">
                  <a:moveTo>
                    <a:pt x="101" y="12"/>
                  </a:moveTo>
                  <a:cubicBezTo>
                    <a:pt x="102" y="10"/>
                    <a:pt x="102" y="10"/>
                    <a:pt x="102" y="10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11" y="116"/>
                    <a:pt x="12" y="120"/>
                    <a:pt x="12" y="122"/>
                  </a:cubicBezTo>
                  <a:cubicBezTo>
                    <a:pt x="12" y="131"/>
                    <a:pt x="12" y="131"/>
                    <a:pt x="12" y="131"/>
                  </a:cubicBezTo>
                  <a:cubicBezTo>
                    <a:pt x="12" y="131"/>
                    <a:pt x="12" y="131"/>
                    <a:pt x="12" y="131"/>
                  </a:cubicBezTo>
                  <a:cubicBezTo>
                    <a:pt x="11" y="132"/>
                    <a:pt x="11" y="132"/>
                    <a:pt x="11" y="132"/>
                  </a:cubicBezTo>
                  <a:cubicBezTo>
                    <a:pt x="3" y="138"/>
                    <a:pt x="3" y="138"/>
                    <a:pt x="3" y="138"/>
                  </a:cubicBezTo>
                  <a:cubicBezTo>
                    <a:pt x="2" y="150"/>
                    <a:pt x="2" y="150"/>
                    <a:pt x="2" y="150"/>
                  </a:cubicBezTo>
                  <a:cubicBezTo>
                    <a:pt x="3" y="162"/>
                    <a:pt x="3" y="162"/>
                    <a:pt x="3" y="162"/>
                  </a:cubicBezTo>
                  <a:cubicBezTo>
                    <a:pt x="3" y="166"/>
                    <a:pt x="5" y="173"/>
                    <a:pt x="9" y="184"/>
                  </a:cubicBezTo>
                  <a:cubicBezTo>
                    <a:pt x="9" y="185"/>
                    <a:pt x="9" y="185"/>
                    <a:pt x="9" y="185"/>
                  </a:cubicBezTo>
                  <a:cubicBezTo>
                    <a:pt x="9" y="186"/>
                    <a:pt x="9" y="186"/>
                    <a:pt x="9" y="186"/>
                  </a:cubicBezTo>
                  <a:cubicBezTo>
                    <a:pt x="0" y="226"/>
                    <a:pt x="0" y="226"/>
                    <a:pt x="0" y="226"/>
                  </a:cubicBezTo>
                  <a:cubicBezTo>
                    <a:pt x="1" y="234"/>
                    <a:pt x="1" y="234"/>
                    <a:pt x="1" y="234"/>
                  </a:cubicBezTo>
                  <a:cubicBezTo>
                    <a:pt x="7" y="237"/>
                    <a:pt x="7" y="237"/>
                    <a:pt x="7" y="237"/>
                  </a:cubicBezTo>
                  <a:cubicBezTo>
                    <a:pt x="16" y="228"/>
                    <a:pt x="16" y="228"/>
                    <a:pt x="16" y="228"/>
                  </a:cubicBezTo>
                  <a:cubicBezTo>
                    <a:pt x="16" y="228"/>
                    <a:pt x="16" y="228"/>
                    <a:pt x="16" y="228"/>
                  </a:cubicBezTo>
                  <a:cubicBezTo>
                    <a:pt x="17" y="228"/>
                    <a:pt x="17" y="228"/>
                    <a:pt x="17" y="228"/>
                  </a:cubicBezTo>
                  <a:cubicBezTo>
                    <a:pt x="48" y="216"/>
                    <a:pt x="48" y="216"/>
                    <a:pt x="48" y="216"/>
                  </a:cubicBezTo>
                  <a:cubicBezTo>
                    <a:pt x="56" y="208"/>
                    <a:pt x="56" y="208"/>
                    <a:pt x="56" y="208"/>
                  </a:cubicBezTo>
                  <a:cubicBezTo>
                    <a:pt x="56" y="208"/>
                    <a:pt x="56" y="208"/>
                    <a:pt x="56" y="208"/>
                  </a:cubicBezTo>
                  <a:cubicBezTo>
                    <a:pt x="57" y="208"/>
                    <a:pt x="57" y="208"/>
                    <a:pt x="57" y="208"/>
                  </a:cubicBezTo>
                  <a:cubicBezTo>
                    <a:pt x="58" y="208"/>
                    <a:pt x="58" y="208"/>
                    <a:pt x="58" y="208"/>
                  </a:cubicBezTo>
                  <a:cubicBezTo>
                    <a:pt x="75" y="210"/>
                    <a:pt x="75" y="210"/>
                    <a:pt x="75" y="210"/>
                  </a:cubicBezTo>
                  <a:cubicBezTo>
                    <a:pt x="78" y="210"/>
                    <a:pt x="83" y="208"/>
                    <a:pt x="90" y="204"/>
                  </a:cubicBezTo>
                  <a:cubicBezTo>
                    <a:pt x="90" y="196"/>
                    <a:pt x="90" y="196"/>
                    <a:pt x="90" y="196"/>
                  </a:cubicBezTo>
                  <a:cubicBezTo>
                    <a:pt x="91" y="196"/>
                    <a:pt x="91" y="196"/>
                    <a:pt x="91" y="196"/>
                  </a:cubicBezTo>
                  <a:cubicBezTo>
                    <a:pt x="91" y="196"/>
                    <a:pt x="91" y="196"/>
                    <a:pt x="91" y="196"/>
                  </a:cubicBezTo>
                  <a:cubicBezTo>
                    <a:pt x="96" y="191"/>
                    <a:pt x="96" y="191"/>
                    <a:pt x="96" y="191"/>
                  </a:cubicBezTo>
                  <a:cubicBezTo>
                    <a:pt x="95" y="186"/>
                    <a:pt x="95" y="186"/>
                    <a:pt x="95" y="186"/>
                  </a:cubicBezTo>
                  <a:cubicBezTo>
                    <a:pt x="95" y="186"/>
                    <a:pt x="95" y="186"/>
                    <a:pt x="95" y="186"/>
                  </a:cubicBezTo>
                  <a:cubicBezTo>
                    <a:pt x="95" y="185"/>
                    <a:pt x="95" y="185"/>
                    <a:pt x="95" y="185"/>
                  </a:cubicBezTo>
                  <a:cubicBezTo>
                    <a:pt x="95" y="184"/>
                    <a:pt x="95" y="184"/>
                    <a:pt x="95" y="184"/>
                  </a:cubicBezTo>
                  <a:cubicBezTo>
                    <a:pt x="95" y="184"/>
                    <a:pt x="95" y="184"/>
                    <a:pt x="95" y="184"/>
                  </a:cubicBezTo>
                  <a:cubicBezTo>
                    <a:pt x="97" y="182"/>
                    <a:pt x="97" y="181"/>
                    <a:pt x="96" y="180"/>
                  </a:cubicBezTo>
                  <a:cubicBezTo>
                    <a:pt x="94" y="177"/>
                    <a:pt x="95" y="174"/>
                    <a:pt x="97" y="170"/>
                  </a:cubicBezTo>
                  <a:cubicBezTo>
                    <a:pt x="99" y="168"/>
                    <a:pt x="99" y="168"/>
                    <a:pt x="99" y="168"/>
                  </a:cubicBezTo>
                  <a:cubicBezTo>
                    <a:pt x="99" y="168"/>
                    <a:pt x="99" y="168"/>
                    <a:pt x="99" y="168"/>
                  </a:cubicBezTo>
                  <a:cubicBezTo>
                    <a:pt x="98" y="162"/>
                    <a:pt x="98" y="162"/>
                    <a:pt x="98" y="162"/>
                  </a:cubicBezTo>
                  <a:cubicBezTo>
                    <a:pt x="92" y="155"/>
                    <a:pt x="92" y="155"/>
                    <a:pt x="92" y="155"/>
                  </a:cubicBezTo>
                  <a:cubicBezTo>
                    <a:pt x="90" y="153"/>
                    <a:pt x="89" y="150"/>
                    <a:pt x="91" y="147"/>
                  </a:cubicBezTo>
                  <a:cubicBezTo>
                    <a:pt x="92" y="145"/>
                    <a:pt x="93" y="142"/>
                    <a:pt x="95" y="140"/>
                  </a:cubicBezTo>
                  <a:cubicBezTo>
                    <a:pt x="96" y="134"/>
                    <a:pt x="96" y="134"/>
                    <a:pt x="96" y="134"/>
                  </a:cubicBezTo>
                  <a:cubicBezTo>
                    <a:pt x="96" y="134"/>
                    <a:pt x="96" y="134"/>
                    <a:pt x="96" y="134"/>
                  </a:cubicBezTo>
                  <a:cubicBezTo>
                    <a:pt x="96" y="134"/>
                    <a:pt x="96" y="134"/>
                    <a:pt x="96" y="134"/>
                  </a:cubicBezTo>
                  <a:cubicBezTo>
                    <a:pt x="101" y="124"/>
                    <a:pt x="101" y="124"/>
                    <a:pt x="101" y="124"/>
                  </a:cubicBezTo>
                  <a:cubicBezTo>
                    <a:pt x="102" y="120"/>
                    <a:pt x="102" y="120"/>
                    <a:pt x="102" y="120"/>
                  </a:cubicBezTo>
                  <a:cubicBezTo>
                    <a:pt x="108" y="108"/>
                    <a:pt x="108" y="108"/>
                    <a:pt x="108" y="108"/>
                  </a:cubicBezTo>
                  <a:cubicBezTo>
                    <a:pt x="104" y="100"/>
                    <a:pt x="104" y="100"/>
                    <a:pt x="104" y="100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88" y="85"/>
                    <a:pt x="88" y="85"/>
                    <a:pt x="88" y="85"/>
                  </a:cubicBezTo>
                  <a:cubicBezTo>
                    <a:pt x="88" y="85"/>
                    <a:pt x="88" y="85"/>
                    <a:pt x="88" y="85"/>
                  </a:cubicBezTo>
                  <a:cubicBezTo>
                    <a:pt x="88" y="84"/>
                    <a:pt x="88" y="84"/>
                    <a:pt x="88" y="84"/>
                  </a:cubicBezTo>
                  <a:cubicBezTo>
                    <a:pt x="90" y="73"/>
                    <a:pt x="90" y="73"/>
                    <a:pt x="90" y="73"/>
                  </a:cubicBezTo>
                  <a:cubicBezTo>
                    <a:pt x="90" y="73"/>
                    <a:pt x="90" y="73"/>
                    <a:pt x="90" y="73"/>
                  </a:cubicBezTo>
                  <a:cubicBezTo>
                    <a:pt x="90" y="73"/>
                    <a:pt x="90" y="73"/>
                    <a:pt x="90" y="73"/>
                  </a:cubicBezTo>
                  <a:cubicBezTo>
                    <a:pt x="92" y="65"/>
                    <a:pt x="92" y="65"/>
                    <a:pt x="92" y="65"/>
                  </a:cubicBezTo>
                  <a:cubicBezTo>
                    <a:pt x="92" y="62"/>
                    <a:pt x="92" y="60"/>
                    <a:pt x="94" y="58"/>
                  </a:cubicBezTo>
                  <a:cubicBezTo>
                    <a:pt x="94" y="58"/>
                    <a:pt x="96" y="57"/>
                    <a:pt x="97" y="57"/>
                  </a:cubicBezTo>
                  <a:cubicBezTo>
                    <a:pt x="104" y="56"/>
                    <a:pt x="104" y="56"/>
                    <a:pt x="104" y="56"/>
                  </a:cubicBezTo>
                  <a:cubicBezTo>
                    <a:pt x="106" y="51"/>
                    <a:pt x="106" y="51"/>
                    <a:pt x="106" y="51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92" y="28"/>
                    <a:pt x="92" y="28"/>
                    <a:pt x="92" y="28"/>
                  </a:cubicBezTo>
                  <a:cubicBezTo>
                    <a:pt x="91" y="27"/>
                    <a:pt x="91" y="27"/>
                    <a:pt x="91" y="27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0" y="14"/>
                    <a:pt x="90" y="14"/>
                    <a:pt x="90" y="14"/>
                  </a:cubicBezTo>
                  <a:lnTo>
                    <a:pt x="101" y="12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3" name="Freeform 18"/>
            <p:cNvSpPr>
              <a:spLocks noChangeArrowheads="1"/>
            </p:cNvSpPr>
            <p:nvPr/>
          </p:nvSpPr>
          <p:spPr bwMode="auto">
            <a:xfrm>
              <a:off x="3797300" y="4076700"/>
              <a:ext cx="555625" cy="641350"/>
            </a:xfrm>
            <a:custGeom>
              <a:avLst/>
              <a:gdLst>
                <a:gd name="T0" fmla="*/ 2147483647 w 173"/>
                <a:gd name="T1" fmla="*/ 2147483647 h 200"/>
                <a:gd name="T2" fmla="*/ 2147483647 w 173"/>
                <a:gd name="T3" fmla="*/ 2147483647 h 200"/>
                <a:gd name="T4" fmla="*/ 2147483647 w 173"/>
                <a:gd name="T5" fmla="*/ 2147483647 h 200"/>
                <a:gd name="T6" fmla="*/ 2147483647 w 173"/>
                <a:gd name="T7" fmla="*/ 2147483647 h 200"/>
                <a:gd name="T8" fmla="*/ 2147483647 w 173"/>
                <a:gd name="T9" fmla="*/ 2147483647 h 200"/>
                <a:gd name="T10" fmla="*/ 2147483647 w 173"/>
                <a:gd name="T11" fmla="*/ 2147483647 h 200"/>
                <a:gd name="T12" fmla="*/ 2147483647 w 173"/>
                <a:gd name="T13" fmla="*/ 2147483647 h 200"/>
                <a:gd name="T14" fmla="*/ 2147483647 w 173"/>
                <a:gd name="T15" fmla="*/ 2147483647 h 200"/>
                <a:gd name="T16" fmla="*/ 2147483647 w 173"/>
                <a:gd name="T17" fmla="*/ 2147483647 h 200"/>
                <a:gd name="T18" fmla="*/ 2147483647 w 173"/>
                <a:gd name="T19" fmla="*/ 2147483647 h 200"/>
                <a:gd name="T20" fmla="*/ 2147483647 w 173"/>
                <a:gd name="T21" fmla="*/ 2147483647 h 200"/>
                <a:gd name="T22" fmla="*/ 2147483647 w 173"/>
                <a:gd name="T23" fmla="*/ 2147483647 h 200"/>
                <a:gd name="T24" fmla="*/ 2147483647 w 173"/>
                <a:gd name="T25" fmla="*/ 2147483647 h 200"/>
                <a:gd name="T26" fmla="*/ 2147483647 w 173"/>
                <a:gd name="T27" fmla="*/ 0 h 200"/>
                <a:gd name="T28" fmla="*/ 2147483647 w 173"/>
                <a:gd name="T29" fmla="*/ 2147483647 h 200"/>
                <a:gd name="T30" fmla="*/ 2147483647 w 173"/>
                <a:gd name="T31" fmla="*/ 2147483647 h 200"/>
                <a:gd name="T32" fmla="*/ 2147483647 w 173"/>
                <a:gd name="T33" fmla="*/ 2147483647 h 200"/>
                <a:gd name="T34" fmla="*/ 2147483647 w 173"/>
                <a:gd name="T35" fmla="*/ 2147483647 h 200"/>
                <a:gd name="T36" fmla="*/ 2147483647 w 173"/>
                <a:gd name="T37" fmla="*/ 2147483647 h 200"/>
                <a:gd name="T38" fmla="*/ 2147483647 w 173"/>
                <a:gd name="T39" fmla="*/ 2147483647 h 200"/>
                <a:gd name="T40" fmla="*/ 2147483647 w 173"/>
                <a:gd name="T41" fmla="*/ 2147483647 h 200"/>
                <a:gd name="T42" fmla="*/ 2147483647 w 173"/>
                <a:gd name="T43" fmla="*/ 2147483647 h 200"/>
                <a:gd name="T44" fmla="*/ 2147483647 w 173"/>
                <a:gd name="T45" fmla="*/ 2147483647 h 200"/>
                <a:gd name="T46" fmla="*/ 2147483647 w 173"/>
                <a:gd name="T47" fmla="*/ 2147483647 h 200"/>
                <a:gd name="T48" fmla="*/ 2147483647 w 173"/>
                <a:gd name="T49" fmla="*/ 2147483647 h 200"/>
                <a:gd name="T50" fmla="*/ 2147483647 w 173"/>
                <a:gd name="T51" fmla="*/ 2147483647 h 200"/>
                <a:gd name="T52" fmla="*/ 2147483647 w 173"/>
                <a:gd name="T53" fmla="*/ 2147483647 h 200"/>
                <a:gd name="T54" fmla="*/ 2147483647 w 173"/>
                <a:gd name="T55" fmla="*/ 2147483647 h 200"/>
                <a:gd name="T56" fmla="*/ 2147483647 w 173"/>
                <a:gd name="T57" fmla="*/ 2147483647 h 200"/>
                <a:gd name="T58" fmla="*/ 2147483647 w 173"/>
                <a:gd name="T59" fmla="*/ 2147483647 h 200"/>
                <a:gd name="T60" fmla="*/ 2147483647 w 173"/>
                <a:gd name="T61" fmla="*/ 2147483647 h 200"/>
                <a:gd name="T62" fmla="*/ 2147483647 w 173"/>
                <a:gd name="T63" fmla="*/ 2147483647 h 200"/>
                <a:gd name="T64" fmla="*/ 2147483647 w 173"/>
                <a:gd name="T65" fmla="*/ 2147483647 h 200"/>
                <a:gd name="T66" fmla="*/ 2147483647 w 173"/>
                <a:gd name="T67" fmla="*/ 2147483647 h 200"/>
                <a:gd name="T68" fmla="*/ 2147483647 w 173"/>
                <a:gd name="T69" fmla="*/ 2147483647 h 200"/>
                <a:gd name="T70" fmla="*/ 2147483647 w 173"/>
                <a:gd name="T71" fmla="*/ 2147483647 h 200"/>
                <a:gd name="T72" fmla="*/ 2147483647 w 173"/>
                <a:gd name="T73" fmla="*/ 2147483647 h 200"/>
                <a:gd name="T74" fmla="*/ 2147483647 w 173"/>
                <a:gd name="T75" fmla="*/ 2147483647 h 200"/>
                <a:gd name="T76" fmla="*/ 2147483647 w 173"/>
                <a:gd name="T77" fmla="*/ 2147483647 h 200"/>
                <a:gd name="T78" fmla="*/ 2147483647 w 173"/>
                <a:gd name="T79" fmla="*/ 2147483647 h 200"/>
                <a:gd name="T80" fmla="*/ 2147483647 w 173"/>
                <a:gd name="T81" fmla="*/ 2147483647 h 200"/>
                <a:gd name="T82" fmla="*/ 2147483647 w 173"/>
                <a:gd name="T83" fmla="*/ 2147483647 h 200"/>
                <a:gd name="T84" fmla="*/ 2147483647 w 173"/>
                <a:gd name="T85" fmla="*/ 2147483647 h 200"/>
                <a:gd name="T86" fmla="*/ 2147483647 w 173"/>
                <a:gd name="T87" fmla="*/ 2147483647 h 200"/>
                <a:gd name="T88" fmla="*/ 2147483647 w 173"/>
                <a:gd name="T89" fmla="*/ 2147483647 h 200"/>
                <a:gd name="T90" fmla="*/ 2147483647 w 173"/>
                <a:gd name="T91" fmla="*/ 2147483647 h 200"/>
                <a:gd name="T92" fmla="*/ 2147483647 w 173"/>
                <a:gd name="T93" fmla="*/ 2147483647 h 200"/>
                <a:gd name="T94" fmla="*/ 2147483647 w 173"/>
                <a:gd name="T95" fmla="*/ 2147483647 h 200"/>
                <a:gd name="T96" fmla="*/ 2147483647 w 173"/>
                <a:gd name="T97" fmla="*/ 2147483647 h 20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3"/>
                <a:gd name="T148" fmla="*/ 0 h 200"/>
                <a:gd name="T149" fmla="*/ 173 w 173"/>
                <a:gd name="T150" fmla="*/ 200 h 20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3" h="200">
                  <a:moveTo>
                    <a:pt x="150" y="34"/>
                  </a:moveTo>
                  <a:cubicBezTo>
                    <a:pt x="150" y="34"/>
                    <a:pt x="150" y="34"/>
                    <a:pt x="150" y="34"/>
                  </a:cubicBezTo>
                  <a:cubicBezTo>
                    <a:pt x="150" y="34"/>
                    <a:pt x="150" y="34"/>
                    <a:pt x="150" y="34"/>
                  </a:cubicBezTo>
                  <a:cubicBezTo>
                    <a:pt x="150" y="33"/>
                    <a:pt x="150" y="33"/>
                    <a:pt x="150" y="33"/>
                  </a:cubicBezTo>
                  <a:cubicBezTo>
                    <a:pt x="146" y="27"/>
                    <a:pt x="146" y="27"/>
                    <a:pt x="146" y="27"/>
                  </a:cubicBezTo>
                  <a:cubicBezTo>
                    <a:pt x="146" y="26"/>
                    <a:pt x="146" y="26"/>
                    <a:pt x="146" y="26"/>
                  </a:cubicBezTo>
                  <a:cubicBezTo>
                    <a:pt x="146" y="26"/>
                    <a:pt x="146" y="26"/>
                    <a:pt x="146" y="26"/>
                  </a:cubicBezTo>
                  <a:cubicBezTo>
                    <a:pt x="147" y="16"/>
                    <a:pt x="147" y="16"/>
                    <a:pt x="147" y="16"/>
                  </a:cubicBezTo>
                  <a:cubicBezTo>
                    <a:pt x="147" y="15"/>
                    <a:pt x="146" y="14"/>
                    <a:pt x="143" y="12"/>
                  </a:cubicBezTo>
                  <a:cubicBezTo>
                    <a:pt x="141" y="12"/>
                    <a:pt x="141" y="12"/>
                    <a:pt x="141" y="12"/>
                  </a:cubicBezTo>
                  <a:cubicBezTo>
                    <a:pt x="137" y="17"/>
                    <a:pt x="137" y="17"/>
                    <a:pt x="137" y="17"/>
                  </a:cubicBezTo>
                  <a:cubicBezTo>
                    <a:pt x="136" y="17"/>
                    <a:pt x="136" y="17"/>
                    <a:pt x="136" y="17"/>
                  </a:cubicBezTo>
                  <a:cubicBezTo>
                    <a:pt x="136" y="17"/>
                    <a:pt x="136" y="17"/>
                    <a:pt x="136" y="17"/>
                  </a:cubicBezTo>
                  <a:cubicBezTo>
                    <a:pt x="126" y="22"/>
                    <a:pt x="126" y="22"/>
                    <a:pt x="126" y="22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26" y="11"/>
                    <a:pt x="126" y="11"/>
                    <a:pt x="126" y="11"/>
                  </a:cubicBezTo>
                  <a:cubicBezTo>
                    <a:pt x="125" y="7"/>
                    <a:pt x="125" y="7"/>
                    <a:pt x="125" y="7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3"/>
                    <a:pt x="92" y="13"/>
                    <a:pt x="92" y="13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0" y="76"/>
                    <a:pt x="9" y="79"/>
                    <a:pt x="9" y="83"/>
                  </a:cubicBezTo>
                  <a:cubicBezTo>
                    <a:pt x="13" y="99"/>
                    <a:pt x="13" y="99"/>
                    <a:pt x="13" y="99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5" y="104"/>
                    <a:pt x="1" y="107"/>
                    <a:pt x="1" y="109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12" y="111"/>
                    <a:pt x="15" y="113"/>
                    <a:pt x="16" y="117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6" y="127"/>
                    <a:pt x="16" y="127"/>
                    <a:pt x="16" y="127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4" y="129"/>
                    <a:pt x="14" y="130"/>
                    <a:pt x="14" y="132"/>
                  </a:cubicBezTo>
                  <a:cubicBezTo>
                    <a:pt x="12" y="141"/>
                    <a:pt x="12" y="141"/>
                    <a:pt x="12" y="141"/>
                  </a:cubicBezTo>
                  <a:cubicBezTo>
                    <a:pt x="13" y="144"/>
                    <a:pt x="14" y="146"/>
                    <a:pt x="16" y="148"/>
                  </a:cubicBezTo>
                  <a:cubicBezTo>
                    <a:pt x="24" y="158"/>
                    <a:pt x="24" y="158"/>
                    <a:pt x="24" y="158"/>
                  </a:cubicBezTo>
                  <a:cubicBezTo>
                    <a:pt x="32" y="152"/>
                    <a:pt x="32" y="152"/>
                    <a:pt x="32" y="152"/>
                  </a:cubicBezTo>
                  <a:cubicBezTo>
                    <a:pt x="38" y="151"/>
                    <a:pt x="38" y="151"/>
                    <a:pt x="38" y="151"/>
                  </a:cubicBezTo>
                  <a:cubicBezTo>
                    <a:pt x="38" y="151"/>
                    <a:pt x="38" y="151"/>
                    <a:pt x="38" y="151"/>
                  </a:cubicBezTo>
                  <a:cubicBezTo>
                    <a:pt x="38" y="152"/>
                    <a:pt x="38" y="152"/>
                    <a:pt x="38" y="152"/>
                  </a:cubicBezTo>
                  <a:cubicBezTo>
                    <a:pt x="42" y="153"/>
                    <a:pt x="42" y="153"/>
                    <a:pt x="42" y="153"/>
                  </a:cubicBezTo>
                  <a:cubicBezTo>
                    <a:pt x="44" y="153"/>
                    <a:pt x="45" y="152"/>
                    <a:pt x="46" y="151"/>
                  </a:cubicBezTo>
                  <a:cubicBezTo>
                    <a:pt x="50" y="146"/>
                    <a:pt x="50" y="146"/>
                    <a:pt x="50" y="146"/>
                  </a:cubicBezTo>
                  <a:cubicBezTo>
                    <a:pt x="49" y="143"/>
                    <a:pt x="49" y="143"/>
                    <a:pt x="49" y="143"/>
                  </a:cubicBezTo>
                  <a:cubicBezTo>
                    <a:pt x="50" y="142"/>
                    <a:pt x="51" y="141"/>
                    <a:pt x="52" y="140"/>
                  </a:cubicBezTo>
                  <a:cubicBezTo>
                    <a:pt x="62" y="140"/>
                    <a:pt x="62" y="140"/>
                    <a:pt x="62" y="140"/>
                  </a:cubicBezTo>
                  <a:cubicBezTo>
                    <a:pt x="64" y="141"/>
                    <a:pt x="65" y="140"/>
                    <a:pt x="65" y="140"/>
                  </a:cubicBezTo>
                  <a:cubicBezTo>
                    <a:pt x="66" y="137"/>
                    <a:pt x="67" y="136"/>
                    <a:pt x="68" y="135"/>
                  </a:cubicBezTo>
                  <a:cubicBezTo>
                    <a:pt x="70" y="135"/>
                    <a:pt x="72" y="135"/>
                    <a:pt x="73" y="136"/>
                  </a:cubicBezTo>
                  <a:cubicBezTo>
                    <a:pt x="76" y="139"/>
                    <a:pt x="78" y="141"/>
                    <a:pt x="78" y="144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2"/>
                  </a:cubicBezTo>
                  <a:cubicBezTo>
                    <a:pt x="81" y="154"/>
                    <a:pt x="82" y="156"/>
                    <a:pt x="82" y="158"/>
                  </a:cubicBezTo>
                  <a:cubicBezTo>
                    <a:pt x="81" y="165"/>
                    <a:pt x="81" y="165"/>
                    <a:pt x="81" y="165"/>
                  </a:cubicBezTo>
                  <a:cubicBezTo>
                    <a:pt x="80" y="169"/>
                    <a:pt x="78" y="172"/>
                    <a:pt x="77" y="172"/>
                  </a:cubicBezTo>
                  <a:cubicBezTo>
                    <a:pt x="77" y="172"/>
                    <a:pt x="77" y="172"/>
                    <a:pt x="77" y="172"/>
                  </a:cubicBezTo>
                  <a:cubicBezTo>
                    <a:pt x="71" y="185"/>
                    <a:pt x="71" y="185"/>
                    <a:pt x="71" y="185"/>
                  </a:cubicBezTo>
                  <a:cubicBezTo>
                    <a:pt x="73" y="186"/>
                    <a:pt x="73" y="186"/>
                    <a:pt x="73" y="186"/>
                  </a:cubicBezTo>
                  <a:cubicBezTo>
                    <a:pt x="82" y="186"/>
                    <a:pt x="82" y="186"/>
                    <a:pt x="82" y="186"/>
                  </a:cubicBezTo>
                  <a:cubicBezTo>
                    <a:pt x="84" y="187"/>
                    <a:pt x="84" y="187"/>
                    <a:pt x="84" y="187"/>
                  </a:cubicBezTo>
                  <a:cubicBezTo>
                    <a:pt x="84" y="188"/>
                    <a:pt x="84" y="188"/>
                    <a:pt x="84" y="188"/>
                  </a:cubicBezTo>
                  <a:cubicBezTo>
                    <a:pt x="82" y="192"/>
                    <a:pt x="82" y="195"/>
                    <a:pt x="82" y="197"/>
                  </a:cubicBezTo>
                  <a:cubicBezTo>
                    <a:pt x="86" y="199"/>
                    <a:pt x="88" y="200"/>
                    <a:pt x="89" y="199"/>
                  </a:cubicBezTo>
                  <a:cubicBezTo>
                    <a:pt x="94" y="197"/>
                    <a:pt x="94" y="197"/>
                    <a:pt x="94" y="197"/>
                  </a:cubicBezTo>
                  <a:cubicBezTo>
                    <a:pt x="97" y="196"/>
                    <a:pt x="97" y="196"/>
                    <a:pt x="97" y="196"/>
                  </a:cubicBezTo>
                  <a:cubicBezTo>
                    <a:pt x="102" y="196"/>
                    <a:pt x="102" y="196"/>
                    <a:pt x="102" y="196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8" y="183"/>
                    <a:pt x="108" y="183"/>
                    <a:pt x="108" y="183"/>
                  </a:cubicBezTo>
                  <a:cubicBezTo>
                    <a:pt x="107" y="181"/>
                    <a:pt x="108" y="179"/>
                    <a:pt x="108" y="178"/>
                  </a:cubicBezTo>
                  <a:cubicBezTo>
                    <a:pt x="110" y="177"/>
                    <a:pt x="113" y="177"/>
                    <a:pt x="118" y="180"/>
                  </a:cubicBezTo>
                  <a:cubicBezTo>
                    <a:pt x="128" y="186"/>
                    <a:pt x="128" y="186"/>
                    <a:pt x="128" y="186"/>
                  </a:cubicBezTo>
                  <a:cubicBezTo>
                    <a:pt x="131" y="188"/>
                    <a:pt x="133" y="189"/>
                    <a:pt x="135" y="189"/>
                  </a:cubicBezTo>
                  <a:cubicBezTo>
                    <a:pt x="135" y="188"/>
                    <a:pt x="135" y="188"/>
                    <a:pt x="135" y="188"/>
                  </a:cubicBezTo>
                  <a:cubicBezTo>
                    <a:pt x="136" y="187"/>
                    <a:pt x="135" y="184"/>
                    <a:pt x="133" y="180"/>
                  </a:cubicBezTo>
                  <a:cubicBezTo>
                    <a:pt x="128" y="172"/>
                    <a:pt x="128" y="172"/>
                    <a:pt x="128" y="172"/>
                  </a:cubicBezTo>
                  <a:cubicBezTo>
                    <a:pt x="128" y="171"/>
                    <a:pt x="128" y="171"/>
                    <a:pt x="128" y="171"/>
                  </a:cubicBezTo>
                  <a:cubicBezTo>
                    <a:pt x="128" y="171"/>
                    <a:pt x="128" y="171"/>
                    <a:pt x="128" y="171"/>
                  </a:cubicBezTo>
                  <a:cubicBezTo>
                    <a:pt x="128" y="170"/>
                    <a:pt x="128" y="170"/>
                    <a:pt x="128" y="170"/>
                  </a:cubicBezTo>
                  <a:cubicBezTo>
                    <a:pt x="134" y="163"/>
                    <a:pt x="139" y="160"/>
                    <a:pt x="146" y="163"/>
                  </a:cubicBezTo>
                  <a:cubicBezTo>
                    <a:pt x="160" y="170"/>
                    <a:pt x="160" y="170"/>
                    <a:pt x="160" y="170"/>
                  </a:cubicBezTo>
                  <a:cubicBezTo>
                    <a:pt x="166" y="166"/>
                    <a:pt x="166" y="166"/>
                    <a:pt x="166" y="166"/>
                  </a:cubicBezTo>
                  <a:cubicBezTo>
                    <a:pt x="167" y="166"/>
                    <a:pt x="167" y="166"/>
                    <a:pt x="167" y="166"/>
                  </a:cubicBezTo>
                  <a:cubicBezTo>
                    <a:pt x="167" y="165"/>
                    <a:pt x="167" y="165"/>
                    <a:pt x="167" y="165"/>
                  </a:cubicBezTo>
                  <a:cubicBezTo>
                    <a:pt x="167" y="165"/>
                    <a:pt x="167" y="165"/>
                    <a:pt x="167" y="165"/>
                  </a:cubicBezTo>
                  <a:cubicBezTo>
                    <a:pt x="166" y="164"/>
                    <a:pt x="166" y="164"/>
                    <a:pt x="166" y="164"/>
                  </a:cubicBezTo>
                  <a:cubicBezTo>
                    <a:pt x="166" y="164"/>
                    <a:pt x="166" y="164"/>
                    <a:pt x="166" y="164"/>
                  </a:cubicBezTo>
                  <a:cubicBezTo>
                    <a:pt x="167" y="163"/>
                    <a:pt x="167" y="163"/>
                    <a:pt x="167" y="163"/>
                  </a:cubicBezTo>
                  <a:cubicBezTo>
                    <a:pt x="172" y="155"/>
                    <a:pt x="173" y="149"/>
                    <a:pt x="172" y="146"/>
                  </a:cubicBezTo>
                  <a:cubicBezTo>
                    <a:pt x="170" y="143"/>
                    <a:pt x="168" y="142"/>
                    <a:pt x="167" y="142"/>
                  </a:cubicBezTo>
                  <a:cubicBezTo>
                    <a:pt x="166" y="142"/>
                    <a:pt x="166" y="142"/>
                    <a:pt x="166" y="142"/>
                  </a:cubicBezTo>
                  <a:cubicBezTo>
                    <a:pt x="165" y="138"/>
                    <a:pt x="165" y="138"/>
                    <a:pt x="165" y="138"/>
                  </a:cubicBezTo>
                  <a:cubicBezTo>
                    <a:pt x="166" y="138"/>
                    <a:pt x="166" y="138"/>
                    <a:pt x="166" y="138"/>
                  </a:cubicBezTo>
                  <a:cubicBezTo>
                    <a:pt x="168" y="136"/>
                    <a:pt x="170" y="135"/>
                    <a:pt x="170" y="134"/>
                  </a:cubicBezTo>
                  <a:cubicBezTo>
                    <a:pt x="169" y="132"/>
                    <a:pt x="169" y="132"/>
                    <a:pt x="169" y="132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5"/>
                    <a:pt x="163" y="125"/>
                    <a:pt x="163" y="125"/>
                  </a:cubicBezTo>
                  <a:cubicBezTo>
                    <a:pt x="160" y="116"/>
                    <a:pt x="160" y="116"/>
                    <a:pt x="160" y="116"/>
                  </a:cubicBezTo>
                  <a:cubicBezTo>
                    <a:pt x="158" y="110"/>
                    <a:pt x="158" y="104"/>
                    <a:pt x="158" y="98"/>
                  </a:cubicBezTo>
                  <a:cubicBezTo>
                    <a:pt x="158" y="94"/>
                    <a:pt x="158" y="94"/>
                    <a:pt x="158" y="94"/>
                  </a:cubicBezTo>
                  <a:cubicBezTo>
                    <a:pt x="154" y="98"/>
                    <a:pt x="154" y="98"/>
                    <a:pt x="154" y="98"/>
                  </a:cubicBezTo>
                  <a:cubicBezTo>
                    <a:pt x="151" y="102"/>
                    <a:pt x="151" y="102"/>
                    <a:pt x="151" y="102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50" y="84"/>
                    <a:pt x="150" y="84"/>
                    <a:pt x="150" y="84"/>
                  </a:cubicBezTo>
                  <a:cubicBezTo>
                    <a:pt x="150" y="84"/>
                    <a:pt x="150" y="84"/>
                    <a:pt x="150" y="84"/>
                  </a:cubicBezTo>
                  <a:cubicBezTo>
                    <a:pt x="159" y="71"/>
                    <a:pt x="165" y="64"/>
                    <a:pt x="167" y="62"/>
                  </a:cubicBezTo>
                  <a:cubicBezTo>
                    <a:pt x="163" y="50"/>
                    <a:pt x="163" y="50"/>
                    <a:pt x="163" y="50"/>
                  </a:cubicBezTo>
                  <a:cubicBezTo>
                    <a:pt x="162" y="44"/>
                    <a:pt x="161" y="40"/>
                    <a:pt x="161" y="38"/>
                  </a:cubicBezTo>
                  <a:cubicBezTo>
                    <a:pt x="154" y="35"/>
                    <a:pt x="154" y="35"/>
                    <a:pt x="154" y="35"/>
                  </a:cubicBezTo>
                  <a:lnTo>
                    <a:pt x="150" y="3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4" name="Freeform 19"/>
            <p:cNvSpPr>
              <a:spLocks noChangeArrowheads="1"/>
            </p:cNvSpPr>
            <p:nvPr/>
          </p:nvSpPr>
          <p:spPr bwMode="auto">
            <a:xfrm>
              <a:off x="3732213" y="3706813"/>
              <a:ext cx="784225" cy="492125"/>
            </a:xfrm>
            <a:custGeom>
              <a:avLst/>
              <a:gdLst>
                <a:gd name="T0" fmla="*/ 2147483647 w 244"/>
                <a:gd name="T1" fmla="*/ 2147483647 h 153"/>
                <a:gd name="T2" fmla="*/ 2147483647 w 244"/>
                <a:gd name="T3" fmla="*/ 2147483647 h 153"/>
                <a:gd name="T4" fmla="*/ 2147483647 w 244"/>
                <a:gd name="T5" fmla="*/ 2147483647 h 153"/>
                <a:gd name="T6" fmla="*/ 2147483647 w 244"/>
                <a:gd name="T7" fmla="*/ 2147483647 h 153"/>
                <a:gd name="T8" fmla="*/ 2147483647 w 244"/>
                <a:gd name="T9" fmla="*/ 2147483647 h 153"/>
                <a:gd name="T10" fmla="*/ 2147483647 w 244"/>
                <a:gd name="T11" fmla="*/ 2147483647 h 153"/>
                <a:gd name="T12" fmla="*/ 2147483647 w 244"/>
                <a:gd name="T13" fmla="*/ 2147483647 h 153"/>
                <a:gd name="T14" fmla="*/ 2147483647 w 244"/>
                <a:gd name="T15" fmla="*/ 2147483647 h 153"/>
                <a:gd name="T16" fmla="*/ 2147483647 w 244"/>
                <a:gd name="T17" fmla="*/ 2147483647 h 153"/>
                <a:gd name="T18" fmla="*/ 2147483647 w 244"/>
                <a:gd name="T19" fmla="*/ 2147483647 h 153"/>
                <a:gd name="T20" fmla="*/ 2147483647 w 244"/>
                <a:gd name="T21" fmla="*/ 2147483647 h 153"/>
                <a:gd name="T22" fmla="*/ 2147483647 w 244"/>
                <a:gd name="T23" fmla="*/ 2147483647 h 153"/>
                <a:gd name="T24" fmla="*/ 2147483647 w 244"/>
                <a:gd name="T25" fmla="*/ 2147483647 h 153"/>
                <a:gd name="T26" fmla="*/ 2147483647 w 244"/>
                <a:gd name="T27" fmla="*/ 2147483647 h 153"/>
                <a:gd name="T28" fmla="*/ 2147483647 w 244"/>
                <a:gd name="T29" fmla="*/ 2147483647 h 153"/>
                <a:gd name="T30" fmla="*/ 2147483647 w 244"/>
                <a:gd name="T31" fmla="*/ 2147483647 h 153"/>
                <a:gd name="T32" fmla="*/ 2147483647 w 244"/>
                <a:gd name="T33" fmla="*/ 2147483647 h 153"/>
                <a:gd name="T34" fmla="*/ 2147483647 w 244"/>
                <a:gd name="T35" fmla="*/ 2147483647 h 153"/>
                <a:gd name="T36" fmla="*/ 2147483647 w 244"/>
                <a:gd name="T37" fmla="*/ 2147483647 h 153"/>
                <a:gd name="T38" fmla="*/ 2147483647 w 244"/>
                <a:gd name="T39" fmla="*/ 2147483647 h 153"/>
                <a:gd name="T40" fmla="*/ 2147483647 w 244"/>
                <a:gd name="T41" fmla="*/ 2147483647 h 153"/>
                <a:gd name="T42" fmla="*/ 2147483647 w 244"/>
                <a:gd name="T43" fmla="*/ 2147483647 h 153"/>
                <a:gd name="T44" fmla="*/ 2147483647 w 244"/>
                <a:gd name="T45" fmla="*/ 2147483647 h 153"/>
                <a:gd name="T46" fmla="*/ 2147483647 w 244"/>
                <a:gd name="T47" fmla="*/ 2147483647 h 153"/>
                <a:gd name="T48" fmla="*/ 2147483647 w 244"/>
                <a:gd name="T49" fmla="*/ 2147483647 h 153"/>
                <a:gd name="T50" fmla="*/ 2147483647 w 244"/>
                <a:gd name="T51" fmla="*/ 2147483647 h 153"/>
                <a:gd name="T52" fmla="*/ 2147483647 w 244"/>
                <a:gd name="T53" fmla="*/ 2147483647 h 153"/>
                <a:gd name="T54" fmla="*/ 2147483647 w 244"/>
                <a:gd name="T55" fmla="*/ 2147483647 h 153"/>
                <a:gd name="T56" fmla="*/ 2147483647 w 244"/>
                <a:gd name="T57" fmla="*/ 2147483647 h 153"/>
                <a:gd name="T58" fmla="*/ 2147483647 w 244"/>
                <a:gd name="T59" fmla="*/ 2147483647 h 153"/>
                <a:gd name="T60" fmla="*/ 2147483647 w 244"/>
                <a:gd name="T61" fmla="*/ 2147483647 h 153"/>
                <a:gd name="T62" fmla="*/ 2147483647 w 244"/>
                <a:gd name="T63" fmla="*/ 2147483647 h 153"/>
                <a:gd name="T64" fmla="*/ 2147483647 w 244"/>
                <a:gd name="T65" fmla="*/ 2147483647 h 153"/>
                <a:gd name="T66" fmla="*/ 2147483647 w 244"/>
                <a:gd name="T67" fmla="*/ 2147483647 h 153"/>
                <a:gd name="T68" fmla="*/ 2147483647 w 244"/>
                <a:gd name="T69" fmla="*/ 2147483647 h 153"/>
                <a:gd name="T70" fmla="*/ 2147483647 w 244"/>
                <a:gd name="T71" fmla="*/ 2147483647 h 153"/>
                <a:gd name="T72" fmla="*/ 2147483647 w 244"/>
                <a:gd name="T73" fmla="*/ 2147483647 h 153"/>
                <a:gd name="T74" fmla="*/ 2147483647 w 244"/>
                <a:gd name="T75" fmla="*/ 2147483647 h 153"/>
                <a:gd name="T76" fmla="*/ 2147483647 w 244"/>
                <a:gd name="T77" fmla="*/ 2147483647 h 153"/>
                <a:gd name="T78" fmla="*/ 2147483647 w 244"/>
                <a:gd name="T79" fmla="*/ 2147483647 h 153"/>
                <a:gd name="T80" fmla="*/ 2147483647 w 244"/>
                <a:gd name="T81" fmla="*/ 2147483647 h 153"/>
                <a:gd name="T82" fmla="*/ 2147483647 w 244"/>
                <a:gd name="T83" fmla="*/ 2147483647 h 153"/>
                <a:gd name="T84" fmla="*/ 2147483647 w 244"/>
                <a:gd name="T85" fmla="*/ 2147483647 h 153"/>
                <a:gd name="T86" fmla="*/ 2147483647 w 244"/>
                <a:gd name="T87" fmla="*/ 2147483647 h 153"/>
                <a:gd name="T88" fmla="*/ 2147483647 w 244"/>
                <a:gd name="T89" fmla="*/ 2147483647 h 153"/>
                <a:gd name="T90" fmla="*/ 2147483647 w 244"/>
                <a:gd name="T91" fmla="*/ 0 h 153"/>
                <a:gd name="T92" fmla="*/ 2147483647 w 244"/>
                <a:gd name="T93" fmla="*/ 2147483647 h 153"/>
                <a:gd name="T94" fmla="*/ 2147483647 w 244"/>
                <a:gd name="T95" fmla="*/ 2147483647 h 15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44"/>
                <a:gd name="T145" fmla="*/ 0 h 153"/>
                <a:gd name="T146" fmla="*/ 244 w 244"/>
                <a:gd name="T147" fmla="*/ 153 h 15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44" h="153">
                  <a:moveTo>
                    <a:pt x="31" y="1"/>
                  </a:moveTo>
                  <a:cubicBezTo>
                    <a:pt x="30" y="2"/>
                    <a:pt x="30" y="2"/>
                    <a:pt x="30" y="2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44" y="57"/>
                    <a:pt x="44" y="57"/>
                    <a:pt x="44" y="5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53" y="81"/>
                    <a:pt x="52" y="83"/>
                    <a:pt x="52" y="85"/>
                  </a:cubicBezTo>
                  <a:cubicBezTo>
                    <a:pt x="50" y="87"/>
                    <a:pt x="46" y="90"/>
                    <a:pt x="40" y="92"/>
                  </a:cubicBezTo>
                  <a:cubicBezTo>
                    <a:pt x="27" y="100"/>
                    <a:pt x="27" y="100"/>
                    <a:pt x="27" y="100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4" y="116"/>
                    <a:pt x="4" y="116"/>
                    <a:pt x="4" y="116"/>
                  </a:cubicBezTo>
                  <a:cubicBezTo>
                    <a:pt x="4" y="116"/>
                    <a:pt x="4" y="116"/>
                    <a:pt x="4" y="116"/>
                  </a:cubicBezTo>
                  <a:cubicBezTo>
                    <a:pt x="4" y="117"/>
                    <a:pt x="4" y="117"/>
                    <a:pt x="4" y="117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19" y="143"/>
                    <a:pt x="19" y="143"/>
                    <a:pt x="19" y="143"/>
                  </a:cubicBezTo>
                  <a:cubicBezTo>
                    <a:pt x="20" y="143"/>
                    <a:pt x="20" y="143"/>
                    <a:pt x="20" y="143"/>
                  </a:cubicBezTo>
                  <a:cubicBezTo>
                    <a:pt x="20" y="143"/>
                    <a:pt x="20" y="143"/>
                    <a:pt x="20" y="143"/>
                  </a:cubicBezTo>
                  <a:cubicBezTo>
                    <a:pt x="20" y="143"/>
                    <a:pt x="20" y="143"/>
                    <a:pt x="20" y="143"/>
                  </a:cubicBezTo>
                  <a:cubicBezTo>
                    <a:pt x="25" y="153"/>
                    <a:pt x="25" y="153"/>
                    <a:pt x="25" y="153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30" y="139"/>
                    <a:pt x="30" y="139"/>
                    <a:pt x="30" y="139"/>
                  </a:cubicBezTo>
                  <a:cubicBezTo>
                    <a:pt x="30" y="139"/>
                    <a:pt x="30" y="139"/>
                    <a:pt x="30" y="139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9" y="123"/>
                    <a:pt x="49" y="123"/>
                    <a:pt x="49" y="123"/>
                  </a:cubicBezTo>
                  <a:cubicBezTo>
                    <a:pt x="50" y="123"/>
                    <a:pt x="50" y="123"/>
                    <a:pt x="50" y="123"/>
                  </a:cubicBezTo>
                  <a:cubicBezTo>
                    <a:pt x="56" y="127"/>
                    <a:pt x="56" y="127"/>
                    <a:pt x="56" y="127"/>
                  </a:cubicBezTo>
                  <a:cubicBezTo>
                    <a:pt x="64" y="126"/>
                    <a:pt x="64" y="126"/>
                    <a:pt x="64" y="126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71" y="111"/>
                    <a:pt x="71" y="111"/>
                    <a:pt x="71" y="111"/>
                  </a:cubicBezTo>
                  <a:cubicBezTo>
                    <a:pt x="79" y="111"/>
                    <a:pt x="79" y="111"/>
                    <a:pt x="79" y="111"/>
                  </a:cubicBezTo>
                  <a:cubicBezTo>
                    <a:pt x="80" y="111"/>
                    <a:pt x="80" y="111"/>
                    <a:pt x="80" y="111"/>
                  </a:cubicBezTo>
                  <a:cubicBezTo>
                    <a:pt x="80" y="111"/>
                    <a:pt x="80" y="111"/>
                    <a:pt x="80" y="111"/>
                  </a:cubicBezTo>
                  <a:cubicBezTo>
                    <a:pt x="96" y="119"/>
                    <a:pt x="96" y="119"/>
                    <a:pt x="96" y="119"/>
                  </a:cubicBezTo>
                  <a:cubicBezTo>
                    <a:pt x="109" y="121"/>
                    <a:pt x="109" y="121"/>
                    <a:pt x="109" y="121"/>
                  </a:cubicBezTo>
                  <a:cubicBezTo>
                    <a:pt x="110" y="121"/>
                    <a:pt x="110" y="121"/>
                    <a:pt x="110" y="121"/>
                  </a:cubicBezTo>
                  <a:cubicBezTo>
                    <a:pt x="110" y="121"/>
                    <a:pt x="110" y="121"/>
                    <a:pt x="110" y="121"/>
                  </a:cubicBezTo>
                  <a:cubicBezTo>
                    <a:pt x="110" y="121"/>
                    <a:pt x="110" y="121"/>
                    <a:pt x="110" y="121"/>
                  </a:cubicBezTo>
                  <a:cubicBezTo>
                    <a:pt x="114" y="125"/>
                    <a:pt x="114" y="125"/>
                    <a:pt x="114" y="125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5" y="131"/>
                    <a:pt x="125" y="131"/>
                    <a:pt x="125" y="131"/>
                  </a:cubicBezTo>
                  <a:cubicBezTo>
                    <a:pt x="127" y="132"/>
                    <a:pt x="127" y="132"/>
                    <a:pt x="127" y="132"/>
                  </a:cubicBezTo>
                  <a:cubicBezTo>
                    <a:pt x="132" y="128"/>
                    <a:pt x="132" y="128"/>
                    <a:pt x="132" y="128"/>
                  </a:cubicBezTo>
                  <a:cubicBezTo>
                    <a:pt x="132" y="127"/>
                    <a:pt x="132" y="127"/>
                    <a:pt x="132" y="127"/>
                  </a:cubicBezTo>
                  <a:cubicBezTo>
                    <a:pt x="138" y="122"/>
                    <a:pt x="138" y="122"/>
                    <a:pt x="138" y="122"/>
                  </a:cubicBezTo>
                  <a:cubicBezTo>
                    <a:pt x="142" y="115"/>
                    <a:pt x="142" y="115"/>
                    <a:pt x="142" y="115"/>
                  </a:cubicBezTo>
                  <a:cubicBezTo>
                    <a:pt x="148" y="119"/>
                    <a:pt x="148" y="119"/>
                    <a:pt x="148" y="119"/>
                  </a:cubicBezTo>
                  <a:cubicBezTo>
                    <a:pt x="148" y="119"/>
                    <a:pt x="148" y="119"/>
                    <a:pt x="148" y="119"/>
                  </a:cubicBezTo>
                  <a:cubicBezTo>
                    <a:pt x="148" y="120"/>
                    <a:pt x="148" y="120"/>
                    <a:pt x="148" y="120"/>
                  </a:cubicBezTo>
                  <a:cubicBezTo>
                    <a:pt x="150" y="125"/>
                    <a:pt x="150" y="125"/>
                    <a:pt x="150" y="125"/>
                  </a:cubicBezTo>
                  <a:cubicBezTo>
                    <a:pt x="150" y="126"/>
                    <a:pt x="150" y="126"/>
                    <a:pt x="150" y="126"/>
                  </a:cubicBezTo>
                  <a:cubicBezTo>
                    <a:pt x="149" y="129"/>
                    <a:pt x="149" y="129"/>
                    <a:pt x="149" y="129"/>
                  </a:cubicBezTo>
                  <a:cubicBezTo>
                    <a:pt x="150" y="130"/>
                    <a:pt x="150" y="130"/>
                    <a:pt x="150" y="130"/>
                  </a:cubicBezTo>
                  <a:cubicBezTo>
                    <a:pt x="154" y="128"/>
                    <a:pt x="154" y="128"/>
                    <a:pt x="154" y="128"/>
                  </a:cubicBezTo>
                  <a:cubicBezTo>
                    <a:pt x="159" y="123"/>
                    <a:pt x="159" y="123"/>
                    <a:pt x="159" y="123"/>
                  </a:cubicBezTo>
                  <a:cubicBezTo>
                    <a:pt x="164" y="123"/>
                    <a:pt x="164" y="123"/>
                    <a:pt x="164" y="123"/>
                  </a:cubicBezTo>
                  <a:cubicBezTo>
                    <a:pt x="164" y="123"/>
                    <a:pt x="164" y="123"/>
                    <a:pt x="164" y="123"/>
                  </a:cubicBezTo>
                  <a:cubicBezTo>
                    <a:pt x="165" y="123"/>
                    <a:pt x="165" y="123"/>
                    <a:pt x="165" y="123"/>
                  </a:cubicBezTo>
                  <a:cubicBezTo>
                    <a:pt x="168" y="125"/>
                    <a:pt x="168" y="125"/>
                    <a:pt x="168" y="125"/>
                  </a:cubicBezTo>
                  <a:cubicBezTo>
                    <a:pt x="171" y="128"/>
                    <a:pt x="172" y="130"/>
                    <a:pt x="171" y="132"/>
                  </a:cubicBezTo>
                  <a:cubicBezTo>
                    <a:pt x="170" y="141"/>
                    <a:pt x="170" y="141"/>
                    <a:pt x="170" y="141"/>
                  </a:cubicBezTo>
                  <a:cubicBezTo>
                    <a:pt x="173" y="145"/>
                    <a:pt x="173" y="145"/>
                    <a:pt x="173" y="145"/>
                  </a:cubicBezTo>
                  <a:cubicBezTo>
                    <a:pt x="174" y="145"/>
                    <a:pt x="174" y="145"/>
                    <a:pt x="174" y="145"/>
                  </a:cubicBezTo>
                  <a:cubicBezTo>
                    <a:pt x="183" y="135"/>
                    <a:pt x="190" y="130"/>
                    <a:pt x="194" y="130"/>
                  </a:cubicBezTo>
                  <a:cubicBezTo>
                    <a:pt x="204" y="130"/>
                    <a:pt x="204" y="130"/>
                    <a:pt x="204" y="130"/>
                  </a:cubicBezTo>
                  <a:cubicBezTo>
                    <a:pt x="207" y="125"/>
                    <a:pt x="207" y="125"/>
                    <a:pt x="207" y="125"/>
                  </a:cubicBezTo>
                  <a:cubicBezTo>
                    <a:pt x="215" y="121"/>
                    <a:pt x="215" y="121"/>
                    <a:pt x="215" y="121"/>
                  </a:cubicBezTo>
                  <a:cubicBezTo>
                    <a:pt x="216" y="121"/>
                    <a:pt x="216" y="121"/>
                    <a:pt x="216" y="121"/>
                  </a:cubicBezTo>
                  <a:cubicBezTo>
                    <a:pt x="226" y="120"/>
                    <a:pt x="226" y="120"/>
                    <a:pt x="226" y="120"/>
                  </a:cubicBezTo>
                  <a:cubicBezTo>
                    <a:pt x="237" y="114"/>
                    <a:pt x="237" y="114"/>
                    <a:pt x="237" y="114"/>
                  </a:cubicBezTo>
                  <a:cubicBezTo>
                    <a:pt x="237" y="114"/>
                    <a:pt x="237" y="114"/>
                    <a:pt x="237" y="114"/>
                  </a:cubicBezTo>
                  <a:cubicBezTo>
                    <a:pt x="244" y="114"/>
                    <a:pt x="244" y="114"/>
                    <a:pt x="244" y="114"/>
                  </a:cubicBezTo>
                  <a:cubicBezTo>
                    <a:pt x="242" y="111"/>
                    <a:pt x="242" y="111"/>
                    <a:pt x="242" y="111"/>
                  </a:cubicBezTo>
                  <a:cubicBezTo>
                    <a:pt x="243" y="110"/>
                    <a:pt x="243" y="110"/>
                    <a:pt x="243" y="110"/>
                  </a:cubicBezTo>
                  <a:cubicBezTo>
                    <a:pt x="244" y="108"/>
                    <a:pt x="244" y="108"/>
                    <a:pt x="244" y="108"/>
                  </a:cubicBezTo>
                  <a:cubicBezTo>
                    <a:pt x="230" y="77"/>
                    <a:pt x="230" y="77"/>
                    <a:pt x="230" y="77"/>
                  </a:cubicBezTo>
                  <a:cubicBezTo>
                    <a:pt x="230" y="76"/>
                    <a:pt x="230" y="76"/>
                    <a:pt x="230" y="76"/>
                  </a:cubicBezTo>
                  <a:cubicBezTo>
                    <a:pt x="229" y="75"/>
                    <a:pt x="229" y="75"/>
                    <a:pt x="229" y="75"/>
                  </a:cubicBezTo>
                  <a:cubicBezTo>
                    <a:pt x="236" y="67"/>
                    <a:pt x="236" y="67"/>
                    <a:pt x="236" y="67"/>
                  </a:cubicBezTo>
                  <a:cubicBezTo>
                    <a:pt x="234" y="65"/>
                    <a:pt x="234" y="65"/>
                    <a:pt x="234" y="65"/>
                  </a:cubicBezTo>
                  <a:cubicBezTo>
                    <a:pt x="223" y="63"/>
                    <a:pt x="223" y="63"/>
                    <a:pt x="223" y="63"/>
                  </a:cubicBezTo>
                  <a:cubicBezTo>
                    <a:pt x="222" y="63"/>
                    <a:pt x="222" y="63"/>
                    <a:pt x="222" y="63"/>
                  </a:cubicBezTo>
                  <a:cubicBezTo>
                    <a:pt x="222" y="63"/>
                    <a:pt x="222" y="63"/>
                    <a:pt x="222" y="63"/>
                  </a:cubicBezTo>
                  <a:cubicBezTo>
                    <a:pt x="222" y="62"/>
                    <a:pt x="222" y="62"/>
                    <a:pt x="222" y="62"/>
                  </a:cubicBezTo>
                  <a:cubicBezTo>
                    <a:pt x="215" y="55"/>
                    <a:pt x="215" y="55"/>
                    <a:pt x="215" y="55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214" y="54"/>
                    <a:pt x="214" y="54"/>
                    <a:pt x="214" y="54"/>
                  </a:cubicBezTo>
                  <a:cubicBezTo>
                    <a:pt x="208" y="50"/>
                    <a:pt x="208" y="50"/>
                    <a:pt x="208" y="50"/>
                  </a:cubicBezTo>
                  <a:cubicBezTo>
                    <a:pt x="206" y="53"/>
                    <a:pt x="203" y="56"/>
                    <a:pt x="200" y="57"/>
                  </a:cubicBezTo>
                  <a:cubicBezTo>
                    <a:pt x="197" y="58"/>
                    <a:pt x="192" y="55"/>
                    <a:pt x="186" y="47"/>
                  </a:cubicBezTo>
                  <a:cubicBezTo>
                    <a:pt x="183" y="43"/>
                    <a:pt x="183" y="43"/>
                    <a:pt x="183" y="43"/>
                  </a:cubicBezTo>
                  <a:cubicBezTo>
                    <a:pt x="183" y="43"/>
                    <a:pt x="180" y="43"/>
                    <a:pt x="176" y="45"/>
                  </a:cubicBezTo>
                  <a:cubicBezTo>
                    <a:pt x="169" y="47"/>
                    <a:pt x="164" y="48"/>
                    <a:pt x="162" y="47"/>
                  </a:cubicBezTo>
                  <a:cubicBezTo>
                    <a:pt x="160" y="45"/>
                    <a:pt x="160" y="41"/>
                    <a:pt x="160" y="35"/>
                  </a:cubicBezTo>
                  <a:cubicBezTo>
                    <a:pt x="161" y="31"/>
                    <a:pt x="160" y="29"/>
                    <a:pt x="160" y="27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3" y="23"/>
                    <a:pt x="99" y="21"/>
                    <a:pt x="97" y="19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86" y="15"/>
                    <a:pt x="80" y="10"/>
                    <a:pt x="72" y="0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5" name="Freeform 20"/>
            <p:cNvSpPr>
              <a:spLocks noChangeArrowheads="1"/>
            </p:cNvSpPr>
            <p:nvPr/>
          </p:nvSpPr>
          <p:spPr bwMode="auto">
            <a:xfrm>
              <a:off x="3905250" y="4610100"/>
              <a:ext cx="815975" cy="644525"/>
            </a:xfrm>
            <a:custGeom>
              <a:avLst/>
              <a:gdLst>
                <a:gd name="T0" fmla="*/ 2147483647 w 254"/>
                <a:gd name="T1" fmla="*/ 2147483647 h 201"/>
                <a:gd name="T2" fmla="*/ 2147483647 w 254"/>
                <a:gd name="T3" fmla="*/ 2147483647 h 201"/>
                <a:gd name="T4" fmla="*/ 2147483647 w 254"/>
                <a:gd name="T5" fmla="*/ 2147483647 h 201"/>
                <a:gd name="T6" fmla="*/ 2147483647 w 254"/>
                <a:gd name="T7" fmla="*/ 2147483647 h 201"/>
                <a:gd name="T8" fmla="*/ 2147483647 w 254"/>
                <a:gd name="T9" fmla="*/ 2147483647 h 201"/>
                <a:gd name="T10" fmla="*/ 2147483647 w 254"/>
                <a:gd name="T11" fmla="*/ 2147483647 h 201"/>
                <a:gd name="T12" fmla="*/ 2147483647 w 254"/>
                <a:gd name="T13" fmla="*/ 2147483647 h 201"/>
                <a:gd name="T14" fmla="*/ 2147483647 w 254"/>
                <a:gd name="T15" fmla="*/ 2147483647 h 201"/>
                <a:gd name="T16" fmla="*/ 2147483647 w 254"/>
                <a:gd name="T17" fmla="*/ 2147483647 h 201"/>
                <a:gd name="T18" fmla="*/ 2147483647 w 254"/>
                <a:gd name="T19" fmla="*/ 2147483647 h 201"/>
                <a:gd name="T20" fmla="*/ 2147483647 w 254"/>
                <a:gd name="T21" fmla="*/ 2147483647 h 201"/>
                <a:gd name="T22" fmla="*/ 2147483647 w 254"/>
                <a:gd name="T23" fmla="*/ 2147483647 h 201"/>
                <a:gd name="T24" fmla="*/ 2147483647 w 254"/>
                <a:gd name="T25" fmla="*/ 2147483647 h 201"/>
                <a:gd name="T26" fmla="*/ 2147483647 w 254"/>
                <a:gd name="T27" fmla="*/ 2147483647 h 201"/>
                <a:gd name="T28" fmla="*/ 2147483647 w 254"/>
                <a:gd name="T29" fmla="*/ 2147483647 h 201"/>
                <a:gd name="T30" fmla="*/ 2147483647 w 254"/>
                <a:gd name="T31" fmla="*/ 2147483647 h 201"/>
                <a:gd name="T32" fmla="*/ 2147483647 w 254"/>
                <a:gd name="T33" fmla="*/ 2147483647 h 201"/>
                <a:gd name="T34" fmla="*/ 2147483647 w 254"/>
                <a:gd name="T35" fmla="*/ 2147483647 h 201"/>
                <a:gd name="T36" fmla="*/ 2147483647 w 254"/>
                <a:gd name="T37" fmla="*/ 2147483647 h 201"/>
                <a:gd name="T38" fmla="*/ 2147483647 w 254"/>
                <a:gd name="T39" fmla="*/ 2147483647 h 201"/>
                <a:gd name="T40" fmla="*/ 2147483647 w 254"/>
                <a:gd name="T41" fmla="*/ 2147483647 h 201"/>
                <a:gd name="T42" fmla="*/ 2147483647 w 254"/>
                <a:gd name="T43" fmla="*/ 2147483647 h 201"/>
                <a:gd name="T44" fmla="*/ 2147483647 w 254"/>
                <a:gd name="T45" fmla="*/ 2147483647 h 201"/>
                <a:gd name="T46" fmla="*/ 2147483647 w 254"/>
                <a:gd name="T47" fmla="*/ 2147483647 h 201"/>
                <a:gd name="T48" fmla="*/ 2147483647 w 254"/>
                <a:gd name="T49" fmla="*/ 2147483647 h 201"/>
                <a:gd name="T50" fmla="*/ 2147483647 w 254"/>
                <a:gd name="T51" fmla="*/ 2147483647 h 201"/>
                <a:gd name="T52" fmla="*/ 2147483647 w 254"/>
                <a:gd name="T53" fmla="*/ 2147483647 h 201"/>
                <a:gd name="T54" fmla="*/ 2147483647 w 254"/>
                <a:gd name="T55" fmla="*/ 2147483647 h 201"/>
                <a:gd name="T56" fmla="*/ 2147483647 w 254"/>
                <a:gd name="T57" fmla="*/ 2147483647 h 201"/>
                <a:gd name="T58" fmla="*/ 2147483647 w 254"/>
                <a:gd name="T59" fmla="*/ 2147483647 h 201"/>
                <a:gd name="T60" fmla="*/ 2147483647 w 254"/>
                <a:gd name="T61" fmla="*/ 2147483647 h 201"/>
                <a:gd name="T62" fmla="*/ 2147483647 w 254"/>
                <a:gd name="T63" fmla="*/ 2147483647 h 201"/>
                <a:gd name="T64" fmla="*/ 2147483647 w 254"/>
                <a:gd name="T65" fmla="*/ 2147483647 h 201"/>
                <a:gd name="T66" fmla="*/ 2147483647 w 254"/>
                <a:gd name="T67" fmla="*/ 2147483647 h 201"/>
                <a:gd name="T68" fmla="*/ 2147483647 w 254"/>
                <a:gd name="T69" fmla="*/ 2147483647 h 201"/>
                <a:gd name="T70" fmla="*/ 2147483647 w 254"/>
                <a:gd name="T71" fmla="*/ 2147483647 h 201"/>
                <a:gd name="T72" fmla="*/ 2147483647 w 254"/>
                <a:gd name="T73" fmla="*/ 2147483647 h 201"/>
                <a:gd name="T74" fmla="*/ 2147483647 w 254"/>
                <a:gd name="T75" fmla="*/ 2147483647 h 201"/>
                <a:gd name="T76" fmla="*/ 2147483647 w 254"/>
                <a:gd name="T77" fmla="*/ 2147483647 h 201"/>
                <a:gd name="T78" fmla="*/ 2147483647 w 254"/>
                <a:gd name="T79" fmla="*/ 2147483647 h 201"/>
                <a:gd name="T80" fmla="*/ 2147483647 w 254"/>
                <a:gd name="T81" fmla="*/ 2147483647 h 201"/>
                <a:gd name="T82" fmla="*/ 2147483647 w 254"/>
                <a:gd name="T83" fmla="*/ 2147483647 h 201"/>
                <a:gd name="T84" fmla="*/ 2147483647 w 254"/>
                <a:gd name="T85" fmla="*/ 2147483647 h 201"/>
                <a:gd name="T86" fmla="*/ 2147483647 w 254"/>
                <a:gd name="T87" fmla="*/ 2147483647 h 201"/>
                <a:gd name="T88" fmla="*/ 2147483647 w 254"/>
                <a:gd name="T89" fmla="*/ 2147483647 h 201"/>
                <a:gd name="T90" fmla="*/ 2147483647 w 254"/>
                <a:gd name="T91" fmla="*/ 2147483647 h 201"/>
                <a:gd name="T92" fmla="*/ 2147483647 w 254"/>
                <a:gd name="T93" fmla="*/ 2147483647 h 201"/>
                <a:gd name="T94" fmla="*/ 2147483647 w 254"/>
                <a:gd name="T95" fmla="*/ 2147483647 h 201"/>
                <a:gd name="T96" fmla="*/ 2147483647 w 254"/>
                <a:gd name="T97" fmla="*/ 2147483647 h 20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54"/>
                <a:gd name="T148" fmla="*/ 0 h 201"/>
                <a:gd name="T149" fmla="*/ 254 w 254"/>
                <a:gd name="T150" fmla="*/ 201 h 20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54" h="201">
                  <a:moveTo>
                    <a:pt x="238" y="69"/>
                  </a:moveTo>
                  <a:cubicBezTo>
                    <a:pt x="242" y="68"/>
                    <a:pt x="244" y="67"/>
                    <a:pt x="244" y="65"/>
                  </a:cubicBezTo>
                  <a:cubicBezTo>
                    <a:pt x="244" y="64"/>
                    <a:pt x="244" y="64"/>
                    <a:pt x="244" y="64"/>
                  </a:cubicBezTo>
                  <a:cubicBezTo>
                    <a:pt x="245" y="63"/>
                    <a:pt x="245" y="63"/>
                    <a:pt x="245" y="63"/>
                  </a:cubicBezTo>
                  <a:cubicBezTo>
                    <a:pt x="246" y="63"/>
                    <a:pt x="246" y="63"/>
                    <a:pt x="246" y="63"/>
                  </a:cubicBezTo>
                  <a:cubicBezTo>
                    <a:pt x="254" y="63"/>
                    <a:pt x="254" y="63"/>
                    <a:pt x="254" y="63"/>
                  </a:cubicBezTo>
                  <a:cubicBezTo>
                    <a:pt x="254" y="58"/>
                    <a:pt x="254" y="58"/>
                    <a:pt x="254" y="58"/>
                  </a:cubicBezTo>
                  <a:cubicBezTo>
                    <a:pt x="252" y="58"/>
                    <a:pt x="250" y="57"/>
                    <a:pt x="248" y="55"/>
                  </a:cubicBezTo>
                  <a:cubicBezTo>
                    <a:pt x="236" y="44"/>
                    <a:pt x="236" y="44"/>
                    <a:pt x="236" y="44"/>
                  </a:cubicBezTo>
                  <a:cubicBezTo>
                    <a:pt x="236" y="44"/>
                    <a:pt x="236" y="44"/>
                    <a:pt x="236" y="44"/>
                  </a:cubicBezTo>
                  <a:cubicBezTo>
                    <a:pt x="230" y="29"/>
                    <a:pt x="230" y="29"/>
                    <a:pt x="230" y="29"/>
                  </a:cubicBezTo>
                  <a:cubicBezTo>
                    <a:pt x="223" y="22"/>
                    <a:pt x="223" y="22"/>
                    <a:pt x="223" y="22"/>
                  </a:cubicBezTo>
                  <a:cubicBezTo>
                    <a:pt x="214" y="21"/>
                    <a:pt x="208" y="21"/>
                    <a:pt x="203" y="22"/>
                  </a:cubicBezTo>
                  <a:cubicBezTo>
                    <a:pt x="201" y="22"/>
                    <a:pt x="201" y="22"/>
                    <a:pt x="201" y="22"/>
                  </a:cubicBezTo>
                  <a:cubicBezTo>
                    <a:pt x="202" y="27"/>
                    <a:pt x="202" y="27"/>
                    <a:pt x="202" y="27"/>
                  </a:cubicBezTo>
                  <a:cubicBezTo>
                    <a:pt x="202" y="28"/>
                    <a:pt x="202" y="28"/>
                    <a:pt x="202" y="28"/>
                  </a:cubicBezTo>
                  <a:cubicBezTo>
                    <a:pt x="202" y="29"/>
                    <a:pt x="202" y="29"/>
                    <a:pt x="202" y="29"/>
                  </a:cubicBezTo>
                  <a:cubicBezTo>
                    <a:pt x="200" y="29"/>
                    <a:pt x="200" y="29"/>
                    <a:pt x="200" y="29"/>
                  </a:cubicBezTo>
                  <a:cubicBezTo>
                    <a:pt x="194" y="32"/>
                    <a:pt x="194" y="32"/>
                    <a:pt x="194" y="32"/>
                  </a:cubicBezTo>
                  <a:cubicBezTo>
                    <a:pt x="193" y="31"/>
                    <a:pt x="193" y="31"/>
                    <a:pt x="193" y="31"/>
                  </a:cubicBezTo>
                  <a:cubicBezTo>
                    <a:pt x="188" y="26"/>
                    <a:pt x="184" y="24"/>
                    <a:pt x="182" y="25"/>
                  </a:cubicBezTo>
                  <a:cubicBezTo>
                    <a:pt x="168" y="32"/>
                    <a:pt x="160" y="35"/>
                    <a:pt x="158" y="33"/>
                  </a:cubicBezTo>
                  <a:cubicBezTo>
                    <a:pt x="156" y="34"/>
                    <a:pt x="154" y="35"/>
                    <a:pt x="152" y="38"/>
                  </a:cubicBezTo>
                  <a:cubicBezTo>
                    <a:pt x="150" y="40"/>
                    <a:pt x="150" y="40"/>
                    <a:pt x="150" y="40"/>
                  </a:cubicBezTo>
                  <a:cubicBezTo>
                    <a:pt x="149" y="38"/>
                    <a:pt x="149" y="38"/>
                    <a:pt x="149" y="38"/>
                  </a:cubicBezTo>
                  <a:cubicBezTo>
                    <a:pt x="145" y="34"/>
                    <a:pt x="143" y="31"/>
                    <a:pt x="143" y="29"/>
                  </a:cubicBezTo>
                  <a:cubicBezTo>
                    <a:pt x="143" y="27"/>
                    <a:pt x="146" y="24"/>
                    <a:pt x="150" y="19"/>
                  </a:cubicBezTo>
                  <a:cubicBezTo>
                    <a:pt x="156" y="12"/>
                    <a:pt x="159" y="9"/>
                    <a:pt x="159" y="8"/>
                  </a:cubicBezTo>
                  <a:cubicBezTo>
                    <a:pt x="158" y="6"/>
                    <a:pt x="158" y="6"/>
                    <a:pt x="158" y="6"/>
                  </a:cubicBezTo>
                  <a:cubicBezTo>
                    <a:pt x="156" y="5"/>
                    <a:pt x="153" y="7"/>
                    <a:pt x="149" y="10"/>
                  </a:cubicBezTo>
                  <a:cubicBezTo>
                    <a:pt x="145" y="13"/>
                    <a:pt x="142" y="14"/>
                    <a:pt x="141" y="14"/>
                  </a:cubicBezTo>
                  <a:cubicBezTo>
                    <a:pt x="140" y="14"/>
                    <a:pt x="139" y="12"/>
                    <a:pt x="139" y="10"/>
                  </a:cubicBezTo>
                  <a:cubicBezTo>
                    <a:pt x="138" y="10"/>
                    <a:pt x="138" y="10"/>
                    <a:pt x="138" y="10"/>
                  </a:cubicBezTo>
                  <a:cubicBezTo>
                    <a:pt x="135" y="3"/>
                    <a:pt x="135" y="3"/>
                    <a:pt x="135" y="3"/>
                  </a:cubicBezTo>
                  <a:cubicBezTo>
                    <a:pt x="127" y="8"/>
                    <a:pt x="127" y="8"/>
                    <a:pt x="127" y="8"/>
                  </a:cubicBezTo>
                  <a:cubicBezTo>
                    <a:pt x="126" y="9"/>
                    <a:pt x="126" y="9"/>
                    <a:pt x="126" y="9"/>
                  </a:cubicBezTo>
                  <a:cubicBezTo>
                    <a:pt x="126" y="8"/>
                    <a:pt x="126" y="8"/>
                    <a:pt x="126" y="8"/>
                  </a:cubicBezTo>
                  <a:cubicBezTo>
                    <a:pt x="126" y="8"/>
                    <a:pt x="126" y="8"/>
                    <a:pt x="126" y="8"/>
                  </a:cubicBezTo>
                  <a:cubicBezTo>
                    <a:pt x="120" y="5"/>
                    <a:pt x="115" y="3"/>
                    <a:pt x="110" y="1"/>
                  </a:cubicBezTo>
                  <a:cubicBezTo>
                    <a:pt x="106" y="0"/>
                    <a:pt x="102" y="1"/>
                    <a:pt x="99" y="6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5" y="18"/>
                    <a:pt x="106" y="22"/>
                    <a:pt x="105" y="24"/>
                  </a:cubicBezTo>
                  <a:cubicBezTo>
                    <a:pt x="104" y="26"/>
                    <a:pt x="103" y="27"/>
                    <a:pt x="102" y="27"/>
                  </a:cubicBezTo>
                  <a:cubicBezTo>
                    <a:pt x="99" y="28"/>
                    <a:pt x="96" y="27"/>
                    <a:pt x="91" y="23"/>
                  </a:cubicBezTo>
                  <a:cubicBezTo>
                    <a:pt x="88" y="21"/>
                    <a:pt x="85" y="19"/>
                    <a:pt x="82" y="18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2" y="33"/>
                    <a:pt x="72" y="33"/>
                    <a:pt x="72" y="33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0" y="54"/>
                    <a:pt x="70" y="54"/>
                    <a:pt x="70" y="54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68" y="61"/>
                    <a:pt x="68" y="61"/>
                    <a:pt x="68" y="61"/>
                  </a:cubicBezTo>
                  <a:cubicBezTo>
                    <a:pt x="62" y="67"/>
                    <a:pt x="62" y="67"/>
                    <a:pt x="62" y="67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30" y="115"/>
                    <a:pt x="30" y="115"/>
                    <a:pt x="30" y="115"/>
                  </a:cubicBezTo>
                  <a:cubicBezTo>
                    <a:pt x="29" y="117"/>
                    <a:pt x="29" y="117"/>
                    <a:pt x="29" y="117"/>
                  </a:cubicBezTo>
                  <a:cubicBezTo>
                    <a:pt x="32" y="124"/>
                    <a:pt x="32" y="124"/>
                    <a:pt x="32" y="124"/>
                  </a:cubicBezTo>
                  <a:cubicBezTo>
                    <a:pt x="32" y="124"/>
                    <a:pt x="32" y="124"/>
                    <a:pt x="32" y="124"/>
                  </a:cubicBezTo>
                  <a:cubicBezTo>
                    <a:pt x="32" y="124"/>
                    <a:pt x="32" y="124"/>
                    <a:pt x="32" y="124"/>
                  </a:cubicBezTo>
                  <a:cubicBezTo>
                    <a:pt x="30" y="133"/>
                    <a:pt x="30" y="133"/>
                    <a:pt x="30" y="133"/>
                  </a:cubicBezTo>
                  <a:cubicBezTo>
                    <a:pt x="21" y="132"/>
                    <a:pt x="21" y="132"/>
                    <a:pt x="21" y="132"/>
                  </a:cubicBezTo>
                  <a:cubicBezTo>
                    <a:pt x="19" y="142"/>
                    <a:pt x="19" y="142"/>
                    <a:pt x="19" y="142"/>
                  </a:cubicBezTo>
                  <a:cubicBezTo>
                    <a:pt x="8" y="142"/>
                    <a:pt x="8" y="142"/>
                    <a:pt x="8" y="142"/>
                  </a:cubicBezTo>
                  <a:cubicBezTo>
                    <a:pt x="5" y="146"/>
                    <a:pt x="5" y="146"/>
                    <a:pt x="5" y="146"/>
                  </a:cubicBezTo>
                  <a:cubicBezTo>
                    <a:pt x="5" y="146"/>
                    <a:pt x="5" y="146"/>
                    <a:pt x="5" y="146"/>
                  </a:cubicBezTo>
                  <a:cubicBezTo>
                    <a:pt x="2" y="153"/>
                    <a:pt x="2" y="153"/>
                    <a:pt x="2" y="15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2" y="184"/>
                    <a:pt x="2" y="184"/>
                    <a:pt x="2" y="184"/>
                  </a:cubicBezTo>
                  <a:cubicBezTo>
                    <a:pt x="3" y="184"/>
                    <a:pt x="3" y="184"/>
                    <a:pt x="3" y="184"/>
                  </a:cubicBezTo>
                  <a:cubicBezTo>
                    <a:pt x="3" y="190"/>
                    <a:pt x="3" y="190"/>
                    <a:pt x="3" y="190"/>
                  </a:cubicBezTo>
                  <a:cubicBezTo>
                    <a:pt x="8" y="196"/>
                    <a:pt x="8" y="196"/>
                    <a:pt x="8" y="196"/>
                  </a:cubicBezTo>
                  <a:cubicBezTo>
                    <a:pt x="8" y="196"/>
                    <a:pt x="8" y="196"/>
                    <a:pt x="8" y="196"/>
                  </a:cubicBezTo>
                  <a:cubicBezTo>
                    <a:pt x="8" y="201"/>
                    <a:pt x="8" y="201"/>
                    <a:pt x="8" y="201"/>
                  </a:cubicBezTo>
                  <a:cubicBezTo>
                    <a:pt x="21" y="200"/>
                    <a:pt x="21" y="200"/>
                    <a:pt x="21" y="200"/>
                  </a:cubicBezTo>
                  <a:cubicBezTo>
                    <a:pt x="22" y="199"/>
                    <a:pt x="22" y="199"/>
                    <a:pt x="22" y="199"/>
                  </a:cubicBezTo>
                  <a:cubicBezTo>
                    <a:pt x="22" y="199"/>
                    <a:pt x="22" y="199"/>
                    <a:pt x="22" y="199"/>
                  </a:cubicBezTo>
                  <a:cubicBezTo>
                    <a:pt x="22" y="199"/>
                    <a:pt x="22" y="199"/>
                    <a:pt x="22" y="199"/>
                  </a:cubicBezTo>
                  <a:cubicBezTo>
                    <a:pt x="22" y="198"/>
                    <a:pt x="22" y="198"/>
                    <a:pt x="22" y="198"/>
                  </a:cubicBezTo>
                  <a:cubicBezTo>
                    <a:pt x="26" y="194"/>
                    <a:pt x="26" y="194"/>
                    <a:pt x="26" y="194"/>
                  </a:cubicBezTo>
                  <a:cubicBezTo>
                    <a:pt x="18" y="186"/>
                    <a:pt x="18" y="186"/>
                    <a:pt x="18" y="186"/>
                  </a:cubicBezTo>
                  <a:cubicBezTo>
                    <a:pt x="17" y="186"/>
                    <a:pt x="17" y="186"/>
                    <a:pt x="17" y="186"/>
                  </a:cubicBezTo>
                  <a:cubicBezTo>
                    <a:pt x="12" y="182"/>
                    <a:pt x="12" y="182"/>
                    <a:pt x="12" y="182"/>
                  </a:cubicBezTo>
                  <a:cubicBezTo>
                    <a:pt x="12" y="182"/>
                    <a:pt x="12" y="182"/>
                    <a:pt x="12" y="182"/>
                  </a:cubicBezTo>
                  <a:cubicBezTo>
                    <a:pt x="12" y="181"/>
                    <a:pt x="12" y="181"/>
                    <a:pt x="12" y="181"/>
                  </a:cubicBezTo>
                  <a:cubicBezTo>
                    <a:pt x="12" y="173"/>
                    <a:pt x="12" y="173"/>
                    <a:pt x="12" y="173"/>
                  </a:cubicBezTo>
                  <a:cubicBezTo>
                    <a:pt x="18" y="173"/>
                    <a:pt x="18" y="173"/>
                    <a:pt x="18" y="173"/>
                  </a:cubicBezTo>
                  <a:cubicBezTo>
                    <a:pt x="19" y="170"/>
                    <a:pt x="19" y="170"/>
                    <a:pt x="19" y="170"/>
                  </a:cubicBezTo>
                  <a:cubicBezTo>
                    <a:pt x="16" y="162"/>
                    <a:pt x="16" y="162"/>
                    <a:pt x="16" y="162"/>
                  </a:cubicBezTo>
                  <a:cubicBezTo>
                    <a:pt x="32" y="162"/>
                    <a:pt x="32" y="162"/>
                    <a:pt x="32" y="162"/>
                  </a:cubicBezTo>
                  <a:cubicBezTo>
                    <a:pt x="60" y="149"/>
                    <a:pt x="60" y="149"/>
                    <a:pt x="60" y="149"/>
                  </a:cubicBezTo>
                  <a:cubicBezTo>
                    <a:pt x="63" y="143"/>
                    <a:pt x="63" y="143"/>
                    <a:pt x="63" y="143"/>
                  </a:cubicBezTo>
                  <a:cubicBezTo>
                    <a:pt x="64" y="141"/>
                    <a:pt x="64" y="141"/>
                    <a:pt x="64" y="141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73" y="148"/>
                    <a:pt x="73" y="148"/>
                    <a:pt x="73" y="148"/>
                  </a:cubicBezTo>
                  <a:cubicBezTo>
                    <a:pt x="76" y="147"/>
                    <a:pt x="76" y="147"/>
                    <a:pt x="76" y="147"/>
                  </a:cubicBezTo>
                  <a:cubicBezTo>
                    <a:pt x="75" y="141"/>
                    <a:pt x="75" y="141"/>
                    <a:pt x="75" y="141"/>
                  </a:cubicBezTo>
                  <a:cubicBezTo>
                    <a:pt x="84" y="141"/>
                    <a:pt x="84" y="141"/>
                    <a:pt x="84" y="141"/>
                  </a:cubicBezTo>
                  <a:cubicBezTo>
                    <a:pt x="93" y="143"/>
                    <a:pt x="93" y="143"/>
                    <a:pt x="93" y="143"/>
                  </a:cubicBezTo>
                  <a:cubicBezTo>
                    <a:pt x="96" y="137"/>
                    <a:pt x="96" y="137"/>
                    <a:pt x="96" y="137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98" y="136"/>
                    <a:pt x="98" y="136"/>
                    <a:pt x="98" y="136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09" y="119"/>
                    <a:pt x="109" y="119"/>
                    <a:pt x="109" y="119"/>
                  </a:cubicBezTo>
                  <a:cubicBezTo>
                    <a:pt x="119" y="128"/>
                    <a:pt x="119" y="128"/>
                    <a:pt x="119" y="128"/>
                  </a:cubicBezTo>
                  <a:cubicBezTo>
                    <a:pt x="123" y="128"/>
                    <a:pt x="123" y="128"/>
                    <a:pt x="123" y="128"/>
                  </a:cubicBezTo>
                  <a:cubicBezTo>
                    <a:pt x="125" y="126"/>
                    <a:pt x="125" y="126"/>
                    <a:pt x="125" y="126"/>
                  </a:cubicBezTo>
                  <a:cubicBezTo>
                    <a:pt x="124" y="96"/>
                    <a:pt x="124" y="96"/>
                    <a:pt x="124" y="96"/>
                  </a:cubicBezTo>
                  <a:cubicBezTo>
                    <a:pt x="124" y="95"/>
                    <a:pt x="124" y="95"/>
                    <a:pt x="124" y="95"/>
                  </a:cubicBezTo>
                  <a:cubicBezTo>
                    <a:pt x="124" y="93"/>
                    <a:pt x="124" y="93"/>
                    <a:pt x="124" y="93"/>
                  </a:cubicBezTo>
                  <a:cubicBezTo>
                    <a:pt x="130" y="94"/>
                    <a:pt x="130" y="94"/>
                    <a:pt x="130" y="94"/>
                  </a:cubicBezTo>
                  <a:cubicBezTo>
                    <a:pt x="131" y="94"/>
                    <a:pt x="131" y="94"/>
                    <a:pt x="131" y="94"/>
                  </a:cubicBezTo>
                  <a:cubicBezTo>
                    <a:pt x="132" y="95"/>
                    <a:pt x="132" y="95"/>
                    <a:pt x="132" y="95"/>
                  </a:cubicBezTo>
                  <a:cubicBezTo>
                    <a:pt x="132" y="95"/>
                    <a:pt x="132" y="95"/>
                    <a:pt x="132" y="95"/>
                  </a:cubicBezTo>
                  <a:cubicBezTo>
                    <a:pt x="143" y="115"/>
                    <a:pt x="143" y="115"/>
                    <a:pt x="143" y="115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9" y="112"/>
                    <a:pt x="159" y="112"/>
                    <a:pt x="159" y="112"/>
                  </a:cubicBezTo>
                  <a:cubicBezTo>
                    <a:pt x="161" y="108"/>
                    <a:pt x="161" y="108"/>
                    <a:pt x="161" y="108"/>
                  </a:cubicBezTo>
                  <a:cubicBezTo>
                    <a:pt x="157" y="104"/>
                    <a:pt x="157" y="104"/>
                    <a:pt x="157" y="104"/>
                  </a:cubicBezTo>
                  <a:cubicBezTo>
                    <a:pt x="156" y="103"/>
                    <a:pt x="156" y="103"/>
                    <a:pt x="156" y="103"/>
                  </a:cubicBezTo>
                  <a:cubicBezTo>
                    <a:pt x="165" y="100"/>
                    <a:pt x="165" y="100"/>
                    <a:pt x="165" y="100"/>
                  </a:cubicBezTo>
                  <a:cubicBezTo>
                    <a:pt x="166" y="99"/>
                    <a:pt x="166" y="99"/>
                    <a:pt x="166" y="99"/>
                  </a:cubicBezTo>
                  <a:cubicBezTo>
                    <a:pt x="166" y="99"/>
                    <a:pt x="166" y="99"/>
                    <a:pt x="166" y="99"/>
                  </a:cubicBezTo>
                  <a:cubicBezTo>
                    <a:pt x="170" y="103"/>
                    <a:pt x="170" y="103"/>
                    <a:pt x="170" y="103"/>
                  </a:cubicBezTo>
                  <a:cubicBezTo>
                    <a:pt x="173" y="101"/>
                    <a:pt x="173" y="101"/>
                    <a:pt x="173" y="101"/>
                  </a:cubicBezTo>
                  <a:cubicBezTo>
                    <a:pt x="173" y="95"/>
                    <a:pt x="173" y="95"/>
                    <a:pt x="173" y="95"/>
                  </a:cubicBezTo>
                  <a:cubicBezTo>
                    <a:pt x="175" y="95"/>
                    <a:pt x="175" y="95"/>
                    <a:pt x="175" y="95"/>
                  </a:cubicBezTo>
                  <a:cubicBezTo>
                    <a:pt x="182" y="95"/>
                    <a:pt x="182" y="95"/>
                    <a:pt x="182" y="95"/>
                  </a:cubicBezTo>
                  <a:cubicBezTo>
                    <a:pt x="186" y="95"/>
                    <a:pt x="190" y="98"/>
                    <a:pt x="193" y="101"/>
                  </a:cubicBezTo>
                  <a:cubicBezTo>
                    <a:pt x="194" y="103"/>
                    <a:pt x="194" y="103"/>
                    <a:pt x="194" y="103"/>
                  </a:cubicBezTo>
                  <a:cubicBezTo>
                    <a:pt x="196" y="93"/>
                    <a:pt x="196" y="93"/>
                    <a:pt x="196" y="93"/>
                  </a:cubicBezTo>
                  <a:cubicBezTo>
                    <a:pt x="198" y="91"/>
                    <a:pt x="201" y="90"/>
                    <a:pt x="206" y="92"/>
                  </a:cubicBezTo>
                  <a:cubicBezTo>
                    <a:pt x="207" y="93"/>
                    <a:pt x="207" y="93"/>
                    <a:pt x="207" y="93"/>
                  </a:cubicBezTo>
                  <a:cubicBezTo>
                    <a:pt x="207" y="93"/>
                    <a:pt x="207" y="93"/>
                    <a:pt x="207" y="93"/>
                  </a:cubicBezTo>
                  <a:cubicBezTo>
                    <a:pt x="207" y="94"/>
                    <a:pt x="207" y="94"/>
                    <a:pt x="207" y="94"/>
                  </a:cubicBezTo>
                  <a:cubicBezTo>
                    <a:pt x="208" y="94"/>
                    <a:pt x="208" y="94"/>
                    <a:pt x="209" y="94"/>
                  </a:cubicBezTo>
                  <a:cubicBezTo>
                    <a:pt x="211" y="94"/>
                    <a:pt x="218" y="89"/>
                    <a:pt x="230" y="80"/>
                  </a:cubicBezTo>
                  <a:cubicBezTo>
                    <a:pt x="230" y="74"/>
                    <a:pt x="233" y="70"/>
                    <a:pt x="238" y="69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6" name="Freeform 21"/>
            <p:cNvSpPr>
              <a:spLocks noChangeArrowheads="1"/>
            </p:cNvSpPr>
            <p:nvPr/>
          </p:nvSpPr>
          <p:spPr bwMode="auto">
            <a:xfrm>
              <a:off x="4291013" y="4051300"/>
              <a:ext cx="487362" cy="663575"/>
            </a:xfrm>
            <a:custGeom>
              <a:avLst/>
              <a:gdLst>
                <a:gd name="T0" fmla="*/ 2147483647 w 152"/>
                <a:gd name="T1" fmla="*/ 2147483647 h 207"/>
                <a:gd name="T2" fmla="*/ 2147483647 w 152"/>
                <a:gd name="T3" fmla="*/ 2147483647 h 207"/>
                <a:gd name="T4" fmla="*/ 2147483647 w 152"/>
                <a:gd name="T5" fmla="*/ 2147483647 h 207"/>
                <a:gd name="T6" fmla="*/ 2147483647 w 152"/>
                <a:gd name="T7" fmla="*/ 2147483647 h 207"/>
                <a:gd name="T8" fmla="*/ 2147483647 w 152"/>
                <a:gd name="T9" fmla="*/ 2147483647 h 207"/>
                <a:gd name="T10" fmla="*/ 2147483647 w 152"/>
                <a:gd name="T11" fmla="*/ 2147483647 h 207"/>
                <a:gd name="T12" fmla="*/ 2147483647 w 152"/>
                <a:gd name="T13" fmla="*/ 2147483647 h 207"/>
                <a:gd name="T14" fmla="*/ 2147483647 w 152"/>
                <a:gd name="T15" fmla="*/ 2147483647 h 207"/>
                <a:gd name="T16" fmla="*/ 2147483647 w 152"/>
                <a:gd name="T17" fmla="*/ 2147483647 h 207"/>
                <a:gd name="T18" fmla="*/ 2147483647 w 152"/>
                <a:gd name="T19" fmla="*/ 2147483647 h 207"/>
                <a:gd name="T20" fmla="*/ 2147483647 w 152"/>
                <a:gd name="T21" fmla="*/ 2147483647 h 207"/>
                <a:gd name="T22" fmla="*/ 2147483647 w 152"/>
                <a:gd name="T23" fmla="*/ 2147483647 h 207"/>
                <a:gd name="T24" fmla="*/ 2147483647 w 152"/>
                <a:gd name="T25" fmla="*/ 2147483647 h 207"/>
                <a:gd name="T26" fmla="*/ 2147483647 w 152"/>
                <a:gd name="T27" fmla="*/ 2147483647 h 207"/>
                <a:gd name="T28" fmla="*/ 0 w 152"/>
                <a:gd name="T29" fmla="*/ 2147483647 h 207"/>
                <a:gd name="T30" fmla="*/ 2147483647 w 152"/>
                <a:gd name="T31" fmla="*/ 2147483647 h 207"/>
                <a:gd name="T32" fmla="*/ 2147483647 w 152"/>
                <a:gd name="T33" fmla="*/ 2147483647 h 207"/>
                <a:gd name="T34" fmla="*/ 2147483647 w 152"/>
                <a:gd name="T35" fmla="*/ 2147483647 h 207"/>
                <a:gd name="T36" fmla="*/ 2147483647 w 152"/>
                <a:gd name="T37" fmla="*/ 2147483647 h 207"/>
                <a:gd name="T38" fmla="*/ 2147483647 w 152"/>
                <a:gd name="T39" fmla="*/ 2147483647 h 207"/>
                <a:gd name="T40" fmla="*/ 2147483647 w 152"/>
                <a:gd name="T41" fmla="*/ 2147483647 h 207"/>
                <a:gd name="T42" fmla="*/ 2147483647 w 152"/>
                <a:gd name="T43" fmla="*/ 2147483647 h 207"/>
                <a:gd name="T44" fmla="*/ 2147483647 w 152"/>
                <a:gd name="T45" fmla="*/ 2147483647 h 207"/>
                <a:gd name="T46" fmla="*/ 2147483647 w 152"/>
                <a:gd name="T47" fmla="*/ 2147483647 h 207"/>
                <a:gd name="T48" fmla="*/ 2147483647 w 152"/>
                <a:gd name="T49" fmla="*/ 2147483647 h 207"/>
                <a:gd name="T50" fmla="*/ 2147483647 w 152"/>
                <a:gd name="T51" fmla="*/ 2147483647 h 207"/>
                <a:gd name="T52" fmla="*/ 2147483647 w 152"/>
                <a:gd name="T53" fmla="*/ 2147483647 h 207"/>
                <a:gd name="T54" fmla="*/ 2147483647 w 152"/>
                <a:gd name="T55" fmla="*/ 2147483647 h 207"/>
                <a:gd name="T56" fmla="*/ 2147483647 w 152"/>
                <a:gd name="T57" fmla="*/ 2147483647 h 207"/>
                <a:gd name="T58" fmla="*/ 2147483647 w 152"/>
                <a:gd name="T59" fmla="*/ 2147483647 h 207"/>
                <a:gd name="T60" fmla="*/ 2147483647 w 152"/>
                <a:gd name="T61" fmla="*/ 2147483647 h 207"/>
                <a:gd name="T62" fmla="*/ 2147483647 w 152"/>
                <a:gd name="T63" fmla="*/ 2147483647 h 207"/>
                <a:gd name="T64" fmla="*/ 2147483647 w 152"/>
                <a:gd name="T65" fmla="*/ 2147483647 h 207"/>
                <a:gd name="T66" fmla="*/ 2147483647 w 152"/>
                <a:gd name="T67" fmla="*/ 2147483647 h 207"/>
                <a:gd name="T68" fmla="*/ 2147483647 w 152"/>
                <a:gd name="T69" fmla="*/ 2147483647 h 207"/>
                <a:gd name="T70" fmla="*/ 2147483647 w 152"/>
                <a:gd name="T71" fmla="*/ 2147483647 h 207"/>
                <a:gd name="T72" fmla="*/ 2147483647 w 152"/>
                <a:gd name="T73" fmla="*/ 2147483647 h 207"/>
                <a:gd name="T74" fmla="*/ 2147483647 w 152"/>
                <a:gd name="T75" fmla="*/ 2147483647 h 207"/>
                <a:gd name="T76" fmla="*/ 2147483647 w 152"/>
                <a:gd name="T77" fmla="*/ 2147483647 h 207"/>
                <a:gd name="T78" fmla="*/ 2147483647 w 152"/>
                <a:gd name="T79" fmla="*/ 2147483647 h 207"/>
                <a:gd name="T80" fmla="*/ 2147483647 w 152"/>
                <a:gd name="T81" fmla="*/ 2147483647 h 207"/>
                <a:gd name="T82" fmla="*/ 2147483647 w 152"/>
                <a:gd name="T83" fmla="*/ 2147483647 h 207"/>
                <a:gd name="T84" fmla="*/ 2147483647 w 152"/>
                <a:gd name="T85" fmla="*/ 2147483647 h 207"/>
                <a:gd name="T86" fmla="*/ 2147483647 w 152"/>
                <a:gd name="T87" fmla="*/ 2147483647 h 207"/>
                <a:gd name="T88" fmla="*/ 2147483647 w 152"/>
                <a:gd name="T89" fmla="*/ 2147483647 h 207"/>
                <a:gd name="T90" fmla="*/ 2147483647 w 152"/>
                <a:gd name="T91" fmla="*/ 2147483647 h 207"/>
                <a:gd name="T92" fmla="*/ 2147483647 w 152"/>
                <a:gd name="T93" fmla="*/ 2147483647 h 207"/>
                <a:gd name="T94" fmla="*/ 2147483647 w 152"/>
                <a:gd name="T95" fmla="*/ 2147483647 h 207"/>
                <a:gd name="T96" fmla="*/ 2147483647 w 152"/>
                <a:gd name="T97" fmla="*/ 2147483647 h 20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52"/>
                <a:gd name="T148" fmla="*/ 0 h 207"/>
                <a:gd name="T149" fmla="*/ 152 w 152"/>
                <a:gd name="T150" fmla="*/ 207 h 20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52" h="207">
                  <a:moveTo>
                    <a:pt x="120" y="8"/>
                  </a:moveTo>
                  <a:cubicBezTo>
                    <a:pt x="119" y="8"/>
                    <a:pt x="119" y="8"/>
                    <a:pt x="119" y="8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2" y="10"/>
                    <a:pt x="98" y="14"/>
                    <a:pt x="92" y="16"/>
                  </a:cubicBezTo>
                  <a:cubicBezTo>
                    <a:pt x="91" y="17"/>
                    <a:pt x="89" y="17"/>
                    <a:pt x="88" y="16"/>
                  </a:cubicBezTo>
                  <a:cubicBezTo>
                    <a:pt x="86" y="14"/>
                    <a:pt x="87" y="9"/>
                    <a:pt x="90" y="2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7" y="28"/>
                    <a:pt x="12" y="32"/>
                    <a:pt x="4" y="40"/>
                  </a:cubicBezTo>
                  <a:cubicBezTo>
                    <a:pt x="8" y="42"/>
                    <a:pt x="10" y="43"/>
                    <a:pt x="10" y="44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" y="98"/>
                    <a:pt x="5" y="97"/>
                    <a:pt x="6" y="98"/>
                  </a:cubicBezTo>
                  <a:cubicBezTo>
                    <a:pt x="8" y="99"/>
                    <a:pt x="9" y="102"/>
                    <a:pt x="8" y="107"/>
                  </a:cubicBezTo>
                  <a:cubicBezTo>
                    <a:pt x="8" y="114"/>
                    <a:pt x="9" y="123"/>
                    <a:pt x="12" y="131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20" y="139"/>
                    <a:pt x="21" y="141"/>
                    <a:pt x="20" y="143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21" y="152"/>
                    <a:pt x="21" y="152"/>
                    <a:pt x="21" y="152"/>
                  </a:cubicBezTo>
                  <a:cubicBezTo>
                    <a:pt x="23" y="156"/>
                    <a:pt x="22" y="162"/>
                    <a:pt x="17" y="172"/>
                  </a:cubicBezTo>
                  <a:cubicBezTo>
                    <a:pt x="22" y="181"/>
                    <a:pt x="22" y="181"/>
                    <a:pt x="22" y="181"/>
                  </a:cubicBezTo>
                  <a:cubicBezTo>
                    <a:pt x="23" y="183"/>
                    <a:pt x="23" y="183"/>
                    <a:pt x="23" y="183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31" y="176"/>
                    <a:pt x="36" y="175"/>
                    <a:pt x="39" y="176"/>
                  </a:cubicBezTo>
                  <a:cubicBezTo>
                    <a:pt x="42" y="177"/>
                    <a:pt x="43" y="179"/>
                    <a:pt x="43" y="181"/>
                  </a:cubicBezTo>
                  <a:cubicBezTo>
                    <a:pt x="44" y="184"/>
                    <a:pt x="40" y="188"/>
                    <a:pt x="33" y="196"/>
                  </a:cubicBezTo>
                  <a:cubicBezTo>
                    <a:pt x="28" y="203"/>
                    <a:pt x="28" y="203"/>
                    <a:pt x="28" y="203"/>
                  </a:cubicBezTo>
                  <a:cubicBezTo>
                    <a:pt x="30" y="207"/>
                    <a:pt x="30" y="207"/>
                    <a:pt x="30" y="207"/>
                  </a:cubicBezTo>
                  <a:cubicBezTo>
                    <a:pt x="34" y="204"/>
                    <a:pt x="38" y="202"/>
                    <a:pt x="40" y="203"/>
                  </a:cubicBezTo>
                  <a:cubicBezTo>
                    <a:pt x="42" y="203"/>
                    <a:pt x="49" y="201"/>
                    <a:pt x="60" y="195"/>
                  </a:cubicBezTo>
                  <a:cubicBezTo>
                    <a:pt x="64" y="193"/>
                    <a:pt x="69" y="195"/>
                    <a:pt x="75" y="201"/>
                  </a:cubicBezTo>
                  <a:cubicBezTo>
                    <a:pt x="77" y="200"/>
                    <a:pt x="77" y="200"/>
                    <a:pt x="77" y="200"/>
                  </a:cubicBezTo>
                  <a:cubicBezTo>
                    <a:pt x="77" y="195"/>
                    <a:pt x="77" y="195"/>
                    <a:pt x="77" y="195"/>
                  </a:cubicBezTo>
                  <a:cubicBezTo>
                    <a:pt x="76" y="194"/>
                    <a:pt x="76" y="194"/>
                    <a:pt x="76" y="194"/>
                  </a:cubicBezTo>
                  <a:cubicBezTo>
                    <a:pt x="75" y="193"/>
                    <a:pt x="76" y="192"/>
                    <a:pt x="77" y="190"/>
                  </a:cubicBezTo>
                  <a:cubicBezTo>
                    <a:pt x="75" y="183"/>
                    <a:pt x="75" y="183"/>
                    <a:pt x="75" y="183"/>
                  </a:cubicBezTo>
                  <a:cubicBezTo>
                    <a:pt x="74" y="182"/>
                    <a:pt x="74" y="180"/>
                    <a:pt x="75" y="179"/>
                  </a:cubicBezTo>
                  <a:cubicBezTo>
                    <a:pt x="76" y="178"/>
                    <a:pt x="78" y="177"/>
                    <a:pt x="79" y="176"/>
                  </a:cubicBezTo>
                  <a:cubicBezTo>
                    <a:pt x="83" y="173"/>
                    <a:pt x="83" y="173"/>
                    <a:pt x="83" y="173"/>
                  </a:cubicBezTo>
                  <a:cubicBezTo>
                    <a:pt x="81" y="168"/>
                    <a:pt x="81" y="168"/>
                    <a:pt x="81" y="168"/>
                  </a:cubicBezTo>
                  <a:cubicBezTo>
                    <a:pt x="81" y="168"/>
                    <a:pt x="81" y="168"/>
                    <a:pt x="81" y="168"/>
                  </a:cubicBezTo>
                  <a:cubicBezTo>
                    <a:pt x="81" y="168"/>
                    <a:pt x="81" y="168"/>
                    <a:pt x="81" y="168"/>
                  </a:cubicBezTo>
                  <a:cubicBezTo>
                    <a:pt x="81" y="167"/>
                    <a:pt x="81" y="167"/>
                    <a:pt x="81" y="167"/>
                  </a:cubicBezTo>
                  <a:cubicBezTo>
                    <a:pt x="83" y="165"/>
                    <a:pt x="83" y="163"/>
                    <a:pt x="82" y="162"/>
                  </a:cubicBezTo>
                  <a:cubicBezTo>
                    <a:pt x="81" y="159"/>
                    <a:pt x="82" y="157"/>
                    <a:pt x="85" y="154"/>
                  </a:cubicBezTo>
                  <a:cubicBezTo>
                    <a:pt x="90" y="150"/>
                    <a:pt x="90" y="150"/>
                    <a:pt x="90" y="150"/>
                  </a:cubicBezTo>
                  <a:cubicBezTo>
                    <a:pt x="89" y="149"/>
                    <a:pt x="89" y="149"/>
                    <a:pt x="89" y="149"/>
                  </a:cubicBezTo>
                  <a:cubicBezTo>
                    <a:pt x="88" y="148"/>
                    <a:pt x="88" y="148"/>
                    <a:pt x="88" y="148"/>
                  </a:cubicBezTo>
                  <a:cubicBezTo>
                    <a:pt x="93" y="146"/>
                    <a:pt x="93" y="146"/>
                    <a:pt x="93" y="146"/>
                  </a:cubicBezTo>
                  <a:cubicBezTo>
                    <a:pt x="93" y="139"/>
                    <a:pt x="93" y="139"/>
                    <a:pt x="93" y="139"/>
                  </a:cubicBezTo>
                  <a:cubicBezTo>
                    <a:pt x="93" y="137"/>
                    <a:pt x="95" y="134"/>
                    <a:pt x="100" y="130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97" y="121"/>
                    <a:pt x="97" y="121"/>
                    <a:pt x="97" y="121"/>
                  </a:cubicBezTo>
                  <a:cubicBezTo>
                    <a:pt x="95" y="118"/>
                    <a:pt x="96" y="114"/>
                    <a:pt x="99" y="111"/>
                  </a:cubicBezTo>
                  <a:cubicBezTo>
                    <a:pt x="99" y="110"/>
                    <a:pt x="99" y="110"/>
                    <a:pt x="99" y="110"/>
                  </a:cubicBezTo>
                  <a:cubicBezTo>
                    <a:pt x="112" y="100"/>
                    <a:pt x="112" y="100"/>
                    <a:pt x="112" y="100"/>
                  </a:cubicBezTo>
                  <a:cubicBezTo>
                    <a:pt x="112" y="97"/>
                    <a:pt x="112" y="97"/>
                    <a:pt x="112" y="97"/>
                  </a:cubicBezTo>
                  <a:cubicBezTo>
                    <a:pt x="110" y="96"/>
                    <a:pt x="109" y="92"/>
                    <a:pt x="110" y="85"/>
                  </a:cubicBezTo>
                  <a:cubicBezTo>
                    <a:pt x="112" y="74"/>
                    <a:pt x="116" y="69"/>
                    <a:pt x="125" y="68"/>
                  </a:cubicBezTo>
                  <a:cubicBezTo>
                    <a:pt x="125" y="68"/>
                    <a:pt x="125" y="68"/>
                    <a:pt x="125" y="68"/>
                  </a:cubicBezTo>
                  <a:cubicBezTo>
                    <a:pt x="126" y="68"/>
                    <a:pt x="126" y="68"/>
                    <a:pt x="126" y="68"/>
                  </a:cubicBezTo>
                  <a:cubicBezTo>
                    <a:pt x="131" y="70"/>
                    <a:pt x="131" y="70"/>
                    <a:pt x="131" y="70"/>
                  </a:cubicBezTo>
                  <a:cubicBezTo>
                    <a:pt x="136" y="70"/>
                    <a:pt x="136" y="70"/>
                    <a:pt x="136" y="70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148" y="60"/>
                    <a:pt x="148" y="60"/>
                    <a:pt x="148" y="60"/>
                  </a:cubicBezTo>
                  <a:cubicBezTo>
                    <a:pt x="148" y="54"/>
                    <a:pt x="148" y="54"/>
                    <a:pt x="148" y="54"/>
                  </a:cubicBezTo>
                  <a:cubicBezTo>
                    <a:pt x="148" y="53"/>
                    <a:pt x="148" y="53"/>
                    <a:pt x="148" y="53"/>
                  </a:cubicBezTo>
                  <a:cubicBezTo>
                    <a:pt x="148" y="52"/>
                    <a:pt x="148" y="52"/>
                    <a:pt x="148" y="52"/>
                  </a:cubicBezTo>
                  <a:cubicBezTo>
                    <a:pt x="150" y="51"/>
                    <a:pt x="150" y="51"/>
                    <a:pt x="150" y="51"/>
                  </a:cubicBezTo>
                  <a:cubicBezTo>
                    <a:pt x="152" y="49"/>
                    <a:pt x="152" y="49"/>
                    <a:pt x="152" y="49"/>
                  </a:cubicBezTo>
                  <a:cubicBezTo>
                    <a:pt x="152" y="48"/>
                    <a:pt x="152" y="48"/>
                    <a:pt x="152" y="48"/>
                  </a:cubicBezTo>
                  <a:cubicBezTo>
                    <a:pt x="148" y="42"/>
                    <a:pt x="148" y="42"/>
                    <a:pt x="148" y="42"/>
                  </a:cubicBezTo>
                  <a:cubicBezTo>
                    <a:pt x="144" y="36"/>
                    <a:pt x="141" y="32"/>
                    <a:pt x="138" y="26"/>
                  </a:cubicBezTo>
                  <a:cubicBezTo>
                    <a:pt x="136" y="22"/>
                    <a:pt x="137" y="18"/>
                    <a:pt x="140" y="14"/>
                  </a:cubicBezTo>
                  <a:cubicBezTo>
                    <a:pt x="132" y="10"/>
                    <a:pt x="132" y="10"/>
                    <a:pt x="132" y="10"/>
                  </a:cubicBezTo>
                  <a:lnTo>
                    <a:pt x="120" y="8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7" name="Freeform 22"/>
            <p:cNvSpPr>
              <a:spLocks noChangeArrowheads="1"/>
            </p:cNvSpPr>
            <p:nvPr/>
          </p:nvSpPr>
          <p:spPr bwMode="auto">
            <a:xfrm>
              <a:off x="4543425" y="4224338"/>
              <a:ext cx="454025" cy="554037"/>
            </a:xfrm>
            <a:custGeom>
              <a:avLst/>
              <a:gdLst>
                <a:gd name="T0" fmla="*/ 2147483647 w 141"/>
                <a:gd name="T1" fmla="*/ 2147483647 h 173"/>
                <a:gd name="T2" fmla="*/ 2147483647 w 141"/>
                <a:gd name="T3" fmla="*/ 2147483647 h 173"/>
                <a:gd name="T4" fmla="*/ 2147483647 w 141"/>
                <a:gd name="T5" fmla="*/ 2147483647 h 173"/>
                <a:gd name="T6" fmla="*/ 2147483647 w 141"/>
                <a:gd name="T7" fmla="*/ 2147483647 h 173"/>
                <a:gd name="T8" fmla="*/ 2147483647 w 141"/>
                <a:gd name="T9" fmla="*/ 2147483647 h 173"/>
                <a:gd name="T10" fmla="*/ 2147483647 w 141"/>
                <a:gd name="T11" fmla="*/ 2147483647 h 173"/>
                <a:gd name="T12" fmla="*/ 2147483647 w 141"/>
                <a:gd name="T13" fmla="*/ 2147483647 h 173"/>
                <a:gd name="T14" fmla="*/ 2147483647 w 141"/>
                <a:gd name="T15" fmla="*/ 2147483647 h 173"/>
                <a:gd name="T16" fmla="*/ 2147483647 w 141"/>
                <a:gd name="T17" fmla="*/ 2147483647 h 173"/>
                <a:gd name="T18" fmla="*/ 2147483647 w 141"/>
                <a:gd name="T19" fmla="*/ 2147483647 h 173"/>
                <a:gd name="T20" fmla="*/ 2147483647 w 141"/>
                <a:gd name="T21" fmla="*/ 2147483647 h 173"/>
                <a:gd name="T22" fmla="*/ 2147483647 w 141"/>
                <a:gd name="T23" fmla="*/ 2147483647 h 173"/>
                <a:gd name="T24" fmla="*/ 2147483647 w 141"/>
                <a:gd name="T25" fmla="*/ 2147483647 h 173"/>
                <a:gd name="T26" fmla="*/ 2147483647 w 141"/>
                <a:gd name="T27" fmla="*/ 2147483647 h 173"/>
                <a:gd name="T28" fmla="*/ 2147483647 w 141"/>
                <a:gd name="T29" fmla="*/ 2147483647 h 173"/>
                <a:gd name="T30" fmla="*/ 2147483647 w 141"/>
                <a:gd name="T31" fmla="*/ 2147483647 h 173"/>
                <a:gd name="T32" fmla="*/ 0 w 141"/>
                <a:gd name="T33" fmla="*/ 2147483647 h 173"/>
                <a:gd name="T34" fmla="*/ 2147483647 w 141"/>
                <a:gd name="T35" fmla="*/ 2147483647 h 173"/>
                <a:gd name="T36" fmla="*/ 2147483647 w 141"/>
                <a:gd name="T37" fmla="*/ 2147483647 h 173"/>
                <a:gd name="T38" fmla="*/ 2147483647 w 141"/>
                <a:gd name="T39" fmla="*/ 2147483647 h 173"/>
                <a:gd name="T40" fmla="*/ 2147483647 w 141"/>
                <a:gd name="T41" fmla="*/ 2147483647 h 173"/>
                <a:gd name="T42" fmla="*/ 2147483647 w 141"/>
                <a:gd name="T43" fmla="*/ 2147483647 h 173"/>
                <a:gd name="T44" fmla="*/ 2147483647 w 141"/>
                <a:gd name="T45" fmla="*/ 2147483647 h 173"/>
                <a:gd name="T46" fmla="*/ 2147483647 w 141"/>
                <a:gd name="T47" fmla="*/ 2147483647 h 173"/>
                <a:gd name="T48" fmla="*/ 2147483647 w 141"/>
                <a:gd name="T49" fmla="*/ 2147483647 h 173"/>
                <a:gd name="T50" fmla="*/ 2147483647 w 141"/>
                <a:gd name="T51" fmla="*/ 2147483647 h 173"/>
                <a:gd name="T52" fmla="*/ 2147483647 w 141"/>
                <a:gd name="T53" fmla="*/ 2147483647 h 173"/>
                <a:gd name="T54" fmla="*/ 2147483647 w 141"/>
                <a:gd name="T55" fmla="*/ 2147483647 h 173"/>
                <a:gd name="T56" fmla="*/ 2147483647 w 141"/>
                <a:gd name="T57" fmla="*/ 2147483647 h 173"/>
                <a:gd name="T58" fmla="*/ 2147483647 w 141"/>
                <a:gd name="T59" fmla="*/ 2147483647 h 173"/>
                <a:gd name="T60" fmla="*/ 2147483647 w 141"/>
                <a:gd name="T61" fmla="*/ 2147483647 h 173"/>
                <a:gd name="T62" fmla="*/ 2147483647 w 141"/>
                <a:gd name="T63" fmla="*/ 2147483647 h 173"/>
                <a:gd name="T64" fmla="*/ 2147483647 w 141"/>
                <a:gd name="T65" fmla="*/ 2147483647 h 173"/>
                <a:gd name="T66" fmla="*/ 2147483647 w 141"/>
                <a:gd name="T67" fmla="*/ 2147483647 h 173"/>
                <a:gd name="T68" fmla="*/ 2147483647 w 141"/>
                <a:gd name="T69" fmla="*/ 2147483647 h 173"/>
                <a:gd name="T70" fmla="*/ 2147483647 w 141"/>
                <a:gd name="T71" fmla="*/ 2147483647 h 173"/>
                <a:gd name="T72" fmla="*/ 2147483647 w 141"/>
                <a:gd name="T73" fmla="*/ 2147483647 h 173"/>
                <a:gd name="T74" fmla="*/ 2147483647 w 141"/>
                <a:gd name="T75" fmla="*/ 2147483647 h 173"/>
                <a:gd name="T76" fmla="*/ 2147483647 w 141"/>
                <a:gd name="T77" fmla="*/ 2147483647 h 173"/>
                <a:gd name="T78" fmla="*/ 2147483647 w 141"/>
                <a:gd name="T79" fmla="*/ 2147483647 h 173"/>
                <a:gd name="T80" fmla="*/ 2147483647 w 141"/>
                <a:gd name="T81" fmla="*/ 2147483647 h 173"/>
                <a:gd name="T82" fmla="*/ 2147483647 w 141"/>
                <a:gd name="T83" fmla="*/ 2147483647 h 173"/>
                <a:gd name="T84" fmla="*/ 2147483647 w 141"/>
                <a:gd name="T85" fmla="*/ 2147483647 h 173"/>
                <a:gd name="T86" fmla="*/ 2147483647 w 141"/>
                <a:gd name="T87" fmla="*/ 2147483647 h 173"/>
                <a:gd name="T88" fmla="*/ 2147483647 w 141"/>
                <a:gd name="T89" fmla="*/ 2147483647 h 173"/>
                <a:gd name="T90" fmla="*/ 2147483647 w 141"/>
                <a:gd name="T91" fmla="*/ 2147483647 h 173"/>
                <a:gd name="T92" fmla="*/ 2147483647 w 141"/>
                <a:gd name="T93" fmla="*/ 2147483647 h 173"/>
                <a:gd name="T94" fmla="*/ 2147483647 w 141"/>
                <a:gd name="T95" fmla="*/ 2147483647 h 173"/>
                <a:gd name="T96" fmla="*/ 2147483647 w 141"/>
                <a:gd name="T97" fmla="*/ 2147483647 h 173"/>
                <a:gd name="T98" fmla="*/ 2147483647 w 141"/>
                <a:gd name="T99" fmla="*/ 2147483647 h 173"/>
                <a:gd name="T100" fmla="*/ 2147483647 w 141"/>
                <a:gd name="T101" fmla="*/ 2147483647 h 173"/>
                <a:gd name="T102" fmla="*/ 2147483647 w 141"/>
                <a:gd name="T103" fmla="*/ 2147483647 h 173"/>
                <a:gd name="T104" fmla="*/ 2147483647 w 141"/>
                <a:gd name="T105" fmla="*/ 2147483647 h 17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1"/>
                <a:gd name="T160" fmla="*/ 0 h 173"/>
                <a:gd name="T161" fmla="*/ 141 w 141"/>
                <a:gd name="T162" fmla="*/ 173 h 17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1" h="173">
                  <a:moveTo>
                    <a:pt x="73" y="8"/>
                  </a:moveTo>
                  <a:cubicBezTo>
                    <a:pt x="73" y="8"/>
                    <a:pt x="73" y="8"/>
                    <a:pt x="73" y="8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0" y="20"/>
                    <a:pt x="37" y="24"/>
                    <a:pt x="35" y="31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1" y="62"/>
                    <a:pt x="21" y="64"/>
                    <a:pt x="21" y="65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7" y="70"/>
                    <a:pt x="28" y="72"/>
                    <a:pt x="28" y="74"/>
                  </a:cubicBezTo>
                  <a:cubicBezTo>
                    <a:pt x="28" y="75"/>
                    <a:pt x="27" y="76"/>
                    <a:pt x="27" y="77"/>
                  </a:cubicBezTo>
                  <a:cubicBezTo>
                    <a:pt x="18" y="84"/>
                    <a:pt x="18" y="84"/>
                    <a:pt x="18" y="84"/>
                  </a:cubicBezTo>
                  <a:cubicBezTo>
                    <a:pt x="19" y="86"/>
                    <a:pt x="19" y="89"/>
                    <a:pt x="18" y="93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5" y="98"/>
                    <a:pt x="14" y="99"/>
                    <a:pt x="12" y="101"/>
                  </a:cubicBezTo>
                  <a:cubicBezTo>
                    <a:pt x="7" y="105"/>
                    <a:pt x="7" y="105"/>
                    <a:pt x="7" y="105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8" y="108"/>
                    <a:pt x="8" y="110"/>
                    <a:pt x="7" y="114"/>
                  </a:cubicBezTo>
                  <a:cubicBezTo>
                    <a:pt x="9" y="118"/>
                    <a:pt x="9" y="120"/>
                    <a:pt x="7" y="122"/>
                  </a:cubicBezTo>
                  <a:cubicBezTo>
                    <a:pt x="3" y="126"/>
                    <a:pt x="3" y="126"/>
                    <a:pt x="3" y="126"/>
                  </a:cubicBezTo>
                  <a:cubicBezTo>
                    <a:pt x="2" y="126"/>
                    <a:pt x="2" y="126"/>
                    <a:pt x="2" y="126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3" y="137"/>
                    <a:pt x="3" y="137"/>
                    <a:pt x="3" y="137"/>
                  </a:cubicBezTo>
                  <a:cubicBezTo>
                    <a:pt x="3" y="137"/>
                    <a:pt x="3" y="137"/>
                    <a:pt x="3" y="137"/>
                  </a:cubicBezTo>
                  <a:cubicBezTo>
                    <a:pt x="10" y="136"/>
                    <a:pt x="17" y="136"/>
                    <a:pt x="25" y="137"/>
                  </a:cubicBezTo>
                  <a:cubicBezTo>
                    <a:pt x="26" y="137"/>
                    <a:pt x="26" y="137"/>
                    <a:pt x="26" y="137"/>
                  </a:cubicBezTo>
                  <a:cubicBezTo>
                    <a:pt x="26" y="138"/>
                    <a:pt x="26" y="138"/>
                    <a:pt x="26" y="138"/>
                  </a:cubicBezTo>
                  <a:cubicBezTo>
                    <a:pt x="35" y="146"/>
                    <a:pt x="35" y="146"/>
                    <a:pt x="35" y="146"/>
                  </a:cubicBezTo>
                  <a:cubicBezTo>
                    <a:pt x="35" y="147"/>
                    <a:pt x="35" y="147"/>
                    <a:pt x="35" y="147"/>
                  </a:cubicBezTo>
                  <a:cubicBezTo>
                    <a:pt x="35" y="147"/>
                    <a:pt x="35" y="147"/>
                    <a:pt x="35" y="147"/>
                  </a:cubicBezTo>
                  <a:cubicBezTo>
                    <a:pt x="41" y="162"/>
                    <a:pt x="41" y="162"/>
                    <a:pt x="41" y="162"/>
                  </a:cubicBezTo>
                  <a:cubicBezTo>
                    <a:pt x="51" y="172"/>
                    <a:pt x="51" y="172"/>
                    <a:pt x="51" y="172"/>
                  </a:cubicBezTo>
                  <a:cubicBezTo>
                    <a:pt x="56" y="173"/>
                    <a:pt x="56" y="173"/>
                    <a:pt x="56" y="173"/>
                  </a:cubicBezTo>
                  <a:cubicBezTo>
                    <a:pt x="56" y="161"/>
                    <a:pt x="56" y="161"/>
                    <a:pt x="56" y="161"/>
                  </a:cubicBezTo>
                  <a:cubicBezTo>
                    <a:pt x="66" y="171"/>
                    <a:pt x="66" y="171"/>
                    <a:pt x="66" y="171"/>
                  </a:cubicBezTo>
                  <a:cubicBezTo>
                    <a:pt x="68" y="169"/>
                    <a:pt x="68" y="169"/>
                    <a:pt x="68" y="169"/>
                  </a:cubicBezTo>
                  <a:cubicBezTo>
                    <a:pt x="75" y="154"/>
                    <a:pt x="75" y="154"/>
                    <a:pt x="75" y="154"/>
                  </a:cubicBezTo>
                  <a:cubicBezTo>
                    <a:pt x="76" y="146"/>
                    <a:pt x="76" y="146"/>
                    <a:pt x="76" y="146"/>
                  </a:cubicBezTo>
                  <a:cubicBezTo>
                    <a:pt x="77" y="146"/>
                    <a:pt x="77" y="146"/>
                    <a:pt x="77" y="146"/>
                  </a:cubicBezTo>
                  <a:cubicBezTo>
                    <a:pt x="78" y="146"/>
                    <a:pt x="78" y="146"/>
                    <a:pt x="78" y="146"/>
                  </a:cubicBezTo>
                  <a:cubicBezTo>
                    <a:pt x="86" y="147"/>
                    <a:pt x="86" y="147"/>
                    <a:pt x="86" y="147"/>
                  </a:cubicBezTo>
                  <a:cubicBezTo>
                    <a:pt x="85" y="141"/>
                    <a:pt x="85" y="141"/>
                    <a:pt x="85" y="141"/>
                  </a:cubicBezTo>
                  <a:cubicBezTo>
                    <a:pt x="85" y="140"/>
                    <a:pt x="85" y="140"/>
                    <a:pt x="85" y="140"/>
                  </a:cubicBezTo>
                  <a:cubicBezTo>
                    <a:pt x="85" y="139"/>
                    <a:pt x="85" y="139"/>
                    <a:pt x="85" y="139"/>
                  </a:cubicBezTo>
                  <a:cubicBezTo>
                    <a:pt x="87" y="139"/>
                    <a:pt x="87" y="139"/>
                    <a:pt x="87" y="139"/>
                  </a:cubicBezTo>
                  <a:cubicBezTo>
                    <a:pt x="97" y="139"/>
                    <a:pt x="97" y="139"/>
                    <a:pt x="97" y="139"/>
                  </a:cubicBezTo>
                  <a:cubicBezTo>
                    <a:pt x="102" y="134"/>
                    <a:pt x="104" y="130"/>
                    <a:pt x="104" y="126"/>
                  </a:cubicBezTo>
                  <a:cubicBezTo>
                    <a:pt x="103" y="112"/>
                    <a:pt x="103" y="112"/>
                    <a:pt x="103" y="112"/>
                  </a:cubicBezTo>
                  <a:cubicBezTo>
                    <a:pt x="111" y="114"/>
                    <a:pt x="111" y="114"/>
                    <a:pt x="111" y="114"/>
                  </a:cubicBezTo>
                  <a:cubicBezTo>
                    <a:pt x="114" y="110"/>
                    <a:pt x="114" y="110"/>
                    <a:pt x="114" y="110"/>
                  </a:cubicBezTo>
                  <a:cubicBezTo>
                    <a:pt x="110" y="106"/>
                    <a:pt x="110" y="106"/>
                    <a:pt x="110" y="106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17" y="97"/>
                    <a:pt x="117" y="97"/>
                    <a:pt x="117" y="97"/>
                  </a:cubicBezTo>
                  <a:cubicBezTo>
                    <a:pt x="117" y="98"/>
                    <a:pt x="117" y="98"/>
                    <a:pt x="117" y="98"/>
                  </a:cubicBezTo>
                  <a:cubicBezTo>
                    <a:pt x="118" y="98"/>
                    <a:pt x="118" y="98"/>
                    <a:pt x="118" y="98"/>
                  </a:cubicBezTo>
                  <a:cubicBezTo>
                    <a:pt x="123" y="100"/>
                    <a:pt x="123" y="100"/>
                    <a:pt x="123" y="100"/>
                  </a:cubicBezTo>
                  <a:cubicBezTo>
                    <a:pt x="123" y="99"/>
                    <a:pt x="123" y="99"/>
                    <a:pt x="123" y="99"/>
                  </a:cubicBezTo>
                  <a:cubicBezTo>
                    <a:pt x="119" y="92"/>
                    <a:pt x="119" y="92"/>
                    <a:pt x="119" y="92"/>
                  </a:cubicBezTo>
                  <a:cubicBezTo>
                    <a:pt x="121" y="91"/>
                    <a:pt x="121" y="91"/>
                    <a:pt x="121" y="91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2" y="87"/>
                    <a:pt x="122" y="87"/>
                    <a:pt x="122" y="87"/>
                  </a:cubicBezTo>
                  <a:cubicBezTo>
                    <a:pt x="118" y="79"/>
                    <a:pt x="118" y="79"/>
                    <a:pt x="118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19" y="78"/>
                    <a:pt x="119" y="78"/>
                    <a:pt x="119" y="78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31" y="68"/>
                    <a:pt x="131" y="68"/>
                    <a:pt x="131" y="68"/>
                  </a:cubicBezTo>
                  <a:cubicBezTo>
                    <a:pt x="121" y="63"/>
                    <a:pt x="117" y="59"/>
                    <a:pt x="117" y="57"/>
                  </a:cubicBezTo>
                  <a:cubicBezTo>
                    <a:pt x="118" y="55"/>
                    <a:pt x="119" y="55"/>
                    <a:pt x="121" y="55"/>
                  </a:cubicBezTo>
                  <a:cubicBezTo>
                    <a:pt x="133" y="57"/>
                    <a:pt x="133" y="57"/>
                    <a:pt x="133" y="57"/>
                  </a:cubicBezTo>
                  <a:cubicBezTo>
                    <a:pt x="133" y="50"/>
                    <a:pt x="133" y="50"/>
                    <a:pt x="133" y="50"/>
                  </a:cubicBezTo>
                  <a:cubicBezTo>
                    <a:pt x="133" y="49"/>
                    <a:pt x="133" y="49"/>
                    <a:pt x="133" y="49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41" y="38"/>
                    <a:pt x="141" y="38"/>
                    <a:pt x="141" y="38"/>
                  </a:cubicBezTo>
                  <a:cubicBezTo>
                    <a:pt x="138" y="38"/>
                    <a:pt x="137" y="36"/>
                    <a:pt x="135" y="34"/>
                  </a:cubicBezTo>
                  <a:cubicBezTo>
                    <a:pt x="135" y="34"/>
                    <a:pt x="135" y="34"/>
                    <a:pt x="135" y="34"/>
                  </a:cubicBezTo>
                  <a:cubicBezTo>
                    <a:pt x="135" y="33"/>
                    <a:pt x="135" y="33"/>
                    <a:pt x="135" y="33"/>
                  </a:cubicBezTo>
                  <a:cubicBezTo>
                    <a:pt x="135" y="31"/>
                    <a:pt x="135" y="31"/>
                    <a:pt x="135" y="31"/>
                  </a:cubicBezTo>
                  <a:cubicBezTo>
                    <a:pt x="135" y="30"/>
                    <a:pt x="135" y="30"/>
                    <a:pt x="135" y="30"/>
                  </a:cubicBezTo>
                  <a:cubicBezTo>
                    <a:pt x="134" y="30"/>
                    <a:pt x="134" y="30"/>
                    <a:pt x="134" y="30"/>
                  </a:cubicBezTo>
                  <a:cubicBezTo>
                    <a:pt x="133" y="30"/>
                    <a:pt x="133" y="30"/>
                    <a:pt x="133" y="30"/>
                  </a:cubicBezTo>
                  <a:cubicBezTo>
                    <a:pt x="133" y="32"/>
                    <a:pt x="131" y="33"/>
                    <a:pt x="128" y="33"/>
                  </a:cubicBezTo>
                  <a:cubicBezTo>
                    <a:pt x="123" y="33"/>
                    <a:pt x="120" y="31"/>
                    <a:pt x="117" y="28"/>
                  </a:cubicBezTo>
                  <a:cubicBezTo>
                    <a:pt x="117" y="28"/>
                    <a:pt x="117" y="28"/>
                    <a:pt x="117" y="28"/>
                  </a:cubicBezTo>
                  <a:cubicBezTo>
                    <a:pt x="117" y="28"/>
                    <a:pt x="117" y="28"/>
                    <a:pt x="117" y="28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12" y="25"/>
                    <a:pt x="111" y="28"/>
                    <a:pt x="108" y="30"/>
                  </a:cubicBezTo>
                  <a:cubicBezTo>
                    <a:pt x="103" y="32"/>
                    <a:pt x="98" y="33"/>
                    <a:pt x="93" y="31"/>
                  </a:cubicBezTo>
                  <a:cubicBezTo>
                    <a:pt x="90" y="30"/>
                    <a:pt x="88" y="27"/>
                    <a:pt x="87" y="24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4" y="8"/>
                    <a:pt x="83" y="4"/>
                    <a:pt x="80" y="2"/>
                  </a:cubicBezTo>
                  <a:cubicBezTo>
                    <a:pt x="78" y="1"/>
                    <a:pt x="75" y="0"/>
                    <a:pt x="73" y="1"/>
                  </a:cubicBezTo>
                  <a:cubicBezTo>
                    <a:pt x="74" y="8"/>
                    <a:pt x="74" y="8"/>
                    <a:pt x="74" y="8"/>
                  </a:cubicBezTo>
                  <a:lnTo>
                    <a:pt x="73" y="8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8" name="Freeform 23"/>
            <p:cNvSpPr>
              <a:spLocks noChangeArrowheads="1"/>
            </p:cNvSpPr>
            <p:nvPr/>
          </p:nvSpPr>
          <p:spPr bwMode="auto">
            <a:xfrm>
              <a:off x="4743450" y="3876675"/>
              <a:ext cx="393700" cy="450850"/>
            </a:xfrm>
            <a:custGeom>
              <a:avLst/>
              <a:gdLst>
                <a:gd name="T0" fmla="*/ 2147483647 w 122"/>
                <a:gd name="T1" fmla="*/ 2147483647 h 140"/>
                <a:gd name="T2" fmla="*/ 2147483647 w 122"/>
                <a:gd name="T3" fmla="*/ 2147483647 h 140"/>
                <a:gd name="T4" fmla="*/ 2147483647 w 122"/>
                <a:gd name="T5" fmla="*/ 2147483647 h 140"/>
                <a:gd name="T6" fmla="*/ 2147483647 w 122"/>
                <a:gd name="T7" fmla="*/ 2147483647 h 140"/>
                <a:gd name="T8" fmla="*/ 2147483647 w 122"/>
                <a:gd name="T9" fmla="*/ 2147483647 h 140"/>
                <a:gd name="T10" fmla="*/ 2147483647 w 122"/>
                <a:gd name="T11" fmla="*/ 2147483647 h 140"/>
                <a:gd name="T12" fmla="*/ 2147483647 w 122"/>
                <a:gd name="T13" fmla="*/ 2147483647 h 140"/>
                <a:gd name="T14" fmla="*/ 2147483647 w 122"/>
                <a:gd name="T15" fmla="*/ 2147483647 h 140"/>
                <a:gd name="T16" fmla="*/ 2147483647 w 122"/>
                <a:gd name="T17" fmla="*/ 2147483647 h 140"/>
                <a:gd name="T18" fmla="*/ 2147483647 w 122"/>
                <a:gd name="T19" fmla="*/ 2147483647 h 140"/>
                <a:gd name="T20" fmla="*/ 2147483647 w 122"/>
                <a:gd name="T21" fmla="*/ 2147483647 h 140"/>
                <a:gd name="T22" fmla="*/ 2147483647 w 122"/>
                <a:gd name="T23" fmla="*/ 2147483647 h 140"/>
                <a:gd name="T24" fmla="*/ 2147483647 w 122"/>
                <a:gd name="T25" fmla="*/ 2147483647 h 140"/>
                <a:gd name="T26" fmla="*/ 2147483647 w 122"/>
                <a:gd name="T27" fmla="*/ 2147483647 h 140"/>
                <a:gd name="T28" fmla="*/ 2147483647 w 122"/>
                <a:gd name="T29" fmla="*/ 2147483647 h 140"/>
                <a:gd name="T30" fmla="*/ 2147483647 w 122"/>
                <a:gd name="T31" fmla="*/ 2147483647 h 140"/>
                <a:gd name="T32" fmla="*/ 2147483647 w 122"/>
                <a:gd name="T33" fmla="*/ 2147483647 h 140"/>
                <a:gd name="T34" fmla="*/ 2147483647 w 122"/>
                <a:gd name="T35" fmla="*/ 2147483647 h 140"/>
                <a:gd name="T36" fmla="*/ 2147483647 w 122"/>
                <a:gd name="T37" fmla="*/ 2147483647 h 140"/>
                <a:gd name="T38" fmla="*/ 2147483647 w 122"/>
                <a:gd name="T39" fmla="*/ 2147483647 h 140"/>
                <a:gd name="T40" fmla="*/ 2147483647 w 122"/>
                <a:gd name="T41" fmla="*/ 2147483647 h 140"/>
                <a:gd name="T42" fmla="*/ 2147483647 w 122"/>
                <a:gd name="T43" fmla="*/ 2147483647 h 140"/>
                <a:gd name="T44" fmla="*/ 2147483647 w 122"/>
                <a:gd name="T45" fmla="*/ 2147483647 h 140"/>
                <a:gd name="T46" fmla="*/ 2147483647 w 122"/>
                <a:gd name="T47" fmla="*/ 2147483647 h 140"/>
                <a:gd name="T48" fmla="*/ 2147483647 w 122"/>
                <a:gd name="T49" fmla="*/ 2147483647 h 140"/>
                <a:gd name="T50" fmla="*/ 2147483647 w 122"/>
                <a:gd name="T51" fmla="*/ 2147483647 h 140"/>
                <a:gd name="T52" fmla="*/ 2147483647 w 122"/>
                <a:gd name="T53" fmla="*/ 2147483647 h 140"/>
                <a:gd name="T54" fmla="*/ 2147483647 w 122"/>
                <a:gd name="T55" fmla="*/ 2147483647 h 140"/>
                <a:gd name="T56" fmla="*/ 2147483647 w 122"/>
                <a:gd name="T57" fmla="*/ 2147483647 h 140"/>
                <a:gd name="T58" fmla="*/ 2147483647 w 122"/>
                <a:gd name="T59" fmla="*/ 2147483647 h 140"/>
                <a:gd name="T60" fmla="*/ 2147483647 w 122"/>
                <a:gd name="T61" fmla="*/ 2147483647 h 140"/>
                <a:gd name="T62" fmla="*/ 2147483647 w 122"/>
                <a:gd name="T63" fmla="*/ 2147483647 h 140"/>
                <a:gd name="T64" fmla="*/ 2147483647 w 122"/>
                <a:gd name="T65" fmla="*/ 2147483647 h 140"/>
                <a:gd name="T66" fmla="*/ 2147483647 w 122"/>
                <a:gd name="T67" fmla="*/ 2147483647 h 140"/>
                <a:gd name="T68" fmla="*/ 2147483647 w 122"/>
                <a:gd name="T69" fmla="*/ 2147483647 h 140"/>
                <a:gd name="T70" fmla="*/ 2147483647 w 122"/>
                <a:gd name="T71" fmla="*/ 2147483647 h 140"/>
                <a:gd name="T72" fmla="*/ 2147483647 w 122"/>
                <a:gd name="T73" fmla="*/ 2147483647 h 140"/>
                <a:gd name="T74" fmla="*/ 2147483647 w 122"/>
                <a:gd name="T75" fmla="*/ 2147483647 h 140"/>
                <a:gd name="T76" fmla="*/ 2147483647 w 122"/>
                <a:gd name="T77" fmla="*/ 2147483647 h 140"/>
                <a:gd name="T78" fmla="*/ 2147483647 w 122"/>
                <a:gd name="T79" fmla="*/ 2147483647 h 140"/>
                <a:gd name="T80" fmla="*/ 2147483647 w 122"/>
                <a:gd name="T81" fmla="*/ 2147483647 h 140"/>
                <a:gd name="T82" fmla="*/ 2147483647 w 122"/>
                <a:gd name="T83" fmla="*/ 2147483647 h 140"/>
                <a:gd name="T84" fmla="*/ 2147483647 w 122"/>
                <a:gd name="T85" fmla="*/ 2147483647 h 140"/>
                <a:gd name="T86" fmla="*/ 2147483647 w 122"/>
                <a:gd name="T87" fmla="*/ 2147483647 h 140"/>
                <a:gd name="T88" fmla="*/ 2147483647 w 122"/>
                <a:gd name="T89" fmla="*/ 2147483647 h 140"/>
                <a:gd name="T90" fmla="*/ 2147483647 w 122"/>
                <a:gd name="T91" fmla="*/ 2147483647 h 140"/>
                <a:gd name="T92" fmla="*/ 2147483647 w 122"/>
                <a:gd name="T93" fmla="*/ 0 h 14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22"/>
                <a:gd name="T142" fmla="*/ 0 h 140"/>
                <a:gd name="T143" fmla="*/ 122 w 122"/>
                <a:gd name="T144" fmla="*/ 140 h 14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22" h="140">
                  <a:moveTo>
                    <a:pt x="75" y="2"/>
                  </a:moveTo>
                  <a:cubicBezTo>
                    <a:pt x="70" y="4"/>
                    <a:pt x="67" y="5"/>
                    <a:pt x="64" y="6"/>
                  </a:cubicBezTo>
                  <a:cubicBezTo>
                    <a:pt x="61" y="6"/>
                    <a:pt x="57" y="5"/>
                    <a:pt x="52" y="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0" y="3"/>
                    <a:pt x="37" y="7"/>
                    <a:pt x="32" y="14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3" y="36"/>
                    <a:pt x="24" y="39"/>
                    <a:pt x="23" y="41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0" y="49"/>
                    <a:pt x="18" y="52"/>
                    <a:pt x="17" y="53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1" y="72"/>
                    <a:pt x="0" y="76"/>
                    <a:pt x="1" y="78"/>
                  </a:cubicBezTo>
                  <a:cubicBezTo>
                    <a:pt x="11" y="93"/>
                    <a:pt x="11" y="93"/>
                    <a:pt x="11" y="93"/>
                  </a:cubicBezTo>
                  <a:cubicBezTo>
                    <a:pt x="11" y="93"/>
                    <a:pt x="11" y="93"/>
                    <a:pt x="11" y="93"/>
                  </a:cubicBezTo>
                  <a:cubicBezTo>
                    <a:pt x="11" y="93"/>
                    <a:pt x="11" y="93"/>
                    <a:pt x="11" y="93"/>
                  </a:cubicBezTo>
                  <a:cubicBezTo>
                    <a:pt x="16" y="101"/>
                    <a:pt x="16" y="101"/>
                    <a:pt x="16" y="101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16" y="103"/>
                    <a:pt x="16" y="103"/>
                    <a:pt x="16" y="103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5" y="105"/>
                    <a:pt x="15" y="105"/>
                    <a:pt x="15" y="105"/>
                  </a:cubicBezTo>
                  <a:cubicBezTo>
                    <a:pt x="17" y="105"/>
                    <a:pt x="19" y="106"/>
                    <a:pt x="21" y="107"/>
                  </a:cubicBezTo>
                  <a:cubicBezTo>
                    <a:pt x="24" y="109"/>
                    <a:pt x="26" y="114"/>
                    <a:pt x="27" y="123"/>
                  </a:cubicBezTo>
                  <a:cubicBezTo>
                    <a:pt x="29" y="131"/>
                    <a:pt x="29" y="131"/>
                    <a:pt x="29" y="131"/>
                  </a:cubicBezTo>
                  <a:cubicBezTo>
                    <a:pt x="30" y="133"/>
                    <a:pt x="31" y="134"/>
                    <a:pt x="33" y="135"/>
                  </a:cubicBezTo>
                  <a:cubicBezTo>
                    <a:pt x="36" y="136"/>
                    <a:pt x="40" y="136"/>
                    <a:pt x="43" y="134"/>
                  </a:cubicBezTo>
                  <a:cubicBezTo>
                    <a:pt x="45" y="132"/>
                    <a:pt x="47" y="131"/>
                    <a:pt x="46" y="130"/>
                  </a:cubicBezTo>
                  <a:cubicBezTo>
                    <a:pt x="46" y="130"/>
                    <a:pt x="46" y="130"/>
                    <a:pt x="46" y="130"/>
                  </a:cubicBezTo>
                  <a:cubicBezTo>
                    <a:pt x="46" y="129"/>
                    <a:pt x="46" y="129"/>
                    <a:pt x="46" y="129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59" y="134"/>
                    <a:pt x="59" y="134"/>
                    <a:pt x="59" y="134"/>
                  </a:cubicBezTo>
                  <a:cubicBezTo>
                    <a:pt x="61" y="135"/>
                    <a:pt x="63" y="136"/>
                    <a:pt x="66" y="136"/>
                  </a:cubicBezTo>
                  <a:cubicBezTo>
                    <a:pt x="68" y="136"/>
                    <a:pt x="68" y="136"/>
                    <a:pt x="68" y="136"/>
                  </a:cubicBezTo>
                  <a:cubicBezTo>
                    <a:pt x="68" y="136"/>
                    <a:pt x="68" y="136"/>
                    <a:pt x="68" y="136"/>
                  </a:cubicBezTo>
                  <a:cubicBezTo>
                    <a:pt x="66" y="131"/>
                    <a:pt x="66" y="131"/>
                    <a:pt x="66" y="131"/>
                  </a:cubicBezTo>
                  <a:cubicBezTo>
                    <a:pt x="74" y="134"/>
                    <a:pt x="74" y="134"/>
                    <a:pt x="74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7" y="135"/>
                    <a:pt x="77" y="135"/>
                    <a:pt x="77" y="135"/>
                  </a:cubicBezTo>
                  <a:cubicBezTo>
                    <a:pt x="84" y="140"/>
                    <a:pt x="84" y="140"/>
                    <a:pt x="84" y="140"/>
                  </a:cubicBezTo>
                  <a:cubicBezTo>
                    <a:pt x="86" y="137"/>
                    <a:pt x="86" y="137"/>
                    <a:pt x="86" y="137"/>
                  </a:cubicBezTo>
                  <a:cubicBezTo>
                    <a:pt x="85" y="124"/>
                    <a:pt x="85" y="124"/>
                    <a:pt x="85" y="124"/>
                  </a:cubicBezTo>
                  <a:cubicBezTo>
                    <a:pt x="86" y="123"/>
                    <a:pt x="86" y="123"/>
                    <a:pt x="86" y="123"/>
                  </a:cubicBezTo>
                  <a:cubicBezTo>
                    <a:pt x="86" y="123"/>
                    <a:pt x="86" y="123"/>
                    <a:pt x="86" y="123"/>
                  </a:cubicBezTo>
                  <a:cubicBezTo>
                    <a:pt x="91" y="117"/>
                    <a:pt x="91" y="117"/>
                    <a:pt x="91" y="117"/>
                  </a:cubicBezTo>
                  <a:cubicBezTo>
                    <a:pt x="91" y="116"/>
                    <a:pt x="91" y="115"/>
                    <a:pt x="89" y="113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88" y="111"/>
                    <a:pt x="88" y="111"/>
                    <a:pt x="88" y="111"/>
                  </a:cubicBezTo>
                  <a:cubicBezTo>
                    <a:pt x="89" y="110"/>
                    <a:pt x="89" y="110"/>
                    <a:pt x="89" y="110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100" y="93"/>
                    <a:pt x="100" y="93"/>
                    <a:pt x="100" y="93"/>
                  </a:cubicBezTo>
                  <a:cubicBezTo>
                    <a:pt x="101" y="94"/>
                    <a:pt x="101" y="94"/>
                    <a:pt x="101" y="94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3" y="95"/>
                    <a:pt x="103" y="95"/>
                    <a:pt x="103" y="95"/>
                  </a:cubicBezTo>
                  <a:cubicBezTo>
                    <a:pt x="103" y="102"/>
                    <a:pt x="103" y="102"/>
                    <a:pt x="103" y="102"/>
                  </a:cubicBezTo>
                  <a:cubicBezTo>
                    <a:pt x="103" y="102"/>
                    <a:pt x="103" y="102"/>
                    <a:pt x="103" y="102"/>
                  </a:cubicBezTo>
                  <a:cubicBezTo>
                    <a:pt x="115" y="92"/>
                    <a:pt x="115" y="92"/>
                    <a:pt x="115" y="92"/>
                  </a:cubicBezTo>
                  <a:cubicBezTo>
                    <a:pt x="114" y="86"/>
                    <a:pt x="114" y="86"/>
                    <a:pt x="114" y="86"/>
                  </a:cubicBezTo>
                  <a:cubicBezTo>
                    <a:pt x="112" y="86"/>
                    <a:pt x="112" y="86"/>
                    <a:pt x="112" y="86"/>
                  </a:cubicBezTo>
                  <a:cubicBezTo>
                    <a:pt x="108" y="87"/>
                    <a:pt x="108" y="87"/>
                    <a:pt x="108" y="87"/>
                  </a:cubicBezTo>
                  <a:cubicBezTo>
                    <a:pt x="115" y="68"/>
                    <a:pt x="115" y="68"/>
                    <a:pt x="115" y="68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08" y="68"/>
                    <a:pt x="108" y="68"/>
                    <a:pt x="108" y="68"/>
                  </a:cubicBezTo>
                  <a:cubicBezTo>
                    <a:pt x="108" y="67"/>
                    <a:pt x="108" y="67"/>
                    <a:pt x="108" y="67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05" y="62"/>
                    <a:pt x="105" y="60"/>
                    <a:pt x="106" y="58"/>
                  </a:cubicBezTo>
                  <a:cubicBezTo>
                    <a:pt x="116" y="58"/>
                    <a:pt x="116" y="58"/>
                    <a:pt x="116" y="58"/>
                  </a:cubicBezTo>
                  <a:cubicBezTo>
                    <a:pt x="122" y="58"/>
                    <a:pt x="122" y="58"/>
                    <a:pt x="122" y="58"/>
                  </a:cubicBezTo>
                  <a:cubicBezTo>
                    <a:pt x="122" y="56"/>
                    <a:pt x="121" y="52"/>
                    <a:pt x="117" y="46"/>
                  </a:cubicBezTo>
                  <a:cubicBezTo>
                    <a:pt x="109" y="43"/>
                    <a:pt x="109" y="43"/>
                    <a:pt x="109" y="43"/>
                  </a:cubicBezTo>
                  <a:cubicBezTo>
                    <a:pt x="117" y="35"/>
                    <a:pt x="117" y="35"/>
                    <a:pt x="117" y="35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3"/>
                    <a:pt x="111" y="33"/>
                    <a:pt x="111" y="33"/>
                  </a:cubicBezTo>
                  <a:cubicBezTo>
                    <a:pt x="111" y="33"/>
                    <a:pt x="111" y="33"/>
                    <a:pt x="111" y="33"/>
                  </a:cubicBezTo>
                  <a:cubicBezTo>
                    <a:pt x="111" y="32"/>
                    <a:pt x="111" y="32"/>
                    <a:pt x="111" y="32"/>
                  </a:cubicBezTo>
                  <a:cubicBezTo>
                    <a:pt x="109" y="28"/>
                    <a:pt x="107" y="25"/>
                    <a:pt x="103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9" y="18"/>
                    <a:pt x="83" y="14"/>
                    <a:pt x="90" y="6"/>
                  </a:cubicBezTo>
                  <a:cubicBezTo>
                    <a:pt x="82" y="0"/>
                    <a:pt x="82" y="0"/>
                    <a:pt x="82" y="0"/>
                  </a:cubicBezTo>
                  <a:lnTo>
                    <a:pt x="75" y="2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19" name="Freeform 24"/>
            <p:cNvSpPr>
              <a:spLocks noChangeArrowheads="1"/>
            </p:cNvSpPr>
            <p:nvPr/>
          </p:nvSpPr>
          <p:spPr bwMode="auto">
            <a:xfrm>
              <a:off x="4367213" y="3489325"/>
              <a:ext cx="492125" cy="598488"/>
            </a:xfrm>
            <a:custGeom>
              <a:avLst/>
              <a:gdLst>
                <a:gd name="T0" fmla="*/ 2147483647 w 153"/>
                <a:gd name="T1" fmla="*/ 2147483647 h 187"/>
                <a:gd name="T2" fmla="*/ 2147483647 w 153"/>
                <a:gd name="T3" fmla="*/ 2147483647 h 187"/>
                <a:gd name="T4" fmla="*/ 2147483647 w 153"/>
                <a:gd name="T5" fmla="*/ 2147483647 h 187"/>
                <a:gd name="T6" fmla="*/ 2147483647 w 153"/>
                <a:gd name="T7" fmla="*/ 0 h 187"/>
                <a:gd name="T8" fmla="*/ 2147483647 w 153"/>
                <a:gd name="T9" fmla="*/ 2147483647 h 187"/>
                <a:gd name="T10" fmla="*/ 2147483647 w 153"/>
                <a:gd name="T11" fmla="*/ 2147483647 h 187"/>
                <a:gd name="T12" fmla="*/ 2147483647 w 153"/>
                <a:gd name="T13" fmla="*/ 2147483647 h 187"/>
                <a:gd name="T14" fmla="*/ 2147483647 w 153"/>
                <a:gd name="T15" fmla="*/ 2147483647 h 187"/>
                <a:gd name="T16" fmla="*/ 2147483647 w 153"/>
                <a:gd name="T17" fmla="*/ 2147483647 h 187"/>
                <a:gd name="T18" fmla="*/ 2147483647 w 153"/>
                <a:gd name="T19" fmla="*/ 2147483647 h 187"/>
                <a:gd name="T20" fmla="*/ 2147483647 w 153"/>
                <a:gd name="T21" fmla="*/ 2147483647 h 187"/>
                <a:gd name="T22" fmla="*/ 2147483647 w 153"/>
                <a:gd name="T23" fmla="*/ 2147483647 h 187"/>
                <a:gd name="T24" fmla="*/ 2147483647 w 153"/>
                <a:gd name="T25" fmla="*/ 2147483647 h 187"/>
                <a:gd name="T26" fmla="*/ 2147483647 w 153"/>
                <a:gd name="T27" fmla="*/ 2147483647 h 187"/>
                <a:gd name="T28" fmla="*/ 2147483647 w 153"/>
                <a:gd name="T29" fmla="*/ 2147483647 h 187"/>
                <a:gd name="T30" fmla="*/ 2147483647 w 153"/>
                <a:gd name="T31" fmla="*/ 2147483647 h 187"/>
                <a:gd name="T32" fmla="*/ 2147483647 w 153"/>
                <a:gd name="T33" fmla="*/ 2147483647 h 187"/>
                <a:gd name="T34" fmla="*/ 2147483647 w 153"/>
                <a:gd name="T35" fmla="*/ 2147483647 h 187"/>
                <a:gd name="T36" fmla="*/ 2147483647 w 153"/>
                <a:gd name="T37" fmla="*/ 2147483647 h 187"/>
                <a:gd name="T38" fmla="*/ 2147483647 w 153"/>
                <a:gd name="T39" fmla="*/ 2147483647 h 187"/>
                <a:gd name="T40" fmla="*/ 2147483647 w 153"/>
                <a:gd name="T41" fmla="*/ 2147483647 h 187"/>
                <a:gd name="T42" fmla="*/ 2147483647 w 153"/>
                <a:gd name="T43" fmla="*/ 2147483647 h 187"/>
                <a:gd name="T44" fmla="*/ 2147483647 w 153"/>
                <a:gd name="T45" fmla="*/ 2147483647 h 187"/>
                <a:gd name="T46" fmla="*/ 2147483647 w 153"/>
                <a:gd name="T47" fmla="*/ 2147483647 h 187"/>
                <a:gd name="T48" fmla="*/ 2147483647 w 153"/>
                <a:gd name="T49" fmla="*/ 2147483647 h 187"/>
                <a:gd name="T50" fmla="*/ 2147483647 w 153"/>
                <a:gd name="T51" fmla="*/ 2147483647 h 187"/>
                <a:gd name="T52" fmla="*/ 2147483647 w 153"/>
                <a:gd name="T53" fmla="*/ 2147483647 h 187"/>
                <a:gd name="T54" fmla="*/ 2147483647 w 153"/>
                <a:gd name="T55" fmla="*/ 2147483647 h 187"/>
                <a:gd name="T56" fmla="*/ 2147483647 w 153"/>
                <a:gd name="T57" fmla="*/ 2147483647 h 187"/>
                <a:gd name="T58" fmla="*/ 2147483647 w 153"/>
                <a:gd name="T59" fmla="*/ 2147483647 h 187"/>
                <a:gd name="T60" fmla="*/ 2147483647 w 153"/>
                <a:gd name="T61" fmla="*/ 2147483647 h 187"/>
                <a:gd name="T62" fmla="*/ 2147483647 w 153"/>
                <a:gd name="T63" fmla="*/ 2147483647 h 187"/>
                <a:gd name="T64" fmla="*/ 2147483647 w 153"/>
                <a:gd name="T65" fmla="*/ 2147483647 h 187"/>
                <a:gd name="T66" fmla="*/ 2147483647 w 153"/>
                <a:gd name="T67" fmla="*/ 2147483647 h 187"/>
                <a:gd name="T68" fmla="*/ 2147483647 w 153"/>
                <a:gd name="T69" fmla="*/ 2147483647 h 187"/>
                <a:gd name="T70" fmla="*/ 2147483647 w 153"/>
                <a:gd name="T71" fmla="*/ 2147483647 h 187"/>
                <a:gd name="T72" fmla="*/ 2147483647 w 153"/>
                <a:gd name="T73" fmla="*/ 2147483647 h 187"/>
                <a:gd name="T74" fmla="*/ 2147483647 w 153"/>
                <a:gd name="T75" fmla="*/ 2147483647 h 187"/>
                <a:gd name="T76" fmla="*/ 2147483647 w 153"/>
                <a:gd name="T77" fmla="*/ 2147483647 h 187"/>
                <a:gd name="T78" fmla="*/ 2147483647 w 153"/>
                <a:gd name="T79" fmla="*/ 2147483647 h 187"/>
                <a:gd name="T80" fmla="*/ 2147483647 w 153"/>
                <a:gd name="T81" fmla="*/ 2147483647 h 187"/>
                <a:gd name="T82" fmla="*/ 2147483647 w 153"/>
                <a:gd name="T83" fmla="*/ 2147483647 h 187"/>
                <a:gd name="T84" fmla="*/ 2147483647 w 153"/>
                <a:gd name="T85" fmla="*/ 2147483647 h 187"/>
                <a:gd name="T86" fmla="*/ 2147483647 w 153"/>
                <a:gd name="T87" fmla="*/ 2147483647 h 187"/>
                <a:gd name="T88" fmla="*/ 2147483647 w 153"/>
                <a:gd name="T89" fmla="*/ 2147483647 h 187"/>
                <a:gd name="T90" fmla="*/ 2147483647 w 153"/>
                <a:gd name="T91" fmla="*/ 2147483647 h 187"/>
                <a:gd name="T92" fmla="*/ 2147483647 w 153"/>
                <a:gd name="T93" fmla="*/ 2147483647 h 187"/>
                <a:gd name="T94" fmla="*/ 2147483647 w 153"/>
                <a:gd name="T95" fmla="*/ 2147483647 h 187"/>
                <a:gd name="T96" fmla="*/ 2147483647 w 153"/>
                <a:gd name="T97" fmla="*/ 2147483647 h 187"/>
                <a:gd name="T98" fmla="*/ 2147483647 w 153"/>
                <a:gd name="T99" fmla="*/ 2147483647 h 187"/>
                <a:gd name="T100" fmla="*/ 2147483647 w 153"/>
                <a:gd name="T101" fmla="*/ 2147483647 h 187"/>
                <a:gd name="T102" fmla="*/ 2147483647 w 153"/>
                <a:gd name="T103" fmla="*/ 2147483647 h 18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53"/>
                <a:gd name="T157" fmla="*/ 0 h 187"/>
                <a:gd name="T158" fmla="*/ 153 w 153"/>
                <a:gd name="T159" fmla="*/ 187 h 18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53" h="187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92" y="37"/>
                    <a:pt x="88" y="29"/>
                    <a:pt x="85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63" y="21"/>
                    <a:pt x="57" y="19"/>
                    <a:pt x="55" y="17"/>
                  </a:cubicBezTo>
                  <a:cubicBezTo>
                    <a:pt x="51" y="15"/>
                    <a:pt x="46" y="9"/>
                    <a:pt x="4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8" y="4"/>
                    <a:pt x="42" y="9"/>
                    <a:pt x="48" y="17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0" y="35"/>
                    <a:pt x="38" y="37"/>
                    <a:pt x="36" y="36"/>
                  </a:cubicBezTo>
                  <a:cubicBezTo>
                    <a:pt x="34" y="35"/>
                    <a:pt x="31" y="31"/>
                    <a:pt x="26" y="25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5"/>
                    <a:pt x="20" y="29"/>
                    <a:pt x="23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1" y="46"/>
                    <a:pt x="11" y="48"/>
                    <a:pt x="11" y="51"/>
                  </a:cubicBezTo>
                  <a:cubicBezTo>
                    <a:pt x="12" y="57"/>
                    <a:pt x="12" y="60"/>
                    <a:pt x="10" y="62"/>
                  </a:cubicBezTo>
                  <a:cubicBezTo>
                    <a:pt x="10" y="63"/>
                    <a:pt x="9" y="63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2" y="64"/>
                    <a:pt x="4" y="65"/>
                  </a:cubicBezTo>
                  <a:cubicBezTo>
                    <a:pt x="8" y="69"/>
                    <a:pt x="11" y="74"/>
                    <a:pt x="14" y="80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8" y="81"/>
                    <a:pt x="18" y="81"/>
                    <a:pt x="18" y="81"/>
                  </a:cubicBezTo>
                  <a:cubicBezTo>
                    <a:pt x="22" y="80"/>
                    <a:pt x="26" y="81"/>
                    <a:pt x="30" y="83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6" y="101"/>
                    <a:pt x="36" y="103"/>
                    <a:pt x="36" y="105"/>
                  </a:cubicBezTo>
                  <a:cubicBezTo>
                    <a:pt x="35" y="107"/>
                    <a:pt x="33" y="108"/>
                    <a:pt x="30" y="109"/>
                  </a:cubicBezTo>
                  <a:cubicBezTo>
                    <a:pt x="27" y="109"/>
                    <a:pt x="26" y="111"/>
                    <a:pt x="25" y="115"/>
                  </a:cubicBezTo>
                  <a:cubicBezTo>
                    <a:pt x="25" y="115"/>
                    <a:pt x="25" y="115"/>
                    <a:pt x="25" y="115"/>
                  </a:cubicBezTo>
                  <a:cubicBezTo>
                    <a:pt x="25" y="115"/>
                    <a:pt x="25" y="115"/>
                    <a:pt x="25" y="115"/>
                  </a:cubicBezTo>
                  <a:cubicBezTo>
                    <a:pt x="25" y="115"/>
                    <a:pt x="25" y="115"/>
                    <a:pt x="25" y="115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6" y="127"/>
                    <a:pt x="26" y="127"/>
                    <a:pt x="26" y="127"/>
                  </a:cubicBezTo>
                  <a:cubicBezTo>
                    <a:pt x="37" y="129"/>
                    <a:pt x="37" y="129"/>
                    <a:pt x="37" y="129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43" y="134"/>
                    <a:pt x="43" y="134"/>
                    <a:pt x="43" y="134"/>
                  </a:cubicBezTo>
                  <a:cubicBezTo>
                    <a:pt x="36" y="144"/>
                    <a:pt x="36" y="144"/>
                    <a:pt x="36" y="144"/>
                  </a:cubicBezTo>
                  <a:cubicBezTo>
                    <a:pt x="51" y="176"/>
                    <a:pt x="51" y="176"/>
                    <a:pt x="51" y="176"/>
                  </a:cubicBezTo>
                  <a:cubicBezTo>
                    <a:pt x="52" y="177"/>
                    <a:pt x="52" y="177"/>
                    <a:pt x="52" y="177"/>
                  </a:cubicBezTo>
                  <a:cubicBezTo>
                    <a:pt x="49" y="179"/>
                    <a:pt x="49" y="179"/>
                    <a:pt x="49" y="179"/>
                  </a:cubicBezTo>
                  <a:cubicBezTo>
                    <a:pt x="50" y="182"/>
                    <a:pt x="50" y="182"/>
                    <a:pt x="50" y="182"/>
                  </a:cubicBezTo>
                  <a:cubicBezTo>
                    <a:pt x="50" y="182"/>
                    <a:pt x="50" y="182"/>
                    <a:pt x="50" y="182"/>
                  </a:cubicBezTo>
                  <a:cubicBezTo>
                    <a:pt x="78" y="165"/>
                    <a:pt x="78" y="165"/>
                    <a:pt x="78" y="165"/>
                  </a:cubicBezTo>
                  <a:cubicBezTo>
                    <a:pt x="73" y="173"/>
                    <a:pt x="73" y="173"/>
                    <a:pt x="73" y="173"/>
                  </a:cubicBezTo>
                  <a:cubicBezTo>
                    <a:pt x="70" y="179"/>
                    <a:pt x="68" y="184"/>
                    <a:pt x="67" y="187"/>
                  </a:cubicBezTo>
                  <a:cubicBezTo>
                    <a:pt x="72" y="185"/>
                    <a:pt x="76" y="182"/>
                    <a:pt x="78" y="175"/>
                  </a:cubicBezTo>
                  <a:cubicBezTo>
                    <a:pt x="78" y="175"/>
                    <a:pt x="78" y="175"/>
                    <a:pt x="78" y="175"/>
                  </a:cubicBezTo>
                  <a:cubicBezTo>
                    <a:pt x="79" y="175"/>
                    <a:pt x="79" y="175"/>
                    <a:pt x="79" y="175"/>
                  </a:cubicBezTo>
                  <a:cubicBezTo>
                    <a:pt x="86" y="171"/>
                    <a:pt x="86" y="171"/>
                    <a:pt x="86" y="171"/>
                  </a:cubicBezTo>
                  <a:cubicBezTo>
                    <a:pt x="87" y="170"/>
                    <a:pt x="87" y="170"/>
                    <a:pt x="87" y="170"/>
                  </a:cubicBezTo>
                  <a:cubicBezTo>
                    <a:pt x="98" y="179"/>
                    <a:pt x="98" y="179"/>
                    <a:pt x="98" y="179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6" y="184"/>
                    <a:pt x="116" y="184"/>
                    <a:pt x="116" y="184"/>
                  </a:cubicBezTo>
                  <a:cubicBezTo>
                    <a:pt x="130" y="171"/>
                    <a:pt x="130" y="171"/>
                    <a:pt x="130" y="171"/>
                  </a:cubicBezTo>
                  <a:cubicBezTo>
                    <a:pt x="132" y="170"/>
                    <a:pt x="133" y="167"/>
                    <a:pt x="134" y="163"/>
                  </a:cubicBezTo>
                  <a:cubicBezTo>
                    <a:pt x="136" y="160"/>
                    <a:pt x="136" y="160"/>
                    <a:pt x="136" y="160"/>
                  </a:cubicBezTo>
                  <a:cubicBezTo>
                    <a:pt x="136" y="159"/>
                    <a:pt x="134" y="155"/>
                    <a:pt x="130" y="148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44" y="149"/>
                    <a:pt x="144" y="149"/>
                    <a:pt x="144" y="149"/>
                  </a:cubicBezTo>
                  <a:cubicBezTo>
                    <a:pt x="150" y="146"/>
                    <a:pt x="150" y="146"/>
                    <a:pt x="150" y="146"/>
                  </a:cubicBezTo>
                  <a:cubicBezTo>
                    <a:pt x="144" y="135"/>
                    <a:pt x="144" y="135"/>
                    <a:pt x="144" y="135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53" y="123"/>
                    <a:pt x="153" y="123"/>
                    <a:pt x="153" y="123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46" y="113"/>
                    <a:pt x="143" y="111"/>
                    <a:pt x="142" y="111"/>
                  </a:cubicBezTo>
                  <a:cubicBezTo>
                    <a:pt x="141" y="111"/>
                    <a:pt x="141" y="111"/>
                    <a:pt x="141" y="111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6" y="115"/>
                    <a:pt x="136" y="115"/>
                    <a:pt x="136" y="115"/>
                  </a:cubicBezTo>
                  <a:cubicBezTo>
                    <a:pt x="135" y="115"/>
                    <a:pt x="135" y="115"/>
                    <a:pt x="135" y="115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3" y="106"/>
                    <a:pt x="120" y="105"/>
                    <a:pt x="118" y="102"/>
                  </a:cubicBezTo>
                  <a:cubicBezTo>
                    <a:pt x="113" y="99"/>
                    <a:pt x="113" y="99"/>
                    <a:pt x="113" y="99"/>
                  </a:cubicBezTo>
                  <a:cubicBezTo>
                    <a:pt x="110" y="97"/>
                    <a:pt x="108" y="95"/>
                    <a:pt x="108" y="93"/>
                  </a:cubicBezTo>
                  <a:cubicBezTo>
                    <a:pt x="107" y="91"/>
                    <a:pt x="108" y="88"/>
                    <a:pt x="110" y="85"/>
                  </a:cubicBezTo>
                  <a:cubicBezTo>
                    <a:pt x="114" y="78"/>
                    <a:pt x="117" y="73"/>
                    <a:pt x="117" y="69"/>
                  </a:cubicBezTo>
                  <a:cubicBezTo>
                    <a:pt x="117" y="64"/>
                    <a:pt x="117" y="64"/>
                    <a:pt x="117" y="64"/>
                  </a:cubicBezTo>
                  <a:cubicBezTo>
                    <a:pt x="120" y="64"/>
                    <a:pt x="120" y="64"/>
                    <a:pt x="120" y="64"/>
                  </a:cubicBezTo>
                  <a:cubicBezTo>
                    <a:pt x="129" y="65"/>
                    <a:pt x="129" y="65"/>
                    <a:pt x="129" y="65"/>
                  </a:cubicBezTo>
                  <a:cubicBezTo>
                    <a:pt x="130" y="64"/>
                    <a:pt x="131" y="60"/>
                    <a:pt x="132" y="53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23" y="57"/>
                    <a:pt x="118" y="59"/>
                    <a:pt x="115" y="61"/>
                  </a:cubicBezTo>
                  <a:cubicBezTo>
                    <a:pt x="110" y="62"/>
                    <a:pt x="105" y="59"/>
                    <a:pt x="97" y="54"/>
                  </a:cubicBezTo>
                  <a:cubicBezTo>
                    <a:pt x="97" y="53"/>
                    <a:pt x="97" y="53"/>
                    <a:pt x="97" y="53"/>
                  </a:cubicBezTo>
                  <a:lnTo>
                    <a:pt x="96" y="53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0" name="Freeform 25"/>
            <p:cNvSpPr>
              <a:spLocks noChangeArrowheads="1"/>
            </p:cNvSpPr>
            <p:nvPr/>
          </p:nvSpPr>
          <p:spPr bwMode="auto">
            <a:xfrm>
              <a:off x="4460875" y="2794000"/>
              <a:ext cx="133350" cy="187325"/>
            </a:xfrm>
            <a:custGeom>
              <a:avLst/>
              <a:gdLst>
                <a:gd name="T0" fmla="*/ 2147483647 w 41"/>
                <a:gd name="T1" fmla="*/ 2147483647 h 58"/>
                <a:gd name="T2" fmla="*/ 2147483647 w 41"/>
                <a:gd name="T3" fmla="*/ 0 h 58"/>
                <a:gd name="T4" fmla="*/ 2147483647 w 41"/>
                <a:gd name="T5" fmla="*/ 2147483647 h 58"/>
                <a:gd name="T6" fmla="*/ 2147483647 w 41"/>
                <a:gd name="T7" fmla="*/ 2147483647 h 58"/>
                <a:gd name="T8" fmla="*/ 2147483647 w 41"/>
                <a:gd name="T9" fmla="*/ 2147483647 h 58"/>
                <a:gd name="T10" fmla="*/ 2147483647 w 41"/>
                <a:gd name="T11" fmla="*/ 2147483647 h 58"/>
                <a:gd name="T12" fmla="*/ 2147483647 w 41"/>
                <a:gd name="T13" fmla="*/ 2147483647 h 58"/>
                <a:gd name="T14" fmla="*/ 2147483647 w 41"/>
                <a:gd name="T15" fmla="*/ 2147483647 h 58"/>
                <a:gd name="T16" fmla="*/ 2147483647 w 41"/>
                <a:gd name="T17" fmla="*/ 2147483647 h 58"/>
                <a:gd name="T18" fmla="*/ 2147483647 w 41"/>
                <a:gd name="T19" fmla="*/ 2147483647 h 58"/>
                <a:gd name="T20" fmla="*/ 2147483647 w 41"/>
                <a:gd name="T21" fmla="*/ 2147483647 h 58"/>
                <a:gd name="T22" fmla="*/ 2147483647 w 41"/>
                <a:gd name="T23" fmla="*/ 2147483647 h 58"/>
                <a:gd name="T24" fmla="*/ 2147483647 w 41"/>
                <a:gd name="T25" fmla="*/ 2147483647 h 58"/>
                <a:gd name="T26" fmla="*/ 2147483647 w 41"/>
                <a:gd name="T27" fmla="*/ 2147483647 h 58"/>
                <a:gd name="T28" fmla="*/ 2147483647 w 41"/>
                <a:gd name="T29" fmla="*/ 2147483647 h 58"/>
                <a:gd name="T30" fmla="*/ 2147483647 w 41"/>
                <a:gd name="T31" fmla="*/ 2147483647 h 58"/>
                <a:gd name="T32" fmla="*/ 2147483647 w 41"/>
                <a:gd name="T33" fmla="*/ 2147483647 h 58"/>
                <a:gd name="T34" fmla="*/ 2147483647 w 41"/>
                <a:gd name="T35" fmla="*/ 2147483647 h 58"/>
                <a:gd name="T36" fmla="*/ 2147483647 w 41"/>
                <a:gd name="T37" fmla="*/ 2147483647 h 58"/>
                <a:gd name="T38" fmla="*/ 2147483647 w 41"/>
                <a:gd name="T39" fmla="*/ 2147483647 h 58"/>
                <a:gd name="T40" fmla="*/ 2147483647 w 41"/>
                <a:gd name="T41" fmla="*/ 2147483647 h 58"/>
                <a:gd name="T42" fmla="*/ 2147483647 w 41"/>
                <a:gd name="T43" fmla="*/ 2147483647 h 58"/>
                <a:gd name="T44" fmla="*/ 2147483647 w 41"/>
                <a:gd name="T45" fmla="*/ 2147483647 h 58"/>
                <a:gd name="T46" fmla="*/ 2147483647 w 41"/>
                <a:gd name="T47" fmla="*/ 2147483647 h 58"/>
                <a:gd name="T48" fmla="*/ 2147483647 w 41"/>
                <a:gd name="T49" fmla="*/ 2147483647 h 58"/>
                <a:gd name="T50" fmla="*/ 2147483647 w 41"/>
                <a:gd name="T51" fmla="*/ 2147483647 h 58"/>
                <a:gd name="T52" fmla="*/ 2147483647 w 41"/>
                <a:gd name="T53" fmla="*/ 2147483647 h 58"/>
                <a:gd name="T54" fmla="*/ 2147483647 w 41"/>
                <a:gd name="T55" fmla="*/ 2147483647 h 58"/>
                <a:gd name="T56" fmla="*/ 2147483647 w 41"/>
                <a:gd name="T57" fmla="*/ 2147483647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"/>
                <a:gd name="T88" fmla="*/ 0 h 58"/>
                <a:gd name="T89" fmla="*/ 41 w 41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" h="58">
                  <a:moveTo>
                    <a:pt x="24" y="1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19" y="2"/>
                    <a:pt x="17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21"/>
                    <a:pt x="5" y="24"/>
                    <a:pt x="3" y="25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1"/>
                    <a:pt x="0" y="34"/>
                    <a:pt x="1" y="39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4" y="52"/>
                    <a:pt x="6" y="54"/>
                    <a:pt x="10" y="56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21" y="58"/>
                    <a:pt x="25" y="57"/>
                    <a:pt x="28" y="55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0" y="34"/>
                    <a:pt x="37" y="30"/>
                    <a:pt x="33" y="24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9" y="17"/>
                    <a:pt x="27" y="13"/>
                    <a:pt x="27" y="9"/>
                  </a:cubicBezTo>
                  <a:cubicBezTo>
                    <a:pt x="26" y="5"/>
                    <a:pt x="25" y="3"/>
                    <a:pt x="24" y="1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1" name="Freeform 26"/>
            <p:cNvSpPr>
              <a:spLocks noChangeArrowheads="1"/>
            </p:cNvSpPr>
            <p:nvPr/>
          </p:nvSpPr>
          <p:spPr bwMode="auto">
            <a:xfrm>
              <a:off x="4335463" y="2711450"/>
              <a:ext cx="171450" cy="182563"/>
            </a:xfrm>
            <a:custGeom>
              <a:avLst/>
              <a:gdLst>
                <a:gd name="T0" fmla="*/ 2147483647 w 53"/>
                <a:gd name="T1" fmla="*/ 2147483647 h 57"/>
                <a:gd name="T2" fmla="*/ 2147483647 w 53"/>
                <a:gd name="T3" fmla="*/ 2147483647 h 57"/>
                <a:gd name="T4" fmla="*/ 2147483647 w 53"/>
                <a:gd name="T5" fmla="*/ 2147483647 h 57"/>
                <a:gd name="T6" fmla="*/ 2147483647 w 53"/>
                <a:gd name="T7" fmla="*/ 2147483647 h 57"/>
                <a:gd name="T8" fmla="*/ 2147483647 w 53"/>
                <a:gd name="T9" fmla="*/ 2147483647 h 57"/>
                <a:gd name="T10" fmla="*/ 2147483647 w 53"/>
                <a:gd name="T11" fmla="*/ 2147483647 h 57"/>
                <a:gd name="T12" fmla="*/ 2147483647 w 53"/>
                <a:gd name="T13" fmla="*/ 2147483647 h 57"/>
                <a:gd name="T14" fmla="*/ 2147483647 w 53"/>
                <a:gd name="T15" fmla="*/ 2147483647 h 57"/>
                <a:gd name="T16" fmla="*/ 2147483647 w 53"/>
                <a:gd name="T17" fmla="*/ 2147483647 h 57"/>
                <a:gd name="T18" fmla="*/ 2147483647 w 53"/>
                <a:gd name="T19" fmla="*/ 2147483647 h 57"/>
                <a:gd name="T20" fmla="*/ 2147483647 w 53"/>
                <a:gd name="T21" fmla="*/ 2147483647 h 57"/>
                <a:gd name="T22" fmla="*/ 2147483647 w 53"/>
                <a:gd name="T23" fmla="*/ 2147483647 h 57"/>
                <a:gd name="T24" fmla="*/ 2147483647 w 53"/>
                <a:gd name="T25" fmla="*/ 2147483647 h 57"/>
                <a:gd name="T26" fmla="*/ 0 w 53"/>
                <a:gd name="T27" fmla="*/ 2147483647 h 57"/>
                <a:gd name="T28" fmla="*/ 2147483647 w 53"/>
                <a:gd name="T29" fmla="*/ 2147483647 h 57"/>
                <a:gd name="T30" fmla="*/ 2147483647 w 53"/>
                <a:gd name="T31" fmla="*/ 2147483647 h 57"/>
                <a:gd name="T32" fmla="*/ 2147483647 w 53"/>
                <a:gd name="T33" fmla="*/ 2147483647 h 57"/>
                <a:gd name="T34" fmla="*/ 2147483647 w 53"/>
                <a:gd name="T35" fmla="*/ 2147483647 h 57"/>
                <a:gd name="T36" fmla="*/ 2147483647 w 53"/>
                <a:gd name="T37" fmla="*/ 2147483647 h 57"/>
                <a:gd name="T38" fmla="*/ 2147483647 w 53"/>
                <a:gd name="T39" fmla="*/ 2147483647 h 57"/>
                <a:gd name="T40" fmla="*/ 2147483647 w 53"/>
                <a:gd name="T41" fmla="*/ 2147483647 h 57"/>
                <a:gd name="T42" fmla="*/ 2147483647 w 53"/>
                <a:gd name="T43" fmla="*/ 2147483647 h 57"/>
                <a:gd name="T44" fmla="*/ 2147483647 w 53"/>
                <a:gd name="T45" fmla="*/ 2147483647 h 57"/>
                <a:gd name="T46" fmla="*/ 2147483647 w 53"/>
                <a:gd name="T47" fmla="*/ 2147483647 h 57"/>
                <a:gd name="T48" fmla="*/ 2147483647 w 53"/>
                <a:gd name="T49" fmla="*/ 2147483647 h 57"/>
                <a:gd name="T50" fmla="*/ 2147483647 w 53"/>
                <a:gd name="T51" fmla="*/ 2147483647 h 57"/>
                <a:gd name="T52" fmla="*/ 2147483647 w 53"/>
                <a:gd name="T53" fmla="*/ 2147483647 h 57"/>
                <a:gd name="T54" fmla="*/ 2147483647 w 53"/>
                <a:gd name="T55" fmla="*/ 2147483647 h 57"/>
                <a:gd name="T56" fmla="*/ 2147483647 w 53"/>
                <a:gd name="T57" fmla="*/ 2147483647 h 57"/>
                <a:gd name="T58" fmla="*/ 2147483647 w 53"/>
                <a:gd name="T59" fmla="*/ 2147483647 h 57"/>
                <a:gd name="T60" fmla="*/ 2147483647 w 53"/>
                <a:gd name="T61" fmla="*/ 2147483647 h 57"/>
                <a:gd name="T62" fmla="*/ 2147483647 w 53"/>
                <a:gd name="T63" fmla="*/ 2147483647 h 57"/>
                <a:gd name="T64" fmla="*/ 2147483647 w 53"/>
                <a:gd name="T65" fmla="*/ 2147483647 h 57"/>
                <a:gd name="T66" fmla="*/ 2147483647 w 53"/>
                <a:gd name="T67" fmla="*/ 2147483647 h 57"/>
                <a:gd name="T68" fmla="*/ 2147483647 w 53"/>
                <a:gd name="T69" fmla="*/ 2147483647 h 57"/>
                <a:gd name="T70" fmla="*/ 2147483647 w 53"/>
                <a:gd name="T71" fmla="*/ 2147483647 h 57"/>
                <a:gd name="T72" fmla="*/ 2147483647 w 53"/>
                <a:gd name="T73" fmla="*/ 2147483647 h 57"/>
                <a:gd name="T74" fmla="*/ 2147483647 w 53"/>
                <a:gd name="T75" fmla="*/ 2147483647 h 57"/>
                <a:gd name="T76" fmla="*/ 2147483647 w 53"/>
                <a:gd name="T77" fmla="*/ 2147483647 h 57"/>
                <a:gd name="T78" fmla="*/ 2147483647 w 53"/>
                <a:gd name="T79" fmla="*/ 2147483647 h 5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3"/>
                <a:gd name="T121" fmla="*/ 0 h 57"/>
                <a:gd name="T122" fmla="*/ 53 w 53"/>
                <a:gd name="T123" fmla="*/ 57 h 5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3" h="57">
                  <a:moveTo>
                    <a:pt x="26" y="12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3"/>
                    <a:pt x="9" y="25"/>
                    <a:pt x="12" y="28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9" y="34"/>
                    <a:pt x="6" y="38"/>
                    <a:pt x="2" y="41"/>
                  </a:cubicBezTo>
                  <a:cubicBezTo>
                    <a:pt x="0" y="42"/>
                    <a:pt x="0" y="43"/>
                    <a:pt x="0" y="45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5" y="50"/>
                    <a:pt x="18" y="51"/>
                    <a:pt x="20" y="53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6" y="57"/>
                    <a:pt x="29" y="57"/>
                    <a:pt x="31" y="57"/>
                  </a:cubicBezTo>
                  <a:cubicBezTo>
                    <a:pt x="32" y="57"/>
                    <a:pt x="34" y="56"/>
                    <a:pt x="36" y="53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50" y="13"/>
                    <a:pt x="51" y="12"/>
                    <a:pt x="53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0" y="0"/>
                    <a:pt x="27" y="0"/>
                    <a:pt x="24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3"/>
                    <a:pt x="22" y="5"/>
                    <a:pt x="25" y="5"/>
                  </a:cubicBezTo>
                  <a:cubicBezTo>
                    <a:pt x="27" y="7"/>
                    <a:pt x="28" y="9"/>
                    <a:pt x="26" y="12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2" name="Freeform 27"/>
            <p:cNvSpPr>
              <a:spLocks noChangeArrowheads="1"/>
            </p:cNvSpPr>
            <p:nvPr/>
          </p:nvSpPr>
          <p:spPr bwMode="auto">
            <a:xfrm>
              <a:off x="4624388" y="2347913"/>
              <a:ext cx="603250" cy="574675"/>
            </a:xfrm>
            <a:custGeom>
              <a:avLst/>
              <a:gdLst>
                <a:gd name="T0" fmla="*/ 2147483647 w 188"/>
                <a:gd name="T1" fmla="*/ 2147483647 h 179"/>
                <a:gd name="T2" fmla="*/ 2147483647 w 188"/>
                <a:gd name="T3" fmla="*/ 2147483647 h 179"/>
                <a:gd name="T4" fmla="*/ 2147483647 w 188"/>
                <a:gd name="T5" fmla="*/ 2147483647 h 179"/>
                <a:gd name="T6" fmla="*/ 2147483647 w 188"/>
                <a:gd name="T7" fmla="*/ 2147483647 h 179"/>
                <a:gd name="T8" fmla="*/ 2147483647 w 188"/>
                <a:gd name="T9" fmla="*/ 2147483647 h 179"/>
                <a:gd name="T10" fmla="*/ 2147483647 w 188"/>
                <a:gd name="T11" fmla="*/ 2147483647 h 179"/>
                <a:gd name="T12" fmla="*/ 2147483647 w 188"/>
                <a:gd name="T13" fmla="*/ 2147483647 h 179"/>
                <a:gd name="T14" fmla="*/ 2147483647 w 188"/>
                <a:gd name="T15" fmla="*/ 2147483647 h 179"/>
                <a:gd name="T16" fmla="*/ 2147483647 w 188"/>
                <a:gd name="T17" fmla="*/ 2147483647 h 179"/>
                <a:gd name="T18" fmla="*/ 2147483647 w 188"/>
                <a:gd name="T19" fmla="*/ 2147483647 h 179"/>
                <a:gd name="T20" fmla="*/ 0 w 188"/>
                <a:gd name="T21" fmla="*/ 2147483647 h 179"/>
                <a:gd name="T22" fmla="*/ 2147483647 w 188"/>
                <a:gd name="T23" fmla="*/ 2147483647 h 179"/>
                <a:gd name="T24" fmla="*/ 2147483647 w 188"/>
                <a:gd name="T25" fmla="*/ 2147483647 h 179"/>
                <a:gd name="T26" fmla="*/ 2147483647 w 188"/>
                <a:gd name="T27" fmla="*/ 2147483647 h 179"/>
                <a:gd name="T28" fmla="*/ 2147483647 w 188"/>
                <a:gd name="T29" fmla="*/ 2147483647 h 179"/>
                <a:gd name="T30" fmla="*/ 2147483647 w 188"/>
                <a:gd name="T31" fmla="*/ 2147483647 h 179"/>
                <a:gd name="T32" fmla="*/ 2147483647 w 188"/>
                <a:gd name="T33" fmla="*/ 2147483647 h 179"/>
                <a:gd name="T34" fmla="*/ 2147483647 w 188"/>
                <a:gd name="T35" fmla="*/ 2147483647 h 179"/>
                <a:gd name="T36" fmla="*/ 2147483647 w 188"/>
                <a:gd name="T37" fmla="*/ 2147483647 h 179"/>
                <a:gd name="T38" fmla="*/ 2147483647 w 188"/>
                <a:gd name="T39" fmla="*/ 2147483647 h 179"/>
                <a:gd name="T40" fmla="*/ 2147483647 w 188"/>
                <a:gd name="T41" fmla="*/ 2147483647 h 179"/>
                <a:gd name="T42" fmla="*/ 2147483647 w 188"/>
                <a:gd name="T43" fmla="*/ 2147483647 h 179"/>
                <a:gd name="T44" fmla="*/ 2147483647 w 188"/>
                <a:gd name="T45" fmla="*/ 2147483647 h 179"/>
                <a:gd name="T46" fmla="*/ 2147483647 w 188"/>
                <a:gd name="T47" fmla="*/ 2147483647 h 179"/>
                <a:gd name="T48" fmla="*/ 2147483647 w 188"/>
                <a:gd name="T49" fmla="*/ 2147483647 h 179"/>
                <a:gd name="T50" fmla="*/ 2147483647 w 188"/>
                <a:gd name="T51" fmla="*/ 2147483647 h 179"/>
                <a:gd name="T52" fmla="*/ 2147483647 w 188"/>
                <a:gd name="T53" fmla="*/ 2147483647 h 179"/>
                <a:gd name="T54" fmla="*/ 2147483647 w 188"/>
                <a:gd name="T55" fmla="*/ 2147483647 h 179"/>
                <a:gd name="T56" fmla="*/ 2147483647 w 188"/>
                <a:gd name="T57" fmla="*/ 2147483647 h 179"/>
                <a:gd name="T58" fmla="*/ 2147483647 w 188"/>
                <a:gd name="T59" fmla="*/ 2147483647 h 179"/>
                <a:gd name="T60" fmla="*/ 2147483647 w 188"/>
                <a:gd name="T61" fmla="*/ 2147483647 h 179"/>
                <a:gd name="T62" fmla="*/ 2147483647 w 188"/>
                <a:gd name="T63" fmla="*/ 2147483647 h 179"/>
                <a:gd name="T64" fmla="*/ 2147483647 w 188"/>
                <a:gd name="T65" fmla="*/ 2147483647 h 179"/>
                <a:gd name="T66" fmla="*/ 2147483647 w 188"/>
                <a:gd name="T67" fmla="*/ 2147483647 h 179"/>
                <a:gd name="T68" fmla="*/ 2147483647 w 188"/>
                <a:gd name="T69" fmla="*/ 2147483647 h 179"/>
                <a:gd name="T70" fmla="*/ 2147483647 w 188"/>
                <a:gd name="T71" fmla="*/ 2147483647 h 179"/>
                <a:gd name="T72" fmla="*/ 2147483647 w 188"/>
                <a:gd name="T73" fmla="*/ 2147483647 h 179"/>
                <a:gd name="T74" fmla="*/ 2147483647 w 188"/>
                <a:gd name="T75" fmla="*/ 2147483647 h 179"/>
                <a:gd name="T76" fmla="*/ 2147483647 w 188"/>
                <a:gd name="T77" fmla="*/ 2147483647 h 179"/>
                <a:gd name="T78" fmla="*/ 2147483647 w 188"/>
                <a:gd name="T79" fmla="*/ 2147483647 h 179"/>
                <a:gd name="T80" fmla="*/ 2147483647 w 188"/>
                <a:gd name="T81" fmla="*/ 2147483647 h 179"/>
                <a:gd name="T82" fmla="*/ 2147483647 w 188"/>
                <a:gd name="T83" fmla="*/ 2147483647 h 179"/>
                <a:gd name="T84" fmla="*/ 2147483647 w 188"/>
                <a:gd name="T85" fmla="*/ 2147483647 h 179"/>
                <a:gd name="T86" fmla="*/ 2147483647 w 188"/>
                <a:gd name="T87" fmla="*/ 2147483647 h 179"/>
                <a:gd name="T88" fmla="*/ 2147483647 w 188"/>
                <a:gd name="T89" fmla="*/ 2147483647 h 179"/>
                <a:gd name="T90" fmla="*/ 2147483647 w 188"/>
                <a:gd name="T91" fmla="*/ 2147483647 h 179"/>
                <a:gd name="T92" fmla="*/ 2147483647 w 188"/>
                <a:gd name="T93" fmla="*/ 2147483647 h 179"/>
                <a:gd name="T94" fmla="*/ 2147483647 w 188"/>
                <a:gd name="T95" fmla="*/ 2147483647 h 179"/>
                <a:gd name="T96" fmla="*/ 2147483647 w 188"/>
                <a:gd name="T97" fmla="*/ 2147483647 h 179"/>
                <a:gd name="T98" fmla="*/ 2147483647 w 188"/>
                <a:gd name="T99" fmla="*/ 2147483647 h 17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8"/>
                <a:gd name="T151" fmla="*/ 0 h 179"/>
                <a:gd name="T152" fmla="*/ 188 w 188"/>
                <a:gd name="T153" fmla="*/ 179 h 17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8" h="179">
                  <a:moveTo>
                    <a:pt x="86" y="23"/>
                  </a:moveTo>
                  <a:cubicBezTo>
                    <a:pt x="81" y="30"/>
                    <a:pt x="81" y="30"/>
                    <a:pt x="81" y="30"/>
                  </a:cubicBezTo>
                  <a:cubicBezTo>
                    <a:pt x="80" y="31"/>
                    <a:pt x="80" y="33"/>
                    <a:pt x="80" y="37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35" y="70"/>
                    <a:pt x="35" y="70"/>
                    <a:pt x="35" y="70"/>
                  </a:cubicBezTo>
                  <a:cubicBezTo>
                    <a:pt x="34" y="70"/>
                    <a:pt x="34" y="70"/>
                    <a:pt x="34" y="70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4" y="78"/>
                    <a:pt x="14" y="78"/>
                    <a:pt x="14" y="78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1" y="92"/>
                    <a:pt x="11" y="92"/>
                    <a:pt x="11" y="92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10"/>
                    <a:pt x="2" y="110"/>
                    <a:pt x="2" y="110"/>
                  </a:cubicBezTo>
                  <a:cubicBezTo>
                    <a:pt x="2" y="110"/>
                    <a:pt x="2" y="110"/>
                    <a:pt x="2" y="110"/>
                  </a:cubicBezTo>
                  <a:cubicBezTo>
                    <a:pt x="2" y="110"/>
                    <a:pt x="2" y="110"/>
                    <a:pt x="2" y="11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4" y="116"/>
                    <a:pt x="4" y="116"/>
                    <a:pt x="4" y="116"/>
                  </a:cubicBezTo>
                  <a:cubicBezTo>
                    <a:pt x="16" y="119"/>
                    <a:pt x="16" y="119"/>
                    <a:pt x="16" y="119"/>
                  </a:cubicBezTo>
                  <a:cubicBezTo>
                    <a:pt x="16" y="119"/>
                    <a:pt x="16" y="119"/>
                    <a:pt x="16" y="119"/>
                  </a:cubicBezTo>
                  <a:cubicBezTo>
                    <a:pt x="17" y="119"/>
                    <a:pt x="17" y="119"/>
                    <a:pt x="17" y="119"/>
                  </a:cubicBezTo>
                  <a:cubicBezTo>
                    <a:pt x="17" y="120"/>
                    <a:pt x="17" y="120"/>
                    <a:pt x="17" y="120"/>
                  </a:cubicBezTo>
                  <a:cubicBezTo>
                    <a:pt x="17" y="120"/>
                    <a:pt x="17" y="120"/>
                    <a:pt x="17" y="120"/>
                  </a:cubicBezTo>
                  <a:cubicBezTo>
                    <a:pt x="20" y="122"/>
                    <a:pt x="20" y="122"/>
                    <a:pt x="20" y="122"/>
                  </a:cubicBezTo>
                  <a:cubicBezTo>
                    <a:pt x="23" y="124"/>
                    <a:pt x="23" y="124"/>
                    <a:pt x="23" y="124"/>
                  </a:cubicBezTo>
                  <a:cubicBezTo>
                    <a:pt x="23" y="124"/>
                    <a:pt x="23" y="124"/>
                    <a:pt x="23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5" y="126"/>
                    <a:pt x="26" y="127"/>
                    <a:pt x="26" y="129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46" y="130"/>
                    <a:pt x="46" y="130"/>
                    <a:pt x="46" y="130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9" y="102"/>
                    <a:pt x="69" y="102"/>
                    <a:pt x="69" y="102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76" y="98"/>
                    <a:pt x="78" y="96"/>
                    <a:pt x="80" y="96"/>
                  </a:cubicBezTo>
                  <a:cubicBezTo>
                    <a:pt x="81" y="96"/>
                    <a:pt x="83" y="97"/>
                    <a:pt x="86" y="99"/>
                  </a:cubicBezTo>
                  <a:cubicBezTo>
                    <a:pt x="87" y="99"/>
                    <a:pt x="87" y="99"/>
                    <a:pt x="87" y="99"/>
                  </a:cubicBezTo>
                  <a:cubicBezTo>
                    <a:pt x="87" y="100"/>
                    <a:pt x="87" y="100"/>
                    <a:pt x="87" y="100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4" y="111"/>
                    <a:pt x="94" y="111"/>
                  </a:cubicBezTo>
                  <a:cubicBezTo>
                    <a:pt x="95" y="119"/>
                    <a:pt x="95" y="119"/>
                    <a:pt x="95" y="119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92" y="134"/>
                    <a:pt x="92" y="134"/>
                    <a:pt x="92" y="134"/>
                  </a:cubicBezTo>
                  <a:cubicBezTo>
                    <a:pt x="92" y="134"/>
                    <a:pt x="92" y="134"/>
                    <a:pt x="92" y="134"/>
                  </a:cubicBezTo>
                  <a:cubicBezTo>
                    <a:pt x="92" y="135"/>
                    <a:pt x="92" y="135"/>
                    <a:pt x="92" y="135"/>
                  </a:cubicBezTo>
                  <a:cubicBezTo>
                    <a:pt x="92" y="135"/>
                    <a:pt x="92" y="135"/>
                    <a:pt x="92" y="135"/>
                  </a:cubicBezTo>
                  <a:cubicBezTo>
                    <a:pt x="87" y="142"/>
                    <a:pt x="87" y="142"/>
                    <a:pt x="87" y="142"/>
                  </a:cubicBezTo>
                  <a:cubicBezTo>
                    <a:pt x="84" y="147"/>
                    <a:pt x="84" y="147"/>
                    <a:pt x="84" y="147"/>
                  </a:cubicBezTo>
                  <a:cubicBezTo>
                    <a:pt x="85" y="156"/>
                    <a:pt x="85" y="156"/>
                    <a:pt x="85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92" y="152"/>
                    <a:pt x="92" y="152"/>
                    <a:pt x="92" y="152"/>
                  </a:cubicBezTo>
                  <a:cubicBezTo>
                    <a:pt x="92" y="151"/>
                    <a:pt x="92" y="151"/>
                    <a:pt x="92" y="151"/>
                  </a:cubicBezTo>
                  <a:cubicBezTo>
                    <a:pt x="93" y="150"/>
                    <a:pt x="93" y="150"/>
                    <a:pt x="93" y="150"/>
                  </a:cubicBezTo>
                  <a:cubicBezTo>
                    <a:pt x="97" y="154"/>
                    <a:pt x="97" y="154"/>
                    <a:pt x="97" y="154"/>
                  </a:cubicBezTo>
                  <a:cubicBezTo>
                    <a:pt x="97" y="154"/>
                    <a:pt x="97" y="154"/>
                    <a:pt x="97" y="154"/>
                  </a:cubicBezTo>
                  <a:cubicBezTo>
                    <a:pt x="97" y="160"/>
                    <a:pt x="97" y="160"/>
                    <a:pt x="97" y="160"/>
                  </a:cubicBezTo>
                  <a:cubicBezTo>
                    <a:pt x="96" y="160"/>
                    <a:pt x="96" y="160"/>
                    <a:pt x="96" y="160"/>
                  </a:cubicBezTo>
                  <a:cubicBezTo>
                    <a:pt x="93" y="162"/>
                    <a:pt x="93" y="162"/>
                    <a:pt x="93" y="162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2" y="167"/>
                    <a:pt x="92" y="167"/>
                    <a:pt x="92" y="167"/>
                  </a:cubicBezTo>
                  <a:cubicBezTo>
                    <a:pt x="91" y="168"/>
                    <a:pt x="91" y="168"/>
                    <a:pt x="91" y="168"/>
                  </a:cubicBezTo>
                  <a:cubicBezTo>
                    <a:pt x="91" y="168"/>
                    <a:pt x="91" y="168"/>
                    <a:pt x="91" y="168"/>
                  </a:cubicBezTo>
                  <a:cubicBezTo>
                    <a:pt x="89" y="172"/>
                    <a:pt x="89" y="172"/>
                    <a:pt x="89" y="172"/>
                  </a:cubicBezTo>
                  <a:cubicBezTo>
                    <a:pt x="88" y="172"/>
                    <a:pt x="88" y="172"/>
                    <a:pt x="88" y="172"/>
                  </a:cubicBezTo>
                  <a:cubicBezTo>
                    <a:pt x="88" y="172"/>
                    <a:pt x="88" y="172"/>
                    <a:pt x="88" y="172"/>
                  </a:cubicBezTo>
                  <a:cubicBezTo>
                    <a:pt x="84" y="173"/>
                    <a:pt x="84" y="173"/>
                    <a:pt x="84" y="173"/>
                  </a:cubicBezTo>
                  <a:cubicBezTo>
                    <a:pt x="81" y="174"/>
                    <a:pt x="81" y="174"/>
                    <a:pt x="81" y="174"/>
                  </a:cubicBezTo>
                  <a:cubicBezTo>
                    <a:pt x="79" y="178"/>
                    <a:pt x="79" y="178"/>
                    <a:pt x="79" y="178"/>
                  </a:cubicBezTo>
                  <a:cubicBezTo>
                    <a:pt x="79" y="179"/>
                    <a:pt x="79" y="179"/>
                    <a:pt x="79" y="179"/>
                  </a:cubicBezTo>
                  <a:cubicBezTo>
                    <a:pt x="92" y="177"/>
                    <a:pt x="92" y="177"/>
                    <a:pt x="92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9" y="164"/>
                    <a:pt x="99" y="164"/>
                    <a:pt x="99" y="164"/>
                  </a:cubicBezTo>
                  <a:cubicBezTo>
                    <a:pt x="99" y="164"/>
                    <a:pt x="99" y="164"/>
                    <a:pt x="99" y="164"/>
                  </a:cubicBezTo>
                  <a:cubicBezTo>
                    <a:pt x="129" y="133"/>
                    <a:pt x="129" y="133"/>
                    <a:pt x="129" y="133"/>
                  </a:cubicBezTo>
                  <a:cubicBezTo>
                    <a:pt x="130" y="133"/>
                    <a:pt x="130" y="133"/>
                    <a:pt x="130" y="133"/>
                  </a:cubicBezTo>
                  <a:cubicBezTo>
                    <a:pt x="136" y="130"/>
                    <a:pt x="136" y="130"/>
                    <a:pt x="136" y="130"/>
                  </a:cubicBezTo>
                  <a:cubicBezTo>
                    <a:pt x="136" y="130"/>
                    <a:pt x="136" y="130"/>
                    <a:pt x="136" y="130"/>
                  </a:cubicBezTo>
                  <a:cubicBezTo>
                    <a:pt x="136" y="130"/>
                    <a:pt x="136" y="130"/>
                    <a:pt x="136" y="130"/>
                  </a:cubicBezTo>
                  <a:cubicBezTo>
                    <a:pt x="142" y="130"/>
                    <a:pt x="142" y="130"/>
                    <a:pt x="142" y="130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52" y="126"/>
                    <a:pt x="152" y="126"/>
                    <a:pt x="152" y="126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63" y="104"/>
                    <a:pt x="163" y="104"/>
                    <a:pt x="163" y="104"/>
                  </a:cubicBezTo>
                  <a:cubicBezTo>
                    <a:pt x="163" y="104"/>
                    <a:pt x="163" y="104"/>
                    <a:pt x="163" y="104"/>
                  </a:cubicBezTo>
                  <a:cubicBezTo>
                    <a:pt x="163" y="104"/>
                    <a:pt x="163" y="104"/>
                    <a:pt x="163" y="104"/>
                  </a:cubicBezTo>
                  <a:cubicBezTo>
                    <a:pt x="188" y="78"/>
                    <a:pt x="188" y="78"/>
                    <a:pt x="188" y="78"/>
                  </a:cubicBezTo>
                  <a:cubicBezTo>
                    <a:pt x="188" y="78"/>
                    <a:pt x="188" y="78"/>
                    <a:pt x="188" y="78"/>
                  </a:cubicBezTo>
                  <a:cubicBezTo>
                    <a:pt x="186" y="64"/>
                    <a:pt x="186" y="64"/>
                    <a:pt x="186" y="64"/>
                  </a:cubicBezTo>
                  <a:cubicBezTo>
                    <a:pt x="185" y="63"/>
                    <a:pt x="183" y="62"/>
                    <a:pt x="182" y="61"/>
                  </a:cubicBezTo>
                  <a:cubicBezTo>
                    <a:pt x="182" y="60"/>
                    <a:pt x="182" y="60"/>
                    <a:pt x="182" y="60"/>
                  </a:cubicBezTo>
                  <a:cubicBezTo>
                    <a:pt x="182" y="61"/>
                    <a:pt x="182" y="61"/>
                    <a:pt x="182" y="61"/>
                  </a:cubicBezTo>
                  <a:cubicBezTo>
                    <a:pt x="178" y="61"/>
                    <a:pt x="178" y="61"/>
                    <a:pt x="178" y="61"/>
                  </a:cubicBezTo>
                  <a:cubicBezTo>
                    <a:pt x="176" y="60"/>
                    <a:pt x="174" y="60"/>
                    <a:pt x="173" y="58"/>
                  </a:cubicBezTo>
                  <a:cubicBezTo>
                    <a:pt x="172" y="55"/>
                    <a:pt x="172" y="55"/>
                    <a:pt x="172" y="55"/>
                  </a:cubicBezTo>
                  <a:cubicBezTo>
                    <a:pt x="172" y="55"/>
                    <a:pt x="172" y="55"/>
                    <a:pt x="172" y="55"/>
                  </a:cubicBezTo>
                  <a:cubicBezTo>
                    <a:pt x="171" y="54"/>
                    <a:pt x="171" y="54"/>
                    <a:pt x="171" y="54"/>
                  </a:cubicBezTo>
                  <a:cubicBezTo>
                    <a:pt x="171" y="33"/>
                    <a:pt x="171" y="33"/>
                    <a:pt x="171" y="33"/>
                  </a:cubicBezTo>
                  <a:cubicBezTo>
                    <a:pt x="169" y="32"/>
                    <a:pt x="166" y="30"/>
                    <a:pt x="164" y="28"/>
                  </a:cubicBezTo>
                  <a:cubicBezTo>
                    <a:pt x="158" y="22"/>
                    <a:pt x="158" y="22"/>
                    <a:pt x="158" y="22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3" y="14"/>
                    <a:pt x="153" y="11"/>
                    <a:pt x="153" y="8"/>
                  </a:cubicBezTo>
                  <a:cubicBezTo>
                    <a:pt x="154" y="6"/>
                    <a:pt x="154" y="6"/>
                    <a:pt x="154" y="6"/>
                  </a:cubicBezTo>
                  <a:cubicBezTo>
                    <a:pt x="151" y="2"/>
                    <a:pt x="151" y="2"/>
                    <a:pt x="151" y="2"/>
                  </a:cubicBezTo>
                  <a:cubicBezTo>
                    <a:pt x="150" y="5"/>
                    <a:pt x="150" y="5"/>
                    <a:pt x="150" y="5"/>
                  </a:cubicBezTo>
                  <a:cubicBezTo>
                    <a:pt x="147" y="12"/>
                    <a:pt x="147" y="12"/>
                    <a:pt x="147" y="12"/>
                  </a:cubicBezTo>
                  <a:cubicBezTo>
                    <a:pt x="146" y="12"/>
                    <a:pt x="146" y="12"/>
                    <a:pt x="146" y="12"/>
                  </a:cubicBezTo>
                  <a:cubicBezTo>
                    <a:pt x="143" y="12"/>
                    <a:pt x="140" y="12"/>
                    <a:pt x="137" y="10"/>
                  </a:cubicBezTo>
                  <a:cubicBezTo>
                    <a:pt x="135" y="10"/>
                    <a:pt x="134" y="8"/>
                    <a:pt x="134" y="5"/>
                  </a:cubicBezTo>
                  <a:cubicBezTo>
                    <a:pt x="134" y="4"/>
                    <a:pt x="134" y="4"/>
                    <a:pt x="134" y="4"/>
                  </a:cubicBezTo>
                  <a:cubicBezTo>
                    <a:pt x="132" y="4"/>
                    <a:pt x="132" y="4"/>
                    <a:pt x="132" y="4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8" y="7"/>
                    <a:pt x="118" y="7"/>
                    <a:pt x="118" y="7"/>
                  </a:cubicBezTo>
                  <a:cubicBezTo>
                    <a:pt x="114" y="15"/>
                    <a:pt x="114" y="15"/>
                    <a:pt x="114" y="15"/>
                  </a:cubicBezTo>
                  <a:cubicBezTo>
                    <a:pt x="113" y="15"/>
                    <a:pt x="113" y="15"/>
                    <a:pt x="113" y="15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06" y="24"/>
                    <a:pt x="106" y="24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93" y="25"/>
                    <a:pt x="93" y="25"/>
                    <a:pt x="93" y="25"/>
                  </a:cubicBezTo>
                  <a:lnTo>
                    <a:pt x="86" y="23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3" name="Freeform 28"/>
            <p:cNvSpPr>
              <a:spLocks noChangeArrowheads="1"/>
            </p:cNvSpPr>
            <p:nvPr/>
          </p:nvSpPr>
          <p:spPr bwMode="auto">
            <a:xfrm>
              <a:off x="4759325" y="2001838"/>
              <a:ext cx="860425" cy="584200"/>
            </a:xfrm>
            <a:custGeom>
              <a:avLst/>
              <a:gdLst>
                <a:gd name="T0" fmla="*/ 2147483647 w 268"/>
                <a:gd name="T1" fmla="*/ 2147483647 h 182"/>
                <a:gd name="T2" fmla="*/ 2147483647 w 268"/>
                <a:gd name="T3" fmla="*/ 2147483647 h 182"/>
                <a:gd name="T4" fmla="*/ 2147483647 w 268"/>
                <a:gd name="T5" fmla="*/ 2147483647 h 182"/>
                <a:gd name="T6" fmla="*/ 2147483647 w 268"/>
                <a:gd name="T7" fmla="*/ 2147483647 h 182"/>
                <a:gd name="T8" fmla="*/ 2147483647 w 268"/>
                <a:gd name="T9" fmla="*/ 2147483647 h 182"/>
                <a:gd name="T10" fmla="*/ 2147483647 w 268"/>
                <a:gd name="T11" fmla="*/ 2147483647 h 182"/>
                <a:gd name="T12" fmla="*/ 0 w 268"/>
                <a:gd name="T13" fmla="*/ 2147483647 h 182"/>
                <a:gd name="T14" fmla="*/ 2147483647 w 268"/>
                <a:gd name="T15" fmla="*/ 2147483647 h 182"/>
                <a:gd name="T16" fmla="*/ 2147483647 w 268"/>
                <a:gd name="T17" fmla="*/ 2147483647 h 182"/>
                <a:gd name="T18" fmla="*/ 2147483647 w 268"/>
                <a:gd name="T19" fmla="*/ 2147483647 h 182"/>
                <a:gd name="T20" fmla="*/ 2147483647 w 268"/>
                <a:gd name="T21" fmla="*/ 2147483647 h 182"/>
                <a:gd name="T22" fmla="*/ 2147483647 w 268"/>
                <a:gd name="T23" fmla="*/ 2147483647 h 182"/>
                <a:gd name="T24" fmla="*/ 2147483647 w 268"/>
                <a:gd name="T25" fmla="*/ 2147483647 h 182"/>
                <a:gd name="T26" fmla="*/ 2147483647 w 268"/>
                <a:gd name="T27" fmla="*/ 2147483647 h 182"/>
                <a:gd name="T28" fmla="*/ 2147483647 w 268"/>
                <a:gd name="T29" fmla="*/ 2147483647 h 182"/>
                <a:gd name="T30" fmla="*/ 2147483647 w 268"/>
                <a:gd name="T31" fmla="*/ 2147483647 h 182"/>
                <a:gd name="T32" fmla="*/ 2147483647 w 268"/>
                <a:gd name="T33" fmla="*/ 2147483647 h 182"/>
                <a:gd name="T34" fmla="*/ 2147483647 w 268"/>
                <a:gd name="T35" fmla="*/ 2147483647 h 182"/>
                <a:gd name="T36" fmla="*/ 2147483647 w 268"/>
                <a:gd name="T37" fmla="*/ 2147483647 h 182"/>
                <a:gd name="T38" fmla="*/ 2147483647 w 268"/>
                <a:gd name="T39" fmla="*/ 2147483647 h 182"/>
                <a:gd name="T40" fmla="*/ 2147483647 w 268"/>
                <a:gd name="T41" fmla="*/ 2147483647 h 182"/>
                <a:gd name="T42" fmla="*/ 2147483647 w 268"/>
                <a:gd name="T43" fmla="*/ 2147483647 h 182"/>
                <a:gd name="T44" fmla="*/ 2147483647 w 268"/>
                <a:gd name="T45" fmla="*/ 2147483647 h 182"/>
                <a:gd name="T46" fmla="*/ 2147483647 w 268"/>
                <a:gd name="T47" fmla="*/ 2147483647 h 182"/>
                <a:gd name="T48" fmla="*/ 2147483647 w 268"/>
                <a:gd name="T49" fmla="*/ 2147483647 h 182"/>
                <a:gd name="T50" fmla="*/ 2147483647 w 268"/>
                <a:gd name="T51" fmla="*/ 2147483647 h 182"/>
                <a:gd name="T52" fmla="*/ 2147483647 w 268"/>
                <a:gd name="T53" fmla="*/ 2147483647 h 182"/>
                <a:gd name="T54" fmla="*/ 2147483647 w 268"/>
                <a:gd name="T55" fmla="*/ 2147483647 h 182"/>
                <a:gd name="T56" fmla="*/ 2147483647 w 268"/>
                <a:gd name="T57" fmla="*/ 2147483647 h 182"/>
                <a:gd name="T58" fmla="*/ 2147483647 w 268"/>
                <a:gd name="T59" fmla="*/ 2147483647 h 182"/>
                <a:gd name="T60" fmla="*/ 2147483647 w 268"/>
                <a:gd name="T61" fmla="*/ 2147483647 h 182"/>
                <a:gd name="T62" fmla="*/ 2147483647 w 268"/>
                <a:gd name="T63" fmla="*/ 2147483647 h 182"/>
                <a:gd name="T64" fmla="*/ 2147483647 w 268"/>
                <a:gd name="T65" fmla="*/ 2147483647 h 182"/>
                <a:gd name="T66" fmla="*/ 2147483647 w 268"/>
                <a:gd name="T67" fmla="*/ 2147483647 h 182"/>
                <a:gd name="T68" fmla="*/ 2147483647 w 268"/>
                <a:gd name="T69" fmla="*/ 2147483647 h 182"/>
                <a:gd name="T70" fmla="*/ 2147483647 w 268"/>
                <a:gd name="T71" fmla="*/ 2147483647 h 182"/>
                <a:gd name="T72" fmla="*/ 2147483647 w 268"/>
                <a:gd name="T73" fmla="*/ 2147483647 h 182"/>
                <a:gd name="T74" fmla="*/ 2147483647 w 268"/>
                <a:gd name="T75" fmla="*/ 2147483647 h 182"/>
                <a:gd name="T76" fmla="*/ 2147483647 w 268"/>
                <a:gd name="T77" fmla="*/ 2147483647 h 182"/>
                <a:gd name="T78" fmla="*/ 2147483647 w 268"/>
                <a:gd name="T79" fmla="*/ 2147483647 h 182"/>
                <a:gd name="T80" fmla="*/ 2147483647 w 268"/>
                <a:gd name="T81" fmla="*/ 2147483647 h 182"/>
                <a:gd name="T82" fmla="*/ 2147483647 w 268"/>
                <a:gd name="T83" fmla="*/ 2147483647 h 182"/>
                <a:gd name="T84" fmla="*/ 2147483647 w 268"/>
                <a:gd name="T85" fmla="*/ 2147483647 h 182"/>
                <a:gd name="T86" fmla="*/ 2147483647 w 268"/>
                <a:gd name="T87" fmla="*/ 2147483647 h 182"/>
                <a:gd name="T88" fmla="*/ 2147483647 w 268"/>
                <a:gd name="T89" fmla="*/ 2147483647 h 182"/>
                <a:gd name="T90" fmla="*/ 2147483647 w 268"/>
                <a:gd name="T91" fmla="*/ 2147483647 h 182"/>
                <a:gd name="T92" fmla="*/ 2147483647 w 268"/>
                <a:gd name="T93" fmla="*/ 2147483647 h 182"/>
                <a:gd name="T94" fmla="*/ 2147483647 w 268"/>
                <a:gd name="T95" fmla="*/ 2147483647 h 182"/>
                <a:gd name="T96" fmla="*/ 2147483647 w 268"/>
                <a:gd name="T97" fmla="*/ 2147483647 h 182"/>
                <a:gd name="T98" fmla="*/ 2147483647 w 268"/>
                <a:gd name="T99" fmla="*/ 2147483647 h 182"/>
                <a:gd name="T100" fmla="*/ 2147483647 w 268"/>
                <a:gd name="T101" fmla="*/ 2147483647 h 182"/>
                <a:gd name="T102" fmla="*/ 2147483647 w 268"/>
                <a:gd name="T103" fmla="*/ 2147483647 h 182"/>
                <a:gd name="T104" fmla="*/ 2147483647 w 268"/>
                <a:gd name="T105" fmla="*/ 2147483647 h 182"/>
                <a:gd name="T106" fmla="*/ 2147483647 w 268"/>
                <a:gd name="T107" fmla="*/ 2147483647 h 182"/>
                <a:gd name="T108" fmla="*/ 2147483647 w 268"/>
                <a:gd name="T109" fmla="*/ 2147483647 h 182"/>
                <a:gd name="T110" fmla="*/ 2147483647 w 268"/>
                <a:gd name="T111" fmla="*/ 2147483647 h 182"/>
                <a:gd name="T112" fmla="*/ 2147483647 w 268"/>
                <a:gd name="T113" fmla="*/ 2147483647 h 182"/>
                <a:gd name="T114" fmla="*/ 2147483647 w 268"/>
                <a:gd name="T115" fmla="*/ 2147483647 h 18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68"/>
                <a:gd name="T175" fmla="*/ 0 h 182"/>
                <a:gd name="T176" fmla="*/ 268 w 268"/>
                <a:gd name="T177" fmla="*/ 182 h 18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68" h="182">
                  <a:moveTo>
                    <a:pt x="52" y="9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15" y="22"/>
                    <a:pt x="12" y="19"/>
                    <a:pt x="11" y="17"/>
                  </a:cubicBezTo>
                  <a:cubicBezTo>
                    <a:pt x="10" y="16"/>
                    <a:pt x="10" y="16"/>
                    <a:pt x="9" y="16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5" y="72"/>
                    <a:pt x="35" y="72"/>
                    <a:pt x="35" y="72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54" y="76"/>
                    <a:pt x="54" y="76"/>
                    <a:pt x="54" y="76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2" y="97"/>
                    <a:pt x="62" y="97"/>
                    <a:pt x="62" y="97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9" y="107"/>
                    <a:pt x="69" y="107"/>
                    <a:pt x="69" y="107"/>
                  </a:cubicBezTo>
                  <a:cubicBezTo>
                    <a:pt x="74" y="102"/>
                    <a:pt x="74" y="102"/>
                    <a:pt x="74" y="102"/>
                  </a:cubicBezTo>
                  <a:cubicBezTo>
                    <a:pt x="75" y="103"/>
                    <a:pt x="75" y="103"/>
                    <a:pt x="75" y="103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4" y="109"/>
                    <a:pt x="84" y="109"/>
                    <a:pt x="84" y="109"/>
                  </a:cubicBezTo>
                  <a:cubicBezTo>
                    <a:pt x="89" y="108"/>
                    <a:pt x="89" y="108"/>
                    <a:pt x="89" y="108"/>
                  </a:cubicBezTo>
                  <a:cubicBezTo>
                    <a:pt x="93" y="106"/>
                    <a:pt x="95" y="108"/>
                    <a:pt x="96" y="110"/>
                  </a:cubicBezTo>
                  <a:cubicBezTo>
                    <a:pt x="96" y="114"/>
                    <a:pt x="96" y="114"/>
                    <a:pt x="96" y="114"/>
                  </a:cubicBezTo>
                  <a:cubicBezTo>
                    <a:pt x="97" y="114"/>
                    <a:pt x="97" y="114"/>
                    <a:pt x="97" y="114"/>
                  </a:cubicBezTo>
                  <a:cubicBezTo>
                    <a:pt x="102" y="116"/>
                    <a:pt x="102" y="116"/>
                    <a:pt x="102" y="116"/>
                  </a:cubicBezTo>
                  <a:cubicBezTo>
                    <a:pt x="105" y="111"/>
                    <a:pt x="105" y="111"/>
                    <a:pt x="105" y="111"/>
                  </a:cubicBezTo>
                  <a:cubicBezTo>
                    <a:pt x="105" y="109"/>
                    <a:pt x="105" y="109"/>
                    <a:pt x="105" y="109"/>
                  </a:cubicBezTo>
                  <a:cubicBezTo>
                    <a:pt x="105" y="107"/>
                    <a:pt x="105" y="106"/>
                    <a:pt x="106" y="105"/>
                  </a:cubicBezTo>
                  <a:cubicBezTo>
                    <a:pt x="110" y="106"/>
                    <a:pt x="110" y="106"/>
                    <a:pt x="110" y="106"/>
                  </a:cubicBezTo>
                  <a:cubicBezTo>
                    <a:pt x="114" y="108"/>
                    <a:pt x="116" y="110"/>
                    <a:pt x="116" y="114"/>
                  </a:cubicBezTo>
                  <a:cubicBezTo>
                    <a:pt x="116" y="116"/>
                    <a:pt x="116" y="116"/>
                    <a:pt x="116" y="116"/>
                  </a:cubicBezTo>
                  <a:cubicBezTo>
                    <a:pt x="116" y="121"/>
                    <a:pt x="116" y="121"/>
                    <a:pt x="116" y="121"/>
                  </a:cubicBezTo>
                  <a:cubicBezTo>
                    <a:pt x="120" y="128"/>
                    <a:pt x="120" y="128"/>
                    <a:pt x="120" y="128"/>
                  </a:cubicBezTo>
                  <a:cubicBezTo>
                    <a:pt x="125" y="133"/>
                    <a:pt x="125" y="133"/>
                    <a:pt x="125" y="133"/>
                  </a:cubicBezTo>
                  <a:cubicBezTo>
                    <a:pt x="127" y="135"/>
                    <a:pt x="129" y="136"/>
                    <a:pt x="131" y="137"/>
                  </a:cubicBezTo>
                  <a:cubicBezTo>
                    <a:pt x="132" y="137"/>
                    <a:pt x="132" y="137"/>
                    <a:pt x="132" y="137"/>
                  </a:cubicBezTo>
                  <a:cubicBezTo>
                    <a:pt x="133" y="138"/>
                    <a:pt x="134" y="140"/>
                    <a:pt x="134" y="144"/>
                  </a:cubicBezTo>
                  <a:cubicBezTo>
                    <a:pt x="134" y="162"/>
                    <a:pt x="134" y="162"/>
                    <a:pt x="134" y="162"/>
                  </a:cubicBezTo>
                  <a:cubicBezTo>
                    <a:pt x="134" y="164"/>
                    <a:pt x="136" y="165"/>
                    <a:pt x="137" y="165"/>
                  </a:cubicBezTo>
                  <a:cubicBezTo>
                    <a:pt x="138" y="165"/>
                    <a:pt x="138" y="165"/>
                    <a:pt x="138" y="165"/>
                  </a:cubicBezTo>
                  <a:cubicBezTo>
                    <a:pt x="140" y="164"/>
                    <a:pt x="142" y="164"/>
                    <a:pt x="144" y="166"/>
                  </a:cubicBezTo>
                  <a:cubicBezTo>
                    <a:pt x="145" y="167"/>
                    <a:pt x="145" y="167"/>
                    <a:pt x="145" y="167"/>
                  </a:cubicBezTo>
                  <a:cubicBezTo>
                    <a:pt x="147" y="168"/>
                    <a:pt x="148" y="169"/>
                    <a:pt x="149" y="172"/>
                  </a:cubicBezTo>
                  <a:cubicBezTo>
                    <a:pt x="150" y="182"/>
                    <a:pt x="150" y="182"/>
                    <a:pt x="150" y="182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62" y="154"/>
                    <a:pt x="165" y="148"/>
                    <a:pt x="169" y="147"/>
                  </a:cubicBezTo>
                  <a:cubicBezTo>
                    <a:pt x="173" y="146"/>
                    <a:pt x="178" y="148"/>
                    <a:pt x="186" y="152"/>
                  </a:cubicBezTo>
                  <a:cubicBezTo>
                    <a:pt x="212" y="154"/>
                    <a:pt x="212" y="154"/>
                    <a:pt x="212" y="154"/>
                  </a:cubicBezTo>
                  <a:cubicBezTo>
                    <a:pt x="212" y="148"/>
                    <a:pt x="212" y="148"/>
                    <a:pt x="212" y="148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195" y="133"/>
                    <a:pt x="192" y="131"/>
                    <a:pt x="193" y="129"/>
                  </a:cubicBezTo>
                  <a:cubicBezTo>
                    <a:pt x="202" y="130"/>
                    <a:pt x="202" y="130"/>
                    <a:pt x="202" y="130"/>
                  </a:cubicBezTo>
                  <a:cubicBezTo>
                    <a:pt x="211" y="132"/>
                    <a:pt x="219" y="128"/>
                    <a:pt x="226" y="114"/>
                  </a:cubicBezTo>
                  <a:cubicBezTo>
                    <a:pt x="226" y="114"/>
                    <a:pt x="226" y="114"/>
                    <a:pt x="226" y="114"/>
                  </a:cubicBezTo>
                  <a:cubicBezTo>
                    <a:pt x="227" y="114"/>
                    <a:pt x="227" y="114"/>
                    <a:pt x="227" y="114"/>
                  </a:cubicBezTo>
                  <a:cubicBezTo>
                    <a:pt x="236" y="106"/>
                    <a:pt x="236" y="106"/>
                    <a:pt x="236" y="106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37" y="85"/>
                    <a:pt x="237" y="85"/>
                    <a:pt x="237" y="85"/>
                  </a:cubicBezTo>
                  <a:cubicBezTo>
                    <a:pt x="238" y="85"/>
                    <a:pt x="238" y="85"/>
                    <a:pt x="238" y="85"/>
                  </a:cubicBezTo>
                  <a:cubicBezTo>
                    <a:pt x="239" y="85"/>
                    <a:pt x="239" y="85"/>
                    <a:pt x="239" y="85"/>
                  </a:cubicBezTo>
                  <a:cubicBezTo>
                    <a:pt x="246" y="84"/>
                    <a:pt x="246" y="84"/>
                    <a:pt x="246" y="84"/>
                  </a:cubicBezTo>
                  <a:cubicBezTo>
                    <a:pt x="247" y="84"/>
                    <a:pt x="247" y="84"/>
                    <a:pt x="247" y="84"/>
                  </a:cubicBezTo>
                  <a:cubicBezTo>
                    <a:pt x="248" y="84"/>
                    <a:pt x="248" y="84"/>
                    <a:pt x="248" y="84"/>
                  </a:cubicBezTo>
                  <a:cubicBezTo>
                    <a:pt x="248" y="84"/>
                    <a:pt x="248" y="84"/>
                    <a:pt x="248" y="84"/>
                  </a:cubicBezTo>
                  <a:cubicBezTo>
                    <a:pt x="262" y="99"/>
                    <a:pt x="262" y="99"/>
                    <a:pt x="262" y="99"/>
                  </a:cubicBezTo>
                  <a:cubicBezTo>
                    <a:pt x="266" y="98"/>
                    <a:pt x="266" y="98"/>
                    <a:pt x="266" y="98"/>
                  </a:cubicBezTo>
                  <a:cubicBezTo>
                    <a:pt x="266" y="95"/>
                    <a:pt x="266" y="95"/>
                    <a:pt x="266" y="95"/>
                  </a:cubicBezTo>
                  <a:cubicBezTo>
                    <a:pt x="259" y="88"/>
                    <a:pt x="259" y="88"/>
                    <a:pt x="259" y="88"/>
                  </a:cubicBezTo>
                  <a:cubicBezTo>
                    <a:pt x="258" y="87"/>
                    <a:pt x="258" y="87"/>
                    <a:pt x="258" y="87"/>
                  </a:cubicBezTo>
                  <a:cubicBezTo>
                    <a:pt x="257" y="86"/>
                    <a:pt x="257" y="86"/>
                    <a:pt x="257" y="86"/>
                  </a:cubicBezTo>
                  <a:cubicBezTo>
                    <a:pt x="268" y="79"/>
                    <a:pt x="268" y="79"/>
                    <a:pt x="268" y="79"/>
                  </a:cubicBezTo>
                  <a:cubicBezTo>
                    <a:pt x="268" y="62"/>
                    <a:pt x="268" y="62"/>
                    <a:pt x="268" y="62"/>
                  </a:cubicBezTo>
                  <a:cubicBezTo>
                    <a:pt x="263" y="63"/>
                    <a:pt x="263" y="63"/>
                    <a:pt x="263" y="63"/>
                  </a:cubicBezTo>
                  <a:cubicBezTo>
                    <a:pt x="263" y="63"/>
                    <a:pt x="263" y="63"/>
                    <a:pt x="263" y="63"/>
                  </a:cubicBezTo>
                  <a:cubicBezTo>
                    <a:pt x="262" y="63"/>
                    <a:pt x="262" y="63"/>
                    <a:pt x="262" y="63"/>
                  </a:cubicBezTo>
                  <a:cubicBezTo>
                    <a:pt x="256" y="60"/>
                    <a:pt x="256" y="60"/>
                    <a:pt x="256" y="60"/>
                  </a:cubicBezTo>
                  <a:cubicBezTo>
                    <a:pt x="254" y="60"/>
                    <a:pt x="250" y="58"/>
                    <a:pt x="246" y="55"/>
                  </a:cubicBezTo>
                  <a:cubicBezTo>
                    <a:pt x="243" y="54"/>
                    <a:pt x="242" y="53"/>
                    <a:pt x="242" y="51"/>
                  </a:cubicBezTo>
                  <a:cubicBezTo>
                    <a:pt x="242" y="52"/>
                    <a:pt x="242" y="52"/>
                    <a:pt x="242" y="52"/>
                  </a:cubicBezTo>
                  <a:cubicBezTo>
                    <a:pt x="242" y="53"/>
                    <a:pt x="241" y="54"/>
                    <a:pt x="240" y="54"/>
                  </a:cubicBezTo>
                  <a:cubicBezTo>
                    <a:pt x="239" y="55"/>
                    <a:pt x="238" y="56"/>
                    <a:pt x="235" y="56"/>
                  </a:cubicBezTo>
                  <a:cubicBezTo>
                    <a:pt x="234" y="56"/>
                    <a:pt x="234" y="56"/>
                    <a:pt x="234" y="56"/>
                  </a:cubicBezTo>
                  <a:cubicBezTo>
                    <a:pt x="234" y="55"/>
                    <a:pt x="234" y="55"/>
                    <a:pt x="234" y="55"/>
                  </a:cubicBezTo>
                  <a:cubicBezTo>
                    <a:pt x="234" y="55"/>
                    <a:pt x="234" y="55"/>
                    <a:pt x="234" y="55"/>
                  </a:cubicBezTo>
                  <a:cubicBezTo>
                    <a:pt x="228" y="51"/>
                    <a:pt x="228" y="51"/>
                    <a:pt x="228" y="51"/>
                  </a:cubicBezTo>
                  <a:cubicBezTo>
                    <a:pt x="223" y="55"/>
                    <a:pt x="223" y="55"/>
                    <a:pt x="223" y="55"/>
                  </a:cubicBezTo>
                  <a:cubicBezTo>
                    <a:pt x="221" y="57"/>
                    <a:pt x="219" y="59"/>
                    <a:pt x="219" y="60"/>
                  </a:cubicBezTo>
                  <a:cubicBezTo>
                    <a:pt x="222" y="66"/>
                    <a:pt x="222" y="66"/>
                    <a:pt x="222" y="66"/>
                  </a:cubicBezTo>
                  <a:cubicBezTo>
                    <a:pt x="223" y="67"/>
                    <a:pt x="223" y="68"/>
                    <a:pt x="222" y="69"/>
                  </a:cubicBezTo>
                  <a:cubicBezTo>
                    <a:pt x="222" y="70"/>
                    <a:pt x="220" y="72"/>
                    <a:pt x="217" y="72"/>
                  </a:cubicBezTo>
                  <a:cubicBezTo>
                    <a:pt x="214" y="73"/>
                    <a:pt x="214" y="73"/>
                    <a:pt x="214" y="73"/>
                  </a:cubicBezTo>
                  <a:cubicBezTo>
                    <a:pt x="212" y="74"/>
                    <a:pt x="209" y="74"/>
                    <a:pt x="208" y="72"/>
                  </a:cubicBezTo>
                  <a:cubicBezTo>
                    <a:pt x="207" y="70"/>
                    <a:pt x="207" y="70"/>
                    <a:pt x="207" y="70"/>
                  </a:cubicBezTo>
                  <a:cubicBezTo>
                    <a:pt x="196" y="60"/>
                    <a:pt x="196" y="60"/>
                    <a:pt x="196" y="60"/>
                  </a:cubicBezTo>
                  <a:cubicBezTo>
                    <a:pt x="192" y="58"/>
                    <a:pt x="189" y="56"/>
                    <a:pt x="188" y="54"/>
                  </a:cubicBezTo>
                  <a:cubicBezTo>
                    <a:pt x="187" y="52"/>
                    <a:pt x="186" y="51"/>
                    <a:pt x="187" y="50"/>
                  </a:cubicBezTo>
                  <a:cubicBezTo>
                    <a:pt x="186" y="47"/>
                    <a:pt x="186" y="44"/>
                    <a:pt x="185" y="43"/>
                  </a:cubicBezTo>
                  <a:cubicBezTo>
                    <a:pt x="183" y="44"/>
                    <a:pt x="183" y="44"/>
                    <a:pt x="183" y="44"/>
                  </a:cubicBezTo>
                  <a:cubicBezTo>
                    <a:pt x="182" y="45"/>
                    <a:pt x="182" y="45"/>
                    <a:pt x="182" y="45"/>
                  </a:cubicBezTo>
                  <a:cubicBezTo>
                    <a:pt x="182" y="46"/>
                    <a:pt x="183" y="48"/>
                    <a:pt x="184" y="49"/>
                  </a:cubicBezTo>
                  <a:cubicBezTo>
                    <a:pt x="184" y="50"/>
                    <a:pt x="184" y="50"/>
                    <a:pt x="184" y="50"/>
                  </a:cubicBezTo>
                  <a:cubicBezTo>
                    <a:pt x="185" y="50"/>
                    <a:pt x="185" y="50"/>
                    <a:pt x="185" y="50"/>
                  </a:cubicBezTo>
                  <a:cubicBezTo>
                    <a:pt x="184" y="51"/>
                    <a:pt x="184" y="51"/>
                    <a:pt x="184" y="51"/>
                  </a:cubicBezTo>
                  <a:cubicBezTo>
                    <a:pt x="179" y="60"/>
                    <a:pt x="179" y="60"/>
                    <a:pt x="179" y="60"/>
                  </a:cubicBezTo>
                  <a:cubicBezTo>
                    <a:pt x="170" y="58"/>
                    <a:pt x="170" y="58"/>
                    <a:pt x="170" y="58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68" y="56"/>
                    <a:pt x="168" y="56"/>
                    <a:pt x="168" y="56"/>
                  </a:cubicBezTo>
                  <a:cubicBezTo>
                    <a:pt x="168" y="54"/>
                    <a:pt x="168" y="52"/>
                    <a:pt x="168" y="50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58" y="41"/>
                    <a:pt x="158" y="41"/>
                    <a:pt x="158" y="41"/>
                  </a:cubicBezTo>
                  <a:cubicBezTo>
                    <a:pt x="158" y="42"/>
                    <a:pt x="157" y="42"/>
                    <a:pt x="156" y="43"/>
                  </a:cubicBezTo>
                  <a:cubicBezTo>
                    <a:pt x="149" y="42"/>
                    <a:pt x="149" y="42"/>
                    <a:pt x="149" y="42"/>
                  </a:cubicBezTo>
                  <a:cubicBezTo>
                    <a:pt x="146" y="42"/>
                    <a:pt x="145" y="41"/>
                    <a:pt x="144" y="40"/>
                  </a:cubicBezTo>
                  <a:cubicBezTo>
                    <a:pt x="144" y="39"/>
                    <a:pt x="144" y="37"/>
                    <a:pt x="144" y="35"/>
                  </a:cubicBezTo>
                  <a:cubicBezTo>
                    <a:pt x="145" y="34"/>
                    <a:pt x="145" y="34"/>
                    <a:pt x="145" y="34"/>
                  </a:cubicBezTo>
                  <a:cubicBezTo>
                    <a:pt x="142" y="28"/>
                    <a:pt x="142" y="28"/>
                    <a:pt x="142" y="28"/>
                  </a:cubicBezTo>
                  <a:cubicBezTo>
                    <a:pt x="128" y="29"/>
                    <a:pt x="128" y="29"/>
                    <a:pt x="128" y="29"/>
                  </a:cubicBezTo>
                  <a:cubicBezTo>
                    <a:pt x="128" y="31"/>
                    <a:pt x="128" y="32"/>
                    <a:pt x="127" y="34"/>
                  </a:cubicBezTo>
                  <a:cubicBezTo>
                    <a:pt x="126" y="35"/>
                    <a:pt x="125" y="36"/>
                    <a:pt x="124" y="36"/>
                  </a:cubicBezTo>
                  <a:cubicBezTo>
                    <a:pt x="122" y="36"/>
                    <a:pt x="119" y="36"/>
                    <a:pt x="117" y="34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4" y="30"/>
                    <a:pt x="112" y="27"/>
                    <a:pt x="112" y="24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2" y="25"/>
                    <a:pt x="100" y="25"/>
                    <a:pt x="98" y="24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3" y="24"/>
                    <a:pt x="93" y="24"/>
                    <a:pt x="93" y="24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80" y="29"/>
                    <a:pt x="78" y="29"/>
                    <a:pt x="76" y="29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71" y="29"/>
                    <a:pt x="68" y="28"/>
                    <a:pt x="67" y="26"/>
                  </a:cubicBezTo>
                  <a:cubicBezTo>
                    <a:pt x="60" y="21"/>
                    <a:pt x="60" y="21"/>
                    <a:pt x="60" y="21"/>
                  </a:cubicBezTo>
                  <a:lnTo>
                    <a:pt x="52" y="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4" name="Freeform 29"/>
            <p:cNvSpPr>
              <a:spLocks noChangeArrowheads="1"/>
            </p:cNvSpPr>
            <p:nvPr/>
          </p:nvSpPr>
          <p:spPr bwMode="auto">
            <a:xfrm>
              <a:off x="4576763" y="1168400"/>
              <a:ext cx="1155700" cy="1054100"/>
            </a:xfrm>
            <a:custGeom>
              <a:avLst/>
              <a:gdLst>
                <a:gd name="T0" fmla="*/ 2147483647 w 360"/>
                <a:gd name="T1" fmla="*/ 2147483647 h 328"/>
                <a:gd name="T2" fmla="*/ 2147483647 w 360"/>
                <a:gd name="T3" fmla="*/ 2147483647 h 328"/>
                <a:gd name="T4" fmla="*/ 2147483647 w 360"/>
                <a:gd name="T5" fmla="*/ 2147483647 h 328"/>
                <a:gd name="T6" fmla="*/ 2147483647 w 360"/>
                <a:gd name="T7" fmla="*/ 2147483647 h 328"/>
                <a:gd name="T8" fmla="*/ 2147483647 w 360"/>
                <a:gd name="T9" fmla="*/ 2147483647 h 328"/>
                <a:gd name="T10" fmla="*/ 2147483647 w 360"/>
                <a:gd name="T11" fmla="*/ 2147483647 h 328"/>
                <a:gd name="T12" fmla="*/ 2147483647 w 360"/>
                <a:gd name="T13" fmla="*/ 2147483647 h 328"/>
                <a:gd name="T14" fmla="*/ 2147483647 w 360"/>
                <a:gd name="T15" fmla="*/ 2147483647 h 328"/>
                <a:gd name="T16" fmla="*/ 2147483647 w 360"/>
                <a:gd name="T17" fmla="*/ 2147483647 h 328"/>
                <a:gd name="T18" fmla="*/ 2147483647 w 360"/>
                <a:gd name="T19" fmla="*/ 2147483647 h 328"/>
                <a:gd name="T20" fmla="*/ 2147483647 w 360"/>
                <a:gd name="T21" fmla="*/ 2147483647 h 328"/>
                <a:gd name="T22" fmla="*/ 2147483647 w 360"/>
                <a:gd name="T23" fmla="*/ 2147483647 h 328"/>
                <a:gd name="T24" fmla="*/ 2147483647 w 360"/>
                <a:gd name="T25" fmla="*/ 2147483647 h 328"/>
                <a:gd name="T26" fmla="*/ 2147483647 w 360"/>
                <a:gd name="T27" fmla="*/ 2147483647 h 328"/>
                <a:gd name="T28" fmla="*/ 2147483647 w 360"/>
                <a:gd name="T29" fmla="*/ 2147483647 h 328"/>
                <a:gd name="T30" fmla="*/ 2147483647 w 360"/>
                <a:gd name="T31" fmla="*/ 2147483647 h 328"/>
                <a:gd name="T32" fmla="*/ 2147483647 w 360"/>
                <a:gd name="T33" fmla="*/ 2147483647 h 328"/>
                <a:gd name="T34" fmla="*/ 2147483647 w 360"/>
                <a:gd name="T35" fmla="*/ 2147483647 h 328"/>
                <a:gd name="T36" fmla="*/ 2147483647 w 360"/>
                <a:gd name="T37" fmla="*/ 2147483647 h 328"/>
                <a:gd name="T38" fmla="*/ 2147483647 w 360"/>
                <a:gd name="T39" fmla="*/ 2147483647 h 328"/>
                <a:gd name="T40" fmla="*/ 2147483647 w 360"/>
                <a:gd name="T41" fmla="*/ 2147483647 h 328"/>
                <a:gd name="T42" fmla="*/ 2147483647 w 360"/>
                <a:gd name="T43" fmla="*/ 2147483647 h 328"/>
                <a:gd name="T44" fmla="*/ 2147483647 w 360"/>
                <a:gd name="T45" fmla="*/ 2147483647 h 328"/>
                <a:gd name="T46" fmla="*/ 2147483647 w 360"/>
                <a:gd name="T47" fmla="*/ 2147483647 h 328"/>
                <a:gd name="T48" fmla="*/ 2147483647 w 360"/>
                <a:gd name="T49" fmla="*/ 2147483647 h 328"/>
                <a:gd name="T50" fmla="*/ 2147483647 w 360"/>
                <a:gd name="T51" fmla="*/ 2147483647 h 328"/>
                <a:gd name="T52" fmla="*/ 2147483647 w 360"/>
                <a:gd name="T53" fmla="*/ 2147483647 h 328"/>
                <a:gd name="T54" fmla="*/ 2147483647 w 360"/>
                <a:gd name="T55" fmla="*/ 2147483647 h 328"/>
                <a:gd name="T56" fmla="*/ 2147483647 w 360"/>
                <a:gd name="T57" fmla="*/ 2147483647 h 328"/>
                <a:gd name="T58" fmla="*/ 2147483647 w 360"/>
                <a:gd name="T59" fmla="*/ 2147483647 h 328"/>
                <a:gd name="T60" fmla="*/ 2147483647 w 360"/>
                <a:gd name="T61" fmla="*/ 2147483647 h 328"/>
                <a:gd name="T62" fmla="*/ 2147483647 w 360"/>
                <a:gd name="T63" fmla="*/ 2147483647 h 328"/>
                <a:gd name="T64" fmla="*/ 2147483647 w 360"/>
                <a:gd name="T65" fmla="*/ 2147483647 h 328"/>
                <a:gd name="T66" fmla="*/ 2147483647 w 360"/>
                <a:gd name="T67" fmla="*/ 2147483647 h 328"/>
                <a:gd name="T68" fmla="*/ 2147483647 w 360"/>
                <a:gd name="T69" fmla="*/ 2147483647 h 328"/>
                <a:gd name="T70" fmla="*/ 2147483647 w 360"/>
                <a:gd name="T71" fmla="*/ 2147483647 h 328"/>
                <a:gd name="T72" fmla="*/ 2147483647 w 360"/>
                <a:gd name="T73" fmla="*/ 2147483647 h 328"/>
                <a:gd name="T74" fmla="*/ 2147483647 w 360"/>
                <a:gd name="T75" fmla="*/ 2147483647 h 328"/>
                <a:gd name="T76" fmla="*/ 2147483647 w 360"/>
                <a:gd name="T77" fmla="*/ 2147483647 h 328"/>
                <a:gd name="T78" fmla="*/ 2147483647 w 360"/>
                <a:gd name="T79" fmla="*/ 2147483647 h 328"/>
                <a:gd name="T80" fmla="*/ 2147483647 w 360"/>
                <a:gd name="T81" fmla="*/ 2147483647 h 328"/>
                <a:gd name="T82" fmla="*/ 2147483647 w 360"/>
                <a:gd name="T83" fmla="*/ 2147483647 h 328"/>
                <a:gd name="T84" fmla="*/ 2147483647 w 360"/>
                <a:gd name="T85" fmla="*/ 2147483647 h 328"/>
                <a:gd name="T86" fmla="*/ 2147483647 w 360"/>
                <a:gd name="T87" fmla="*/ 2147483647 h 328"/>
                <a:gd name="T88" fmla="*/ 2147483647 w 360"/>
                <a:gd name="T89" fmla="*/ 2147483647 h 328"/>
                <a:gd name="T90" fmla="*/ 2147483647 w 360"/>
                <a:gd name="T91" fmla="*/ 2147483647 h 328"/>
                <a:gd name="T92" fmla="*/ 2147483647 w 360"/>
                <a:gd name="T93" fmla="*/ 2147483647 h 328"/>
                <a:gd name="T94" fmla="*/ 2147483647 w 360"/>
                <a:gd name="T95" fmla="*/ 2147483647 h 328"/>
                <a:gd name="T96" fmla="*/ 2147483647 w 360"/>
                <a:gd name="T97" fmla="*/ 2147483647 h 328"/>
                <a:gd name="T98" fmla="*/ 2147483647 w 360"/>
                <a:gd name="T99" fmla="*/ 2147483647 h 328"/>
                <a:gd name="T100" fmla="*/ 2147483647 w 360"/>
                <a:gd name="T101" fmla="*/ 2147483647 h 328"/>
                <a:gd name="T102" fmla="*/ 2147483647 w 360"/>
                <a:gd name="T103" fmla="*/ 2147483647 h 328"/>
                <a:gd name="T104" fmla="*/ 2147483647 w 360"/>
                <a:gd name="T105" fmla="*/ 2147483647 h 328"/>
                <a:gd name="T106" fmla="*/ 2147483647 w 360"/>
                <a:gd name="T107" fmla="*/ 2147483647 h 32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60"/>
                <a:gd name="T163" fmla="*/ 0 h 328"/>
                <a:gd name="T164" fmla="*/ 360 w 360"/>
                <a:gd name="T165" fmla="*/ 328 h 32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60" h="328">
                  <a:moveTo>
                    <a:pt x="358" y="193"/>
                  </a:moveTo>
                  <a:cubicBezTo>
                    <a:pt x="352" y="153"/>
                    <a:pt x="352" y="153"/>
                    <a:pt x="352" y="153"/>
                  </a:cubicBezTo>
                  <a:cubicBezTo>
                    <a:pt x="353" y="153"/>
                    <a:pt x="353" y="153"/>
                    <a:pt x="353" y="153"/>
                  </a:cubicBezTo>
                  <a:cubicBezTo>
                    <a:pt x="353" y="153"/>
                    <a:pt x="353" y="153"/>
                    <a:pt x="353" y="153"/>
                  </a:cubicBezTo>
                  <a:cubicBezTo>
                    <a:pt x="356" y="148"/>
                    <a:pt x="357" y="145"/>
                    <a:pt x="357" y="142"/>
                  </a:cubicBezTo>
                  <a:cubicBezTo>
                    <a:pt x="355" y="139"/>
                    <a:pt x="355" y="139"/>
                    <a:pt x="355" y="139"/>
                  </a:cubicBezTo>
                  <a:cubicBezTo>
                    <a:pt x="351" y="137"/>
                    <a:pt x="349" y="130"/>
                    <a:pt x="350" y="119"/>
                  </a:cubicBezTo>
                  <a:cubicBezTo>
                    <a:pt x="346" y="119"/>
                    <a:pt x="346" y="119"/>
                    <a:pt x="346" y="119"/>
                  </a:cubicBezTo>
                  <a:cubicBezTo>
                    <a:pt x="343" y="119"/>
                    <a:pt x="340" y="120"/>
                    <a:pt x="337" y="122"/>
                  </a:cubicBezTo>
                  <a:cubicBezTo>
                    <a:pt x="334" y="125"/>
                    <a:pt x="332" y="127"/>
                    <a:pt x="331" y="129"/>
                  </a:cubicBezTo>
                  <a:cubicBezTo>
                    <a:pt x="330" y="134"/>
                    <a:pt x="325" y="137"/>
                    <a:pt x="316" y="140"/>
                  </a:cubicBezTo>
                  <a:cubicBezTo>
                    <a:pt x="314" y="153"/>
                    <a:pt x="314" y="153"/>
                    <a:pt x="314" y="153"/>
                  </a:cubicBezTo>
                  <a:cubicBezTo>
                    <a:pt x="314" y="153"/>
                    <a:pt x="314" y="153"/>
                    <a:pt x="314" y="153"/>
                  </a:cubicBezTo>
                  <a:cubicBezTo>
                    <a:pt x="313" y="153"/>
                    <a:pt x="313" y="153"/>
                    <a:pt x="313" y="153"/>
                  </a:cubicBezTo>
                  <a:cubicBezTo>
                    <a:pt x="309" y="161"/>
                    <a:pt x="309" y="161"/>
                    <a:pt x="309" y="161"/>
                  </a:cubicBezTo>
                  <a:cubicBezTo>
                    <a:pt x="309" y="162"/>
                    <a:pt x="309" y="162"/>
                    <a:pt x="309" y="162"/>
                  </a:cubicBezTo>
                  <a:cubicBezTo>
                    <a:pt x="308" y="162"/>
                    <a:pt x="308" y="162"/>
                    <a:pt x="308" y="162"/>
                  </a:cubicBezTo>
                  <a:cubicBezTo>
                    <a:pt x="308" y="162"/>
                    <a:pt x="308" y="162"/>
                    <a:pt x="308" y="162"/>
                  </a:cubicBezTo>
                  <a:cubicBezTo>
                    <a:pt x="268" y="169"/>
                    <a:pt x="268" y="169"/>
                    <a:pt x="268" y="169"/>
                  </a:cubicBezTo>
                  <a:cubicBezTo>
                    <a:pt x="268" y="169"/>
                    <a:pt x="268" y="169"/>
                    <a:pt x="268" y="169"/>
                  </a:cubicBezTo>
                  <a:cubicBezTo>
                    <a:pt x="267" y="169"/>
                    <a:pt x="267" y="169"/>
                    <a:pt x="267" y="169"/>
                  </a:cubicBezTo>
                  <a:cubicBezTo>
                    <a:pt x="267" y="169"/>
                    <a:pt x="267" y="169"/>
                    <a:pt x="267" y="169"/>
                  </a:cubicBezTo>
                  <a:cubicBezTo>
                    <a:pt x="255" y="156"/>
                    <a:pt x="255" y="156"/>
                    <a:pt x="255" y="156"/>
                  </a:cubicBezTo>
                  <a:cubicBezTo>
                    <a:pt x="259" y="153"/>
                    <a:pt x="259" y="153"/>
                    <a:pt x="259" y="153"/>
                  </a:cubicBezTo>
                  <a:cubicBezTo>
                    <a:pt x="254" y="147"/>
                    <a:pt x="254" y="147"/>
                    <a:pt x="254" y="147"/>
                  </a:cubicBezTo>
                  <a:cubicBezTo>
                    <a:pt x="249" y="143"/>
                    <a:pt x="249" y="143"/>
                    <a:pt x="249" y="143"/>
                  </a:cubicBezTo>
                  <a:cubicBezTo>
                    <a:pt x="248" y="142"/>
                    <a:pt x="248" y="142"/>
                    <a:pt x="248" y="142"/>
                  </a:cubicBezTo>
                  <a:cubicBezTo>
                    <a:pt x="248" y="142"/>
                    <a:pt x="248" y="142"/>
                    <a:pt x="248" y="142"/>
                  </a:cubicBezTo>
                  <a:cubicBezTo>
                    <a:pt x="248" y="142"/>
                    <a:pt x="248" y="142"/>
                    <a:pt x="248" y="142"/>
                  </a:cubicBezTo>
                  <a:cubicBezTo>
                    <a:pt x="248" y="141"/>
                    <a:pt x="248" y="141"/>
                    <a:pt x="248" y="141"/>
                  </a:cubicBezTo>
                  <a:cubicBezTo>
                    <a:pt x="246" y="131"/>
                    <a:pt x="246" y="131"/>
                    <a:pt x="246" y="131"/>
                  </a:cubicBezTo>
                  <a:cubicBezTo>
                    <a:pt x="235" y="131"/>
                    <a:pt x="235" y="131"/>
                    <a:pt x="235" y="131"/>
                  </a:cubicBezTo>
                  <a:cubicBezTo>
                    <a:pt x="235" y="131"/>
                    <a:pt x="235" y="131"/>
                    <a:pt x="235" y="131"/>
                  </a:cubicBezTo>
                  <a:cubicBezTo>
                    <a:pt x="226" y="125"/>
                    <a:pt x="226" y="125"/>
                    <a:pt x="226" y="125"/>
                  </a:cubicBezTo>
                  <a:cubicBezTo>
                    <a:pt x="194" y="120"/>
                    <a:pt x="194" y="120"/>
                    <a:pt x="194" y="120"/>
                  </a:cubicBezTo>
                  <a:cubicBezTo>
                    <a:pt x="168" y="119"/>
                    <a:pt x="168" y="119"/>
                    <a:pt x="168" y="119"/>
                  </a:cubicBezTo>
                  <a:cubicBezTo>
                    <a:pt x="167" y="119"/>
                    <a:pt x="167" y="119"/>
                    <a:pt x="167" y="119"/>
                  </a:cubicBezTo>
                  <a:cubicBezTo>
                    <a:pt x="166" y="119"/>
                    <a:pt x="165" y="119"/>
                    <a:pt x="165" y="118"/>
                  </a:cubicBezTo>
                  <a:cubicBezTo>
                    <a:pt x="149" y="84"/>
                    <a:pt x="149" y="84"/>
                    <a:pt x="149" y="84"/>
                  </a:cubicBezTo>
                  <a:cubicBezTo>
                    <a:pt x="148" y="81"/>
                    <a:pt x="141" y="72"/>
                    <a:pt x="129" y="57"/>
                  </a:cubicBezTo>
                  <a:cubicBezTo>
                    <a:pt x="117" y="42"/>
                    <a:pt x="110" y="34"/>
                    <a:pt x="108" y="33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0" y="5"/>
                    <a:pt x="46" y="3"/>
                    <a:pt x="40" y="2"/>
                  </a:cubicBezTo>
                  <a:cubicBezTo>
                    <a:pt x="35" y="0"/>
                    <a:pt x="23" y="4"/>
                    <a:pt x="4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6"/>
                    <a:pt x="1" y="40"/>
                    <a:pt x="2" y="43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1"/>
                    <a:pt x="19" y="38"/>
                    <a:pt x="21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61"/>
                    <a:pt x="41" y="65"/>
                    <a:pt x="48" y="72"/>
                  </a:cubicBezTo>
                  <a:cubicBezTo>
                    <a:pt x="53" y="75"/>
                    <a:pt x="55" y="77"/>
                    <a:pt x="58" y="77"/>
                  </a:cubicBezTo>
                  <a:cubicBezTo>
                    <a:pt x="60" y="77"/>
                    <a:pt x="60" y="77"/>
                    <a:pt x="60" y="77"/>
                  </a:cubicBezTo>
                  <a:cubicBezTo>
                    <a:pt x="62" y="76"/>
                    <a:pt x="62" y="76"/>
                    <a:pt x="62" y="76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85" y="64"/>
                    <a:pt x="85" y="64"/>
                    <a:pt x="85" y="64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97" y="52"/>
                    <a:pt x="97" y="52"/>
                    <a:pt x="97" y="52"/>
                  </a:cubicBezTo>
                  <a:cubicBezTo>
                    <a:pt x="106" y="57"/>
                    <a:pt x="106" y="57"/>
                    <a:pt x="106" y="57"/>
                  </a:cubicBezTo>
                  <a:cubicBezTo>
                    <a:pt x="106" y="57"/>
                    <a:pt x="106" y="57"/>
                    <a:pt x="106" y="57"/>
                  </a:cubicBezTo>
                  <a:cubicBezTo>
                    <a:pt x="107" y="57"/>
                    <a:pt x="107" y="57"/>
                    <a:pt x="107" y="57"/>
                  </a:cubicBezTo>
                  <a:cubicBezTo>
                    <a:pt x="115" y="71"/>
                    <a:pt x="115" y="71"/>
                    <a:pt x="115" y="71"/>
                  </a:cubicBezTo>
                  <a:cubicBezTo>
                    <a:pt x="118" y="80"/>
                    <a:pt x="118" y="80"/>
                    <a:pt x="118" y="8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16" y="93"/>
                    <a:pt x="116" y="93"/>
                    <a:pt x="116" y="93"/>
                  </a:cubicBezTo>
                  <a:cubicBezTo>
                    <a:pt x="119" y="100"/>
                    <a:pt x="119" y="100"/>
                    <a:pt x="119" y="100"/>
                  </a:cubicBezTo>
                  <a:cubicBezTo>
                    <a:pt x="119" y="101"/>
                    <a:pt x="119" y="101"/>
                    <a:pt x="119" y="101"/>
                  </a:cubicBezTo>
                  <a:cubicBezTo>
                    <a:pt x="117" y="110"/>
                    <a:pt x="117" y="110"/>
                    <a:pt x="117" y="110"/>
                  </a:cubicBezTo>
                  <a:cubicBezTo>
                    <a:pt x="117" y="118"/>
                    <a:pt x="117" y="118"/>
                    <a:pt x="117" y="118"/>
                  </a:cubicBezTo>
                  <a:cubicBezTo>
                    <a:pt x="119" y="125"/>
                    <a:pt x="121" y="130"/>
                    <a:pt x="121" y="131"/>
                  </a:cubicBezTo>
                  <a:cubicBezTo>
                    <a:pt x="120" y="138"/>
                    <a:pt x="120" y="138"/>
                    <a:pt x="120" y="138"/>
                  </a:cubicBezTo>
                  <a:cubicBezTo>
                    <a:pt x="120" y="138"/>
                    <a:pt x="120" y="138"/>
                    <a:pt x="120" y="138"/>
                  </a:cubicBezTo>
                  <a:cubicBezTo>
                    <a:pt x="120" y="139"/>
                    <a:pt x="120" y="139"/>
                    <a:pt x="120" y="139"/>
                  </a:cubicBezTo>
                  <a:cubicBezTo>
                    <a:pt x="116" y="144"/>
                    <a:pt x="116" y="144"/>
                    <a:pt x="116" y="144"/>
                  </a:cubicBezTo>
                  <a:cubicBezTo>
                    <a:pt x="116" y="145"/>
                    <a:pt x="116" y="145"/>
                    <a:pt x="116" y="145"/>
                  </a:cubicBezTo>
                  <a:cubicBezTo>
                    <a:pt x="116" y="145"/>
                    <a:pt x="116" y="145"/>
                    <a:pt x="116" y="145"/>
                  </a:cubicBezTo>
                  <a:cubicBezTo>
                    <a:pt x="116" y="145"/>
                    <a:pt x="116" y="145"/>
                    <a:pt x="116" y="145"/>
                  </a:cubicBezTo>
                  <a:cubicBezTo>
                    <a:pt x="112" y="149"/>
                    <a:pt x="112" y="149"/>
                    <a:pt x="112" y="149"/>
                  </a:cubicBezTo>
                  <a:cubicBezTo>
                    <a:pt x="111" y="158"/>
                    <a:pt x="111" y="158"/>
                    <a:pt x="111" y="158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4" y="168"/>
                    <a:pt x="114" y="168"/>
                    <a:pt x="114" y="168"/>
                  </a:cubicBezTo>
                  <a:cubicBezTo>
                    <a:pt x="114" y="168"/>
                    <a:pt x="114" y="168"/>
                    <a:pt x="114" y="168"/>
                  </a:cubicBezTo>
                  <a:cubicBezTo>
                    <a:pt x="114" y="168"/>
                    <a:pt x="114" y="168"/>
                    <a:pt x="114" y="168"/>
                  </a:cubicBezTo>
                  <a:cubicBezTo>
                    <a:pt x="111" y="182"/>
                    <a:pt x="111" y="182"/>
                    <a:pt x="111" y="182"/>
                  </a:cubicBezTo>
                  <a:cubicBezTo>
                    <a:pt x="109" y="184"/>
                    <a:pt x="109" y="184"/>
                    <a:pt x="109" y="184"/>
                  </a:cubicBezTo>
                  <a:cubicBezTo>
                    <a:pt x="108" y="185"/>
                    <a:pt x="106" y="185"/>
                    <a:pt x="103" y="184"/>
                  </a:cubicBezTo>
                  <a:cubicBezTo>
                    <a:pt x="103" y="184"/>
                    <a:pt x="103" y="184"/>
                    <a:pt x="103" y="184"/>
                  </a:cubicBezTo>
                  <a:cubicBezTo>
                    <a:pt x="99" y="180"/>
                    <a:pt x="99" y="180"/>
                    <a:pt x="99" y="180"/>
                  </a:cubicBezTo>
                  <a:cubicBezTo>
                    <a:pt x="95" y="181"/>
                    <a:pt x="95" y="181"/>
                    <a:pt x="95" y="181"/>
                  </a:cubicBezTo>
                  <a:cubicBezTo>
                    <a:pt x="90" y="187"/>
                    <a:pt x="90" y="187"/>
                    <a:pt x="90" y="187"/>
                  </a:cubicBezTo>
                  <a:cubicBezTo>
                    <a:pt x="84" y="203"/>
                    <a:pt x="84" y="203"/>
                    <a:pt x="84" y="203"/>
                  </a:cubicBezTo>
                  <a:cubicBezTo>
                    <a:pt x="84" y="204"/>
                    <a:pt x="84" y="204"/>
                    <a:pt x="84" y="204"/>
                  </a:cubicBezTo>
                  <a:cubicBezTo>
                    <a:pt x="84" y="204"/>
                    <a:pt x="84" y="204"/>
                    <a:pt x="84" y="204"/>
                  </a:cubicBezTo>
                  <a:cubicBezTo>
                    <a:pt x="78" y="209"/>
                    <a:pt x="78" y="209"/>
                    <a:pt x="78" y="209"/>
                  </a:cubicBezTo>
                  <a:cubicBezTo>
                    <a:pt x="77" y="209"/>
                    <a:pt x="77" y="209"/>
                    <a:pt x="77" y="209"/>
                  </a:cubicBezTo>
                  <a:cubicBezTo>
                    <a:pt x="74" y="209"/>
                    <a:pt x="74" y="209"/>
                    <a:pt x="74" y="209"/>
                  </a:cubicBezTo>
                  <a:cubicBezTo>
                    <a:pt x="68" y="219"/>
                    <a:pt x="68" y="219"/>
                    <a:pt x="68" y="219"/>
                  </a:cubicBezTo>
                  <a:cubicBezTo>
                    <a:pt x="71" y="225"/>
                    <a:pt x="71" y="225"/>
                    <a:pt x="71" y="225"/>
                  </a:cubicBezTo>
                  <a:cubicBezTo>
                    <a:pt x="72" y="225"/>
                    <a:pt x="72" y="225"/>
                    <a:pt x="72" y="225"/>
                  </a:cubicBezTo>
                  <a:cubicBezTo>
                    <a:pt x="80" y="235"/>
                    <a:pt x="80" y="235"/>
                    <a:pt x="80" y="235"/>
                  </a:cubicBezTo>
                  <a:cubicBezTo>
                    <a:pt x="80" y="236"/>
                    <a:pt x="80" y="236"/>
                    <a:pt x="80" y="236"/>
                  </a:cubicBezTo>
                  <a:cubicBezTo>
                    <a:pt x="80" y="239"/>
                    <a:pt x="80" y="239"/>
                    <a:pt x="80" y="239"/>
                  </a:cubicBezTo>
                  <a:cubicBezTo>
                    <a:pt x="89" y="240"/>
                    <a:pt x="89" y="240"/>
                    <a:pt x="89" y="240"/>
                  </a:cubicBezTo>
                  <a:cubicBezTo>
                    <a:pt x="90" y="248"/>
                    <a:pt x="90" y="248"/>
                    <a:pt x="90" y="248"/>
                  </a:cubicBezTo>
                  <a:cubicBezTo>
                    <a:pt x="90" y="249"/>
                    <a:pt x="90" y="249"/>
                    <a:pt x="90" y="249"/>
                  </a:cubicBezTo>
                  <a:cubicBezTo>
                    <a:pt x="91" y="258"/>
                    <a:pt x="91" y="258"/>
                    <a:pt x="91" y="258"/>
                  </a:cubicBezTo>
                  <a:cubicBezTo>
                    <a:pt x="94" y="260"/>
                    <a:pt x="94" y="260"/>
                    <a:pt x="94" y="260"/>
                  </a:cubicBezTo>
                  <a:cubicBezTo>
                    <a:pt x="102" y="258"/>
                    <a:pt x="102" y="258"/>
                    <a:pt x="102" y="258"/>
                  </a:cubicBezTo>
                  <a:cubicBezTo>
                    <a:pt x="109" y="253"/>
                    <a:pt x="109" y="253"/>
                    <a:pt x="109" y="253"/>
                  </a:cubicBezTo>
                  <a:cubicBezTo>
                    <a:pt x="111" y="253"/>
                    <a:pt x="111" y="253"/>
                    <a:pt x="111" y="253"/>
                  </a:cubicBezTo>
                  <a:cubicBezTo>
                    <a:pt x="113" y="266"/>
                    <a:pt x="113" y="266"/>
                    <a:pt x="113" y="266"/>
                  </a:cubicBezTo>
                  <a:cubicBezTo>
                    <a:pt x="117" y="271"/>
                    <a:pt x="117" y="271"/>
                    <a:pt x="117" y="271"/>
                  </a:cubicBezTo>
                  <a:cubicBezTo>
                    <a:pt x="118" y="272"/>
                    <a:pt x="118" y="272"/>
                    <a:pt x="118" y="272"/>
                  </a:cubicBezTo>
                  <a:cubicBezTo>
                    <a:pt x="121" y="277"/>
                    <a:pt x="121" y="277"/>
                    <a:pt x="121" y="277"/>
                  </a:cubicBezTo>
                  <a:cubicBezTo>
                    <a:pt x="127" y="282"/>
                    <a:pt x="127" y="282"/>
                    <a:pt x="127" y="282"/>
                  </a:cubicBezTo>
                  <a:cubicBezTo>
                    <a:pt x="127" y="283"/>
                    <a:pt x="129" y="283"/>
                    <a:pt x="131" y="283"/>
                  </a:cubicBezTo>
                  <a:cubicBezTo>
                    <a:pt x="133" y="284"/>
                    <a:pt x="133" y="284"/>
                    <a:pt x="133" y="284"/>
                  </a:cubicBezTo>
                  <a:cubicBezTo>
                    <a:pt x="137" y="282"/>
                    <a:pt x="137" y="282"/>
                    <a:pt x="137" y="282"/>
                  </a:cubicBezTo>
                  <a:cubicBezTo>
                    <a:pt x="140" y="281"/>
                    <a:pt x="143" y="280"/>
                    <a:pt x="146" y="279"/>
                  </a:cubicBezTo>
                  <a:cubicBezTo>
                    <a:pt x="148" y="278"/>
                    <a:pt x="148" y="278"/>
                    <a:pt x="148" y="278"/>
                  </a:cubicBezTo>
                  <a:cubicBezTo>
                    <a:pt x="154" y="278"/>
                    <a:pt x="154" y="278"/>
                    <a:pt x="154" y="278"/>
                  </a:cubicBezTo>
                  <a:cubicBezTo>
                    <a:pt x="156" y="278"/>
                    <a:pt x="157" y="278"/>
                    <a:pt x="158" y="279"/>
                  </a:cubicBezTo>
                  <a:cubicBezTo>
                    <a:pt x="166" y="274"/>
                    <a:pt x="166" y="274"/>
                    <a:pt x="166" y="274"/>
                  </a:cubicBezTo>
                  <a:cubicBezTo>
                    <a:pt x="167" y="274"/>
                    <a:pt x="167" y="274"/>
                    <a:pt x="167" y="274"/>
                  </a:cubicBezTo>
                  <a:cubicBezTo>
                    <a:pt x="167" y="275"/>
                    <a:pt x="167" y="275"/>
                    <a:pt x="167" y="275"/>
                  </a:cubicBezTo>
                  <a:cubicBezTo>
                    <a:pt x="168" y="274"/>
                    <a:pt x="168" y="274"/>
                    <a:pt x="168" y="274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172" y="279"/>
                    <a:pt x="173" y="282"/>
                    <a:pt x="173" y="283"/>
                  </a:cubicBezTo>
                  <a:cubicBezTo>
                    <a:pt x="177" y="289"/>
                    <a:pt x="177" y="289"/>
                    <a:pt x="177" y="289"/>
                  </a:cubicBezTo>
                  <a:cubicBezTo>
                    <a:pt x="180" y="290"/>
                    <a:pt x="180" y="290"/>
                    <a:pt x="180" y="290"/>
                  </a:cubicBezTo>
                  <a:cubicBezTo>
                    <a:pt x="180" y="290"/>
                    <a:pt x="180" y="290"/>
                    <a:pt x="180" y="290"/>
                  </a:cubicBezTo>
                  <a:cubicBezTo>
                    <a:pt x="181" y="290"/>
                    <a:pt x="181" y="290"/>
                    <a:pt x="181" y="290"/>
                  </a:cubicBezTo>
                  <a:cubicBezTo>
                    <a:pt x="180" y="289"/>
                    <a:pt x="180" y="289"/>
                    <a:pt x="180" y="289"/>
                  </a:cubicBezTo>
                  <a:cubicBezTo>
                    <a:pt x="179" y="287"/>
                    <a:pt x="179" y="286"/>
                    <a:pt x="180" y="285"/>
                  </a:cubicBezTo>
                  <a:cubicBezTo>
                    <a:pt x="181" y="284"/>
                    <a:pt x="182" y="283"/>
                    <a:pt x="185" y="283"/>
                  </a:cubicBezTo>
                  <a:cubicBezTo>
                    <a:pt x="199" y="283"/>
                    <a:pt x="199" y="283"/>
                    <a:pt x="199" y="283"/>
                  </a:cubicBezTo>
                  <a:cubicBezTo>
                    <a:pt x="200" y="283"/>
                    <a:pt x="200" y="283"/>
                    <a:pt x="200" y="283"/>
                  </a:cubicBezTo>
                  <a:cubicBezTo>
                    <a:pt x="201" y="283"/>
                    <a:pt x="201" y="283"/>
                    <a:pt x="201" y="283"/>
                  </a:cubicBezTo>
                  <a:cubicBezTo>
                    <a:pt x="201" y="283"/>
                    <a:pt x="201" y="283"/>
                    <a:pt x="201" y="283"/>
                  </a:cubicBezTo>
                  <a:cubicBezTo>
                    <a:pt x="201" y="283"/>
                    <a:pt x="201" y="283"/>
                    <a:pt x="201" y="283"/>
                  </a:cubicBezTo>
                  <a:cubicBezTo>
                    <a:pt x="206" y="292"/>
                    <a:pt x="206" y="292"/>
                    <a:pt x="206" y="292"/>
                  </a:cubicBezTo>
                  <a:cubicBezTo>
                    <a:pt x="205" y="296"/>
                    <a:pt x="205" y="296"/>
                    <a:pt x="205" y="296"/>
                  </a:cubicBezTo>
                  <a:cubicBezTo>
                    <a:pt x="205" y="296"/>
                    <a:pt x="205" y="296"/>
                    <a:pt x="205" y="296"/>
                  </a:cubicBezTo>
                  <a:cubicBezTo>
                    <a:pt x="211" y="297"/>
                    <a:pt x="211" y="297"/>
                    <a:pt x="211" y="297"/>
                  </a:cubicBezTo>
                  <a:cubicBezTo>
                    <a:pt x="211" y="297"/>
                    <a:pt x="211" y="297"/>
                    <a:pt x="211" y="297"/>
                  </a:cubicBezTo>
                  <a:cubicBezTo>
                    <a:pt x="211" y="296"/>
                    <a:pt x="211" y="295"/>
                    <a:pt x="211" y="295"/>
                  </a:cubicBezTo>
                  <a:cubicBezTo>
                    <a:pt x="213" y="294"/>
                    <a:pt x="213" y="294"/>
                    <a:pt x="213" y="294"/>
                  </a:cubicBezTo>
                  <a:cubicBezTo>
                    <a:pt x="227" y="303"/>
                    <a:pt x="227" y="303"/>
                    <a:pt x="227" y="303"/>
                  </a:cubicBezTo>
                  <a:cubicBezTo>
                    <a:pt x="228" y="305"/>
                    <a:pt x="229" y="306"/>
                    <a:pt x="229" y="308"/>
                  </a:cubicBezTo>
                  <a:cubicBezTo>
                    <a:pt x="229" y="314"/>
                    <a:pt x="229" y="314"/>
                    <a:pt x="229" y="314"/>
                  </a:cubicBezTo>
                  <a:cubicBezTo>
                    <a:pt x="234" y="315"/>
                    <a:pt x="234" y="315"/>
                    <a:pt x="234" y="315"/>
                  </a:cubicBezTo>
                  <a:cubicBezTo>
                    <a:pt x="237" y="310"/>
                    <a:pt x="237" y="310"/>
                    <a:pt x="237" y="310"/>
                  </a:cubicBezTo>
                  <a:cubicBezTo>
                    <a:pt x="235" y="307"/>
                    <a:pt x="235" y="305"/>
                    <a:pt x="235" y="303"/>
                  </a:cubicBezTo>
                  <a:cubicBezTo>
                    <a:pt x="235" y="302"/>
                    <a:pt x="236" y="301"/>
                    <a:pt x="237" y="300"/>
                  </a:cubicBezTo>
                  <a:cubicBezTo>
                    <a:pt x="239" y="299"/>
                    <a:pt x="239" y="299"/>
                    <a:pt x="239" y="299"/>
                  </a:cubicBezTo>
                  <a:cubicBezTo>
                    <a:pt x="239" y="298"/>
                    <a:pt x="239" y="297"/>
                    <a:pt x="240" y="297"/>
                  </a:cubicBezTo>
                  <a:cubicBezTo>
                    <a:pt x="243" y="297"/>
                    <a:pt x="243" y="297"/>
                    <a:pt x="243" y="297"/>
                  </a:cubicBezTo>
                  <a:cubicBezTo>
                    <a:pt x="245" y="299"/>
                    <a:pt x="247" y="303"/>
                    <a:pt x="248" y="309"/>
                  </a:cubicBezTo>
                  <a:cubicBezTo>
                    <a:pt x="248" y="310"/>
                    <a:pt x="248" y="310"/>
                    <a:pt x="248" y="310"/>
                  </a:cubicBezTo>
                  <a:cubicBezTo>
                    <a:pt x="249" y="311"/>
                    <a:pt x="249" y="311"/>
                    <a:pt x="249" y="311"/>
                  </a:cubicBezTo>
                  <a:cubicBezTo>
                    <a:pt x="249" y="312"/>
                    <a:pt x="251" y="313"/>
                    <a:pt x="255" y="315"/>
                  </a:cubicBezTo>
                  <a:cubicBezTo>
                    <a:pt x="255" y="315"/>
                    <a:pt x="255" y="315"/>
                    <a:pt x="255" y="315"/>
                  </a:cubicBezTo>
                  <a:cubicBezTo>
                    <a:pt x="256" y="315"/>
                    <a:pt x="256" y="315"/>
                    <a:pt x="256" y="315"/>
                  </a:cubicBezTo>
                  <a:cubicBezTo>
                    <a:pt x="269" y="328"/>
                    <a:pt x="269" y="328"/>
                    <a:pt x="269" y="328"/>
                  </a:cubicBezTo>
                  <a:cubicBezTo>
                    <a:pt x="269" y="328"/>
                    <a:pt x="269" y="328"/>
                    <a:pt x="269" y="328"/>
                  </a:cubicBezTo>
                  <a:cubicBezTo>
                    <a:pt x="275" y="326"/>
                    <a:pt x="275" y="326"/>
                    <a:pt x="275" y="326"/>
                  </a:cubicBezTo>
                  <a:cubicBezTo>
                    <a:pt x="274" y="324"/>
                    <a:pt x="274" y="324"/>
                    <a:pt x="274" y="324"/>
                  </a:cubicBezTo>
                  <a:cubicBezTo>
                    <a:pt x="272" y="322"/>
                    <a:pt x="272" y="320"/>
                    <a:pt x="272" y="319"/>
                  </a:cubicBezTo>
                  <a:cubicBezTo>
                    <a:pt x="272" y="316"/>
                    <a:pt x="274" y="313"/>
                    <a:pt x="278" y="311"/>
                  </a:cubicBezTo>
                  <a:cubicBezTo>
                    <a:pt x="285" y="305"/>
                    <a:pt x="285" y="305"/>
                    <a:pt x="285" y="305"/>
                  </a:cubicBezTo>
                  <a:cubicBezTo>
                    <a:pt x="293" y="310"/>
                    <a:pt x="293" y="310"/>
                    <a:pt x="293" y="310"/>
                  </a:cubicBezTo>
                  <a:cubicBezTo>
                    <a:pt x="294" y="310"/>
                    <a:pt x="294" y="310"/>
                    <a:pt x="294" y="310"/>
                  </a:cubicBezTo>
                  <a:cubicBezTo>
                    <a:pt x="296" y="301"/>
                    <a:pt x="296" y="301"/>
                    <a:pt x="296" y="301"/>
                  </a:cubicBezTo>
                  <a:cubicBezTo>
                    <a:pt x="296" y="300"/>
                    <a:pt x="296" y="300"/>
                    <a:pt x="296" y="300"/>
                  </a:cubicBezTo>
                  <a:cubicBezTo>
                    <a:pt x="297" y="299"/>
                    <a:pt x="297" y="299"/>
                    <a:pt x="297" y="299"/>
                  </a:cubicBezTo>
                  <a:cubicBezTo>
                    <a:pt x="304" y="300"/>
                    <a:pt x="304" y="300"/>
                    <a:pt x="304" y="300"/>
                  </a:cubicBezTo>
                  <a:cubicBezTo>
                    <a:pt x="305" y="301"/>
                    <a:pt x="306" y="303"/>
                    <a:pt x="306" y="305"/>
                  </a:cubicBezTo>
                  <a:cubicBezTo>
                    <a:pt x="306" y="306"/>
                    <a:pt x="305" y="308"/>
                    <a:pt x="303" y="310"/>
                  </a:cubicBezTo>
                  <a:cubicBezTo>
                    <a:pt x="305" y="311"/>
                    <a:pt x="305" y="311"/>
                    <a:pt x="305" y="311"/>
                  </a:cubicBezTo>
                  <a:cubicBezTo>
                    <a:pt x="309" y="313"/>
                    <a:pt x="312" y="314"/>
                    <a:pt x="314" y="315"/>
                  </a:cubicBezTo>
                  <a:cubicBezTo>
                    <a:pt x="315" y="315"/>
                    <a:pt x="315" y="315"/>
                    <a:pt x="315" y="315"/>
                  </a:cubicBezTo>
                  <a:cubicBezTo>
                    <a:pt x="315" y="315"/>
                    <a:pt x="315" y="315"/>
                    <a:pt x="315" y="315"/>
                  </a:cubicBezTo>
                  <a:cubicBezTo>
                    <a:pt x="320" y="317"/>
                    <a:pt x="320" y="317"/>
                    <a:pt x="320" y="317"/>
                  </a:cubicBezTo>
                  <a:cubicBezTo>
                    <a:pt x="324" y="317"/>
                    <a:pt x="324" y="317"/>
                    <a:pt x="324" y="317"/>
                  </a:cubicBezTo>
                  <a:cubicBezTo>
                    <a:pt x="318" y="288"/>
                    <a:pt x="318" y="288"/>
                    <a:pt x="318" y="288"/>
                  </a:cubicBezTo>
                  <a:cubicBezTo>
                    <a:pt x="314" y="285"/>
                    <a:pt x="310" y="281"/>
                    <a:pt x="307" y="275"/>
                  </a:cubicBezTo>
                  <a:cubicBezTo>
                    <a:pt x="304" y="270"/>
                    <a:pt x="305" y="263"/>
                    <a:pt x="312" y="255"/>
                  </a:cubicBezTo>
                  <a:cubicBezTo>
                    <a:pt x="315" y="251"/>
                    <a:pt x="320" y="247"/>
                    <a:pt x="325" y="243"/>
                  </a:cubicBezTo>
                  <a:cubicBezTo>
                    <a:pt x="325" y="243"/>
                    <a:pt x="325" y="243"/>
                    <a:pt x="325" y="243"/>
                  </a:cubicBezTo>
                  <a:cubicBezTo>
                    <a:pt x="325" y="243"/>
                    <a:pt x="325" y="243"/>
                    <a:pt x="325" y="243"/>
                  </a:cubicBezTo>
                  <a:cubicBezTo>
                    <a:pt x="331" y="243"/>
                    <a:pt x="331" y="243"/>
                    <a:pt x="331" y="243"/>
                  </a:cubicBezTo>
                  <a:cubicBezTo>
                    <a:pt x="331" y="243"/>
                    <a:pt x="331" y="243"/>
                    <a:pt x="331" y="243"/>
                  </a:cubicBezTo>
                  <a:cubicBezTo>
                    <a:pt x="336" y="245"/>
                    <a:pt x="336" y="245"/>
                    <a:pt x="336" y="245"/>
                  </a:cubicBezTo>
                  <a:cubicBezTo>
                    <a:pt x="346" y="245"/>
                    <a:pt x="346" y="245"/>
                    <a:pt x="346" y="245"/>
                  </a:cubicBezTo>
                  <a:cubicBezTo>
                    <a:pt x="350" y="243"/>
                    <a:pt x="353" y="237"/>
                    <a:pt x="357" y="228"/>
                  </a:cubicBezTo>
                  <a:cubicBezTo>
                    <a:pt x="360" y="222"/>
                    <a:pt x="360" y="211"/>
                    <a:pt x="358" y="193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5" name="Freeform 30"/>
            <p:cNvSpPr>
              <a:spLocks noChangeArrowheads="1"/>
            </p:cNvSpPr>
            <p:nvPr/>
          </p:nvSpPr>
          <p:spPr bwMode="auto">
            <a:xfrm>
              <a:off x="4348163" y="3054350"/>
              <a:ext cx="696912" cy="436563"/>
            </a:xfrm>
            <a:custGeom>
              <a:avLst/>
              <a:gdLst>
                <a:gd name="T0" fmla="*/ 2147483647 w 217"/>
                <a:gd name="T1" fmla="*/ 2147483647 h 136"/>
                <a:gd name="T2" fmla="*/ 2147483647 w 217"/>
                <a:gd name="T3" fmla="*/ 2147483647 h 136"/>
                <a:gd name="T4" fmla="*/ 2147483647 w 217"/>
                <a:gd name="T5" fmla="*/ 2147483647 h 136"/>
                <a:gd name="T6" fmla="*/ 2147483647 w 217"/>
                <a:gd name="T7" fmla="*/ 2147483647 h 136"/>
                <a:gd name="T8" fmla="*/ 2147483647 w 217"/>
                <a:gd name="T9" fmla="*/ 2147483647 h 136"/>
                <a:gd name="T10" fmla="*/ 2147483647 w 217"/>
                <a:gd name="T11" fmla="*/ 0 h 136"/>
                <a:gd name="T12" fmla="*/ 2147483647 w 217"/>
                <a:gd name="T13" fmla="*/ 2147483647 h 136"/>
                <a:gd name="T14" fmla="*/ 2147483647 w 217"/>
                <a:gd name="T15" fmla="*/ 2147483647 h 136"/>
                <a:gd name="T16" fmla="*/ 2147483647 w 217"/>
                <a:gd name="T17" fmla="*/ 2147483647 h 136"/>
                <a:gd name="T18" fmla="*/ 2147483647 w 217"/>
                <a:gd name="T19" fmla="*/ 2147483647 h 136"/>
                <a:gd name="T20" fmla="*/ 2147483647 w 217"/>
                <a:gd name="T21" fmla="*/ 2147483647 h 136"/>
                <a:gd name="T22" fmla="*/ 2147483647 w 217"/>
                <a:gd name="T23" fmla="*/ 2147483647 h 136"/>
                <a:gd name="T24" fmla="*/ 2147483647 w 217"/>
                <a:gd name="T25" fmla="*/ 2147483647 h 136"/>
                <a:gd name="T26" fmla="*/ 2147483647 w 217"/>
                <a:gd name="T27" fmla="*/ 2147483647 h 136"/>
                <a:gd name="T28" fmla="*/ 0 w 217"/>
                <a:gd name="T29" fmla="*/ 2147483647 h 136"/>
                <a:gd name="T30" fmla="*/ 2147483647 w 217"/>
                <a:gd name="T31" fmla="*/ 2147483647 h 136"/>
                <a:gd name="T32" fmla="*/ 2147483647 w 217"/>
                <a:gd name="T33" fmla="*/ 2147483647 h 136"/>
                <a:gd name="T34" fmla="*/ 2147483647 w 217"/>
                <a:gd name="T35" fmla="*/ 2147483647 h 136"/>
                <a:gd name="T36" fmla="*/ 2147483647 w 217"/>
                <a:gd name="T37" fmla="*/ 2147483647 h 136"/>
                <a:gd name="T38" fmla="*/ 2147483647 w 217"/>
                <a:gd name="T39" fmla="*/ 2147483647 h 136"/>
                <a:gd name="T40" fmla="*/ 2147483647 w 217"/>
                <a:gd name="T41" fmla="*/ 2147483647 h 136"/>
                <a:gd name="T42" fmla="*/ 2147483647 w 217"/>
                <a:gd name="T43" fmla="*/ 2147483647 h 136"/>
                <a:gd name="T44" fmla="*/ 2147483647 w 217"/>
                <a:gd name="T45" fmla="*/ 2147483647 h 136"/>
                <a:gd name="T46" fmla="*/ 2147483647 w 217"/>
                <a:gd name="T47" fmla="*/ 2147483647 h 136"/>
                <a:gd name="T48" fmla="*/ 2147483647 w 217"/>
                <a:gd name="T49" fmla="*/ 2147483647 h 136"/>
                <a:gd name="T50" fmla="*/ 2147483647 w 217"/>
                <a:gd name="T51" fmla="*/ 2147483647 h 136"/>
                <a:gd name="T52" fmla="*/ 2147483647 w 217"/>
                <a:gd name="T53" fmla="*/ 2147483647 h 136"/>
                <a:gd name="T54" fmla="*/ 2147483647 w 217"/>
                <a:gd name="T55" fmla="*/ 2147483647 h 136"/>
                <a:gd name="T56" fmla="*/ 2147483647 w 217"/>
                <a:gd name="T57" fmla="*/ 2147483647 h 136"/>
                <a:gd name="T58" fmla="*/ 2147483647 w 217"/>
                <a:gd name="T59" fmla="*/ 2147483647 h 136"/>
                <a:gd name="T60" fmla="*/ 2147483647 w 217"/>
                <a:gd name="T61" fmla="*/ 2147483647 h 136"/>
                <a:gd name="T62" fmla="*/ 2147483647 w 217"/>
                <a:gd name="T63" fmla="*/ 2147483647 h 136"/>
                <a:gd name="T64" fmla="*/ 2147483647 w 217"/>
                <a:gd name="T65" fmla="*/ 2147483647 h 136"/>
                <a:gd name="T66" fmla="*/ 2147483647 w 217"/>
                <a:gd name="T67" fmla="*/ 2147483647 h 136"/>
                <a:gd name="T68" fmla="*/ 2147483647 w 217"/>
                <a:gd name="T69" fmla="*/ 2147483647 h 136"/>
                <a:gd name="T70" fmla="*/ 2147483647 w 217"/>
                <a:gd name="T71" fmla="*/ 2147483647 h 136"/>
                <a:gd name="T72" fmla="*/ 2147483647 w 217"/>
                <a:gd name="T73" fmla="*/ 2147483647 h 136"/>
                <a:gd name="T74" fmla="*/ 2147483647 w 217"/>
                <a:gd name="T75" fmla="*/ 2147483647 h 136"/>
                <a:gd name="T76" fmla="*/ 2147483647 w 217"/>
                <a:gd name="T77" fmla="*/ 2147483647 h 136"/>
                <a:gd name="T78" fmla="*/ 2147483647 w 217"/>
                <a:gd name="T79" fmla="*/ 2147483647 h 136"/>
                <a:gd name="T80" fmla="*/ 2147483647 w 217"/>
                <a:gd name="T81" fmla="*/ 2147483647 h 136"/>
                <a:gd name="T82" fmla="*/ 2147483647 w 217"/>
                <a:gd name="T83" fmla="*/ 2147483647 h 136"/>
                <a:gd name="T84" fmla="*/ 2147483647 w 217"/>
                <a:gd name="T85" fmla="*/ 2147483647 h 136"/>
                <a:gd name="T86" fmla="*/ 2147483647 w 217"/>
                <a:gd name="T87" fmla="*/ 2147483647 h 136"/>
                <a:gd name="T88" fmla="*/ 2147483647 w 217"/>
                <a:gd name="T89" fmla="*/ 2147483647 h 136"/>
                <a:gd name="T90" fmla="*/ 2147483647 w 217"/>
                <a:gd name="T91" fmla="*/ 2147483647 h 136"/>
                <a:gd name="T92" fmla="*/ 2147483647 w 217"/>
                <a:gd name="T93" fmla="*/ 2147483647 h 136"/>
                <a:gd name="T94" fmla="*/ 2147483647 w 217"/>
                <a:gd name="T95" fmla="*/ 2147483647 h 136"/>
                <a:gd name="T96" fmla="*/ 2147483647 w 217"/>
                <a:gd name="T97" fmla="*/ 2147483647 h 136"/>
                <a:gd name="T98" fmla="*/ 2147483647 w 217"/>
                <a:gd name="T99" fmla="*/ 2147483647 h 136"/>
                <a:gd name="T100" fmla="*/ 2147483647 w 217"/>
                <a:gd name="T101" fmla="*/ 2147483647 h 1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17"/>
                <a:gd name="T154" fmla="*/ 0 h 136"/>
                <a:gd name="T155" fmla="*/ 217 w 217"/>
                <a:gd name="T156" fmla="*/ 136 h 1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17" h="136">
                  <a:moveTo>
                    <a:pt x="198" y="4"/>
                  </a:moveTo>
                  <a:cubicBezTo>
                    <a:pt x="198" y="4"/>
                    <a:pt x="198" y="4"/>
                    <a:pt x="198" y="4"/>
                  </a:cubicBezTo>
                  <a:cubicBezTo>
                    <a:pt x="198" y="6"/>
                    <a:pt x="196" y="7"/>
                    <a:pt x="194" y="7"/>
                  </a:cubicBezTo>
                  <a:cubicBezTo>
                    <a:pt x="179" y="6"/>
                    <a:pt x="179" y="6"/>
                    <a:pt x="179" y="6"/>
                  </a:cubicBezTo>
                  <a:cubicBezTo>
                    <a:pt x="168" y="4"/>
                    <a:pt x="161" y="2"/>
                    <a:pt x="157" y="0"/>
                  </a:cubicBezTo>
                  <a:cubicBezTo>
                    <a:pt x="135" y="21"/>
                    <a:pt x="135" y="21"/>
                    <a:pt x="135" y="21"/>
                  </a:cubicBezTo>
                  <a:cubicBezTo>
                    <a:pt x="136" y="30"/>
                    <a:pt x="136" y="30"/>
                    <a:pt x="136" y="30"/>
                  </a:cubicBezTo>
                  <a:cubicBezTo>
                    <a:pt x="136" y="30"/>
                    <a:pt x="136" y="30"/>
                    <a:pt x="136" y="30"/>
                  </a:cubicBezTo>
                  <a:cubicBezTo>
                    <a:pt x="134" y="31"/>
                    <a:pt x="134" y="31"/>
                    <a:pt x="134" y="31"/>
                  </a:cubicBezTo>
                  <a:cubicBezTo>
                    <a:pt x="117" y="33"/>
                    <a:pt x="108" y="32"/>
                    <a:pt x="106" y="26"/>
                  </a:cubicBezTo>
                  <a:cubicBezTo>
                    <a:pt x="104" y="1"/>
                    <a:pt x="104" y="1"/>
                    <a:pt x="104" y="1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5" y="4"/>
                    <a:pt x="74" y="0"/>
                    <a:pt x="72" y="0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42" y="20"/>
                    <a:pt x="34" y="27"/>
                    <a:pt x="28" y="35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9" y="78"/>
                    <a:pt x="10" y="82"/>
                    <a:pt x="12" y="86"/>
                  </a:cubicBezTo>
                  <a:cubicBezTo>
                    <a:pt x="15" y="91"/>
                    <a:pt x="17" y="97"/>
                    <a:pt x="17" y="103"/>
                  </a:cubicBezTo>
                  <a:cubicBezTo>
                    <a:pt x="17" y="104"/>
                    <a:pt x="17" y="104"/>
                    <a:pt x="17" y="104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9" y="123"/>
                    <a:pt x="9" y="124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8" y="126"/>
                    <a:pt x="12" y="129"/>
                    <a:pt x="18" y="132"/>
                  </a:cubicBezTo>
                  <a:cubicBezTo>
                    <a:pt x="32" y="136"/>
                    <a:pt x="32" y="136"/>
                    <a:pt x="32" y="136"/>
                  </a:cubicBezTo>
                  <a:cubicBezTo>
                    <a:pt x="37" y="133"/>
                    <a:pt x="37" y="133"/>
                    <a:pt x="37" y="133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46" y="115"/>
                    <a:pt x="46" y="115"/>
                    <a:pt x="46" y="115"/>
                  </a:cubicBezTo>
                  <a:cubicBezTo>
                    <a:pt x="57" y="119"/>
                    <a:pt x="57" y="119"/>
                    <a:pt x="57" y="119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1"/>
                    <a:pt x="59" y="121"/>
                    <a:pt x="59" y="121"/>
                  </a:cubicBezTo>
                  <a:cubicBezTo>
                    <a:pt x="59" y="121"/>
                    <a:pt x="59" y="121"/>
                    <a:pt x="59" y="121"/>
                  </a:cubicBezTo>
                  <a:cubicBezTo>
                    <a:pt x="59" y="122"/>
                    <a:pt x="59" y="122"/>
                    <a:pt x="59" y="122"/>
                  </a:cubicBezTo>
                  <a:cubicBezTo>
                    <a:pt x="57" y="126"/>
                    <a:pt x="58" y="130"/>
                    <a:pt x="62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9" y="131"/>
                    <a:pt x="82" y="130"/>
                    <a:pt x="85" y="128"/>
                  </a:cubicBezTo>
                  <a:cubicBezTo>
                    <a:pt x="86" y="126"/>
                    <a:pt x="89" y="125"/>
                    <a:pt x="92" y="126"/>
                  </a:cubicBezTo>
                  <a:cubicBezTo>
                    <a:pt x="97" y="126"/>
                    <a:pt x="101" y="128"/>
                    <a:pt x="104" y="132"/>
                  </a:cubicBezTo>
                  <a:cubicBezTo>
                    <a:pt x="106" y="125"/>
                    <a:pt x="106" y="125"/>
                    <a:pt x="106" y="125"/>
                  </a:cubicBezTo>
                  <a:cubicBezTo>
                    <a:pt x="107" y="124"/>
                    <a:pt x="107" y="124"/>
                    <a:pt x="107" y="124"/>
                  </a:cubicBezTo>
                  <a:cubicBezTo>
                    <a:pt x="108" y="124"/>
                    <a:pt x="108" y="124"/>
                    <a:pt x="108" y="124"/>
                  </a:cubicBezTo>
                  <a:cubicBezTo>
                    <a:pt x="110" y="122"/>
                    <a:pt x="111" y="120"/>
                    <a:pt x="112" y="118"/>
                  </a:cubicBezTo>
                  <a:cubicBezTo>
                    <a:pt x="114" y="115"/>
                    <a:pt x="116" y="112"/>
                    <a:pt x="119" y="110"/>
                  </a:cubicBezTo>
                  <a:cubicBezTo>
                    <a:pt x="124" y="107"/>
                    <a:pt x="124" y="107"/>
                    <a:pt x="124" y="107"/>
                  </a:cubicBezTo>
                  <a:cubicBezTo>
                    <a:pt x="125" y="106"/>
                    <a:pt x="125" y="106"/>
                    <a:pt x="125" y="106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9" y="108"/>
                    <a:pt x="129" y="108"/>
                    <a:pt x="129" y="108"/>
                  </a:cubicBezTo>
                  <a:cubicBezTo>
                    <a:pt x="129" y="108"/>
                    <a:pt x="129" y="108"/>
                    <a:pt x="129" y="108"/>
                  </a:cubicBezTo>
                  <a:cubicBezTo>
                    <a:pt x="130" y="108"/>
                    <a:pt x="130" y="108"/>
                    <a:pt x="130" y="108"/>
                  </a:cubicBezTo>
                  <a:cubicBezTo>
                    <a:pt x="134" y="88"/>
                    <a:pt x="134" y="88"/>
                    <a:pt x="134" y="88"/>
                  </a:cubicBezTo>
                  <a:cubicBezTo>
                    <a:pt x="134" y="88"/>
                    <a:pt x="134" y="88"/>
                    <a:pt x="134" y="88"/>
                  </a:cubicBezTo>
                  <a:cubicBezTo>
                    <a:pt x="140" y="86"/>
                    <a:pt x="140" y="86"/>
                    <a:pt x="140" y="86"/>
                  </a:cubicBezTo>
                  <a:cubicBezTo>
                    <a:pt x="147" y="82"/>
                    <a:pt x="150" y="78"/>
                    <a:pt x="150" y="75"/>
                  </a:cubicBezTo>
                  <a:cubicBezTo>
                    <a:pt x="148" y="69"/>
                    <a:pt x="148" y="69"/>
                    <a:pt x="148" y="69"/>
                  </a:cubicBezTo>
                  <a:cubicBezTo>
                    <a:pt x="147" y="65"/>
                    <a:pt x="147" y="62"/>
                    <a:pt x="148" y="61"/>
                  </a:cubicBezTo>
                  <a:cubicBezTo>
                    <a:pt x="149" y="60"/>
                    <a:pt x="150" y="60"/>
                    <a:pt x="151" y="60"/>
                  </a:cubicBezTo>
                  <a:cubicBezTo>
                    <a:pt x="154" y="60"/>
                    <a:pt x="157" y="60"/>
                    <a:pt x="160" y="62"/>
                  </a:cubicBezTo>
                  <a:cubicBezTo>
                    <a:pt x="161" y="56"/>
                    <a:pt x="161" y="56"/>
                    <a:pt x="161" y="56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61" y="54"/>
                    <a:pt x="161" y="54"/>
                    <a:pt x="161" y="54"/>
                  </a:cubicBezTo>
                  <a:cubicBezTo>
                    <a:pt x="168" y="51"/>
                    <a:pt x="168" y="51"/>
                    <a:pt x="168" y="51"/>
                  </a:cubicBezTo>
                  <a:cubicBezTo>
                    <a:pt x="169" y="48"/>
                    <a:pt x="169" y="48"/>
                    <a:pt x="169" y="48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64" y="47"/>
                    <a:pt x="164" y="47"/>
                    <a:pt x="164" y="47"/>
                  </a:cubicBezTo>
                  <a:cubicBezTo>
                    <a:pt x="164" y="45"/>
                    <a:pt x="164" y="45"/>
                    <a:pt x="164" y="45"/>
                  </a:cubicBezTo>
                  <a:cubicBezTo>
                    <a:pt x="164" y="44"/>
                    <a:pt x="164" y="44"/>
                    <a:pt x="164" y="44"/>
                  </a:cubicBezTo>
                  <a:cubicBezTo>
                    <a:pt x="165" y="43"/>
                    <a:pt x="165" y="43"/>
                    <a:pt x="165" y="43"/>
                  </a:cubicBezTo>
                  <a:cubicBezTo>
                    <a:pt x="166" y="43"/>
                    <a:pt x="166" y="43"/>
                    <a:pt x="166" y="43"/>
                  </a:cubicBezTo>
                  <a:cubicBezTo>
                    <a:pt x="167" y="43"/>
                    <a:pt x="167" y="43"/>
                    <a:pt x="167" y="43"/>
                  </a:cubicBezTo>
                  <a:cubicBezTo>
                    <a:pt x="170" y="43"/>
                    <a:pt x="173" y="42"/>
                    <a:pt x="176" y="38"/>
                  </a:cubicBezTo>
                  <a:cubicBezTo>
                    <a:pt x="202" y="20"/>
                    <a:pt x="202" y="20"/>
                    <a:pt x="202" y="20"/>
                  </a:cubicBezTo>
                  <a:cubicBezTo>
                    <a:pt x="202" y="20"/>
                    <a:pt x="202" y="20"/>
                    <a:pt x="202" y="20"/>
                  </a:cubicBezTo>
                  <a:cubicBezTo>
                    <a:pt x="210" y="24"/>
                    <a:pt x="210" y="24"/>
                    <a:pt x="210" y="24"/>
                  </a:cubicBezTo>
                  <a:cubicBezTo>
                    <a:pt x="214" y="24"/>
                    <a:pt x="214" y="24"/>
                    <a:pt x="214" y="24"/>
                  </a:cubicBezTo>
                  <a:cubicBezTo>
                    <a:pt x="212" y="15"/>
                    <a:pt x="212" y="15"/>
                    <a:pt x="212" y="15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7" y="6"/>
                    <a:pt x="217" y="6"/>
                    <a:pt x="217" y="6"/>
                  </a:cubicBezTo>
                  <a:cubicBezTo>
                    <a:pt x="216" y="6"/>
                    <a:pt x="216" y="6"/>
                    <a:pt x="216" y="6"/>
                  </a:cubicBezTo>
                  <a:cubicBezTo>
                    <a:pt x="213" y="6"/>
                    <a:pt x="213" y="6"/>
                    <a:pt x="213" y="6"/>
                  </a:cubicBezTo>
                  <a:cubicBezTo>
                    <a:pt x="213" y="7"/>
                    <a:pt x="213" y="7"/>
                    <a:pt x="213" y="7"/>
                  </a:cubicBezTo>
                  <a:cubicBezTo>
                    <a:pt x="212" y="7"/>
                    <a:pt x="212" y="7"/>
                    <a:pt x="212" y="7"/>
                  </a:cubicBezTo>
                  <a:cubicBezTo>
                    <a:pt x="204" y="8"/>
                    <a:pt x="204" y="8"/>
                    <a:pt x="204" y="8"/>
                  </a:cubicBezTo>
                  <a:cubicBezTo>
                    <a:pt x="202" y="8"/>
                    <a:pt x="202" y="8"/>
                    <a:pt x="202" y="8"/>
                  </a:cubicBezTo>
                  <a:cubicBezTo>
                    <a:pt x="202" y="8"/>
                    <a:pt x="202" y="8"/>
                    <a:pt x="202" y="8"/>
                  </a:cubicBezTo>
                  <a:cubicBezTo>
                    <a:pt x="202" y="8"/>
                    <a:pt x="202" y="8"/>
                    <a:pt x="202" y="8"/>
                  </a:cubicBezTo>
                  <a:cubicBezTo>
                    <a:pt x="202" y="6"/>
                    <a:pt x="202" y="6"/>
                    <a:pt x="202" y="6"/>
                  </a:cubicBezTo>
                  <a:cubicBezTo>
                    <a:pt x="200" y="4"/>
                    <a:pt x="200" y="4"/>
                    <a:pt x="200" y="4"/>
                  </a:cubicBezTo>
                  <a:lnTo>
                    <a:pt x="198" y="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6" name="Freeform 31"/>
            <p:cNvSpPr>
              <a:spLocks noChangeArrowheads="1"/>
            </p:cNvSpPr>
            <p:nvPr/>
          </p:nvSpPr>
          <p:spPr bwMode="auto">
            <a:xfrm>
              <a:off x="5000625" y="3778250"/>
              <a:ext cx="111125" cy="98425"/>
            </a:xfrm>
            <a:custGeom>
              <a:avLst/>
              <a:gdLst>
                <a:gd name="T0" fmla="*/ 2147483647 w 34"/>
                <a:gd name="T1" fmla="*/ 2147483647 h 31"/>
                <a:gd name="T2" fmla="*/ 2147483647 w 34"/>
                <a:gd name="T3" fmla="*/ 2147483647 h 31"/>
                <a:gd name="T4" fmla="*/ 2147483647 w 34"/>
                <a:gd name="T5" fmla="*/ 2147483647 h 31"/>
                <a:gd name="T6" fmla="*/ 2147483647 w 34"/>
                <a:gd name="T7" fmla="*/ 2147483647 h 31"/>
                <a:gd name="T8" fmla="*/ 2147483647 w 34"/>
                <a:gd name="T9" fmla="*/ 2147483647 h 31"/>
                <a:gd name="T10" fmla="*/ 2147483647 w 34"/>
                <a:gd name="T11" fmla="*/ 2147483647 h 31"/>
                <a:gd name="T12" fmla="*/ 2147483647 w 34"/>
                <a:gd name="T13" fmla="*/ 2147483647 h 31"/>
                <a:gd name="T14" fmla="*/ 2147483647 w 34"/>
                <a:gd name="T15" fmla="*/ 2147483647 h 31"/>
                <a:gd name="T16" fmla="*/ 2147483647 w 34"/>
                <a:gd name="T17" fmla="*/ 2147483647 h 31"/>
                <a:gd name="T18" fmla="*/ 2147483647 w 34"/>
                <a:gd name="T19" fmla="*/ 2147483647 h 31"/>
                <a:gd name="T20" fmla="*/ 0 w 34"/>
                <a:gd name="T21" fmla="*/ 2147483647 h 31"/>
                <a:gd name="T22" fmla="*/ 2147483647 w 34"/>
                <a:gd name="T23" fmla="*/ 2147483647 h 31"/>
                <a:gd name="T24" fmla="*/ 2147483647 w 34"/>
                <a:gd name="T25" fmla="*/ 2147483647 h 31"/>
                <a:gd name="T26" fmla="*/ 2147483647 w 34"/>
                <a:gd name="T27" fmla="*/ 2147483647 h 31"/>
                <a:gd name="T28" fmla="*/ 2147483647 w 34"/>
                <a:gd name="T29" fmla="*/ 2147483647 h 31"/>
                <a:gd name="T30" fmla="*/ 2147483647 w 34"/>
                <a:gd name="T31" fmla="*/ 2147483647 h 31"/>
                <a:gd name="T32" fmla="*/ 2147483647 w 34"/>
                <a:gd name="T33" fmla="*/ 2147483647 h 31"/>
                <a:gd name="T34" fmla="*/ 2147483647 w 34"/>
                <a:gd name="T35" fmla="*/ 2147483647 h 31"/>
                <a:gd name="T36" fmla="*/ 2147483647 w 34"/>
                <a:gd name="T37" fmla="*/ 2147483647 h 3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"/>
                <a:gd name="T58" fmla="*/ 0 h 31"/>
                <a:gd name="T59" fmla="*/ 34 w 34"/>
                <a:gd name="T60" fmla="*/ 31 h 3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" h="31">
                  <a:moveTo>
                    <a:pt x="31" y="17"/>
                  </a:move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19" y="1"/>
                    <a:pt x="14" y="0"/>
                    <a:pt x="11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13"/>
                    <a:pt x="5" y="17"/>
                    <a:pt x="2" y="19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3" y="29"/>
                    <a:pt x="15" y="28"/>
                    <a:pt x="17" y="28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7" y="21"/>
                    <a:pt x="29" y="18"/>
                    <a:pt x="31" y="17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7" name="Freeform 32"/>
            <p:cNvSpPr>
              <a:spLocks noChangeArrowheads="1"/>
            </p:cNvSpPr>
            <p:nvPr/>
          </p:nvSpPr>
          <p:spPr bwMode="auto">
            <a:xfrm>
              <a:off x="4489450" y="3411538"/>
              <a:ext cx="606425" cy="469900"/>
            </a:xfrm>
            <a:custGeom>
              <a:avLst/>
              <a:gdLst>
                <a:gd name="T0" fmla="*/ 2147483647 w 189"/>
                <a:gd name="T1" fmla="*/ 2147483647 h 146"/>
                <a:gd name="T2" fmla="*/ 2147483647 w 189"/>
                <a:gd name="T3" fmla="*/ 2147483647 h 146"/>
                <a:gd name="T4" fmla="*/ 2147483647 w 189"/>
                <a:gd name="T5" fmla="*/ 2147483647 h 146"/>
                <a:gd name="T6" fmla="*/ 2147483647 w 189"/>
                <a:gd name="T7" fmla="*/ 0 h 146"/>
                <a:gd name="T8" fmla="*/ 2147483647 w 189"/>
                <a:gd name="T9" fmla="*/ 2147483647 h 146"/>
                <a:gd name="T10" fmla="*/ 2147483647 w 189"/>
                <a:gd name="T11" fmla="*/ 2147483647 h 146"/>
                <a:gd name="T12" fmla="*/ 2147483647 w 189"/>
                <a:gd name="T13" fmla="*/ 2147483647 h 146"/>
                <a:gd name="T14" fmla="*/ 2147483647 w 189"/>
                <a:gd name="T15" fmla="*/ 2147483647 h 146"/>
                <a:gd name="T16" fmla="*/ 2147483647 w 189"/>
                <a:gd name="T17" fmla="*/ 2147483647 h 146"/>
                <a:gd name="T18" fmla="*/ 2147483647 w 189"/>
                <a:gd name="T19" fmla="*/ 2147483647 h 146"/>
                <a:gd name="T20" fmla="*/ 2147483647 w 189"/>
                <a:gd name="T21" fmla="*/ 2147483647 h 146"/>
                <a:gd name="T22" fmla="*/ 0 w 189"/>
                <a:gd name="T23" fmla="*/ 2147483647 h 146"/>
                <a:gd name="T24" fmla="*/ 2147483647 w 189"/>
                <a:gd name="T25" fmla="*/ 2147483647 h 146"/>
                <a:gd name="T26" fmla="*/ 2147483647 w 189"/>
                <a:gd name="T27" fmla="*/ 2147483647 h 146"/>
                <a:gd name="T28" fmla="*/ 2147483647 w 189"/>
                <a:gd name="T29" fmla="*/ 2147483647 h 146"/>
                <a:gd name="T30" fmla="*/ 2147483647 w 189"/>
                <a:gd name="T31" fmla="*/ 2147483647 h 146"/>
                <a:gd name="T32" fmla="*/ 2147483647 w 189"/>
                <a:gd name="T33" fmla="*/ 2147483647 h 146"/>
                <a:gd name="T34" fmla="*/ 2147483647 w 189"/>
                <a:gd name="T35" fmla="*/ 2147483647 h 146"/>
                <a:gd name="T36" fmla="*/ 2147483647 w 189"/>
                <a:gd name="T37" fmla="*/ 2147483647 h 146"/>
                <a:gd name="T38" fmla="*/ 2147483647 w 189"/>
                <a:gd name="T39" fmla="*/ 2147483647 h 146"/>
                <a:gd name="T40" fmla="*/ 2147483647 w 189"/>
                <a:gd name="T41" fmla="*/ 2147483647 h 146"/>
                <a:gd name="T42" fmla="*/ 2147483647 w 189"/>
                <a:gd name="T43" fmla="*/ 2147483647 h 146"/>
                <a:gd name="T44" fmla="*/ 2147483647 w 189"/>
                <a:gd name="T45" fmla="*/ 2147483647 h 146"/>
                <a:gd name="T46" fmla="*/ 2147483647 w 189"/>
                <a:gd name="T47" fmla="*/ 2147483647 h 146"/>
                <a:gd name="T48" fmla="*/ 2147483647 w 189"/>
                <a:gd name="T49" fmla="*/ 2147483647 h 146"/>
                <a:gd name="T50" fmla="*/ 2147483647 w 189"/>
                <a:gd name="T51" fmla="*/ 2147483647 h 146"/>
                <a:gd name="T52" fmla="*/ 2147483647 w 189"/>
                <a:gd name="T53" fmla="*/ 2147483647 h 146"/>
                <a:gd name="T54" fmla="*/ 2147483647 w 189"/>
                <a:gd name="T55" fmla="*/ 2147483647 h 146"/>
                <a:gd name="T56" fmla="*/ 2147483647 w 189"/>
                <a:gd name="T57" fmla="*/ 2147483647 h 146"/>
                <a:gd name="T58" fmla="*/ 2147483647 w 189"/>
                <a:gd name="T59" fmla="*/ 2147483647 h 146"/>
                <a:gd name="T60" fmla="*/ 2147483647 w 189"/>
                <a:gd name="T61" fmla="*/ 2147483647 h 146"/>
                <a:gd name="T62" fmla="*/ 2147483647 w 189"/>
                <a:gd name="T63" fmla="*/ 2147483647 h 146"/>
                <a:gd name="T64" fmla="*/ 2147483647 w 189"/>
                <a:gd name="T65" fmla="*/ 2147483647 h 146"/>
                <a:gd name="T66" fmla="*/ 2147483647 w 189"/>
                <a:gd name="T67" fmla="*/ 2147483647 h 146"/>
                <a:gd name="T68" fmla="*/ 2147483647 w 189"/>
                <a:gd name="T69" fmla="*/ 2147483647 h 146"/>
                <a:gd name="T70" fmla="*/ 2147483647 w 189"/>
                <a:gd name="T71" fmla="*/ 2147483647 h 146"/>
                <a:gd name="T72" fmla="*/ 2147483647 w 189"/>
                <a:gd name="T73" fmla="*/ 2147483647 h 146"/>
                <a:gd name="T74" fmla="*/ 2147483647 w 189"/>
                <a:gd name="T75" fmla="*/ 2147483647 h 146"/>
                <a:gd name="T76" fmla="*/ 2147483647 w 189"/>
                <a:gd name="T77" fmla="*/ 2147483647 h 146"/>
                <a:gd name="T78" fmla="*/ 2147483647 w 189"/>
                <a:gd name="T79" fmla="*/ 2147483647 h 146"/>
                <a:gd name="T80" fmla="*/ 2147483647 w 189"/>
                <a:gd name="T81" fmla="*/ 2147483647 h 1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89"/>
                <a:gd name="T124" fmla="*/ 0 h 146"/>
                <a:gd name="T125" fmla="*/ 189 w 189"/>
                <a:gd name="T126" fmla="*/ 146 h 14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89" h="146">
                  <a:moveTo>
                    <a:pt x="132" y="43"/>
                  </a:moveTo>
                  <a:cubicBezTo>
                    <a:pt x="128" y="39"/>
                    <a:pt x="124" y="33"/>
                    <a:pt x="120" y="23"/>
                  </a:cubicBezTo>
                  <a:cubicBezTo>
                    <a:pt x="109" y="23"/>
                    <a:pt x="102" y="21"/>
                    <a:pt x="99" y="17"/>
                  </a:cubicBezTo>
                  <a:cubicBezTo>
                    <a:pt x="96" y="13"/>
                    <a:pt x="92" y="11"/>
                    <a:pt x="85" y="9"/>
                  </a:cubicBezTo>
                  <a:cubicBezTo>
                    <a:pt x="83" y="8"/>
                    <a:pt x="83" y="8"/>
                    <a:pt x="83" y="8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7" y="3"/>
                    <a:pt x="74" y="5"/>
                    <a:pt x="72" y="8"/>
                  </a:cubicBezTo>
                  <a:cubicBezTo>
                    <a:pt x="71" y="11"/>
                    <a:pt x="69" y="14"/>
                    <a:pt x="66" y="16"/>
                  </a:cubicBezTo>
                  <a:cubicBezTo>
                    <a:pt x="64" y="23"/>
                    <a:pt x="62" y="26"/>
                    <a:pt x="60" y="26"/>
                  </a:cubicBezTo>
                  <a:cubicBezTo>
                    <a:pt x="59" y="26"/>
                    <a:pt x="58" y="25"/>
                    <a:pt x="58" y="24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2" y="20"/>
                    <a:pt x="50" y="19"/>
                    <a:pt x="48" y="19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1" y="23"/>
                    <a:pt x="37" y="25"/>
                    <a:pt x="31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1" y="22"/>
                    <a:pt x="9" y="17"/>
                    <a:pt x="10" y="11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2" y="31"/>
                    <a:pt x="17" y="37"/>
                    <a:pt x="20" y="38"/>
                  </a:cubicBezTo>
                  <a:cubicBezTo>
                    <a:pt x="21" y="39"/>
                    <a:pt x="26" y="41"/>
                    <a:pt x="34" y="43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53" y="50"/>
                    <a:pt x="58" y="59"/>
                    <a:pt x="62" y="75"/>
                  </a:cubicBezTo>
                  <a:cubicBezTo>
                    <a:pt x="69" y="79"/>
                    <a:pt x="73" y="81"/>
                    <a:pt x="76" y="81"/>
                  </a:cubicBezTo>
                  <a:cubicBezTo>
                    <a:pt x="78" y="79"/>
                    <a:pt x="83" y="77"/>
                    <a:pt x="90" y="72"/>
                  </a:cubicBezTo>
                  <a:cubicBezTo>
                    <a:pt x="90" y="72"/>
                    <a:pt x="90" y="72"/>
                    <a:pt x="90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2" y="72"/>
                    <a:pt x="92" y="72"/>
                    <a:pt x="92" y="72"/>
                  </a:cubicBezTo>
                  <a:cubicBezTo>
                    <a:pt x="99" y="73"/>
                    <a:pt x="99" y="73"/>
                    <a:pt x="99" y="73"/>
                  </a:cubicBezTo>
                  <a:cubicBezTo>
                    <a:pt x="100" y="73"/>
                    <a:pt x="100" y="73"/>
                    <a:pt x="100" y="73"/>
                  </a:cubicBezTo>
                  <a:cubicBezTo>
                    <a:pt x="100" y="75"/>
                    <a:pt x="100" y="75"/>
                    <a:pt x="100" y="75"/>
                  </a:cubicBezTo>
                  <a:cubicBezTo>
                    <a:pt x="99" y="76"/>
                    <a:pt x="99" y="76"/>
                    <a:pt x="99" y="76"/>
                  </a:cubicBezTo>
                  <a:cubicBezTo>
                    <a:pt x="97" y="85"/>
                    <a:pt x="95" y="91"/>
                    <a:pt x="93" y="93"/>
                  </a:cubicBezTo>
                  <a:cubicBezTo>
                    <a:pt x="84" y="93"/>
                    <a:pt x="84" y="93"/>
                    <a:pt x="84" y="93"/>
                  </a:cubicBezTo>
                  <a:cubicBezTo>
                    <a:pt x="84" y="93"/>
                    <a:pt x="84" y="93"/>
                    <a:pt x="84" y="93"/>
                  </a:cubicBezTo>
                  <a:cubicBezTo>
                    <a:pt x="84" y="97"/>
                    <a:pt x="81" y="103"/>
                    <a:pt x="76" y="111"/>
                  </a:cubicBezTo>
                  <a:cubicBezTo>
                    <a:pt x="74" y="113"/>
                    <a:pt x="74" y="115"/>
                    <a:pt x="74" y="117"/>
                  </a:cubicBezTo>
                  <a:cubicBezTo>
                    <a:pt x="83" y="123"/>
                    <a:pt x="83" y="123"/>
                    <a:pt x="83" y="123"/>
                  </a:cubicBezTo>
                  <a:cubicBezTo>
                    <a:pt x="85" y="126"/>
                    <a:pt x="87" y="127"/>
                    <a:pt x="89" y="127"/>
                  </a:cubicBezTo>
                  <a:cubicBezTo>
                    <a:pt x="91" y="127"/>
                    <a:pt x="91" y="127"/>
                    <a:pt x="91" y="127"/>
                  </a:cubicBezTo>
                  <a:cubicBezTo>
                    <a:pt x="93" y="133"/>
                    <a:pt x="93" y="133"/>
                    <a:pt x="93" y="133"/>
                  </a:cubicBezTo>
                  <a:cubicBezTo>
                    <a:pt x="97" y="135"/>
                    <a:pt x="97" y="135"/>
                    <a:pt x="97" y="135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1" y="131"/>
                    <a:pt x="102" y="131"/>
                    <a:pt x="104" y="131"/>
                  </a:cubicBezTo>
                  <a:cubicBezTo>
                    <a:pt x="108" y="131"/>
                    <a:pt x="111" y="133"/>
                    <a:pt x="115" y="139"/>
                  </a:cubicBezTo>
                  <a:cubicBezTo>
                    <a:pt x="115" y="139"/>
                    <a:pt x="115" y="139"/>
                    <a:pt x="115" y="139"/>
                  </a:cubicBezTo>
                  <a:cubicBezTo>
                    <a:pt x="118" y="143"/>
                    <a:pt x="118" y="143"/>
                    <a:pt x="118" y="143"/>
                  </a:cubicBezTo>
                  <a:cubicBezTo>
                    <a:pt x="119" y="143"/>
                    <a:pt x="119" y="143"/>
                    <a:pt x="119" y="143"/>
                  </a:cubicBezTo>
                  <a:cubicBezTo>
                    <a:pt x="121" y="141"/>
                    <a:pt x="126" y="142"/>
                    <a:pt x="132" y="144"/>
                  </a:cubicBezTo>
                  <a:cubicBezTo>
                    <a:pt x="142" y="146"/>
                    <a:pt x="142" y="146"/>
                    <a:pt x="142" y="146"/>
                  </a:cubicBezTo>
                  <a:cubicBezTo>
                    <a:pt x="152" y="143"/>
                    <a:pt x="152" y="143"/>
                    <a:pt x="152" y="143"/>
                  </a:cubicBezTo>
                  <a:cubicBezTo>
                    <a:pt x="156" y="141"/>
                    <a:pt x="156" y="141"/>
                    <a:pt x="156" y="141"/>
                  </a:cubicBezTo>
                  <a:cubicBezTo>
                    <a:pt x="159" y="139"/>
                    <a:pt x="159" y="139"/>
                    <a:pt x="159" y="139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56" y="135"/>
                    <a:pt x="156" y="133"/>
                    <a:pt x="158" y="131"/>
                  </a:cubicBezTo>
                  <a:cubicBezTo>
                    <a:pt x="161" y="129"/>
                    <a:pt x="162" y="127"/>
                    <a:pt x="162" y="124"/>
                  </a:cubicBezTo>
                  <a:cubicBezTo>
                    <a:pt x="162" y="119"/>
                    <a:pt x="162" y="119"/>
                    <a:pt x="162" y="119"/>
                  </a:cubicBezTo>
                  <a:cubicBezTo>
                    <a:pt x="162" y="117"/>
                    <a:pt x="162" y="115"/>
                    <a:pt x="163" y="115"/>
                  </a:cubicBezTo>
                  <a:cubicBezTo>
                    <a:pt x="164" y="113"/>
                    <a:pt x="166" y="112"/>
                    <a:pt x="170" y="111"/>
                  </a:cubicBezTo>
                  <a:cubicBezTo>
                    <a:pt x="175" y="111"/>
                    <a:pt x="181" y="113"/>
                    <a:pt x="189" y="119"/>
                  </a:cubicBezTo>
                  <a:cubicBezTo>
                    <a:pt x="186" y="111"/>
                    <a:pt x="186" y="111"/>
                    <a:pt x="186" y="111"/>
                  </a:cubicBezTo>
                  <a:cubicBezTo>
                    <a:pt x="182" y="105"/>
                    <a:pt x="182" y="105"/>
                    <a:pt x="182" y="105"/>
                  </a:cubicBezTo>
                  <a:cubicBezTo>
                    <a:pt x="181" y="98"/>
                    <a:pt x="181" y="98"/>
                    <a:pt x="181" y="98"/>
                  </a:cubicBezTo>
                  <a:cubicBezTo>
                    <a:pt x="174" y="97"/>
                    <a:pt x="174" y="97"/>
                    <a:pt x="174" y="97"/>
                  </a:cubicBezTo>
                  <a:cubicBezTo>
                    <a:pt x="174" y="97"/>
                    <a:pt x="174" y="97"/>
                    <a:pt x="174" y="97"/>
                  </a:cubicBezTo>
                  <a:cubicBezTo>
                    <a:pt x="174" y="97"/>
                    <a:pt x="174" y="97"/>
                    <a:pt x="174" y="97"/>
                  </a:cubicBezTo>
                  <a:cubicBezTo>
                    <a:pt x="174" y="97"/>
                    <a:pt x="174" y="97"/>
                    <a:pt x="174" y="97"/>
                  </a:cubicBezTo>
                  <a:cubicBezTo>
                    <a:pt x="174" y="97"/>
                    <a:pt x="174" y="97"/>
                    <a:pt x="174" y="97"/>
                  </a:cubicBezTo>
                  <a:cubicBezTo>
                    <a:pt x="156" y="86"/>
                    <a:pt x="156" y="86"/>
                    <a:pt x="156" y="86"/>
                  </a:cubicBezTo>
                  <a:cubicBezTo>
                    <a:pt x="147" y="85"/>
                    <a:pt x="147" y="85"/>
                    <a:pt x="147" y="85"/>
                  </a:cubicBezTo>
                  <a:cubicBezTo>
                    <a:pt x="147" y="83"/>
                    <a:pt x="147" y="83"/>
                    <a:pt x="147" y="83"/>
                  </a:cubicBezTo>
                  <a:cubicBezTo>
                    <a:pt x="146" y="73"/>
                    <a:pt x="146" y="73"/>
                    <a:pt x="146" y="73"/>
                  </a:cubicBezTo>
                  <a:cubicBezTo>
                    <a:pt x="140" y="57"/>
                    <a:pt x="136" y="46"/>
                    <a:pt x="132" y="43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8" name="Freeform 33"/>
            <p:cNvSpPr>
              <a:spLocks noChangeArrowheads="1"/>
            </p:cNvSpPr>
            <p:nvPr/>
          </p:nvSpPr>
          <p:spPr bwMode="auto">
            <a:xfrm>
              <a:off x="4171950" y="2514600"/>
              <a:ext cx="565150" cy="808038"/>
            </a:xfrm>
            <a:custGeom>
              <a:avLst/>
              <a:gdLst>
                <a:gd name="T0" fmla="*/ 2147483647 w 176"/>
                <a:gd name="T1" fmla="*/ 2147483647 h 251"/>
                <a:gd name="T2" fmla="*/ 2147483647 w 176"/>
                <a:gd name="T3" fmla="*/ 2147483647 h 251"/>
                <a:gd name="T4" fmla="*/ 2147483647 w 176"/>
                <a:gd name="T5" fmla="*/ 2147483647 h 251"/>
                <a:gd name="T6" fmla="*/ 2147483647 w 176"/>
                <a:gd name="T7" fmla="*/ 2147483647 h 251"/>
                <a:gd name="T8" fmla="*/ 2147483647 w 176"/>
                <a:gd name="T9" fmla="*/ 2147483647 h 251"/>
                <a:gd name="T10" fmla="*/ 2147483647 w 176"/>
                <a:gd name="T11" fmla="*/ 2147483647 h 251"/>
                <a:gd name="T12" fmla="*/ 2147483647 w 176"/>
                <a:gd name="T13" fmla="*/ 2147483647 h 251"/>
                <a:gd name="T14" fmla="*/ 2147483647 w 176"/>
                <a:gd name="T15" fmla="*/ 2147483647 h 251"/>
                <a:gd name="T16" fmla="*/ 2147483647 w 176"/>
                <a:gd name="T17" fmla="*/ 0 h 251"/>
                <a:gd name="T18" fmla="*/ 2147483647 w 176"/>
                <a:gd name="T19" fmla="*/ 2147483647 h 251"/>
                <a:gd name="T20" fmla="*/ 2147483647 w 176"/>
                <a:gd name="T21" fmla="*/ 2147483647 h 251"/>
                <a:gd name="T22" fmla="*/ 2147483647 w 176"/>
                <a:gd name="T23" fmla="*/ 2147483647 h 251"/>
                <a:gd name="T24" fmla="*/ 2147483647 w 176"/>
                <a:gd name="T25" fmla="*/ 2147483647 h 251"/>
                <a:gd name="T26" fmla="*/ 2147483647 w 176"/>
                <a:gd name="T27" fmla="*/ 2147483647 h 251"/>
                <a:gd name="T28" fmla="*/ 2147483647 w 176"/>
                <a:gd name="T29" fmla="*/ 2147483647 h 251"/>
                <a:gd name="T30" fmla="*/ 2147483647 w 176"/>
                <a:gd name="T31" fmla="*/ 2147483647 h 251"/>
                <a:gd name="T32" fmla="*/ 2147483647 w 176"/>
                <a:gd name="T33" fmla="*/ 2147483647 h 251"/>
                <a:gd name="T34" fmla="*/ 2147483647 w 176"/>
                <a:gd name="T35" fmla="*/ 2147483647 h 251"/>
                <a:gd name="T36" fmla="*/ 2147483647 w 176"/>
                <a:gd name="T37" fmla="*/ 2147483647 h 251"/>
                <a:gd name="T38" fmla="*/ 2147483647 w 176"/>
                <a:gd name="T39" fmla="*/ 2147483647 h 251"/>
                <a:gd name="T40" fmla="*/ 2147483647 w 176"/>
                <a:gd name="T41" fmla="*/ 2147483647 h 251"/>
                <a:gd name="T42" fmla="*/ 2147483647 w 176"/>
                <a:gd name="T43" fmla="*/ 2147483647 h 251"/>
                <a:gd name="T44" fmla="*/ 2147483647 w 176"/>
                <a:gd name="T45" fmla="*/ 2147483647 h 251"/>
                <a:gd name="T46" fmla="*/ 2147483647 w 176"/>
                <a:gd name="T47" fmla="*/ 2147483647 h 251"/>
                <a:gd name="T48" fmla="*/ 2147483647 w 176"/>
                <a:gd name="T49" fmla="*/ 2147483647 h 251"/>
                <a:gd name="T50" fmla="*/ 2147483647 w 176"/>
                <a:gd name="T51" fmla="*/ 2147483647 h 251"/>
                <a:gd name="T52" fmla="*/ 2147483647 w 176"/>
                <a:gd name="T53" fmla="*/ 2147483647 h 251"/>
                <a:gd name="T54" fmla="*/ 2147483647 w 176"/>
                <a:gd name="T55" fmla="*/ 2147483647 h 251"/>
                <a:gd name="T56" fmla="*/ 2147483647 w 176"/>
                <a:gd name="T57" fmla="*/ 2147483647 h 251"/>
                <a:gd name="T58" fmla="*/ 2147483647 w 176"/>
                <a:gd name="T59" fmla="*/ 2147483647 h 251"/>
                <a:gd name="T60" fmla="*/ 2147483647 w 176"/>
                <a:gd name="T61" fmla="*/ 2147483647 h 251"/>
                <a:gd name="T62" fmla="*/ 2147483647 w 176"/>
                <a:gd name="T63" fmla="*/ 2147483647 h 251"/>
                <a:gd name="T64" fmla="*/ 2147483647 w 176"/>
                <a:gd name="T65" fmla="*/ 2147483647 h 251"/>
                <a:gd name="T66" fmla="*/ 2147483647 w 176"/>
                <a:gd name="T67" fmla="*/ 2147483647 h 251"/>
                <a:gd name="T68" fmla="*/ 2147483647 w 176"/>
                <a:gd name="T69" fmla="*/ 2147483647 h 251"/>
                <a:gd name="T70" fmla="*/ 2147483647 w 176"/>
                <a:gd name="T71" fmla="*/ 2147483647 h 251"/>
                <a:gd name="T72" fmla="*/ 2147483647 w 176"/>
                <a:gd name="T73" fmla="*/ 2147483647 h 251"/>
                <a:gd name="T74" fmla="*/ 2147483647 w 176"/>
                <a:gd name="T75" fmla="*/ 2147483647 h 251"/>
                <a:gd name="T76" fmla="*/ 2147483647 w 176"/>
                <a:gd name="T77" fmla="*/ 2147483647 h 251"/>
                <a:gd name="T78" fmla="*/ 2147483647 w 176"/>
                <a:gd name="T79" fmla="*/ 2147483647 h 251"/>
                <a:gd name="T80" fmla="*/ 2147483647 w 176"/>
                <a:gd name="T81" fmla="*/ 2147483647 h 251"/>
                <a:gd name="T82" fmla="*/ 2147483647 w 176"/>
                <a:gd name="T83" fmla="*/ 2147483647 h 251"/>
                <a:gd name="T84" fmla="*/ 2147483647 w 176"/>
                <a:gd name="T85" fmla="*/ 2147483647 h 251"/>
                <a:gd name="T86" fmla="*/ 2147483647 w 176"/>
                <a:gd name="T87" fmla="*/ 2147483647 h 251"/>
                <a:gd name="T88" fmla="*/ 2147483647 w 176"/>
                <a:gd name="T89" fmla="*/ 2147483647 h 251"/>
                <a:gd name="T90" fmla="*/ 2147483647 w 176"/>
                <a:gd name="T91" fmla="*/ 2147483647 h 251"/>
                <a:gd name="T92" fmla="*/ 2147483647 w 176"/>
                <a:gd name="T93" fmla="*/ 2147483647 h 251"/>
                <a:gd name="T94" fmla="*/ 2147483647 w 176"/>
                <a:gd name="T95" fmla="*/ 2147483647 h 251"/>
                <a:gd name="T96" fmla="*/ 2147483647 w 176"/>
                <a:gd name="T97" fmla="*/ 2147483647 h 251"/>
                <a:gd name="T98" fmla="*/ 2147483647 w 176"/>
                <a:gd name="T99" fmla="*/ 2147483647 h 251"/>
                <a:gd name="T100" fmla="*/ 2147483647 w 176"/>
                <a:gd name="T101" fmla="*/ 2147483647 h 251"/>
                <a:gd name="T102" fmla="*/ 2147483647 w 176"/>
                <a:gd name="T103" fmla="*/ 2147483647 h 251"/>
                <a:gd name="T104" fmla="*/ 2147483647 w 176"/>
                <a:gd name="T105" fmla="*/ 2147483647 h 25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76"/>
                <a:gd name="T160" fmla="*/ 0 h 251"/>
                <a:gd name="T161" fmla="*/ 176 w 176"/>
                <a:gd name="T162" fmla="*/ 251 h 25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76" h="251">
                  <a:moveTo>
                    <a:pt x="162" y="76"/>
                  </a:moveTo>
                  <a:cubicBezTo>
                    <a:pt x="159" y="74"/>
                    <a:pt x="159" y="74"/>
                    <a:pt x="159" y="74"/>
                  </a:cubicBezTo>
                  <a:cubicBezTo>
                    <a:pt x="159" y="74"/>
                    <a:pt x="159" y="74"/>
                    <a:pt x="159" y="74"/>
                  </a:cubicBezTo>
                  <a:cubicBezTo>
                    <a:pt x="158" y="74"/>
                    <a:pt x="158" y="74"/>
                    <a:pt x="158" y="74"/>
                  </a:cubicBezTo>
                  <a:cubicBezTo>
                    <a:pt x="156" y="72"/>
                    <a:pt x="156" y="72"/>
                    <a:pt x="156" y="72"/>
                  </a:cubicBezTo>
                  <a:cubicBezTo>
                    <a:pt x="145" y="68"/>
                    <a:pt x="145" y="68"/>
                    <a:pt x="145" y="68"/>
                  </a:cubicBezTo>
                  <a:cubicBezTo>
                    <a:pt x="142" y="68"/>
                    <a:pt x="142" y="68"/>
                    <a:pt x="142" y="68"/>
                  </a:cubicBezTo>
                  <a:cubicBezTo>
                    <a:pt x="140" y="69"/>
                    <a:pt x="140" y="69"/>
                    <a:pt x="140" y="69"/>
                  </a:cubicBezTo>
                  <a:cubicBezTo>
                    <a:pt x="135" y="61"/>
                    <a:pt x="135" y="61"/>
                    <a:pt x="135" y="61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9" y="56"/>
                    <a:pt x="139" y="56"/>
                    <a:pt x="139" y="56"/>
                  </a:cubicBezTo>
                  <a:cubicBezTo>
                    <a:pt x="139" y="52"/>
                    <a:pt x="139" y="52"/>
                    <a:pt x="139" y="52"/>
                  </a:cubicBezTo>
                  <a:cubicBezTo>
                    <a:pt x="139" y="51"/>
                    <a:pt x="139" y="51"/>
                    <a:pt x="139" y="51"/>
                  </a:cubicBezTo>
                  <a:cubicBezTo>
                    <a:pt x="141" y="48"/>
                    <a:pt x="141" y="48"/>
                    <a:pt x="141" y="48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15" y="34"/>
                    <a:pt x="115" y="34"/>
                    <a:pt x="115" y="34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17" y="16"/>
                    <a:pt x="117" y="16"/>
                    <a:pt x="117" y="16"/>
                  </a:cubicBezTo>
                  <a:cubicBezTo>
                    <a:pt x="114" y="20"/>
                    <a:pt x="114" y="20"/>
                    <a:pt x="114" y="20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3" y="21"/>
                    <a:pt x="113" y="21"/>
                    <a:pt x="113" y="21"/>
                  </a:cubicBezTo>
                  <a:cubicBezTo>
                    <a:pt x="112" y="20"/>
                    <a:pt x="112" y="20"/>
                    <a:pt x="112" y="20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90" y="8"/>
                    <a:pt x="90" y="8"/>
                    <a:pt x="90" y="8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3" y="32"/>
                    <a:pt x="73" y="32"/>
                    <a:pt x="73" y="32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2" y="33"/>
                    <a:pt x="72" y="33"/>
                    <a:pt x="72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39" y="49"/>
                    <a:pt x="38" y="50"/>
                    <a:pt x="37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5"/>
                    <a:pt x="3" y="58"/>
                    <a:pt x="0" y="61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6" y="100"/>
                    <a:pt x="6" y="100"/>
                    <a:pt x="6" y="100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13" y="110"/>
                    <a:pt x="13" y="110"/>
                    <a:pt x="13" y="110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2" y="134"/>
                    <a:pt x="22" y="134"/>
                    <a:pt x="22" y="134"/>
                  </a:cubicBezTo>
                  <a:cubicBezTo>
                    <a:pt x="22" y="134"/>
                    <a:pt x="22" y="134"/>
                    <a:pt x="22" y="134"/>
                  </a:cubicBezTo>
                  <a:cubicBezTo>
                    <a:pt x="22" y="134"/>
                    <a:pt x="22" y="134"/>
                    <a:pt x="22" y="134"/>
                  </a:cubicBezTo>
                  <a:cubicBezTo>
                    <a:pt x="19" y="140"/>
                    <a:pt x="19" y="140"/>
                    <a:pt x="19" y="140"/>
                  </a:cubicBezTo>
                  <a:cubicBezTo>
                    <a:pt x="19" y="142"/>
                    <a:pt x="19" y="142"/>
                    <a:pt x="19" y="142"/>
                  </a:cubicBezTo>
                  <a:cubicBezTo>
                    <a:pt x="18" y="142"/>
                    <a:pt x="18" y="142"/>
                    <a:pt x="18" y="142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7"/>
                    <a:pt x="8" y="147"/>
                    <a:pt x="8" y="147"/>
                  </a:cubicBezTo>
                  <a:cubicBezTo>
                    <a:pt x="5" y="156"/>
                    <a:pt x="5" y="156"/>
                    <a:pt x="5" y="156"/>
                  </a:cubicBezTo>
                  <a:cubicBezTo>
                    <a:pt x="4" y="166"/>
                    <a:pt x="4" y="166"/>
                    <a:pt x="4" y="166"/>
                  </a:cubicBezTo>
                  <a:cubicBezTo>
                    <a:pt x="6" y="172"/>
                    <a:pt x="6" y="172"/>
                    <a:pt x="6" y="172"/>
                  </a:cubicBezTo>
                  <a:cubicBezTo>
                    <a:pt x="18" y="179"/>
                    <a:pt x="18" y="179"/>
                    <a:pt x="18" y="179"/>
                  </a:cubicBezTo>
                  <a:cubicBezTo>
                    <a:pt x="19" y="180"/>
                    <a:pt x="19" y="180"/>
                    <a:pt x="19" y="180"/>
                  </a:cubicBezTo>
                  <a:cubicBezTo>
                    <a:pt x="24" y="188"/>
                    <a:pt x="24" y="188"/>
                    <a:pt x="24" y="188"/>
                  </a:cubicBezTo>
                  <a:cubicBezTo>
                    <a:pt x="24" y="189"/>
                    <a:pt x="24" y="189"/>
                    <a:pt x="24" y="189"/>
                  </a:cubicBezTo>
                  <a:cubicBezTo>
                    <a:pt x="24" y="189"/>
                    <a:pt x="24" y="189"/>
                    <a:pt x="24" y="189"/>
                  </a:cubicBezTo>
                  <a:cubicBezTo>
                    <a:pt x="24" y="190"/>
                    <a:pt x="24" y="190"/>
                    <a:pt x="24" y="190"/>
                  </a:cubicBezTo>
                  <a:cubicBezTo>
                    <a:pt x="17" y="204"/>
                    <a:pt x="17" y="204"/>
                    <a:pt x="17" y="204"/>
                  </a:cubicBezTo>
                  <a:cubicBezTo>
                    <a:pt x="16" y="208"/>
                    <a:pt x="16" y="208"/>
                    <a:pt x="16" y="208"/>
                  </a:cubicBezTo>
                  <a:cubicBezTo>
                    <a:pt x="16" y="208"/>
                    <a:pt x="16" y="208"/>
                    <a:pt x="16" y="208"/>
                  </a:cubicBezTo>
                  <a:cubicBezTo>
                    <a:pt x="12" y="217"/>
                    <a:pt x="12" y="217"/>
                    <a:pt x="12" y="217"/>
                  </a:cubicBezTo>
                  <a:cubicBezTo>
                    <a:pt x="10" y="224"/>
                    <a:pt x="10" y="224"/>
                    <a:pt x="10" y="224"/>
                  </a:cubicBezTo>
                  <a:cubicBezTo>
                    <a:pt x="10" y="225"/>
                    <a:pt x="10" y="225"/>
                    <a:pt x="10" y="225"/>
                  </a:cubicBezTo>
                  <a:cubicBezTo>
                    <a:pt x="10" y="225"/>
                    <a:pt x="10" y="225"/>
                    <a:pt x="10" y="225"/>
                  </a:cubicBezTo>
                  <a:cubicBezTo>
                    <a:pt x="8" y="227"/>
                    <a:pt x="7" y="228"/>
                    <a:pt x="6" y="231"/>
                  </a:cubicBezTo>
                  <a:cubicBezTo>
                    <a:pt x="5" y="232"/>
                    <a:pt x="5" y="232"/>
                    <a:pt x="6" y="233"/>
                  </a:cubicBezTo>
                  <a:cubicBezTo>
                    <a:pt x="7" y="234"/>
                    <a:pt x="7" y="234"/>
                    <a:pt x="7" y="234"/>
                  </a:cubicBezTo>
                  <a:cubicBezTo>
                    <a:pt x="11" y="238"/>
                    <a:pt x="11" y="238"/>
                    <a:pt x="11" y="238"/>
                  </a:cubicBezTo>
                  <a:cubicBezTo>
                    <a:pt x="11" y="238"/>
                    <a:pt x="11" y="238"/>
                    <a:pt x="11" y="238"/>
                  </a:cubicBezTo>
                  <a:cubicBezTo>
                    <a:pt x="11" y="238"/>
                    <a:pt x="11" y="238"/>
                    <a:pt x="11" y="238"/>
                  </a:cubicBezTo>
                  <a:cubicBezTo>
                    <a:pt x="13" y="241"/>
                    <a:pt x="13" y="241"/>
                    <a:pt x="13" y="241"/>
                  </a:cubicBezTo>
                  <a:cubicBezTo>
                    <a:pt x="13" y="241"/>
                    <a:pt x="13" y="241"/>
                    <a:pt x="13" y="241"/>
                  </a:cubicBezTo>
                  <a:cubicBezTo>
                    <a:pt x="13" y="241"/>
                    <a:pt x="13" y="241"/>
                    <a:pt x="13" y="241"/>
                  </a:cubicBezTo>
                  <a:cubicBezTo>
                    <a:pt x="14" y="242"/>
                    <a:pt x="14" y="242"/>
                    <a:pt x="14" y="242"/>
                  </a:cubicBezTo>
                  <a:cubicBezTo>
                    <a:pt x="14" y="242"/>
                    <a:pt x="14" y="242"/>
                    <a:pt x="14" y="242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15" y="246"/>
                    <a:pt x="15" y="246"/>
                    <a:pt x="15" y="246"/>
                  </a:cubicBezTo>
                  <a:cubicBezTo>
                    <a:pt x="18" y="248"/>
                    <a:pt x="18" y="248"/>
                    <a:pt x="18" y="248"/>
                  </a:cubicBezTo>
                  <a:cubicBezTo>
                    <a:pt x="33" y="251"/>
                    <a:pt x="33" y="251"/>
                    <a:pt x="33" y="251"/>
                  </a:cubicBezTo>
                  <a:cubicBezTo>
                    <a:pt x="37" y="251"/>
                    <a:pt x="42" y="250"/>
                    <a:pt x="47" y="248"/>
                  </a:cubicBezTo>
                  <a:cubicBezTo>
                    <a:pt x="51" y="246"/>
                    <a:pt x="56" y="245"/>
                    <a:pt x="61" y="246"/>
                  </a:cubicBezTo>
                  <a:cubicBezTo>
                    <a:pt x="61" y="243"/>
                    <a:pt x="61" y="243"/>
                    <a:pt x="61" y="243"/>
                  </a:cubicBezTo>
                  <a:cubicBezTo>
                    <a:pt x="57" y="232"/>
                    <a:pt x="57" y="232"/>
                    <a:pt x="57" y="232"/>
                  </a:cubicBezTo>
                  <a:cubicBezTo>
                    <a:pt x="56" y="232"/>
                    <a:pt x="56" y="232"/>
                    <a:pt x="56" y="232"/>
                  </a:cubicBezTo>
                  <a:cubicBezTo>
                    <a:pt x="57" y="232"/>
                    <a:pt x="57" y="232"/>
                    <a:pt x="57" y="232"/>
                  </a:cubicBezTo>
                  <a:cubicBezTo>
                    <a:pt x="79" y="200"/>
                    <a:pt x="79" y="200"/>
                    <a:pt x="79" y="200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112" y="174"/>
                    <a:pt x="112" y="174"/>
                    <a:pt x="112" y="174"/>
                  </a:cubicBezTo>
                  <a:cubicBezTo>
                    <a:pt x="116" y="169"/>
                    <a:pt x="116" y="169"/>
                    <a:pt x="116" y="169"/>
                  </a:cubicBezTo>
                  <a:cubicBezTo>
                    <a:pt x="116" y="169"/>
                    <a:pt x="116" y="169"/>
                    <a:pt x="116" y="169"/>
                  </a:cubicBezTo>
                  <a:cubicBezTo>
                    <a:pt x="119" y="166"/>
                    <a:pt x="122" y="165"/>
                    <a:pt x="125" y="164"/>
                  </a:cubicBezTo>
                  <a:cubicBezTo>
                    <a:pt x="123" y="162"/>
                    <a:pt x="123" y="162"/>
                    <a:pt x="123" y="162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3" y="151"/>
                    <a:pt x="113" y="151"/>
                    <a:pt x="113" y="151"/>
                  </a:cubicBezTo>
                  <a:cubicBezTo>
                    <a:pt x="113" y="150"/>
                    <a:pt x="113" y="150"/>
                    <a:pt x="113" y="150"/>
                  </a:cubicBezTo>
                  <a:cubicBezTo>
                    <a:pt x="113" y="150"/>
                    <a:pt x="113" y="150"/>
                    <a:pt x="113" y="150"/>
                  </a:cubicBezTo>
                  <a:cubicBezTo>
                    <a:pt x="115" y="147"/>
                    <a:pt x="115" y="147"/>
                    <a:pt x="115" y="147"/>
                  </a:cubicBezTo>
                  <a:cubicBezTo>
                    <a:pt x="109" y="148"/>
                    <a:pt x="109" y="148"/>
                    <a:pt x="109" y="148"/>
                  </a:cubicBezTo>
                  <a:cubicBezTo>
                    <a:pt x="98" y="146"/>
                    <a:pt x="98" y="146"/>
                    <a:pt x="98" y="146"/>
                  </a:cubicBezTo>
                  <a:cubicBezTo>
                    <a:pt x="94" y="144"/>
                    <a:pt x="91" y="141"/>
                    <a:pt x="90" y="138"/>
                  </a:cubicBezTo>
                  <a:cubicBezTo>
                    <a:pt x="88" y="131"/>
                    <a:pt x="87" y="125"/>
                    <a:pt x="87" y="119"/>
                  </a:cubicBezTo>
                  <a:cubicBezTo>
                    <a:pt x="86" y="121"/>
                    <a:pt x="84" y="122"/>
                    <a:pt x="82" y="122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1" y="114"/>
                    <a:pt x="61" y="114"/>
                    <a:pt x="61" y="114"/>
                  </a:cubicBezTo>
                  <a:cubicBezTo>
                    <a:pt x="58" y="114"/>
                    <a:pt x="58" y="114"/>
                    <a:pt x="58" y="114"/>
                  </a:cubicBezTo>
                  <a:cubicBezTo>
                    <a:pt x="56" y="114"/>
                    <a:pt x="53" y="113"/>
                    <a:pt x="52" y="112"/>
                  </a:cubicBezTo>
                  <a:cubicBezTo>
                    <a:pt x="49" y="110"/>
                    <a:pt x="48" y="108"/>
                    <a:pt x="48" y="107"/>
                  </a:cubicBezTo>
                  <a:cubicBezTo>
                    <a:pt x="47" y="104"/>
                    <a:pt x="48" y="102"/>
                    <a:pt x="51" y="100"/>
                  </a:cubicBezTo>
                  <a:cubicBezTo>
                    <a:pt x="53" y="98"/>
                    <a:pt x="57" y="94"/>
                    <a:pt x="59" y="90"/>
                  </a:cubicBezTo>
                  <a:cubicBezTo>
                    <a:pt x="57" y="87"/>
                    <a:pt x="55" y="83"/>
                    <a:pt x="57" y="80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57" y="77"/>
                    <a:pt x="61" y="76"/>
                    <a:pt x="67" y="74"/>
                  </a:cubicBezTo>
                  <a:cubicBezTo>
                    <a:pt x="67" y="72"/>
                    <a:pt x="68" y="70"/>
                    <a:pt x="69" y="70"/>
                  </a:cubicBezTo>
                  <a:cubicBezTo>
                    <a:pt x="75" y="70"/>
                    <a:pt x="75" y="70"/>
                    <a:pt x="75" y="70"/>
                  </a:cubicBezTo>
                  <a:cubicBezTo>
                    <a:pt x="74" y="70"/>
                    <a:pt x="74" y="70"/>
                    <a:pt x="74" y="70"/>
                  </a:cubicBezTo>
                  <a:cubicBezTo>
                    <a:pt x="70" y="67"/>
                    <a:pt x="69" y="64"/>
                    <a:pt x="71" y="61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77" y="58"/>
                    <a:pt x="82" y="58"/>
                    <a:pt x="86" y="60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104" y="67"/>
                    <a:pt x="104" y="67"/>
                    <a:pt x="104" y="67"/>
                  </a:cubicBezTo>
                  <a:cubicBezTo>
                    <a:pt x="107" y="69"/>
                    <a:pt x="107" y="69"/>
                    <a:pt x="107" y="69"/>
                  </a:cubicBezTo>
                  <a:cubicBezTo>
                    <a:pt x="107" y="72"/>
                    <a:pt x="107" y="72"/>
                    <a:pt x="107" y="72"/>
                  </a:cubicBezTo>
                  <a:cubicBezTo>
                    <a:pt x="107" y="74"/>
                    <a:pt x="106" y="76"/>
                    <a:pt x="105" y="76"/>
                  </a:cubicBezTo>
                  <a:cubicBezTo>
                    <a:pt x="103" y="76"/>
                    <a:pt x="102" y="78"/>
                    <a:pt x="101" y="80"/>
                  </a:cubicBezTo>
                  <a:cubicBezTo>
                    <a:pt x="105" y="90"/>
                    <a:pt x="105" y="90"/>
                    <a:pt x="105" y="90"/>
                  </a:cubicBezTo>
                  <a:cubicBezTo>
                    <a:pt x="108" y="86"/>
                    <a:pt x="110" y="84"/>
                    <a:pt x="113" y="84"/>
                  </a:cubicBezTo>
                  <a:cubicBezTo>
                    <a:pt x="114" y="84"/>
                    <a:pt x="115" y="84"/>
                    <a:pt x="117" y="86"/>
                  </a:cubicBezTo>
                  <a:cubicBezTo>
                    <a:pt x="118" y="88"/>
                    <a:pt x="119" y="92"/>
                    <a:pt x="120" y="95"/>
                  </a:cubicBezTo>
                  <a:cubicBezTo>
                    <a:pt x="120" y="100"/>
                    <a:pt x="121" y="103"/>
                    <a:pt x="123" y="105"/>
                  </a:cubicBezTo>
                  <a:cubicBezTo>
                    <a:pt x="126" y="110"/>
                    <a:pt x="126" y="110"/>
                    <a:pt x="126" y="110"/>
                  </a:cubicBezTo>
                  <a:cubicBezTo>
                    <a:pt x="131" y="116"/>
                    <a:pt x="133" y="120"/>
                    <a:pt x="134" y="124"/>
                  </a:cubicBezTo>
                  <a:cubicBezTo>
                    <a:pt x="150" y="122"/>
                    <a:pt x="150" y="122"/>
                    <a:pt x="150" y="122"/>
                  </a:cubicBezTo>
                  <a:cubicBezTo>
                    <a:pt x="157" y="118"/>
                    <a:pt x="157" y="118"/>
                    <a:pt x="157" y="118"/>
                  </a:cubicBezTo>
                  <a:cubicBezTo>
                    <a:pt x="163" y="110"/>
                    <a:pt x="163" y="110"/>
                    <a:pt x="163" y="110"/>
                  </a:cubicBezTo>
                  <a:cubicBezTo>
                    <a:pt x="166" y="102"/>
                    <a:pt x="166" y="102"/>
                    <a:pt x="166" y="102"/>
                  </a:cubicBezTo>
                  <a:cubicBezTo>
                    <a:pt x="166" y="102"/>
                    <a:pt x="166" y="102"/>
                    <a:pt x="166" y="102"/>
                  </a:cubicBezTo>
                  <a:cubicBezTo>
                    <a:pt x="166" y="102"/>
                    <a:pt x="166" y="102"/>
                    <a:pt x="166" y="102"/>
                  </a:cubicBezTo>
                  <a:cubicBezTo>
                    <a:pt x="168" y="94"/>
                    <a:pt x="168" y="94"/>
                    <a:pt x="168" y="94"/>
                  </a:cubicBezTo>
                  <a:cubicBezTo>
                    <a:pt x="168" y="93"/>
                    <a:pt x="168" y="93"/>
                    <a:pt x="168" y="93"/>
                  </a:cubicBezTo>
                  <a:cubicBezTo>
                    <a:pt x="168" y="92"/>
                    <a:pt x="168" y="92"/>
                    <a:pt x="168" y="92"/>
                  </a:cubicBezTo>
                  <a:cubicBezTo>
                    <a:pt x="169" y="92"/>
                    <a:pt x="169" y="92"/>
                    <a:pt x="169" y="92"/>
                  </a:cubicBezTo>
                  <a:cubicBezTo>
                    <a:pt x="175" y="88"/>
                    <a:pt x="175" y="88"/>
                    <a:pt x="175" y="88"/>
                  </a:cubicBezTo>
                  <a:cubicBezTo>
                    <a:pt x="176" y="88"/>
                    <a:pt x="176" y="88"/>
                    <a:pt x="176" y="88"/>
                  </a:cubicBezTo>
                  <a:cubicBezTo>
                    <a:pt x="175" y="87"/>
                    <a:pt x="175" y="87"/>
                    <a:pt x="175" y="87"/>
                  </a:cubicBezTo>
                  <a:cubicBezTo>
                    <a:pt x="165" y="84"/>
                    <a:pt x="165" y="84"/>
                    <a:pt x="165" y="84"/>
                  </a:cubicBezTo>
                  <a:cubicBezTo>
                    <a:pt x="165" y="84"/>
                    <a:pt x="165" y="84"/>
                    <a:pt x="165" y="84"/>
                  </a:cubicBezTo>
                  <a:cubicBezTo>
                    <a:pt x="165" y="84"/>
                    <a:pt x="165" y="84"/>
                    <a:pt x="165" y="84"/>
                  </a:cubicBezTo>
                  <a:cubicBezTo>
                    <a:pt x="163" y="78"/>
                    <a:pt x="163" y="78"/>
                    <a:pt x="163" y="78"/>
                  </a:cubicBezTo>
                  <a:lnTo>
                    <a:pt x="162" y="76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29" name="Freeform 34"/>
            <p:cNvSpPr>
              <a:spLocks noChangeArrowheads="1"/>
            </p:cNvSpPr>
            <p:nvPr/>
          </p:nvSpPr>
          <p:spPr bwMode="auto">
            <a:xfrm>
              <a:off x="3911600" y="3289300"/>
              <a:ext cx="596900" cy="587375"/>
            </a:xfrm>
            <a:custGeom>
              <a:avLst/>
              <a:gdLst>
                <a:gd name="T0" fmla="*/ 2147483647 w 186"/>
                <a:gd name="T1" fmla="*/ 2147483647 h 183"/>
                <a:gd name="T2" fmla="*/ 2147483647 w 186"/>
                <a:gd name="T3" fmla="*/ 2147483647 h 183"/>
                <a:gd name="T4" fmla="*/ 2147483647 w 186"/>
                <a:gd name="T5" fmla="*/ 2147483647 h 183"/>
                <a:gd name="T6" fmla="*/ 2147483647 w 186"/>
                <a:gd name="T7" fmla="*/ 2147483647 h 183"/>
                <a:gd name="T8" fmla="*/ 2147483647 w 186"/>
                <a:gd name="T9" fmla="*/ 2147483647 h 183"/>
                <a:gd name="T10" fmla="*/ 2147483647 w 186"/>
                <a:gd name="T11" fmla="*/ 2147483647 h 183"/>
                <a:gd name="T12" fmla="*/ 2147483647 w 186"/>
                <a:gd name="T13" fmla="*/ 2147483647 h 183"/>
                <a:gd name="T14" fmla="*/ 2147483647 w 186"/>
                <a:gd name="T15" fmla="*/ 2147483647 h 183"/>
                <a:gd name="T16" fmla="*/ 2147483647 w 186"/>
                <a:gd name="T17" fmla="*/ 2147483647 h 183"/>
                <a:gd name="T18" fmla="*/ 2147483647 w 186"/>
                <a:gd name="T19" fmla="*/ 2147483647 h 183"/>
                <a:gd name="T20" fmla="*/ 2147483647 w 186"/>
                <a:gd name="T21" fmla="*/ 2147483647 h 183"/>
                <a:gd name="T22" fmla="*/ 2147483647 w 186"/>
                <a:gd name="T23" fmla="*/ 2147483647 h 183"/>
                <a:gd name="T24" fmla="*/ 2147483647 w 186"/>
                <a:gd name="T25" fmla="*/ 2147483647 h 183"/>
                <a:gd name="T26" fmla="*/ 2147483647 w 186"/>
                <a:gd name="T27" fmla="*/ 2147483647 h 183"/>
                <a:gd name="T28" fmla="*/ 2147483647 w 186"/>
                <a:gd name="T29" fmla="*/ 2147483647 h 183"/>
                <a:gd name="T30" fmla="*/ 2147483647 w 186"/>
                <a:gd name="T31" fmla="*/ 2147483647 h 183"/>
                <a:gd name="T32" fmla="*/ 2147483647 w 186"/>
                <a:gd name="T33" fmla="*/ 2147483647 h 183"/>
                <a:gd name="T34" fmla="*/ 2147483647 w 186"/>
                <a:gd name="T35" fmla="*/ 2147483647 h 183"/>
                <a:gd name="T36" fmla="*/ 2147483647 w 186"/>
                <a:gd name="T37" fmla="*/ 2147483647 h 183"/>
                <a:gd name="T38" fmla="*/ 2147483647 w 186"/>
                <a:gd name="T39" fmla="*/ 2147483647 h 183"/>
                <a:gd name="T40" fmla="*/ 2147483647 w 186"/>
                <a:gd name="T41" fmla="*/ 2147483647 h 183"/>
                <a:gd name="T42" fmla="*/ 2147483647 w 186"/>
                <a:gd name="T43" fmla="*/ 2147483647 h 183"/>
                <a:gd name="T44" fmla="*/ 2147483647 w 186"/>
                <a:gd name="T45" fmla="*/ 2147483647 h 183"/>
                <a:gd name="T46" fmla="*/ 2147483647 w 186"/>
                <a:gd name="T47" fmla="*/ 2147483647 h 183"/>
                <a:gd name="T48" fmla="*/ 2147483647 w 186"/>
                <a:gd name="T49" fmla="*/ 2147483647 h 183"/>
                <a:gd name="T50" fmla="*/ 2147483647 w 186"/>
                <a:gd name="T51" fmla="*/ 2147483647 h 183"/>
                <a:gd name="T52" fmla="*/ 2147483647 w 186"/>
                <a:gd name="T53" fmla="*/ 2147483647 h 183"/>
                <a:gd name="T54" fmla="*/ 2147483647 w 186"/>
                <a:gd name="T55" fmla="*/ 2147483647 h 183"/>
                <a:gd name="T56" fmla="*/ 2147483647 w 186"/>
                <a:gd name="T57" fmla="*/ 2147483647 h 183"/>
                <a:gd name="T58" fmla="*/ 2147483647 w 186"/>
                <a:gd name="T59" fmla="*/ 2147483647 h 183"/>
                <a:gd name="T60" fmla="*/ 2147483647 w 186"/>
                <a:gd name="T61" fmla="*/ 2147483647 h 183"/>
                <a:gd name="T62" fmla="*/ 2147483647 w 186"/>
                <a:gd name="T63" fmla="*/ 2147483647 h 183"/>
                <a:gd name="T64" fmla="*/ 2147483647 w 186"/>
                <a:gd name="T65" fmla="*/ 2147483647 h 183"/>
                <a:gd name="T66" fmla="*/ 2147483647 w 186"/>
                <a:gd name="T67" fmla="*/ 2147483647 h 183"/>
                <a:gd name="T68" fmla="*/ 2147483647 w 186"/>
                <a:gd name="T69" fmla="*/ 2147483647 h 183"/>
                <a:gd name="T70" fmla="*/ 2147483647 w 186"/>
                <a:gd name="T71" fmla="*/ 2147483647 h 183"/>
                <a:gd name="T72" fmla="*/ 2147483647 w 186"/>
                <a:gd name="T73" fmla="*/ 2147483647 h 183"/>
                <a:gd name="T74" fmla="*/ 2147483647 w 186"/>
                <a:gd name="T75" fmla="*/ 2147483647 h 183"/>
                <a:gd name="T76" fmla="*/ 2147483647 w 186"/>
                <a:gd name="T77" fmla="*/ 0 h 183"/>
                <a:gd name="T78" fmla="*/ 2147483647 w 186"/>
                <a:gd name="T79" fmla="*/ 2147483647 h 183"/>
                <a:gd name="T80" fmla="*/ 2147483647 w 186"/>
                <a:gd name="T81" fmla="*/ 2147483647 h 183"/>
                <a:gd name="T82" fmla="*/ 2147483647 w 186"/>
                <a:gd name="T83" fmla="*/ 2147483647 h 183"/>
                <a:gd name="T84" fmla="*/ 2147483647 w 186"/>
                <a:gd name="T85" fmla="*/ 2147483647 h 183"/>
                <a:gd name="T86" fmla="*/ 2147483647 w 186"/>
                <a:gd name="T87" fmla="*/ 2147483647 h 183"/>
                <a:gd name="T88" fmla="*/ 2147483647 w 186"/>
                <a:gd name="T89" fmla="*/ 2147483647 h 183"/>
                <a:gd name="T90" fmla="*/ 2147483647 w 186"/>
                <a:gd name="T91" fmla="*/ 2147483647 h 18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6"/>
                <a:gd name="T139" fmla="*/ 0 h 183"/>
                <a:gd name="T140" fmla="*/ 186 w 186"/>
                <a:gd name="T141" fmla="*/ 183 h 18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6" h="183">
                  <a:moveTo>
                    <a:pt x="42" y="60"/>
                  </a:moveTo>
                  <a:cubicBezTo>
                    <a:pt x="41" y="60"/>
                    <a:pt x="41" y="60"/>
                    <a:pt x="41" y="60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2" y="81"/>
                    <a:pt x="2" y="81"/>
                    <a:pt x="2" y="81"/>
                  </a:cubicBezTo>
                  <a:cubicBezTo>
                    <a:pt x="0" y="95"/>
                    <a:pt x="2" y="103"/>
                    <a:pt x="6" y="105"/>
                  </a:cubicBezTo>
                  <a:cubicBezTo>
                    <a:pt x="15" y="111"/>
                    <a:pt x="15" y="111"/>
                    <a:pt x="15" y="111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18" y="126"/>
                    <a:pt x="18" y="126"/>
                    <a:pt x="18" y="126"/>
                  </a:cubicBezTo>
                  <a:cubicBezTo>
                    <a:pt x="26" y="136"/>
                    <a:pt x="31" y="141"/>
                    <a:pt x="34" y="143"/>
                  </a:cubicBezTo>
                  <a:cubicBezTo>
                    <a:pt x="42" y="145"/>
                    <a:pt x="42" y="145"/>
                    <a:pt x="42" y="145"/>
                  </a:cubicBezTo>
                  <a:cubicBezTo>
                    <a:pt x="44" y="145"/>
                    <a:pt x="44" y="145"/>
                    <a:pt x="44" y="145"/>
                  </a:cubicBezTo>
                  <a:cubicBezTo>
                    <a:pt x="44" y="145"/>
                    <a:pt x="44" y="145"/>
                    <a:pt x="44" y="145"/>
                  </a:cubicBezTo>
                  <a:cubicBezTo>
                    <a:pt x="45" y="147"/>
                    <a:pt x="48" y="149"/>
                    <a:pt x="53" y="150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94" y="151"/>
                    <a:pt x="104" y="153"/>
                    <a:pt x="106" y="155"/>
                  </a:cubicBezTo>
                  <a:cubicBezTo>
                    <a:pt x="108" y="156"/>
                    <a:pt x="109" y="160"/>
                    <a:pt x="108" y="166"/>
                  </a:cubicBezTo>
                  <a:cubicBezTo>
                    <a:pt x="108" y="170"/>
                    <a:pt x="108" y="173"/>
                    <a:pt x="109" y="173"/>
                  </a:cubicBezTo>
                  <a:cubicBezTo>
                    <a:pt x="118" y="171"/>
                    <a:pt x="118" y="171"/>
                    <a:pt x="118" y="171"/>
                  </a:cubicBezTo>
                  <a:cubicBezTo>
                    <a:pt x="124" y="169"/>
                    <a:pt x="128" y="169"/>
                    <a:pt x="130" y="171"/>
                  </a:cubicBezTo>
                  <a:cubicBezTo>
                    <a:pt x="134" y="175"/>
                    <a:pt x="134" y="175"/>
                    <a:pt x="134" y="175"/>
                  </a:cubicBezTo>
                  <a:cubicBezTo>
                    <a:pt x="138" y="181"/>
                    <a:pt x="142" y="183"/>
                    <a:pt x="142" y="183"/>
                  </a:cubicBezTo>
                  <a:cubicBezTo>
                    <a:pt x="145" y="182"/>
                    <a:pt x="148" y="179"/>
                    <a:pt x="150" y="175"/>
                  </a:cubicBezTo>
                  <a:cubicBezTo>
                    <a:pt x="151" y="174"/>
                    <a:pt x="151" y="174"/>
                    <a:pt x="151" y="174"/>
                  </a:cubicBezTo>
                  <a:cubicBezTo>
                    <a:pt x="158" y="179"/>
                    <a:pt x="158" y="179"/>
                    <a:pt x="158" y="179"/>
                  </a:cubicBezTo>
                  <a:cubicBezTo>
                    <a:pt x="163" y="175"/>
                    <a:pt x="163" y="175"/>
                    <a:pt x="163" y="175"/>
                  </a:cubicBezTo>
                  <a:cubicBezTo>
                    <a:pt x="164" y="169"/>
                    <a:pt x="167" y="167"/>
                    <a:pt x="172" y="166"/>
                  </a:cubicBezTo>
                  <a:cubicBezTo>
                    <a:pt x="174" y="165"/>
                    <a:pt x="174" y="165"/>
                    <a:pt x="174" y="165"/>
                  </a:cubicBezTo>
                  <a:cubicBezTo>
                    <a:pt x="173" y="164"/>
                    <a:pt x="173" y="164"/>
                    <a:pt x="173" y="164"/>
                  </a:cubicBezTo>
                  <a:cubicBezTo>
                    <a:pt x="172" y="163"/>
                    <a:pt x="172" y="163"/>
                    <a:pt x="172" y="163"/>
                  </a:cubicBezTo>
                  <a:cubicBezTo>
                    <a:pt x="172" y="163"/>
                    <a:pt x="172" y="163"/>
                    <a:pt x="172" y="163"/>
                  </a:cubicBezTo>
                  <a:cubicBezTo>
                    <a:pt x="173" y="153"/>
                    <a:pt x="173" y="153"/>
                    <a:pt x="173" y="153"/>
                  </a:cubicBezTo>
                  <a:cubicBezTo>
                    <a:pt x="170" y="148"/>
                    <a:pt x="166" y="146"/>
                    <a:pt x="161" y="147"/>
                  </a:cubicBezTo>
                  <a:cubicBezTo>
                    <a:pt x="157" y="148"/>
                    <a:pt x="154" y="148"/>
                    <a:pt x="152" y="147"/>
                  </a:cubicBezTo>
                  <a:cubicBezTo>
                    <a:pt x="152" y="145"/>
                    <a:pt x="152" y="145"/>
                    <a:pt x="152" y="143"/>
                  </a:cubicBezTo>
                  <a:cubicBezTo>
                    <a:pt x="149" y="138"/>
                    <a:pt x="146" y="134"/>
                    <a:pt x="142" y="131"/>
                  </a:cubicBezTo>
                  <a:cubicBezTo>
                    <a:pt x="138" y="127"/>
                    <a:pt x="136" y="123"/>
                    <a:pt x="138" y="119"/>
                  </a:cubicBezTo>
                  <a:cubicBezTo>
                    <a:pt x="138" y="118"/>
                    <a:pt x="138" y="118"/>
                    <a:pt x="138" y="118"/>
                  </a:cubicBezTo>
                  <a:cubicBezTo>
                    <a:pt x="150" y="120"/>
                    <a:pt x="150" y="120"/>
                    <a:pt x="150" y="120"/>
                  </a:cubicBezTo>
                  <a:cubicBezTo>
                    <a:pt x="149" y="113"/>
                    <a:pt x="149" y="113"/>
                    <a:pt x="149" y="113"/>
                  </a:cubicBezTo>
                  <a:cubicBezTo>
                    <a:pt x="148" y="109"/>
                    <a:pt x="149" y="107"/>
                    <a:pt x="151" y="105"/>
                  </a:cubicBezTo>
                  <a:cubicBezTo>
                    <a:pt x="152" y="103"/>
                    <a:pt x="154" y="102"/>
                    <a:pt x="156" y="102"/>
                  </a:cubicBezTo>
                  <a:cubicBezTo>
                    <a:pt x="160" y="100"/>
                    <a:pt x="160" y="100"/>
                    <a:pt x="160" y="100"/>
                  </a:cubicBezTo>
                  <a:cubicBezTo>
                    <a:pt x="160" y="98"/>
                    <a:pt x="160" y="98"/>
                    <a:pt x="160" y="98"/>
                  </a:cubicBezTo>
                  <a:cubicBezTo>
                    <a:pt x="157" y="91"/>
                    <a:pt x="156" y="85"/>
                    <a:pt x="157" y="83"/>
                  </a:cubicBezTo>
                  <a:cubicBezTo>
                    <a:pt x="160" y="81"/>
                    <a:pt x="160" y="81"/>
                    <a:pt x="160" y="81"/>
                  </a:cubicBezTo>
                  <a:cubicBezTo>
                    <a:pt x="161" y="80"/>
                    <a:pt x="165" y="81"/>
                    <a:pt x="170" y="83"/>
                  </a:cubicBezTo>
                  <a:cubicBezTo>
                    <a:pt x="170" y="83"/>
                    <a:pt x="170" y="83"/>
                    <a:pt x="170" y="83"/>
                  </a:cubicBezTo>
                  <a:cubicBezTo>
                    <a:pt x="171" y="83"/>
                    <a:pt x="171" y="83"/>
                    <a:pt x="171" y="83"/>
                  </a:cubicBezTo>
                  <a:cubicBezTo>
                    <a:pt x="171" y="84"/>
                    <a:pt x="171" y="84"/>
                    <a:pt x="171" y="84"/>
                  </a:cubicBezTo>
                  <a:cubicBezTo>
                    <a:pt x="175" y="89"/>
                    <a:pt x="178" y="93"/>
                    <a:pt x="179" y="93"/>
                  </a:cubicBezTo>
                  <a:cubicBezTo>
                    <a:pt x="186" y="81"/>
                    <a:pt x="186" y="81"/>
                    <a:pt x="186" y="81"/>
                  </a:cubicBezTo>
                  <a:cubicBezTo>
                    <a:pt x="180" y="73"/>
                    <a:pt x="176" y="67"/>
                    <a:pt x="175" y="64"/>
                  </a:cubicBezTo>
                  <a:cubicBezTo>
                    <a:pt x="169" y="68"/>
                    <a:pt x="169" y="68"/>
                    <a:pt x="169" y="68"/>
                  </a:cubicBezTo>
                  <a:cubicBezTo>
                    <a:pt x="168" y="67"/>
                    <a:pt x="168" y="67"/>
                    <a:pt x="168" y="67"/>
                  </a:cubicBezTo>
                  <a:cubicBezTo>
                    <a:pt x="152" y="63"/>
                    <a:pt x="152" y="63"/>
                    <a:pt x="152" y="63"/>
                  </a:cubicBezTo>
                  <a:cubicBezTo>
                    <a:pt x="152" y="63"/>
                    <a:pt x="152" y="63"/>
                    <a:pt x="152" y="63"/>
                  </a:cubicBezTo>
                  <a:cubicBezTo>
                    <a:pt x="152" y="63"/>
                    <a:pt x="152" y="63"/>
                    <a:pt x="152" y="63"/>
                  </a:cubicBezTo>
                  <a:cubicBezTo>
                    <a:pt x="145" y="60"/>
                    <a:pt x="141" y="56"/>
                    <a:pt x="140" y="53"/>
                  </a:cubicBezTo>
                  <a:cubicBezTo>
                    <a:pt x="131" y="48"/>
                    <a:pt x="131" y="48"/>
                    <a:pt x="131" y="48"/>
                  </a:cubicBezTo>
                  <a:cubicBezTo>
                    <a:pt x="131" y="39"/>
                    <a:pt x="131" y="39"/>
                    <a:pt x="131" y="39"/>
                  </a:cubicBezTo>
                  <a:cubicBezTo>
                    <a:pt x="148" y="29"/>
                    <a:pt x="148" y="29"/>
                    <a:pt x="148" y="29"/>
                  </a:cubicBezTo>
                  <a:cubicBezTo>
                    <a:pt x="148" y="24"/>
                    <a:pt x="146" y="19"/>
                    <a:pt x="144" y="15"/>
                  </a:cubicBezTo>
                  <a:cubicBezTo>
                    <a:pt x="142" y="9"/>
                    <a:pt x="142" y="9"/>
                    <a:pt x="142" y="9"/>
                  </a:cubicBezTo>
                  <a:cubicBezTo>
                    <a:pt x="130" y="11"/>
                    <a:pt x="130" y="11"/>
                    <a:pt x="130" y="11"/>
                  </a:cubicBezTo>
                  <a:cubicBezTo>
                    <a:pt x="124" y="13"/>
                    <a:pt x="119" y="14"/>
                    <a:pt x="114" y="14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6"/>
                    <a:pt x="91" y="17"/>
                    <a:pt x="92" y="18"/>
                  </a:cubicBezTo>
                  <a:cubicBezTo>
                    <a:pt x="94" y="21"/>
                    <a:pt x="93" y="24"/>
                    <a:pt x="91" y="27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2" y="35"/>
                    <a:pt x="92" y="35"/>
                    <a:pt x="92" y="35"/>
                  </a:cubicBezTo>
                  <a:cubicBezTo>
                    <a:pt x="87" y="39"/>
                    <a:pt x="87" y="39"/>
                    <a:pt x="87" y="39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77" y="53"/>
                    <a:pt x="71" y="55"/>
                    <a:pt x="67" y="55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42" y="60"/>
                    <a:pt x="42" y="60"/>
                    <a:pt x="42" y="6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0" name="Freeform 35"/>
            <p:cNvSpPr>
              <a:spLocks noChangeArrowheads="1"/>
            </p:cNvSpPr>
            <p:nvPr/>
          </p:nvSpPr>
          <p:spPr bwMode="auto">
            <a:xfrm>
              <a:off x="5032375" y="4545013"/>
              <a:ext cx="171450" cy="411162"/>
            </a:xfrm>
            <a:custGeom>
              <a:avLst/>
              <a:gdLst>
                <a:gd name="T0" fmla="*/ 2147483647 w 53"/>
                <a:gd name="T1" fmla="*/ 0 h 128"/>
                <a:gd name="T2" fmla="*/ 2147483647 w 53"/>
                <a:gd name="T3" fmla="*/ 2147483647 h 128"/>
                <a:gd name="T4" fmla="*/ 0 w 53"/>
                <a:gd name="T5" fmla="*/ 2147483647 h 128"/>
                <a:gd name="T6" fmla="*/ 2147483647 w 53"/>
                <a:gd name="T7" fmla="*/ 2147483647 h 128"/>
                <a:gd name="T8" fmla="*/ 2147483647 w 53"/>
                <a:gd name="T9" fmla="*/ 2147483647 h 128"/>
                <a:gd name="T10" fmla="*/ 2147483647 w 53"/>
                <a:gd name="T11" fmla="*/ 2147483647 h 128"/>
                <a:gd name="T12" fmla="*/ 2147483647 w 53"/>
                <a:gd name="T13" fmla="*/ 2147483647 h 128"/>
                <a:gd name="T14" fmla="*/ 2147483647 w 53"/>
                <a:gd name="T15" fmla="*/ 2147483647 h 128"/>
                <a:gd name="T16" fmla="*/ 2147483647 w 53"/>
                <a:gd name="T17" fmla="*/ 2147483647 h 128"/>
                <a:gd name="T18" fmla="*/ 2147483647 w 53"/>
                <a:gd name="T19" fmla="*/ 2147483647 h 128"/>
                <a:gd name="T20" fmla="*/ 2147483647 w 53"/>
                <a:gd name="T21" fmla="*/ 2147483647 h 128"/>
                <a:gd name="T22" fmla="*/ 2147483647 w 53"/>
                <a:gd name="T23" fmla="*/ 2147483647 h 128"/>
                <a:gd name="T24" fmla="*/ 2147483647 w 53"/>
                <a:gd name="T25" fmla="*/ 2147483647 h 128"/>
                <a:gd name="T26" fmla="*/ 2147483647 w 53"/>
                <a:gd name="T27" fmla="*/ 2147483647 h 128"/>
                <a:gd name="T28" fmla="*/ 2147483647 w 53"/>
                <a:gd name="T29" fmla="*/ 2147483647 h 128"/>
                <a:gd name="T30" fmla="*/ 2147483647 w 53"/>
                <a:gd name="T31" fmla="*/ 2147483647 h 128"/>
                <a:gd name="T32" fmla="*/ 2147483647 w 53"/>
                <a:gd name="T33" fmla="*/ 2147483647 h 128"/>
                <a:gd name="T34" fmla="*/ 2147483647 w 53"/>
                <a:gd name="T35" fmla="*/ 2147483647 h 128"/>
                <a:gd name="T36" fmla="*/ 2147483647 w 53"/>
                <a:gd name="T37" fmla="*/ 2147483647 h 128"/>
                <a:gd name="T38" fmla="*/ 2147483647 w 53"/>
                <a:gd name="T39" fmla="*/ 2147483647 h 128"/>
                <a:gd name="T40" fmla="*/ 2147483647 w 53"/>
                <a:gd name="T41" fmla="*/ 2147483647 h 128"/>
                <a:gd name="T42" fmla="*/ 2147483647 w 53"/>
                <a:gd name="T43" fmla="*/ 2147483647 h 128"/>
                <a:gd name="T44" fmla="*/ 2147483647 w 53"/>
                <a:gd name="T45" fmla="*/ 2147483647 h 128"/>
                <a:gd name="T46" fmla="*/ 2147483647 w 53"/>
                <a:gd name="T47" fmla="*/ 2147483647 h 128"/>
                <a:gd name="T48" fmla="*/ 2147483647 w 53"/>
                <a:gd name="T49" fmla="*/ 2147483647 h 128"/>
                <a:gd name="T50" fmla="*/ 2147483647 w 53"/>
                <a:gd name="T51" fmla="*/ 2147483647 h 128"/>
                <a:gd name="T52" fmla="*/ 2147483647 w 53"/>
                <a:gd name="T53" fmla="*/ 2147483647 h 128"/>
                <a:gd name="T54" fmla="*/ 2147483647 w 53"/>
                <a:gd name="T55" fmla="*/ 2147483647 h 128"/>
                <a:gd name="T56" fmla="*/ 2147483647 w 53"/>
                <a:gd name="T57" fmla="*/ 2147483647 h 128"/>
                <a:gd name="T58" fmla="*/ 2147483647 w 53"/>
                <a:gd name="T59" fmla="*/ 2147483647 h 128"/>
                <a:gd name="T60" fmla="*/ 2147483647 w 53"/>
                <a:gd name="T61" fmla="*/ 0 h 12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3"/>
                <a:gd name="T94" fmla="*/ 0 h 128"/>
                <a:gd name="T95" fmla="*/ 53 w 53"/>
                <a:gd name="T96" fmla="*/ 128 h 12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3" h="128">
                  <a:moveTo>
                    <a:pt x="40" y="0"/>
                  </a:moveTo>
                  <a:cubicBezTo>
                    <a:pt x="27" y="9"/>
                    <a:pt x="18" y="21"/>
                    <a:pt x="12" y="35"/>
                  </a:cubicBezTo>
                  <a:cubicBezTo>
                    <a:pt x="7" y="47"/>
                    <a:pt x="3" y="53"/>
                    <a:pt x="0" y="54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0" y="97"/>
                    <a:pt x="1" y="100"/>
                    <a:pt x="2" y="101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19" y="112"/>
                    <a:pt x="19" y="112"/>
                    <a:pt x="19" y="112"/>
                  </a:cubicBezTo>
                  <a:cubicBezTo>
                    <a:pt x="19" y="113"/>
                    <a:pt x="19" y="113"/>
                    <a:pt x="19" y="113"/>
                  </a:cubicBezTo>
                  <a:cubicBezTo>
                    <a:pt x="19" y="113"/>
                    <a:pt x="19" y="113"/>
                    <a:pt x="19" y="113"/>
                  </a:cubicBezTo>
                  <a:cubicBezTo>
                    <a:pt x="20" y="116"/>
                    <a:pt x="22" y="120"/>
                    <a:pt x="25" y="124"/>
                  </a:cubicBezTo>
                  <a:cubicBezTo>
                    <a:pt x="27" y="126"/>
                    <a:pt x="29" y="127"/>
                    <a:pt x="31" y="128"/>
                  </a:cubicBezTo>
                  <a:cubicBezTo>
                    <a:pt x="33" y="102"/>
                    <a:pt x="33" y="102"/>
                    <a:pt x="33" y="102"/>
                  </a:cubicBezTo>
                  <a:cubicBezTo>
                    <a:pt x="33" y="101"/>
                    <a:pt x="33" y="101"/>
                    <a:pt x="33" y="101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3" y="6"/>
                    <a:pt x="53" y="6"/>
                    <a:pt x="53" y="6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1" name="Freeform 36"/>
            <p:cNvSpPr>
              <a:spLocks noChangeArrowheads="1"/>
            </p:cNvSpPr>
            <p:nvPr/>
          </p:nvSpPr>
          <p:spPr bwMode="auto">
            <a:xfrm>
              <a:off x="3776663" y="5273675"/>
              <a:ext cx="263525" cy="225425"/>
            </a:xfrm>
            <a:custGeom>
              <a:avLst/>
              <a:gdLst>
                <a:gd name="T0" fmla="*/ 2147483647 w 82"/>
                <a:gd name="T1" fmla="*/ 2147483647 h 70"/>
                <a:gd name="T2" fmla="*/ 2147483647 w 82"/>
                <a:gd name="T3" fmla="*/ 2147483647 h 70"/>
                <a:gd name="T4" fmla="*/ 2147483647 w 82"/>
                <a:gd name="T5" fmla="*/ 2147483647 h 70"/>
                <a:gd name="T6" fmla="*/ 2147483647 w 82"/>
                <a:gd name="T7" fmla="*/ 2147483647 h 70"/>
                <a:gd name="T8" fmla="*/ 2147483647 w 82"/>
                <a:gd name="T9" fmla="*/ 2147483647 h 70"/>
                <a:gd name="T10" fmla="*/ 2147483647 w 82"/>
                <a:gd name="T11" fmla="*/ 2147483647 h 70"/>
                <a:gd name="T12" fmla="*/ 2147483647 w 82"/>
                <a:gd name="T13" fmla="*/ 2147483647 h 70"/>
                <a:gd name="T14" fmla="*/ 2147483647 w 82"/>
                <a:gd name="T15" fmla="*/ 2147483647 h 70"/>
                <a:gd name="T16" fmla="*/ 2147483647 w 82"/>
                <a:gd name="T17" fmla="*/ 2147483647 h 70"/>
                <a:gd name="T18" fmla="*/ 2147483647 w 82"/>
                <a:gd name="T19" fmla="*/ 2147483647 h 70"/>
                <a:gd name="T20" fmla="*/ 2147483647 w 82"/>
                <a:gd name="T21" fmla="*/ 2147483647 h 70"/>
                <a:gd name="T22" fmla="*/ 2147483647 w 82"/>
                <a:gd name="T23" fmla="*/ 2147483647 h 70"/>
                <a:gd name="T24" fmla="*/ 2147483647 w 82"/>
                <a:gd name="T25" fmla="*/ 2147483647 h 70"/>
                <a:gd name="T26" fmla="*/ 2147483647 w 82"/>
                <a:gd name="T27" fmla="*/ 2147483647 h 70"/>
                <a:gd name="T28" fmla="*/ 2147483647 w 82"/>
                <a:gd name="T29" fmla="*/ 2147483647 h 70"/>
                <a:gd name="T30" fmla="*/ 2147483647 w 82"/>
                <a:gd name="T31" fmla="*/ 2147483647 h 70"/>
                <a:gd name="T32" fmla="*/ 2147483647 w 82"/>
                <a:gd name="T33" fmla="*/ 2147483647 h 70"/>
                <a:gd name="T34" fmla="*/ 2147483647 w 82"/>
                <a:gd name="T35" fmla="*/ 2147483647 h 70"/>
                <a:gd name="T36" fmla="*/ 2147483647 w 82"/>
                <a:gd name="T37" fmla="*/ 2147483647 h 70"/>
                <a:gd name="T38" fmla="*/ 2147483647 w 82"/>
                <a:gd name="T39" fmla="*/ 2147483647 h 70"/>
                <a:gd name="T40" fmla="*/ 2147483647 w 82"/>
                <a:gd name="T41" fmla="*/ 2147483647 h 70"/>
                <a:gd name="T42" fmla="*/ 2147483647 w 82"/>
                <a:gd name="T43" fmla="*/ 2147483647 h 70"/>
                <a:gd name="T44" fmla="*/ 2147483647 w 82"/>
                <a:gd name="T45" fmla="*/ 2147483647 h 70"/>
                <a:gd name="T46" fmla="*/ 2147483647 w 82"/>
                <a:gd name="T47" fmla="*/ 2147483647 h 70"/>
                <a:gd name="T48" fmla="*/ 2147483647 w 82"/>
                <a:gd name="T49" fmla="*/ 2147483647 h 70"/>
                <a:gd name="T50" fmla="*/ 2147483647 w 82"/>
                <a:gd name="T51" fmla="*/ 2147483647 h 70"/>
                <a:gd name="T52" fmla="*/ 2147483647 w 82"/>
                <a:gd name="T53" fmla="*/ 2147483647 h 70"/>
                <a:gd name="T54" fmla="*/ 2147483647 w 82"/>
                <a:gd name="T55" fmla="*/ 0 h 70"/>
                <a:gd name="T56" fmla="*/ 2147483647 w 82"/>
                <a:gd name="T57" fmla="*/ 2147483647 h 70"/>
                <a:gd name="T58" fmla="*/ 2147483647 w 82"/>
                <a:gd name="T59" fmla="*/ 2147483647 h 70"/>
                <a:gd name="T60" fmla="*/ 2147483647 w 82"/>
                <a:gd name="T61" fmla="*/ 2147483647 h 70"/>
                <a:gd name="T62" fmla="*/ 2147483647 w 82"/>
                <a:gd name="T63" fmla="*/ 2147483647 h 70"/>
                <a:gd name="T64" fmla="*/ 2147483647 w 82"/>
                <a:gd name="T65" fmla="*/ 2147483647 h 70"/>
                <a:gd name="T66" fmla="*/ 2147483647 w 82"/>
                <a:gd name="T67" fmla="*/ 2147483647 h 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2"/>
                <a:gd name="T103" fmla="*/ 0 h 70"/>
                <a:gd name="T104" fmla="*/ 82 w 82"/>
                <a:gd name="T105" fmla="*/ 70 h 7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2" h="70">
                  <a:moveTo>
                    <a:pt x="37" y="7"/>
                  </a:moveTo>
                  <a:cubicBezTo>
                    <a:pt x="36" y="9"/>
                    <a:pt x="36" y="9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4" y="22"/>
                    <a:pt x="24" y="23"/>
                    <a:pt x="23" y="23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0" y="41"/>
                    <a:pt x="0" y="49"/>
                    <a:pt x="6" y="63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49" y="67"/>
                    <a:pt x="55" y="62"/>
                    <a:pt x="62" y="53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9" y="50"/>
                    <a:pt x="69" y="50"/>
                    <a:pt x="69" y="50"/>
                  </a:cubicBezTo>
                  <a:cubicBezTo>
                    <a:pt x="68" y="33"/>
                    <a:pt x="68" y="33"/>
                    <a:pt x="68" y="33"/>
                  </a:cubicBezTo>
                  <a:cubicBezTo>
                    <a:pt x="68" y="33"/>
                    <a:pt x="68" y="33"/>
                    <a:pt x="68" y="33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82" y="13"/>
                    <a:pt x="81" y="8"/>
                    <a:pt x="79" y="5"/>
                  </a:cubicBezTo>
                  <a:cubicBezTo>
                    <a:pt x="78" y="1"/>
                    <a:pt x="76" y="0"/>
                    <a:pt x="74" y="0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7"/>
                    <a:pt x="58" y="7"/>
                    <a:pt x="58" y="7"/>
                  </a:cubicBezTo>
                  <a:lnTo>
                    <a:pt x="37" y="7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37" name="Freeform 154"/>
            <p:cNvSpPr>
              <a:spLocks noEditPoints="1"/>
            </p:cNvSpPr>
            <p:nvPr/>
          </p:nvSpPr>
          <p:spPr bwMode="auto">
            <a:xfrm>
              <a:off x="4360101" y="4751496"/>
              <a:ext cx="136525" cy="184150"/>
            </a:xfrm>
            <a:custGeom>
              <a:avLst/>
              <a:gdLst>
                <a:gd name="T0" fmla="*/ 56 w 112"/>
                <a:gd name="T1" fmla="*/ 0 h 151"/>
                <a:gd name="T2" fmla="*/ 56 w 112"/>
                <a:gd name="T3" fmla="*/ 0 h 151"/>
                <a:gd name="T4" fmla="*/ 56 w 112"/>
                <a:gd name="T5" fmla="*/ 0 h 151"/>
                <a:gd name="T6" fmla="*/ 56 w 112"/>
                <a:gd name="T7" fmla="*/ 0 h 151"/>
                <a:gd name="T8" fmla="*/ 56 w 112"/>
                <a:gd name="T9" fmla="*/ 0 h 151"/>
                <a:gd name="T10" fmla="*/ 0 w 112"/>
                <a:gd name="T11" fmla="*/ 56 h 151"/>
                <a:gd name="T12" fmla="*/ 56 w 112"/>
                <a:gd name="T13" fmla="*/ 151 h 151"/>
                <a:gd name="T14" fmla="*/ 112 w 112"/>
                <a:gd name="T15" fmla="*/ 56 h 151"/>
                <a:gd name="T16" fmla="*/ 56 w 112"/>
                <a:gd name="T17" fmla="*/ 0 h 151"/>
                <a:gd name="T18" fmla="*/ 56 w 112"/>
                <a:gd name="T19" fmla="*/ 85 h 151"/>
                <a:gd name="T20" fmla="*/ 27 w 112"/>
                <a:gd name="T21" fmla="*/ 56 h 151"/>
                <a:gd name="T22" fmla="*/ 56 w 112"/>
                <a:gd name="T23" fmla="*/ 27 h 151"/>
                <a:gd name="T24" fmla="*/ 85 w 112"/>
                <a:gd name="T25" fmla="*/ 56 h 151"/>
                <a:gd name="T26" fmla="*/ 56 w 112"/>
                <a:gd name="T27" fmla="*/ 8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151">
                  <a:moveTo>
                    <a:pt x="56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96"/>
                    <a:pt x="56" y="151"/>
                    <a:pt x="56" y="151"/>
                  </a:cubicBezTo>
                  <a:cubicBezTo>
                    <a:pt x="56" y="151"/>
                    <a:pt x="112" y="96"/>
                    <a:pt x="112" y="56"/>
                  </a:cubicBezTo>
                  <a:cubicBezTo>
                    <a:pt x="112" y="25"/>
                    <a:pt x="87" y="0"/>
                    <a:pt x="56" y="0"/>
                  </a:cubicBezTo>
                  <a:close/>
                  <a:moveTo>
                    <a:pt x="56" y="85"/>
                  </a:moveTo>
                  <a:cubicBezTo>
                    <a:pt x="40" y="85"/>
                    <a:pt x="27" y="72"/>
                    <a:pt x="27" y="56"/>
                  </a:cubicBezTo>
                  <a:cubicBezTo>
                    <a:pt x="27" y="40"/>
                    <a:pt x="40" y="27"/>
                    <a:pt x="56" y="27"/>
                  </a:cubicBezTo>
                  <a:cubicBezTo>
                    <a:pt x="72" y="27"/>
                    <a:pt x="85" y="40"/>
                    <a:pt x="85" y="56"/>
                  </a:cubicBezTo>
                  <a:cubicBezTo>
                    <a:pt x="85" y="72"/>
                    <a:pt x="72" y="85"/>
                    <a:pt x="56" y="85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38" name="Freeform 154"/>
            <p:cNvSpPr>
              <a:spLocks noEditPoints="1"/>
            </p:cNvSpPr>
            <p:nvPr/>
          </p:nvSpPr>
          <p:spPr bwMode="auto">
            <a:xfrm>
              <a:off x="4137025" y="3821112"/>
              <a:ext cx="136525" cy="184150"/>
            </a:xfrm>
            <a:custGeom>
              <a:avLst/>
              <a:gdLst>
                <a:gd name="T0" fmla="*/ 56 w 112"/>
                <a:gd name="T1" fmla="*/ 0 h 151"/>
                <a:gd name="T2" fmla="*/ 56 w 112"/>
                <a:gd name="T3" fmla="*/ 0 h 151"/>
                <a:gd name="T4" fmla="*/ 56 w 112"/>
                <a:gd name="T5" fmla="*/ 0 h 151"/>
                <a:gd name="T6" fmla="*/ 56 w 112"/>
                <a:gd name="T7" fmla="*/ 0 h 151"/>
                <a:gd name="T8" fmla="*/ 56 w 112"/>
                <a:gd name="T9" fmla="*/ 0 h 151"/>
                <a:gd name="T10" fmla="*/ 0 w 112"/>
                <a:gd name="T11" fmla="*/ 56 h 151"/>
                <a:gd name="T12" fmla="*/ 56 w 112"/>
                <a:gd name="T13" fmla="*/ 151 h 151"/>
                <a:gd name="T14" fmla="*/ 112 w 112"/>
                <a:gd name="T15" fmla="*/ 56 h 151"/>
                <a:gd name="T16" fmla="*/ 56 w 112"/>
                <a:gd name="T17" fmla="*/ 0 h 151"/>
                <a:gd name="T18" fmla="*/ 56 w 112"/>
                <a:gd name="T19" fmla="*/ 85 h 151"/>
                <a:gd name="T20" fmla="*/ 27 w 112"/>
                <a:gd name="T21" fmla="*/ 56 h 151"/>
                <a:gd name="T22" fmla="*/ 56 w 112"/>
                <a:gd name="T23" fmla="*/ 27 h 151"/>
                <a:gd name="T24" fmla="*/ 85 w 112"/>
                <a:gd name="T25" fmla="*/ 56 h 151"/>
                <a:gd name="T26" fmla="*/ 56 w 112"/>
                <a:gd name="T27" fmla="*/ 8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151">
                  <a:moveTo>
                    <a:pt x="56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96"/>
                    <a:pt x="56" y="151"/>
                    <a:pt x="56" y="151"/>
                  </a:cubicBezTo>
                  <a:cubicBezTo>
                    <a:pt x="56" y="151"/>
                    <a:pt x="112" y="96"/>
                    <a:pt x="112" y="56"/>
                  </a:cubicBezTo>
                  <a:cubicBezTo>
                    <a:pt x="112" y="25"/>
                    <a:pt x="87" y="0"/>
                    <a:pt x="56" y="0"/>
                  </a:cubicBezTo>
                  <a:close/>
                  <a:moveTo>
                    <a:pt x="56" y="85"/>
                  </a:moveTo>
                  <a:cubicBezTo>
                    <a:pt x="40" y="85"/>
                    <a:pt x="27" y="72"/>
                    <a:pt x="27" y="56"/>
                  </a:cubicBezTo>
                  <a:cubicBezTo>
                    <a:pt x="27" y="40"/>
                    <a:pt x="40" y="27"/>
                    <a:pt x="56" y="27"/>
                  </a:cubicBezTo>
                  <a:cubicBezTo>
                    <a:pt x="72" y="27"/>
                    <a:pt x="85" y="40"/>
                    <a:pt x="85" y="56"/>
                  </a:cubicBezTo>
                  <a:cubicBezTo>
                    <a:pt x="85" y="72"/>
                    <a:pt x="72" y="85"/>
                    <a:pt x="56" y="85"/>
                  </a:cubicBezTo>
                  <a:close/>
                </a:path>
              </a:pathLst>
            </a:custGeom>
            <a:solidFill>
              <a:srgbClr val="FFC0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39" name="Freeform 154"/>
            <p:cNvSpPr>
              <a:spLocks noEditPoints="1"/>
            </p:cNvSpPr>
            <p:nvPr/>
          </p:nvSpPr>
          <p:spPr bwMode="auto">
            <a:xfrm>
              <a:off x="3697287" y="4757738"/>
              <a:ext cx="136525" cy="184150"/>
            </a:xfrm>
            <a:custGeom>
              <a:avLst/>
              <a:gdLst>
                <a:gd name="T0" fmla="*/ 56 w 112"/>
                <a:gd name="T1" fmla="*/ 0 h 151"/>
                <a:gd name="T2" fmla="*/ 56 w 112"/>
                <a:gd name="T3" fmla="*/ 0 h 151"/>
                <a:gd name="T4" fmla="*/ 56 w 112"/>
                <a:gd name="T5" fmla="*/ 0 h 151"/>
                <a:gd name="T6" fmla="*/ 56 w 112"/>
                <a:gd name="T7" fmla="*/ 0 h 151"/>
                <a:gd name="T8" fmla="*/ 56 w 112"/>
                <a:gd name="T9" fmla="*/ 0 h 151"/>
                <a:gd name="T10" fmla="*/ 0 w 112"/>
                <a:gd name="T11" fmla="*/ 56 h 151"/>
                <a:gd name="T12" fmla="*/ 56 w 112"/>
                <a:gd name="T13" fmla="*/ 151 h 151"/>
                <a:gd name="T14" fmla="*/ 112 w 112"/>
                <a:gd name="T15" fmla="*/ 56 h 151"/>
                <a:gd name="T16" fmla="*/ 56 w 112"/>
                <a:gd name="T17" fmla="*/ 0 h 151"/>
                <a:gd name="T18" fmla="*/ 56 w 112"/>
                <a:gd name="T19" fmla="*/ 85 h 151"/>
                <a:gd name="T20" fmla="*/ 27 w 112"/>
                <a:gd name="T21" fmla="*/ 56 h 151"/>
                <a:gd name="T22" fmla="*/ 56 w 112"/>
                <a:gd name="T23" fmla="*/ 27 h 151"/>
                <a:gd name="T24" fmla="*/ 85 w 112"/>
                <a:gd name="T25" fmla="*/ 56 h 151"/>
                <a:gd name="T26" fmla="*/ 56 w 112"/>
                <a:gd name="T27" fmla="*/ 8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151">
                  <a:moveTo>
                    <a:pt x="56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96"/>
                    <a:pt x="56" y="151"/>
                    <a:pt x="56" y="151"/>
                  </a:cubicBezTo>
                  <a:cubicBezTo>
                    <a:pt x="56" y="151"/>
                    <a:pt x="112" y="96"/>
                    <a:pt x="112" y="56"/>
                  </a:cubicBezTo>
                  <a:cubicBezTo>
                    <a:pt x="112" y="25"/>
                    <a:pt x="87" y="0"/>
                    <a:pt x="56" y="0"/>
                  </a:cubicBezTo>
                  <a:close/>
                  <a:moveTo>
                    <a:pt x="56" y="85"/>
                  </a:moveTo>
                  <a:cubicBezTo>
                    <a:pt x="40" y="85"/>
                    <a:pt x="27" y="72"/>
                    <a:pt x="27" y="56"/>
                  </a:cubicBezTo>
                  <a:cubicBezTo>
                    <a:pt x="27" y="40"/>
                    <a:pt x="40" y="27"/>
                    <a:pt x="56" y="27"/>
                  </a:cubicBezTo>
                  <a:cubicBezTo>
                    <a:pt x="72" y="27"/>
                    <a:pt x="85" y="40"/>
                    <a:pt x="85" y="56"/>
                  </a:cubicBezTo>
                  <a:cubicBezTo>
                    <a:pt x="85" y="72"/>
                    <a:pt x="72" y="85"/>
                    <a:pt x="56" y="85"/>
                  </a:cubicBezTo>
                  <a:close/>
                </a:path>
              </a:pathLst>
            </a:custGeom>
            <a:solidFill>
              <a:srgbClr val="FFC0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40" name="Freeform 154"/>
            <p:cNvSpPr>
              <a:spLocks noEditPoints="1"/>
            </p:cNvSpPr>
            <p:nvPr/>
          </p:nvSpPr>
          <p:spPr bwMode="auto">
            <a:xfrm>
              <a:off x="4721225" y="3582987"/>
              <a:ext cx="136525" cy="184150"/>
            </a:xfrm>
            <a:custGeom>
              <a:avLst/>
              <a:gdLst>
                <a:gd name="T0" fmla="*/ 56 w 112"/>
                <a:gd name="T1" fmla="*/ 0 h 151"/>
                <a:gd name="T2" fmla="*/ 56 w 112"/>
                <a:gd name="T3" fmla="*/ 0 h 151"/>
                <a:gd name="T4" fmla="*/ 56 w 112"/>
                <a:gd name="T5" fmla="*/ 0 h 151"/>
                <a:gd name="T6" fmla="*/ 56 w 112"/>
                <a:gd name="T7" fmla="*/ 0 h 151"/>
                <a:gd name="T8" fmla="*/ 56 w 112"/>
                <a:gd name="T9" fmla="*/ 0 h 151"/>
                <a:gd name="T10" fmla="*/ 0 w 112"/>
                <a:gd name="T11" fmla="*/ 56 h 151"/>
                <a:gd name="T12" fmla="*/ 56 w 112"/>
                <a:gd name="T13" fmla="*/ 151 h 151"/>
                <a:gd name="T14" fmla="*/ 112 w 112"/>
                <a:gd name="T15" fmla="*/ 56 h 151"/>
                <a:gd name="T16" fmla="*/ 56 w 112"/>
                <a:gd name="T17" fmla="*/ 0 h 151"/>
                <a:gd name="T18" fmla="*/ 56 w 112"/>
                <a:gd name="T19" fmla="*/ 85 h 151"/>
                <a:gd name="T20" fmla="*/ 27 w 112"/>
                <a:gd name="T21" fmla="*/ 56 h 151"/>
                <a:gd name="T22" fmla="*/ 56 w 112"/>
                <a:gd name="T23" fmla="*/ 27 h 151"/>
                <a:gd name="T24" fmla="*/ 85 w 112"/>
                <a:gd name="T25" fmla="*/ 56 h 151"/>
                <a:gd name="T26" fmla="*/ 56 w 112"/>
                <a:gd name="T27" fmla="*/ 8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151">
                  <a:moveTo>
                    <a:pt x="56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96"/>
                    <a:pt x="56" y="151"/>
                    <a:pt x="56" y="151"/>
                  </a:cubicBezTo>
                  <a:cubicBezTo>
                    <a:pt x="56" y="151"/>
                    <a:pt x="112" y="96"/>
                    <a:pt x="112" y="56"/>
                  </a:cubicBezTo>
                  <a:cubicBezTo>
                    <a:pt x="112" y="25"/>
                    <a:pt x="87" y="0"/>
                    <a:pt x="56" y="0"/>
                  </a:cubicBezTo>
                  <a:close/>
                  <a:moveTo>
                    <a:pt x="56" y="85"/>
                  </a:moveTo>
                  <a:cubicBezTo>
                    <a:pt x="40" y="85"/>
                    <a:pt x="27" y="72"/>
                    <a:pt x="27" y="56"/>
                  </a:cubicBezTo>
                  <a:cubicBezTo>
                    <a:pt x="27" y="40"/>
                    <a:pt x="40" y="27"/>
                    <a:pt x="56" y="27"/>
                  </a:cubicBezTo>
                  <a:cubicBezTo>
                    <a:pt x="72" y="27"/>
                    <a:pt x="85" y="40"/>
                    <a:pt x="85" y="56"/>
                  </a:cubicBezTo>
                  <a:cubicBezTo>
                    <a:pt x="85" y="72"/>
                    <a:pt x="72" y="85"/>
                    <a:pt x="56" y="85"/>
                  </a:cubicBezTo>
                  <a:close/>
                </a:path>
              </a:pathLst>
            </a:custGeom>
            <a:solidFill>
              <a:srgbClr val="FFC0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41" name="Freeform 154"/>
            <p:cNvSpPr>
              <a:spLocks noEditPoints="1"/>
            </p:cNvSpPr>
            <p:nvPr/>
          </p:nvSpPr>
          <p:spPr bwMode="auto">
            <a:xfrm>
              <a:off x="4235450" y="3355975"/>
              <a:ext cx="136525" cy="184150"/>
            </a:xfrm>
            <a:custGeom>
              <a:avLst/>
              <a:gdLst>
                <a:gd name="T0" fmla="*/ 56 w 112"/>
                <a:gd name="T1" fmla="*/ 0 h 151"/>
                <a:gd name="T2" fmla="*/ 56 w 112"/>
                <a:gd name="T3" fmla="*/ 0 h 151"/>
                <a:gd name="T4" fmla="*/ 56 w 112"/>
                <a:gd name="T5" fmla="*/ 0 h 151"/>
                <a:gd name="T6" fmla="*/ 56 w 112"/>
                <a:gd name="T7" fmla="*/ 0 h 151"/>
                <a:gd name="T8" fmla="*/ 56 w 112"/>
                <a:gd name="T9" fmla="*/ 0 h 151"/>
                <a:gd name="T10" fmla="*/ 0 w 112"/>
                <a:gd name="T11" fmla="*/ 56 h 151"/>
                <a:gd name="T12" fmla="*/ 56 w 112"/>
                <a:gd name="T13" fmla="*/ 151 h 151"/>
                <a:gd name="T14" fmla="*/ 112 w 112"/>
                <a:gd name="T15" fmla="*/ 56 h 151"/>
                <a:gd name="T16" fmla="*/ 56 w 112"/>
                <a:gd name="T17" fmla="*/ 0 h 151"/>
                <a:gd name="T18" fmla="*/ 56 w 112"/>
                <a:gd name="T19" fmla="*/ 85 h 151"/>
                <a:gd name="T20" fmla="*/ 27 w 112"/>
                <a:gd name="T21" fmla="*/ 56 h 151"/>
                <a:gd name="T22" fmla="*/ 56 w 112"/>
                <a:gd name="T23" fmla="*/ 27 h 151"/>
                <a:gd name="T24" fmla="*/ 85 w 112"/>
                <a:gd name="T25" fmla="*/ 56 h 151"/>
                <a:gd name="T26" fmla="*/ 56 w 112"/>
                <a:gd name="T27" fmla="*/ 8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151">
                  <a:moveTo>
                    <a:pt x="56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96"/>
                    <a:pt x="56" y="151"/>
                    <a:pt x="56" y="151"/>
                  </a:cubicBezTo>
                  <a:cubicBezTo>
                    <a:pt x="56" y="151"/>
                    <a:pt x="112" y="96"/>
                    <a:pt x="112" y="56"/>
                  </a:cubicBezTo>
                  <a:cubicBezTo>
                    <a:pt x="112" y="25"/>
                    <a:pt x="87" y="0"/>
                    <a:pt x="56" y="0"/>
                  </a:cubicBezTo>
                  <a:close/>
                  <a:moveTo>
                    <a:pt x="56" y="85"/>
                  </a:moveTo>
                  <a:cubicBezTo>
                    <a:pt x="40" y="85"/>
                    <a:pt x="27" y="72"/>
                    <a:pt x="27" y="56"/>
                  </a:cubicBezTo>
                  <a:cubicBezTo>
                    <a:pt x="27" y="40"/>
                    <a:pt x="40" y="27"/>
                    <a:pt x="56" y="27"/>
                  </a:cubicBezTo>
                  <a:cubicBezTo>
                    <a:pt x="72" y="27"/>
                    <a:pt x="85" y="40"/>
                    <a:pt x="85" y="56"/>
                  </a:cubicBezTo>
                  <a:cubicBezTo>
                    <a:pt x="85" y="72"/>
                    <a:pt x="72" y="85"/>
                    <a:pt x="56" y="85"/>
                  </a:cubicBezTo>
                  <a:close/>
                </a:path>
              </a:pathLst>
            </a:custGeom>
            <a:solidFill>
              <a:srgbClr val="FFC0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42" name="Freeform 154"/>
            <p:cNvSpPr>
              <a:spLocks noEditPoints="1"/>
            </p:cNvSpPr>
            <p:nvPr/>
          </p:nvSpPr>
          <p:spPr bwMode="auto">
            <a:xfrm>
              <a:off x="2957512" y="4573588"/>
              <a:ext cx="136525" cy="184150"/>
            </a:xfrm>
            <a:custGeom>
              <a:avLst/>
              <a:gdLst>
                <a:gd name="T0" fmla="*/ 56 w 112"/>
                <a:gd name="T1" fmla="*/ 0 h 151"/>
                <a:gd name="T2" fmla="*/ 56 w 112"/>
                <a:gd name="T3" fmla="*/ 0 h 151"/>
                <a:gd name="T4" fmla="*/ 56 w 112"/>
                <a:gd name="T5" fmla="*/ 0 h 151"/>
                <a:gd name="T6" fmla="*/ 56 w 112"/>
                <a:gd name="T7" fmla="*/ 0 h 151"/>
                <a:gd name="T8" fmla="*/ 56 w 112"/>
                <a:gd name="T9" fmla="*/ 0 h 151"/>
                <a:gd name="T10" fmla="*/ 0 w 112"/>
                <a:gd name="T11" fmla="*/ 56 h 151"/>
                <a:gd name="T12" fmla="*/ 56 w 112"/>
                <a:gd name="T13" fmla="*/ 151 h 151"/>
                <a:gd name="T14" fmla="*/ 112 w 112"/>
                <a:gd name="T15" fmla="*/ 56 h 151"/>
                <a:gd name="T16" fmla="*/ 56 w 112"/>
                <a:gd name="T17" fmla="*/ 0 h 151"/>
                <a:gd name="T18" fmla="*/ 56 w 112"/>
                <a:gd name="T19" fmla="*/ 85 h 151"/>
                <a:gd name="T20" fmla="*/ 27 w 112"/>
                <a:gd name="T21" fmla="*/ 56 h 151"/>
                <a:gd name="T22" fmla="*/ 56 w 112"/>
                <a:gd name="T23" fmla="*/ 27 h 151"/>
                <a:gd name="T24" fmla="*/ 85 w 112"/>
                <a:gd name="T25" fmla="*/ 56 h 151"/>
                <a:gd name="T26" fmla="*/ 56 w 112"/>
                <a:gd name="T27" fmla="*/ 8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151">
                  <a:moveTo>
                    <a:pt x="56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96"/>
                    <a:pt x="56" y="151"/>
                    <a:pt x="56" y="151"/>
                  </a:cubicBezTo>
                  <a:cubicBezTo>
                    <a:pt x="56" y="151"/>
                    <a:pt x="112" y="96"/>
                    <a:pt x="112" y="56"/>
                  </a:cubicBezTo>
                  <a:cubicBezTo>
                    <a:pt x="112" y="25"/>
                    <a:pt x="87" y="0"/>
                    <a:pt x="56" y="0"/>
                  </a:cubicBezTo>
                  <a:close/>
                  <a:moveTo>
                    <a:pt x="56" y="85"/>
                  </a:moveTo>
                  <a:cubicBezTo>
                    <a:pt x="40" y="85"/>
                    <a:pt x="27" y="72"/>
                    <a:pt x="27" y="56"/>
                  </a:cubicBezTo>
                  <a:cubicBezTo>
                    <a:pt x="27" y="40"/>
                    <a:pt x="40" y="27"/>
                    <a:pt x="56" y="27"/>
                  </a:cubicBezTo>
                  <a:cubicBezTo>
                    <a:pt x="72" y="27"/>
                    <a:pt x="85" y="40"/>
                    <a:pt x="85" y="56"/>
                  </a:cubicBezTo>
                  <a:cubicBezTo>
                    <a:pt x="85" y="72"/>
                    <a:pt x="72" y="85"/>
                    <a:pt x="56" y="85"/>
                  </a:cubicBezTo>
                  <a:close/>
                </a:path>
              </a:pathLst>
            </a:custGeom>
            <a:solidFill>
              <a:srgbClr val="FFC0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294005" y="3498850"/>
            <a:ext cx="8321675" cy="1151255"/>
            <a:chOff x="367" y="5738"/>
            <a:chExt cx="13105" cy="1813"/>
          </a:xfrm>
        </p:grpSpPr>
        <p:grpSp>
          <p:nvGrpSpPr>
            <p:cNvPr id="47" name="组合 46"/>
            <p:cNvGrpSpPr/>
            <p:nvPr/>
          </p:nvGrpSpPr>
          <p:grpSpPr>
            <a:xfrm>
              <a:off x="367" y="5738"/>
              <a:ext cx="1566" cy="1813"/>
              <a:chOff x="367" y="5738"/>
              <a:chExt cx="1566" cy="1813"/>
            </a:xfrm>
          </p:grpSpPr>
          <p:pic>
            <p:nvPicPr>
              <p:cNvPr id="12293" name="Picture 5" descr="E:\12. 可视化数据工具 - 人脸识别\人脸识别1\图片11.png图片11"/>
              <p:cNvPicPr>
                <a:picLocks noChangeAspect="1" noChangeArrowheads="1"/>
              </p:cNvPicPr>
              <p:nvPr/>
            </p:nvPicPr>
            <p:blipFill>
              <a:blip r:embed="rId1"/>
              <a:srcRect/>
              <a:stretch>
                <a:fillRect/>
              </a:stretch>
            </p:blipFill>
            <p:spPr bwMode="auto">
              <a:xfrm>
                <a:off x="607" y="5738"/>
                <a:ext cx="1087" cy="10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5" name="矩形 244"/>
              <p:cNvSpPr/>
              <p:nvPr/>
            </p:nvSpPr>
            <p:spPr>
              <a:xfrm>
                <a:off x="367" y="6827"/>
                <a:ext cx="1567" cy="7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algn="ctr"/>
                <a:r>
                  <a:rPr lang="en-US" altLang="zh-CN" sz="1200" b="1" dirty="0">
                    <a:latin typeface="微软雅黑" panose="020B0503020204020204" charset="-122"/>
                    <a:ea typeface="微软雅黑" panose="020B0503020204020204" charset="-122"/>
                  </a:rPr>
                  <a:t>30+</a:t>
                </a:r>
                <a:endParaRPr lang="en-US" altLang="zh-CN" sz="1200" b="1" dirty="0"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algn="ctr"/>
                <a:r>
                  <a:rPr lang="zh-CN" altLang="en-US" sz="1200" b="1" dirty="0">
                    <a:latin typeface="微软雅黑" panose="020B0503020204020204" charset="-122"/>
                    <a:ea typeface="微软雅黑" panose="020B0503020204020204" charset="-122"/>
                  </a:rPr>
                  <a:t>行业产品</a:t>
                </a:r>
                <a:endParaRPr lang="zh-CN" altLang="en-US" sz="1200" b="1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73" name="组合 72"/>
            <p:cNvGrpSpPr/>
            <p:nvPr/>
          </p:nvGrpSpPr>
          <p:grpSpPr>
            <a:xfrm>
              <a:off x="3501" y="5738"/>
              <a:ext cx="2410" cy="1813"/>
              <a:chOff x="3501" y="5738"/>
              <a:chExt cx="2410" cy="1813"/>
            </a:xfrm>
          </p:grpSpPr>
          <p:pic>
            <p:nvPicPr>
              <p:cNvPr id="12294" name="Picture 6" descr="E:\12. 可视化数据工具 - 人脸识别\人脸识别1\图片22.png图片2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164" y="5738"/>
                <a:ext cx="1087" cy="10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5" name="矩形 254"/>
              <p:cNvSpPr/>
              <p:nvPr/>
            </p:nvSpPr>
            <p:spPr>
              <a:xfrm>
                <a:off x="3501" y="6827"/>
                <a:ext cx="2411" cy="7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algn="ctr"/>
                <a:r>
                  <a:rPr lang="en-US" altLang="zh-CN" sz="1200" b="1" dirty="0">
                    <a:latin typeface="微软雅黑" panose="020B0503020204020204" charset="-122"/>
                    <a:ea typeface="微软雅黑" panose="020B0503020204020204" charset="-122"/>
                  </a:rPr>
                  <a:t>50+</a:t>
                </a:r>
                <a:endParaRPr lang="en-US" altLang="zh-CN" sz="1200" b="1" dirty="0"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algn="ctr"/>
                <a:r>
                  <a:rPr lang="zh-CN" altLang="en-US" sz="1200" b="1" dirty="0">
                    <a:latin typeface="微软雅黑" panose="020B0503020204020204" charset="-122"/>
                    <a:ea typeface="微软雅黑" panose="020B0503020204020204" charset="-122"/>
                  </a:rPr>
                  <a:t>国内细分行业</a:t>
                </a:r>
                <a:endParaRPr lang="zh-CN" altLang="en-US" sz="1200" b="1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74" name="组合 73"/>
            <p:cNvGrpSpPr/>
            <p:nvPr/>
          </p:nvGrpSpPr>
          <p:grpSpPr>
            <a:xfrm>
              <a:off x="7480" y="5739"/>
              <a:ext cx="2256" cy="1812"/>
              <a:chOff x="7480" y="5739"/>
              <a:chExt cx="2256" cy="1812"/>
            </a:xfrm>
          </p:grpSpPr>
          <p:pic>
            <p:nvPicPr>
              <p:cNvPr id="12295" name="Picture 7" descr="E:\12. 可视化数据工具 - 人脸识别\人脸识别1\图片33.png图片3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067" y="5739"/>
                <a:ext cx="1085" cy="10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6" name="矩形 255"/>
              <p:cNvSpPr/>
              <p:nvPr/>
            </p:nvSpPr>
            <p:spPr>
              <a:xfrm>
                <a:off x="7480" y="6827"/>
                <a:ext cx="2257" cy="7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algn="ctr"/>
                <a:r>
                  <a:rPr lang="en-US" altLang="zh-CN" sz="1200" b="1" dirty="0">
                    <a:latin typeface="微软雅黑" panose="020B0503020204020204" charset="-122"/>
                    <a:ea typeface="微软雅黑" panose="020B0503020204020204" charset="-122"/>
                  </a:rPr>
                  <a:t>1000+</a:t>
                </a:r>
                <a:endParaRPr lang="en-US" altLang="zh-CN" sz="1200" b="1" dirty="0"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algn="ctr"/>
                <a:r>
                  <a:rPr lang="zh-CN" altLang="en-US" sz="1200" b="1" dirty="0">
                    <a:latin typeface="微软雅黑" panose="020B0503020204020204" charset="-122"/>
                    <a:ea typeface="微软雅黑" panose="020B0503020204020204" charset="-122"/>
                  </a:rPr>
                  <a:t>全国代理商</a:t>
                </a:r>
                <a:endParaRPr lang="zh-CN" altLang="en-US" sz="1200" b="1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75" name="组合 74"/>
            <p:cNvGrpSpPr/>
            <p:nvPr/>
          </p:nvGrpSpPr>
          <p:grpSpPr>
            <a:xfrm>
              <a:off x="11306" y="5738"/>
              <a:ext cx="2166" cy="1813"/>
              <a:chOff x="11306" y="5738"/>
              <a:chExt cx="2166" cy="1813"/>
            </a:xfrm>
          </p:grpSpPr>
          <p:pic>
            <p:nvPicPr>
              <p:cNvPr id="12296" name="Picture 8" descr="E:\12. 可视化数据工具 - 人脸识别\人脸识别1\图片44.png图片4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1846" y="5738"/>
                <a:ext cx="1087" cy="10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7" name="矩形 256"/>
              <p:cNvSpPr/>
              <p:nvPr/>
            </p:nvSpPr>
            <p:spPr>
              <a:xfrm>
                <a:off x="11306" y="6827"/>
                <a:ext cx="2167" cy="7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algn="ctr"/>
                <a:r>
                  <a:rPr lang="en-US" altLang="zh-CN" sz="1200" b="1" dirty="0">
                    <a:latin typeface="微软雅黑" panose="020B0503020204020204" charset="-122"/>
                    <a:ea typeface="微软雅黑" panose="020B0503020204020204" charset="-122"/>
                  </a:rPr>
                  <a:t>500000+</a:t>
                </a:r>
                <a:endParaRPr lang="en-US" altLang="zh-CN" sz="1200" b="1" dirty="0"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algn="ctr"/>
                <a:r>
                  <a:rPr lang="zh-CN" altLang="en-US" sz="1200" b="1" dirty="0">
                    <a:latin typeface="微软雅黑" panose="020B0503020204020204" charset="-122"/>
                    <a:ea typeface="微软雅黑" panose="020B0503020204020204" charset="-122"/>
                  </a:rPr>
                  <a:t>全国用户数</a:t>
                </a:r>
                <a:endParaRPr lang="zh-CN" altLang="en-US" sz="1200" b="1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1905" y="139700"/>
            <a:ext cx="8989695" cy="368300"/>
            <a:chOff x="3" y="220"/>
            <a:chExt cx="14157" cy="580"/>
          </a:xfrm>
        </p:grpSpPr>
        <p:grpSp>
          <p:nvGrpSpPr>
            <p:cNvPr id="10" name="组合 13"/>
            <p:cNvGrpSpPr/>
            <p:nvPr/>
          </p:nvGrpSpPr>
          <p:grpSpPr>
            <a:xfrm>
              <a:off x="3" y="220"/>
              <a:ext cx="6562" cy="580"/>
              <a:chOff x="120" y="320"/>
              <a:chExt cx="6561" cy="581"/>
            </a:xfrm>
          </p:grpSpPr>
          <p:sp>
            <p:nvSpPr>
              <p:cNvPr id="31" name="文本框 14"/>
              <p:cNvSpPr txBox="1"/>
              <p:nvPr/>
            </p:nvSpPr>
            <p:spPr>
              <a:xfrm>
                <a:off x="409" y="320"/>
                <a:ext cx="6272" cy="58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pPr eaLnBrk="1" hangingPunct="1"/>
                <a:r>
                  <a:rPr lang="zh-CN" altLang="en-US" sz="1200" b="1" dirty="0">
                    <a:solidFill>
                      <a:srgbClr val="00B0F0"/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深圳市思迅软件股份有限公司</a:t>
                </a:r>
                <a:endParaRPr lang="zh-CN" altLang="en-US" sz="1200" b="1" dirty="0">
                  <a:solidFill>
                    <a:srgbClr val="00B0F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  <a:p>
                <a:pPr eaLnBrk="1" hangingPunct="1"/>
                <a:r>
                  <a:rPr lang="en-US" altLang="zh-CN" sz="600" b="1" dirty="0">
                    <a:solidFill>
                      <a:srgbClr val="00B0F0"/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Shenzhen International </a:t>
                </a:r>
                <a:r>
                  <a:rPr lang="en-US" altLang="zh-CN" sz="600" b="1" dirty="0" err="1">
                    <a:solidFill>
                      <a:srgbClr val="00B0F0"/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SoluSoft</a:t>
                </a:r>
                <a:r>
                  <a:rPr lang="en-US" altLang="zh-CN" sz="600" b="1" dirty="0">
                    <a:solidFill>
                      <a:srgbClr val="00B0F0"/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 Software Co., Ltd. (SISS</a:t>
                </a:r>
                <a:r>
                  <a:rPr lang="zh-CN" altLang="en-US" sz="600" b="1" dirty="0">
                    <a:solidFill>
                      <a:srgbClr val="00B0F0"/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）</a:t>
                </a:r>
                <a:endParaRPr lang="zh-CN" altLang="en-US" sz="600" b="1" dirty="0">
                  <a:solidFill>
                    <a:srgbClr val="00B0F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  <p:grpSp>
            <p:nvGrpSpPr>
              <p:cNvPr id="36" name="组合 15"/>
              <p:cNvGrpSpPr/>
              <p:nvPr/>
            </p:nvGrpSpPr>
            <p:grpSpPr>
              <a:xfrm>
                <a:off x="120" y="372"/>
                <a:ext cx="289" cy="476"/>
                <a:chOff x="120" y="372"/>
                <a:chExt cx="289" cy="476"/>
              </a:xfrm>
            </p:grpSpPr>
            <p:sp>
              <p:nvSpPr>
                <p:cNvPr id="44" name="矩形 43"/>
                <p:cNvSpPr/>
                <p:nvPr/>
              </p:nvSpPr>
              <p:spPr>
                <a:xfrm>
                  <a:off x="120" y="372"/>
                  <a:ext cx="123" cy="47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 fontAlgn="base"/>
                  <a:endParaRPr lang="zh-CN" altLang="en-US" strike="noStrike" noProof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5" name="矩形 44"/>
                <p:cNvSpPr/>
                <p:nvPr/>
              </p:nvSpPr>
              <p:spPr>
                <a:xfrm>
                  <a:off x="289" y="372"/>
                  <a:ext cx="120" cy="476"/>
                </a:xfrm>
                <a:prstGeom prst="rect">
                  <a:avLst/>
                </a:prstGeom>
                <a:solidFill>
                  <a:schemeClr val="accent1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 fontAlgn="base"/>
                  <a:endParaRPr lang="zh-CN" altLang="en-US" strike="noStrike" noProof="1">
                    <a:solidFill>
                      <a:schemeClr val="bg1"/>
                    </a:solidFill>
                  </a:endParaRPr>
                </a:p>
              </p:txBody>
            </p:sp>
          </p:grpSp>
        </p:grpSp>
        <p:pic>
          <p:nvPicPr>
            <p:cNvPr id="24" name="图片 1" descr="sixun-0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126" y="349"/>
              <a:ext cx="2034" cy="274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9" name="矩形 168"/>
          <p:cNvSpPr/>
          <p:nvPr/>
        </p:nvSpPr>
        <p:spPr>
          <a:xfrm>
            <a:off x="-9525" y="478155"/>
            <a:ext cx="9156700" cy="43154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grpSp>
        <p:nvGrpSpPr>
          <p:cNvPr id="25" name="组合 24"/>
          <p:cNvGrpSpPr/>
          <p:nvPr/>
        </p:nvGrpSpPr>
        <p:grpSpPr>
          <a:xfrm>
            <a:off x="1588" y="139700"/>
            <a:ext cx="8990012" cy="334648"/>
            <a:chOff x="3" y="220"/>
            <a:chExt cx="14157" cy="527"/>
          </a:xfrm>
        </p:grpSpPr>
        <p:grpSp>
          <p:nvGrpSpPr>
            <p:cNvPr id="10" name="组合 13"/>
            <p:cNvGrpSpPr/>
            <p:nvPr/>
          </p:nvGrpSpPr>
          <p:grpSpPr>
            <a:xfrm>
              <a:off x="3" y="220"/>
              <a:ext cx="6562" cy="527"/>
              <a:chOff x="120" y="320"/>
              <a:chExt cx="6561" cy="528"/>
            </a:xfrm>
          </p:grpSpPr>
          <p:sp>
            <p:nvSpPr>
              <p:cNvPr id="31" name="文本框 14"/>
              <p:cNvSpPr txBox="1"/>
              <p:nvPr/>
            </p:nvSpPr>
            <p:spPr>
              <a:xfrm>
                <a:off x="409" y="320"/>
                <a:ext cx="6272" cy="43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pPr eaLnBrk="1" hangingPunct="1"/>
                <a:r>
                  <a:rPr lang="zh-CN" sz="1200" b="1" dirty="0">
                    <a:solidFill>
                      <a:srgbClr val="00B0F0"/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目录</a:t>
                </a:r>
                <a:endParaRPr lang="zh-CN" sz="600" b="1" dirty="0">
                  <a:solidFill>
                    <a:srgbClr val="00B0F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  <p:grpSp>
            <p:nvGrpSpPr>
              <p:cNvPr id="36" name="组合 15"/>
              <p:cNvGrpSpPr/>
              <p:nvPr/>
            </p:nvGrpSpPr>
            <p:grpSpPr>
              <a:xfrm>
                <a:off x="120" y="372"/>
                <a:ext cx="289" cy="476"/>
                <a:chOff x="120" y="372"/>
                <a:chExt cx="289" cy="476"/>
              </a:xfrm>
            </p:grpSpPr>
            <p:sp>
              <p:nvSpPr>
                <p:cNvPr id="44" name="矩形 43"/>
                <p:cNvSpPr/>
                <p:nvPr/>
              </p:nvSpPr>
              <p:spPr>
                <a:xfrm>
                  <a:off x="120" y="372"/>
                  <a:ext cx="123" cy="47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 fontAlgn="base"/>
                  <a:endParaRPr lang="zh-CN" altLang="en-US" strike="noStrike" noProof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5" name="矩形 44"/>
                <p:cNvSpPr/>
                <p:nvPr/>
              </p:nvSpPr>
              <p:spPr>
                <a:xfrm>
                  <a:off x="289" y="372"/>
                  <a:ext cx="120" cy="476"/>
                </a:xfrm>
                <a:prstGeom prst="rect">
                  <a:avLst/>
                </a:prstGeom>
                <a:solidFill>
                  <a:schemeClr val="accent1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 fontAlgn="base"/>
                  <a:endParaRPr lang="zh-CN" altLang="en-US" strike="noStrike" noProof="1">
                    <a:solidFill>
                      <a:schemeClr val="bg1"/>
                    </a:solidFill>
                  </a:endParaRPr>
                </a:p>
              </p:txBody>
            </p:sp>
          </p:grpSp>
        </p:grpSp>
        <p:pic>
          <p:nvPicPr>
            <p:cNvPr id="24" name="图片 1" descr="sixun-0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126" y="349"/>
              <a:ext cx="2034" cy="274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6" name="矩形 25"/>
          <p:cNvSpPr/>
          <p:nvPr/>
        </p:nvSpPr>
        <p:spPr>
          <a:xfrm>
            <a:off x="1331595" y="1525270"/>
            <a:ext cx="4826635" cy="1568450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公司介绍</a:t>
            </a: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思迅智慧门店方案（人脸识别模块）</a:t>
            </a: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产品功能及场景</a:t>
            </a: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产品价值</a:t>
            </a: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100" name="组合 11"/>
          <p:cNvGrpSpPr/>
          <p:nvPr/>
        </p:nvGrpSpPr>
        <p:grpSpPr>
          <a:xfrm>
            <a:off x="1588" y="139700"/>
            <a:ext cx="8990012" cy="336550"/>
            <a:chOff x="3" y="219"/>
            <a:chExt cx="14156" cy="530"/>
          </a:xfrm>
        </p:grpSpPr>
        <p:pic>
          <p:nvPicPr>
            <p:cNvPr id="4101" name="图片 1" descr="sixun-0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125" y="348"/>
              <a:ext cx="2034" cy="274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4102" name="组合 13"/>
            <p:cNvGrpSpPr/>
            <p:nvPr/>
          </p:nvGrpSpPr>
          <p:grpSpPr>
            <a:xfrm>
              <a:off x="3" y="219"/>
              <a:ext cx="5255" cy="531"/>
              <a:chOff x="120" y="320"/>
              <a:chExt cx="5254" cy="531"/>
            </a:xfrm>
          </p:grpSpPr>
          <p:sp>
            <p:nvSpPr>
              <p:cNvPr id="4103" name="文本框 14"/>
              <p:cNvSpPr txBox="1"/>
              <p:nvPr/>
            </p:nvSpPr>
            <p:spPr>
              <a:xfrm>
                <a:off x="409" y="320"/>
                <a:ext cx="4965" cy="5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pPr>
                  <a:buFont typeface="宋体" panose="02010600030101010101" pitchFamily="2" charset="-122"/>
                  <a:buNone/>
                </a:pPr>
                <a:r>
                  <a:rPr lang="zh-CN" altLang="en-US" sz="1600" b="1" dirty="0">
                    <a:solidFill>
                      <a:srgbClr val="00B0F0"/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智慧门店是什么</a:t>
                </a:r>
                <a:endParaRPr lang="zh-CN" altLang="en-US" sz="1600" b="1" dirty="0">
                  <a:solidFill>
                    <a:srgbClr val="00B0F0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endParaRPr>
              </a:p>
            </p:txBody>
          </p:sp>
          <p:grpSp>
            <p:nvGrpSpPr>
              <p:cNvPr id="4104" name="组合 15"/>
              <p:cNvGrpSpPr/>
              <p:nvPr/>
            </p:nvGrpSpPr>
            <p:grpSpPr>
              <a:xfrm>
                <a:off x="120" y="372"/>
                <a:ext cx="289" cy="476"/>
                <a:chOff x="120" y="372"/>
                <a:chExt cx="289" cy="476"/>
              </a:xfrm>
            </p:grpSpPr>
            <p:sp>
              <p:nvSpPr>
                <p:cNvPr id="3" name="矩形 2"/>
                <p:cNvSpPr/>
                <p:nvPr/>
              </p:nvSpPr>
              <p:spPr>
                <a:xfrm>
                  <a:off x="120" y="372"/>
                  <a:ext cx="123" cy="47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 fontAlgn="base"/>
                  <a:endParaRPr lang="zh-CN" altLang="en-US" strike="noStrike" noProof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" name="矩形 7"/>
                <p:cNvSpPr/>
                <p:nvPr/>
              </p:nvSpPr>
              <p:spPr>
                <a:xfrm>
                  <a:off x="289" y="372"/>
                  <a:ext cx="120" cy="476"/>
                </a:xfrm>
                <a:prstGeom prst="rect">
                  <a:avLst/>
                </a:prstGeom>
                <a:solidFill>
                  <a:schemeClr val="accent1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 fontAlgn="base"/>
                  <a:endParaRPr lang="zh-CN" altLang="en-US" strike="noStrike" noProof="1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169" name="矩形 168"/>
          <p:cNvSpPr/>
          <p:nvPr/>
        </p:nvSpPr>
        <p:spPr>
          <a:xfrm>
            <a:off x="-9525" y="478155"/>
            <a:ext cx="9156700" cy="43154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39" name="文本框 2"/>
          <p:cNvSpPr txBox="1"/>
          <p:nvPr/>
        </p:nvSpPr>
        <p:spPr>
          <a:xfrm>
            <a:off x="950976" y="2693780"/>
            <a:ext cx="1975645" cy="69249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300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感知消费习惯</a:t>
            </a:r>
            <a:r>
              <a:rPr lang="zh-CN" altLang="en-US" sz="13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，预测消费趋势</a:t>
            </a:r>
            <a:r>
              <a:rPr lang="zh-CN" altLang="en-US" sz="1300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zh-CN" altLang="en-US" sz="13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精准</a:t>
            </a:r>
            <a:r>
              <a:rPr lang="zh-CN" altLang="en-US" sz="1300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营销</a:t>
            </a:r>
            <a:endParaRPr lang="zh-CN" altLang="en-US" sz="13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084572" y="1207008"/>
            <a:ext cx="2786726" cy="2567434"/>
            <a:chOff x="3084572" y="1053977"/>
            <a:chExt cx="2952828" cy="2720465"/>
          </a:xfrm>
        </p:grpSpPr>
        <p:sp>
          <p:nvSpPr>
            <p:cNvPr id="11" name="AutoShape 7"/>
            <p:cNvSpPr>
              <a:spLocks noChangeArrowheads="1"/>
            </p:cNvSpPr>
            <p:nvPr/>
          </p:nvSpPr>
          <p:spPr bwMode="gray">
            <a:xfrm rot="9044363">
              <a:off x="3084572" y="2525617"/>
              <a:ext cx="1250946" cy="1240336"/>
            </a:xfrm>
            <a:prstGeom prst="chevron">
              <a:avLst>
                <a:gd name="adj" fmla="val 28655"/>
              </a:avLst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2" name="AutoShape 8"/>
            <p:cNvSpPr>
              <a:spLocks noChangeArrowheads="1"/>
            </p:cNvSpPr>
            <p:nvPr/>
          </p:nvSpPr>
          <p:spPr bwMode="gray">
            <a:xfrm rot="16200000">
              <a:off x="3938696" y="1059283"/>
              <a:ext cx="1250947" cy="1240336"/>
            </a:xfrm>
            <a:prstGeom prst="chevron">
              <a:avLst>
                <a:gd name="adj" fmla="val 28655"/>
              </a:avLst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3" name="AutoShape 9"/>
            <p:cNvSpPr>
              <a:spLocks noChangeArrowheads="1"/>
            </p:cNvSpPr>
            <p:nvPr/>
          </p:nvSpPr>
          <p:spPr bwMode="gray">
            <a:xfrm rot="1788254">
              <a:off x="4786454" y="2534106"/>
              <a:ext cx="1250946" cy="1240336"/>
            </a:xfrm>
            <a:prstGeom prst="chevron">
              <a:avLst>
                <a:gd name="adj" fmla="val 28655"/>
              </a:avLst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gray">
            <a:xfrm>
              <a:off x="3939524" y="2471630"/>
              <a:ext cx="1240336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000" b="1" noProof="0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消费者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gray">
            <a:xfrm>
              <a:off x="3879278" y="1463518"/>
              <a:ext cx="136553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融合</a:t>
              </a:r>
              <a:endPara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gray">
            <a:xfrm>
              <a:off x="3217613" y="3109279"/>
              <a:ext cx="77560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精准</a:t>
              </a:r>
              <a:endPara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gray">
            <a:xfrm>
              <a:off x="5153998" y="3086616"/>
              <a:ext cx="77560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  </a:t>
              </a:r>
              <a:r>
                <a:rPr kumimoji="0" lang="zh-CN" alt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实现</a:t>
              </a:r>
              <a:endPara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18" name="文本框 2"/>
          <p:cNvSpPr txBox="1"/>
          <p:nvPr/>
        </p:nvSpPr>
        <p:spPr>
          <a:xfrm>
            <a:off x="5398122" y="1528725"/>
            <a:ext cx="3257415" cy="35702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00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大</a:t>
            </a:r>
            <a:r>
              <a:rPr lang="zh-CN" altLang="en-US" sz="13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数据、云、人工智能等</a:t>
            </a:r>
            <a:r>
              <a:rPr lang="zh-CN" altLang="en-US" sz="1300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技术</a:t>
            </a:r>
            <a:endParaRPr lang="zh-CN" altLang="en-US" sz="13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文本框 2"/>
          <p:cNvSpPr txBox="1"/>
          <p:nvPr/>
        </p:nvSpPr>
        <p:spPr>
          <a:xfrm>
            <a:off x="6099089" y="2422884"/>
            <a:ext cx="2121368" cy="69249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00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门</a:t>
            </a:r>
            <a:r>
              <a:rPr lang="zh-CN" altLang="en-US" sz="13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店数字化、互联网化、</a:t>
            </a:r>
            <a:r>
              <a:rPr lang="zh-CN" altLang="en-US" sz="1300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电子化</a:t>
            </a:r>
            <a:endParaRPr lang="zh-CN" altLang="en-US" sz="13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文本框 2"/>
          <p:cNvSpPr txBox="1"/>
          <p:nvPr/>
        </p:nvSpPr>
        <p:spPr>
          <a:xfrm>
            <a:off x="5789856" y="3455947"/>
            <a:ext cx="2685496" cy="65710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00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商品</a:t>
            </a:r>
            <a:r>
              <a:rPr lang="zh-CN" altLang="en-US" sz="13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、会员、交易、营销等数据的共融</a:t>
            </a:r>
            <a:r>
              <a:rPr lang="zh-CN" altLang="en-US" sz="1300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互通</a:t>
            </a:r>
            <a:endParaRPr lang="zh-CN" altLang="en-US" sz="13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文本框 2"/>
          <p:cNvSpPr txBox="1"/>
          <p:nvPr/>
        </p:nvSpPr>
        <p:spPr>
          <a:xfrm>
            <a:off x="2057400" y="1615357"/>
            <a:ext cx="1548017" cy="69249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300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多样化、个性化的购物体验</a:t>
            </a:r>
            <a:endParaRPr lang="zh-CN" altLang="en-US" sz="13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100" name="组合 11"/>
          <p:cNvGrpSpPr/>
          <p:nvPr/>
        </p:nvGrpSpPr>
        <p:grpSpPr>
          <a:xfrm>
            <a:off x="1588" y="139700"/>
            <a:ext cx="8990012" cy="336550"/>
            <a:chOff x="3" y="219"/>
            <a:chExt cx="14156" cy="530"/>
          </a:xfrm>
        </p:grpSpPr>
        <p:pic>
          <p:nvPicPr>
            <p:cNvPr id="4101" name="图片 1" descr="sixun-0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125" y="348"/>
              <a:ext cx="2034" cy="274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4102" name="组合 13"/>
            <p:cNvGrpSpPr/>
            <p:nvPr/>
          </p:nvGrpSpPr>
          <p:grpSpPr>
            <a:xfrm>
              <a:off x="3" y="219"/>
              <a:ext cx="5255" cy="531"/>
              <a:chOff x="120" y="320"/>
              <a:chExt cx="5254" cy="531"/>
            </a:xfrm>
          </p:grpSpPr>
          <p:sp>
            <p:nvSpPr>
              <p:cNvPr id="4103" name="文本框 14"/>
              <p:cNvSpPr txBox="1"/>
              <p:nvPr/>
            </p:nvSpPr>
            <p:spPr>
              <a:xfrm>
                <a:off x="409" y="320"/>
                <a:ext cx="4965" cy="5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pPr>
                  <a:buFont typeface="宋体" panose="02010600030101010101" pitchFamily="2" charset="-122"/>
                  <a:buNone/>
                </a:pPr>
                <a:r>
                  <a:rPr lang="zh-CN" altLang="en-US" sz="1600" b="1" dirty="0">
                    <a:solidFill>
                      <a:srgbClr val="00B0F0"/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思迅人脸识别智慧门店</a:t>
                </a:r>
                <a:endParaRPr lang="zh-CN" altLang="en-US" sz="1600" b="1" dirty="0">
                  <a:solidFill>
                    <a:srgbClr val="00B0F0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endParaRPr>
              </a:p>
            </p:txBody>
          </p:sp>
          <p:grpSp>
            <p:nvGrpSpPr>
              <p:cNvPr id="4104" name="组合 15"/>
              <p:cNvGrpSpPr/>
              <p:nvPr/>
            </p:nvGrpSpPr>
            <p:grpSpPr>
              <a:xfrm>
                <a:off x="120" y="372"/>
                <a:ext cx="289" cy="476"/>
                <a:chOff x="120" y="372"/>
                <a:chExt cx="289" cy="476"/>
              </a:xfrm>
            </p:grpSpPr>
            <p:sp>
              <p:nvSpPr>
                <p:cNvPr id="3" name="矩形 2"/>
                <p:cNvSpPr/>
                <p:nvPr/>
              </p:nvSpPr>
              <p:spPr>
                <a:xfrm>
                  <a:off x="120" y="372"/>
                  <a:ext cx="123" cy="47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 fontAlgn="base"/>
                  <a:endParaRPr lang="zh-CN" altLang="en-US" strike="noStrike" noProof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" name="矩形 7"/>
                <p:cNvSpPr/>
                <p:nvPr/>
              </p:nvSpPr>
              <p:spPr>
                <a:xfrm>
                  <a:off x="289" y="372"/>
                  <a:ext cx="120" cy="476"/>
                </a:xfrm>
                <a:prstGeom prst="rect">
                  <a:avLst/>
                </a:prstGeom>
                <a:solidFill>
                  <a:schemeClr val="accent1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 fontAlgn="base"/>
                  <a:endParaRPr lang="zh-CN" altLang="en-US" strike="noStrike" noProof="1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169" name="矩形 168"/>
          <p:cNvSpPr/>
          <p:nvPr/>
        </p:nvSpPr>
        <p:spPr>
          <a:xfrm>
            <a:off x="-5080" y="478155"/>
            <a:ext cx="9156700" cy="43154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9" name="TextBox 13"/>
          <p:cNvSpPr txBox="1">
            <a:spLocks noChangeArrowheads="1"/>
          </p:cNvSpPr>
          <p:nvPr/>
        </p:nvSpPr>
        <p:spPr bwMode="auto">
          <a:xfrm>
            <a:off x="2431338" y="3058383"/>
            <a:ext cx="131377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3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线</a:t>
            </a:r>
            <a:r>
              <a:rPr lang="zh-CN" altLang="en-US" sz="13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下传统门店</a:t>
            </a:r>
            <a:endParaRPr lang="en-US" altLang="zh-CN" sz="13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>
            <a:spLocks noChangeArrowheads="1"/>
          </p:cNvSpPr>
          <p:nvPr/>
        </p:nvSpPr>
        <p:spPr bwMode="auto">
          <a:xfrm>
            <a:off x="3916710" y="3058383"/>
            <a:ext cx="131466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3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线</a:t>
            </a:r>
            <a:r>
              <a:rPr lang="zh-CN" altLang="en-US" sz="13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上数字化门店</a:t>
            </a:r>
            <a:endParaRPr lang="en-US" altLang="zh-CN" sz="13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5237616" y="3058383"/>
            <a:ext cx="131466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3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新</a:t>
            </a:r>
            <a:r>
              <a:rPr lang="zh-CN" altLang="en-US" sz="13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智能技术</a:t>
            </a:r>
            <a:endParaRPr lang="en-US" altLang="zh-CN" sz="13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1049590" y="3058383"/>
            <a:ext cx="131466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3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思迅</a:t>
            </a:r>
            <a:r>
              <a:rPr lang="zh-CN" altLang="en-US" sz="13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智慧门店</a:t>
            </a:r>
            <a:endParaRPr lang="en-US" altLang="zh-CN" sz="13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>
            <a:spLocks noChangeArrowheads="1"/>
          </p:cNvSpPr>
          <p:nvPr/>
        </p:nvSpPr>
        <p:spPr bwMode="auto">
          <a:xfrm>
            <a:off x="6671534" y="3076386"/>
            <a:ext cx="131466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3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数字化运营</a:t>
            </a:r>
            <a:endParaRPr lang="en-US" altLang="zh-CN" sz="13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306277" y="1921327"/>
            <a:ext cx="6391437" cy="871702"/>
            <a:chOff x="817029" y="1921327"/>
            <a:chExt cx="7245324" cy="988160"/>
          </a:xfrm>
        </p:grpSpPr>
        <p:sp>
          <p:nvSpPr>
            <p:cNvPr id="7" name="任意多边形 3"/>
            <p:cNvSpPr/>
            <p:nvPr/>
          </p:nvSpPr>
          <p:spPr bwMode="auto">
            <a:xfrm>
              <a:off x="2339561" y="1921327"/>
              <a:ext cx="969265" cy="970157"/>
            </a:xfrm>
            <a:custGeom>
              <a:avLst/>
              <a:gdLst>
                <a:gd name="T0" fmla="*/ 0 w 1725099"/>
                <a:gd name="T1" fmla="*/ 864092 h 1725099"/>
                <a:gd name="T2" fmla="*/ 859333 w 1725099"/>
                <a:gd name="T3" fmla="*/ 0 h 1725099"/>
                <a:gd name="T4" fmla="*/ 1718666 w 1725099"/>
                <a:gd name="T5" fmla="*/ 864092 h 1725099"/>
                <a:gd name="T6" fmla="*/ 859333 w 1725099"/>
                <a:gd name="T7" fmla="*/ 1728180 h 1725099"/>
                <a:gd name="T8" fmla="*/ 0 w 1725099"/>
                <a:gd name="T9" fmla="*/ 864092 h 17250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25099" h="1725099">
                  <a:moveTo>
                    <a:pt x="0" y="862550"/>
                  </a:moveTo>
                  <a:cubicBezTo>
                    <a:pt x="0" y="386177"/>
                    <a:pt x="386177" y="0"/>
                    <a:pt x="862550" y="0"/>
                  </a:cubicBezTo>
                  <a:cubicBezTo>
                    <a:pt x="1338923" y="0"/>
                    <a:pt x="1725100" y="386177"/>
                    <a:pt x="1725100" y="862550"/>
                  </a:cubicBezTo>
                  <a:cubicBezTo>
                    <a:pt x="1725100" y="1338923"/>
                    <a:pt x="1338923" y="1725100"/>
                    <a:pt x="862550" y="1725100"/>
                  </a:cubicBezTo>
                  <a:cubicBezTo>
                    <a:pt x="386177" y="1725100"/>
                    <a:pt x="0" y="1338923"/>
                    <a:pt x="0" y="86255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335185" tIns="335185" rIns="335185" bIns="335185" anchor="ctr"/>
            <a:lstStyle/>
            <a:p>
              <a:endParaRPr lang="zh-CN" altLang="en-US"/>
            </a:p>
          </p:txBody>
        </p:sp>
        <p:sp>
          <p:nvSpPr>
            <p:cNvPr id="9" name="任意多边形 4"/>
            <p:cNvSpPr/>
            <p:nvPr/>
          </p:nvSpPr>
          <p:spPr bwMode="auto">
            <a:xfrm>
              <a:off x="3530998" y="2268737"/>
              <a:ext cx="288291" cy="287834"/>
            </a:xfrm>
            <a:custGeom>
              <a:avLst/>
              <a:gdLst>
                <a:gd name="T0" fmla="*/ 133546 w 1000557"/>
                <a:gd name="T1" fmla="*/ 381623 h 1000557"/>
                <a:gd name="T2" fmla="*/ 385274 w 1000557"/>
                <a:gd name="T3" fmla="*/ 381623 h 1000557"/>
                <a:gd name="T4" fmla="*/ 385274 w 1000557"/>
                <a:gd name="T5" fmla="*/ 132282 h 1000557"/>
                <a:gd name="T6" fmla="*/ 622240 w 1000557"/>
                <a:gd name="T7" fmla="*/ 132282 h 1000557"/>
                <a:gd name="T8" fmla="*/ 622240 w 1000557"/>
                <a:gd name="T9" fmla="*/ 381623 h 1000557"/>
                <a:gd name="T10" fmla="*/ 873967 w 1000557"/>
                <a:gd name="T11" fmla="*/ 381623 h 1000557"/>
                <a:gd name="T12" fmla="*/ 873967 w 1000557"/>
                <a:gd name="T13" fmla="*/ 616345 h 1000557"/>
                <a:gd name="T14" fmla="*/ 622240 w 1000557"/>
                <a:gd name="T15" fmla="*/ 616345 h 1000557"/>
                <a:gd name="T16" fmla="*/ 622240 w 1000557"/>
                <a:gd name="T17" fmla="*/ 865687 h 1000557"/>
                <a:gd name="T18" fmla="*/ 385274 w 1000557"/>
                <a:gd name="T19" fmla="*/ 865687 h 1000557"/>
                <a:gd name="T20" fmla="*/ 385274 w 1000557"/>
                <a:gd name="T21" fmla="*/ 616345 h 1000557"/>
                <a:gd name="T22" fmla="*/ 133546 w 1000557"/>
                <a:gd name="T23" fmla="*/ 616345 h 1000557"/>
                <a:gd name="T24" fmla="*/ 133546 w 1000557"/>
                <a:gd name="T25" fmla="*/ 381623 h 10005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0557" h="1000557">
                  <a:moveTo>
                    <a:pt x="132624" y="382613"/>
                  </a:moveTo>
                  <a:lnTo>
                    <a:pt x="382613" y="382613"/>
                  </a:lnTo>
                  <a:lnTo>
                    <a:pt x="382613" y="132624"/>
                  </a:lnTo>
                  <a:lnTo>
                    <a:pt x="617944" y="132624"/>
                  </a:lnTo>
                  <a:lnTo>
                    <a:pt x="617944" y="382613"/>
                  </a:lnTo>
                  <a:lnTo>
                    <a:pt x="867933" y="382613"/>
                  </a:lnTo>
                  <a:lnTo>
                    <a:pt x="867933" y="617944"/>
                  </a:lnTo>
                  <a:lnTo>
                    <a:pt x="617944" y="617944"/>
                  </a:lnTo>
                  <a:lnTo>
                    <a:pt x="617944" y="867933"/>
                  </a:lnTo>
                  <a:lnTo>
                    <a:pt x="382613" y="867933"/>
                  </a:lnTo>
                  <a:lnTo>
                    <a:pt x="382613" y="617944"/>
                  </a:lnTo>
                  <a:lnTo>
                    <a:pt x="132624" y="617944"/>
                  </a:lnTo>
                  <a:lnTo>
                    <a:pt x="132624" y="38261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lIns="132624" tIns="382613" rIns="132624" bIns="382613" anchor="ctr"/>
            <a:lstStyle/>
            <a:p>
              <a:endParaRPr lang="zh-CN" altLang="en-US"/>
            </a:p>
          </p:txBody>
        </p:sp>
        <p:sp>
          <p:nvSpPr>
            <p:cNvPr id="10" name="任意多边形 5"/>
            <p:cNvSpPr/>
            <p:nvPr/>
          </p:nvSpPr>
          <p:spPr bwMode="auto">
            <a:xfrm>
              <a:off x="4013684" y="1921327"/>
              <a:ext cx="970157" cy="970157"/>
            </a:xfrm>
            <a:custGeom>
              <a:avLst/>
              <a:gdLst>
                <a:gd name="T0" fmla="*/ 0 w 1725099"/>
                <a:gd name="T1" fmla="*/ 864092 h 1725099"/>
                <a:gd name="T2" fmla="*/ 864092 w 1725099"/>
                <a:gd name="T3" fmla="*/ 0 h 1725099"/>
                <a:gd name="T4" fmla="*/ 1728180 w 1725099"/>
                <a:gd name="T5" fmla="*/ 864092 h 1725099"/>
                <a:gd name="T6" fmla="*/ 864092 w 1725099"/>
                <a:gd name="T7" fmla="*/ 1728180 h 1725099"/>
                <a:gd name="T8" fmla="*/ 0 w 1725099"/>
                <a:gd name="T9" fmla="*/ 864092 h 17250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25099" h="1725099">
                  <a:moveTo>
                    <a:pt x="0" y="862550"/>
                  </a:moveTo>
                  <a:cubicBezTo>
                    <a:pt x="0" y="386177"/>
                    <a:pt x="386177" y="0"/>
                    <a:pt x="862550" y="0"/>
                  </a:cubicBezTo>
                  <a:cubicBezTo>
                    <a:pt x="1338923" y="0"/>
                    <a:pt x="1725100" y="386177"/>
                    <a:pt x="1725100" y="862550"/>
                  </a:cubicBezTo>
                  <a:cubicBezTo>
                    <a:pt x="1725100" y="1338923"/>
                    <a:pt x="1338923" y="1725100"/>
                    <a:pt x="862550" y="1725100"/>
                  </a:cubicBezTo>
                  <a:cubicBezTo>
                    <a:pt x="386177" y="1725100"/>
                    <a:pt x="0" y="1338923"/>
                    <a:pt x="0" y="86255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335185" tIns="335185" rIns="335185" bIns="335185" anchor="ctr"/>
            <a:lstStyle/>
            <a:p>
              <a:endParaRPr lang="zh-CN" altLang="en-US"/>
            </a:p>
          </p:txBody>
        </p:sp>
        <p:sp>
          <p:nvSpPr>
            <p:cNvPr id="12" name="任意多边形 7"/>
            <p:cNvSpPr/>
            <p:nvPr/>
          </p:nvSpPr>
          <p:spPr bwMode="auto">
            <a:xfrm>
              <a:off x="5506966" y="1921327"/>
              <a:ext cx="970157" cy="970157"/>
            </a:xfrm>
            <a:custGeom>
              <a:avLst/>
              <a:gdLst>
                <a:gd name="T0" fmla="*/ 0 w 1725099"/>
                <a:gd name="T1" fmla="*/ 864092 h 1725099"/>
                <a:gd name="T2" fmla="*/ 864092 w 1725099"/>
                <a:gd name="T3" fmla="*/ 0 h 1725099"/>
                <a:gd name="T4" fmla="*/ 1728186 w 1725099"/>
                <a:gd name="T5" fmla="*/ 864092 h 1725099"/>
                <a:gd name="T6" fmla="*/ 864092 w 1725099"/>
                <a:gd name="T7" fmla="*/ 1728180 h 1725099"/>
                <a:gd name="T8" fmla="*/ 0 w 1725099"/>
                <a:gd name="T9" fmla="*/ 864092 h 17250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25099" h="1725099">
                  <a:moveTo>
                    <a:pt x="0" y="862550"/>
                  </a:moveTo>
                  <a:cubicBezTo>
                    <a:pt x="0" y="386177"/>
                    <a:pt x="386177" y="0"/>
                    <a:pt x="862550" y="0"/>
                  </a:cubicBezTo>
                  <a:cubicBezTo>
                    <a:pt x="1338923" y="0"/>
                    <a:pt x="1725100" y="386177"/>
                    <a:pt x="1725100" y="862550"/>
                  </a:cubicBezTo>
                  <a:cubicBezTo>
                    <a:pt x="1725100" y="1338923"/>
                    <a:pt x="1338923" y="1725100"/>
                    <a:pt x="862550" y="1725100"/>
                  </a:cubicBezTo>
                  <a:cubicBezTo>
                    <a:pt x="386177" y="1725100"/>
                    <a:pt x="0" y="1338923"/>
                    <a:pt x="0" y="86255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335185" tIns="335185" rIns="335185" bIns="335185" anchor="ctr"/>
            <a:lstStyle/>
            <a:p>
              <a:endParaRPr lang="zh-CN" altLang="en-US"/>
            </a:p>
          </p:txBody>
        </p:sp>
        <p:sp>
          <p:nvSpPr>
            <p:cNvPr id="13" name="任意多边形 8"/>
            <p:cNvSpPr/>
            <p:nvPr/>
          </p:nvSpPr>
          <p:spPr bwMode="auto">
            <a:xfrm>
              <a:off x="1903662" y="2260926"/>
              <a:ext cx="281586" cy="281140"/>
            </a:xfrm>
            <a:custGeom>
              <a:avLst/>
              <a:gdLst>
                <a:gd name="T0" fmla="*/ 133545 w 1000557"/>
                <a:gd name="T1" fmla="*/ 205581 h 1000557"/>
                <a:gd name="T2" fmla="*/ 873962 w 1000557"/>
                <a:gd name="T3" fmla="*/ 205581 h 1000557"/>
                <a:gd name="T4" fmla="*/ 873962 w 1000557"/>
                <a:gd name="T5" fmla="*/ 440304 h 1000557"/>
                <a:gd name="T6" fmla="*/ 133545 w 1000557"/>
                <a:gd name="T7" fmla="*/ 440304 h 1000557"/>
                <a:gd name="T8" fmla="*/ 133545 w 1000557"/>
                <a:gd name="T9" fmla="*/ 205581 h 1000557"/>
                <a:gd name="T10" fmla="*/ 133545 w 1000557"/>
                <a:gd name="T11" fmla="*/ 557665 h 1000557"/>
                <a:gd name="T12" fmla="*/ 873962 w 1000557"/>
                <a:gd name="T13" fmla="*/ 557665 h 1000557"/>
                <a:gd name="T14" fmla="*/ 873962 w 1000557"/>
                <a:gd name="T15" fmla="*/ 792386 h 1000557"/>
                <a:gd name="T16" fmla="*/ 133545 w 1000557"/>
                <a:gd name="T17" fmla="*/ 792386 h 1000557"/>
                <a:gd name="T18" fmla="*/ 133545 w 1000557"/>
                <a:gd name="T19" fmla="*/ 557665 h 10005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00557" h="1000557">
                  <a:moveTo>
                    <a:pt x="132624" y="206115"/>
                  </a:moveTo>
                  <a:lnTo>
                    <a:pt x="867933" y="206115"/>
                  </a:lnTo>
                  <a:lnTo>
                    <a:pt x="867933" y="441446"/>
                  </a:lnTo>
                  <a:lnTo>
                    <a:pt x="132624" y="441446"/>
                  </a:lnTo>
                  <a:lnTo>
                    <a:pt x="132624" y="206115"/>
                  </a:lnTo>
                  <a:close/>
                  <a:moveTo>
                    <a:pt x="132624" y="559111"/>
                  </a:moveTo>
                  <a:lnTo>
                    <a:pt x="867933" y="559111"/>
                  </a:lnTo>
                  <a:lnTo>
                    <a:pt x="867933" y="794442"/>
                  </a:lnTo>
                  <a:lnTo>
                    <a:pt x="132624" y="794442"/>
                  </a:lnTo>
                  <a:lnTo>
                    <a:pt x="132624" y="55911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lIns="132624" tIns="206115" rIns="132624" bIns="206115" anchor="ctr"/>
            <a:lstStyle/>
            <a:p>
              <a:endParaRPr lang="zh-CN" altLang="en-US"/>
            </a:p>
          </p:txBody>
        </p:sp>
        <p:sp>
          <p:nvSpPr>
            <p:cNvPr id="14" name="任意多边形 9"/>
            <p:cNvSpPr/>
            <p:nvPr/>
          </p:nvSpPr>
          <p:spPr bwMode="auto">
            <a:xfrm>
              <a:off x="817029" y="1921327"/>
              <a:ext cx="969265" cy="970157"/>
            </a:xfrm>
            <a:custGeom>
              <a:avLst/>
              <a:gdLst>
                <a:gd name="T0" fmla="*/ 0 w 1725099"/>
                <a:gd name="T1" fmla="*/ 864092 h 1725099"/>
                <a:gd name="T2" fmla="*/ 859333 w 1725099"/>
                <a:gd name="T3" fmla="*/ 0 h 1725099"/>
                <a:gd name="T4" fmla="*/ 1718666 w 1725099"/>
                <a:gd name="T5" fmla="*/ 864092 h 1725099"/>
                <a:gd name="T6" fmla="*/ 859333 w 1725099"/>
                <a:gd name="T7" fmla="*/ 1728180 h 1725099"/>
                <a:gd name="T8" fmla="*/ 0 w 1725099"/>
                <a:gd name="T9" fmla="*/ 864092 h 17250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25099" h="1725099">
                  <a:moveTo>
                    <a:pt x="0" y="862550"/>
                  </a:moveTo>
                  <a:cubicBezTo>
                    <a:pt x="0" y="386177"/>
                    <a:pt x="386177" y="0"/>
                    <a:pt x="862550" y="0"/>
                  </a:cubicBezTo>
                  <a:cubicBezTo>
                    <a:pt x="1338923" y="0"/>
                    <a:pt x="1725100" y="386177"/>
                    <a:pt x="1725100" y="862550"/>
                  </a:cubicBezTo>
                  <a:cubicBezTo>
                    <a:pt x="1725100" y="1338923"/>
                    <a:pt x="1338923" y="1725100"/>
                    <a:pt x="862550" y="1725100"/>
                  </a:cubicBezTo>
                  <a:cubicBezTo>
                    <a:pt x="386177" y="1725100"/>
                    <a:pt x="0" y="1338923"/>
                    <a:pt x="0" y="86255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335185" tIns="335185" rIns="335185" bIns="335185" anchor="ctr"/>
            <a:lstStyle/>
            <a:p>
              <a:endParaRPr lang="zh-CN" altLang="en-US"/>
            </a:p>
          </p:txBody>
        </p:sp>
        <p:pic>
          <p:nvPicPr>
            <p:cNvPr id="16" name="Picture 1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70" b="-2"/>
            <a:stretch>
              <a:fillRect/>
            </a:stretch>
          </p:blipFill>
          <p:spPr bwMode="auto">
            <a:xfrm>
              <a:off x="5805696" y="2223700"/>
              <a:ext cx="372695" cy="364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3500" y="2218638"/>
              <a:ext cx="354461" cy="354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任意多边形 4"/>
            <p:cNvSpPr/>
            <p:nvPr/>
          </p:nvSpPr>
          <p:spPr bwMode="auto">
            <a:xfrm>
              <a:off x="5057534" y="2262042"/>
              <a:ext cx="288291" cy="287834"/>
            </a:xfrm>
            <a:custGeom>
              <a:avLst/>
              <a:gdLst>
                <a:gd name="T0" fmla="*/ 133546 w 1000557"/>
                <a:gd name="T1" fmla="*/ 381623 h 1000557"/>
                <a:gd name="T2" fmla="*/ 385274 w 1000557"/>
                <a:gd name="T3" fmla="*/ 381623 h 1000557"/>
                <a:gd name="T4" fmla="*/ 385274 w 1000557"/>
                <a:gd name="T5" fmla="*/ 132282 h 1000557"/>
                <a:gd name="T6" fmla="*/ 622240 w 1000557"/>
                <a:gd name="T7" fmla="*/ 132282 h 1000557"/>
                <a:gd name="T8" fmla="*/ 622240 w 1000557"/>
                <a:gd name="T9" fmla="*/ 381623 h 1000557"/>
                <a:gd name="T10" fmla="*/ 873967 w 1000557"/>
                <a:gd name="T11" fmla="*/ 381623 h 1000557"/>
                <a:gd name="T12" fmla="*/ 873967 w 1000557"/>
                <a:gd name="T13" fmla="*/ 616345 h 1000557"/>
                <a:gd name="T14" fmla="*/ 622240 w 1000557"/>
                <a:gd name="T15" fmla="*/ 616345 h 1000557"/>
                <a:gd name="T16" fmla="*/ 622240 w 1000557"/>
                <a:gd name="T17" fmla="*/ 865687 h 1000557"/>
                <a:gd name="T18" fmla="*/ 385274 w 1000557"/>
                <a:gd name="T19" fmla="*/ 865687 h 1000557"/>
                <a:gd name="T20" fmla="*/ 385274 w 1000557"/>
                <a:gd name="T21" fmla="*/ 616345 h 1000557"/>
                <a:gd name="T22" fmla="*/ 133546 w 1000557"/>
                <a:gd name="T23" fmla="*/ 616345 h 1000557"/>
                <a:gd name="T24" fmla="*/ 133546 w 1000557"/>
                <a:gd name="T25" fmla="*/ 381623 h 10005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0557" h="1000557">
                  <a:moveTo>
                    <a:pt x="132624" y="382613"/>
                  </a:moveTo>
                  <a:lnTo>
                    <a:pt x="382613" y="382613"/>
                  </a:lnTo>
                  <a:lnTo>
                    <a:pt x="382613" y="132624"/>
                  </a:lnTo>
                  <a:lnTo>
                    <a:pt x="617944" y="132624"/>
                  </a:lnTo>
                  <a:lnTo>
                    <a:pt x="617944" y="382613"/>
                  </a:lnTo>
                  <a:lnTo>
                    <a:pt x="867933" y="382613"/>
                  </a:lnTo>
                  <a:lnTo>
                    <a:pt x="867933" y="617944"/>
                  </a:lnTo>
                  <a:lnTo>
                    <a:pt x="617944" y="617944"/>
                  </a:lnTo>
                  <a:lnTo>
                    <a:pt x="617944" y="867933"/>
                  </a:lnTo>
                  <a:lnTo>
                    <a:pt x="382613" y="867933"/>
                  </a:lnTo>
                  <a:lnTo>
                    <a:pt x="382613" y="617944"/>
                  </a:lnTo>
                  <a:lnTo>
                    <a:pt x="132624" y="617944"/>
                  </a:lnTo>
                  <a:lnTo>
                    <a:pt x="132624" y="38261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lIns="132624" tIns="382613" rIns="132624" bIns="382613" anchor="ctr"/>
            <a:lstStyle/>
            <a:p>
              <a:endParaRPr lang="zh-CN" altLang="en-US"/>
            </a:p>
          </p:txBody>
        </p:sp>
        <p:sp>
          <p:nvSpPr>
            <p:cNvPr id="29" name="任意多边形 7"/>
            <p:cNvSpPr/>
            <p:nvPr/>
          </p:nvSpPr>
          <p:spPr bwMode="auto">
            <a:xfrm>
              <a:off x="7092196" y="1939330"/>
              <a:ext cx="970157" cy="970157"/>
            </a:xfrm>
            <a:custGeom>
              <a:avLst/>
              <a:gdLst>
                <a:gd name="T0" fmla="*/ 0 w 1725099"/>
                <a:gd name="T1" fmla="*/ 864092 h 1725099"/>
                <a:gd name="T2" fmla="*/ 864092 w 1725099"/>
                <a:gd name="T3" fmla="*/ 0 h 1725099"/>
                <a:gd name="T4" fmla="*/ 1728186 w 1725099"/>
                <a:gd name="T5" fmla="*/ 864092 h 1725099"/>
                <a:gd name="T6" fmla="*/ 864092 w 1725099"/>
                <a:gd name="T7" fmla="*/ 1728180 h 1725099"/>
                <a:gd name="T8" fmla="*/ 0 w 1725099"/>
                <a:gd name="T9" fmla="*/ 864092 h 17250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25099" h="1725099">
                  <a:moveTo>
                    <a:pt x="0" y="862550"/>
                  </a:moveTo>
                  <a:cubicBezTo>
                    <a:pt x="0" y="386177"/>
                    <a:pt x="386177" y="0"/>
                    <a:pt x="862550" y="0"/>
                  </a:cubicBezTo>
                  <a:cubicBezTo>
                    <a:pt x="1338923" y="0"/>
                    <a:pt x="1725100" y="386177"/>
                    <a:pt x="1725100" y="862550"/>
                  </a:cubicBezTo>
                  <a:cubicBezTo>
                    <a:pt x="1725100" y="1338923"/>
                    <a:pt x="1338923" y="1725100"/>
                    <a:pt x="862550" y="1725100"/>
                  </a:cubicBezTo>
                  <a:cubicBezTo>
                    <a:pt x="386177" y="1725100"/>
                    <a:pt x="0" y="1338923"/>
                    <a:pt x="0" y="86255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335185" tIns="335185" rIns="335185" bIns="335185" anchor="ctr"/>
            <a:lstStyle/>
            <a:p>
              <a:endParaRPr lang="zh-CN" altLang="en-US"/>
            </a:p>
          </p:txBody>
        </p:sp>
        <p:sp>
          <p:nvSpPr>
            <p:cNvPr id="33" name="任意多边形 4"/>
            <p:cNvSpPr/>
            <p:nvPr/>
          </p:nvSpPr>
          <p:spPr bwMode="auto">
            <a:xfrm>
              <a:off x="6638582" y="2280045"/>
              <a:ext cx="288291" cy="287834"/>
            </a:xfrm>
            <a:custGeom>
              <a:avLst/>
              <a:gdLst>
                <a:gd name="T0" fmla="*/ 133546 w 1000557"/>
                <a:gd name="T1" fmla="*/ 381623 h 1000557"/>
                <a:gd name="T2" fmla="*/ 385274 w 1000557"/>
                <a:gd name="T3" fmla="*/ 381623 h 1000557"/>
                <a:gd name="T4" fmla="*/ 385274 w 1000557"/>
                <a:gd name="T5" fmla="*/ 132282 h 1000557"/>
                <a:gd name="T6" fmla="*/ 622240 w 1000557"/>
                <a:gd name="T7" fmla="*/ 132282 h 1000557"/>
                <a:gd name="T8" fmla="*/ 622240 w 1000557"/>
                <a:gd name="T9" fmla="*/ 381623 h 1000557"/>
                <a:gd name="T10" fmla="*/ 873967 w 1000557"/>
                <a:gd name="T11" fmla="*/ 381623 h 1000557"/>
                <a:gd name="T12" fmla="*/ 873967 w 1000557"/>
                <a:gd name="T13" fmla="*/ 616345 h 1000557"/>
                <a:gd name="T14" fmla="*/ 622240 w 1000557"/>
                <a:gd name="T15" fmla="*/ 616345 h 1000557"/>
                <a:gd name="T16" fmla="*/ 622240 w 1000557"/>
                <a:gd name="T17" fmla="*/ 865687 h 1000557"/>
                <a:gd name="T18" fmla="*/ 385274 w 1000557"/>
                <a:gd name="T19" fmla="*/ 865687 h 1000557"/>
                <a:gd name="T20" fmla="*/ 385274 w 1000557"/>
                <a:gd name="T21" fmla="*/ 616345 h 1000557"/>
                <a:gd name="T22" fmla="*/ 133546 w 1000557"/>
                <a:gd name="T23" fmla="*/ 616345 h 1000557"/>
                <a:gd name="T24" fmla="*/ 133546 w 1000557"/>
                <a:gd name="T25" fmla="*/ 381623 h 10005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0557" h="1000557">
                  <a:moveTo>
                    <a:pt x="132624" y="382613"/>
                  </a:moveTo>
                  <a:lnTo>
                    <a:pt x="382613" y="382613"/>
                  </a:lnTo>
                  <a:lnTo>
                    <a:pt x="382613" y="132624"/>
                  </a:lnTo>
                  <a:lnTo>
                    <a:pt x="617944" y="132624"/>
                  </a:lnTo>
                  <a:lnTo>
                    <a:pt x="617944" y="382613"/>
                  </a:lnTo>
                  <a:lnTo>
                    <a:pt x="867933" y="382613"/>
                  </a:lnTo>
                  <a:lnTo>
                    <a:pt x="867933" y="617944"/>
                  </a:lnTo>
                  <a:lnTo>
                    <a:pt x="617944" y="617944"/>
                  </a:lnTo>
                  <a:lnTo>
                    <a:pt x="617944" y="867933"/>
                  </a:lnTo>
                  <a:lnTo>
                    <a:pt x="382613" y="867933"/>
                  </a:lnTo>
                  <a:lnTo>
                    <a:pt x="382613" y="617944"/>
                  </a:lnTo>
                  <a:lnTo>
                    <a:pt x="132624" y="617944"/>
                  </a:lnTo>
                  <a:lnTo>
                    <a:pt x="132624" y="38261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lIns="132624" tIns="382613" rIns="132624" bIns="382613" anchor="ctr"/>
            <a:lstStyle/>
            <a:p>
              <a:endParaRPr lang="zh-CN" altLang="en-US"/>
            </a:p>
          </p:txBody>
        </p:sp>
        <p:sp>
          <p:nvSpPr>
            <p:cNvPr id="35" name="AutoShape 28"/>
            <p:cNvSpPr/>
            <p:nvPr/>
          </p:nvSpPr>
          <p:spPr bwMode="auto">
            <a:xfrm>
              <a:off x="2636905" y="2208580"/>
              <a:ext cx="374576" cy="37457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9450"/>
                  </a:moveTo>
                  <a:cubicBezTo>
                    <a:pt x="20249" y="9823"/>
                    <a:pt x="19947" y="10124"/>
                    <a:pt x="19575" y="10124"/>
                  </a:cubicBezTo>
                  <a:lnTo>
                    <a:pt x="18324" y="10124"/>
                  </a:lnTo>
                  <a:lnTo>
                    <a:pt x="15624" y="5400"/>
                  </a:lnTo>
                  <a:lnTo>
                    <a:pt x="17549" y="5400"/>
                  </a:lnTo>
                  <a:cubicBezTo>
                    <a:pt x="17762" y="5400"/>
                    <a:pt x="17962" y="5500"/>
                    <a:pt x="18089" y="5670"/>
                  </a:cubicBezTo>
                  <a:lnTo>
                    <a:pt x="20114" y="8370"/>
                  </a:lnTo>
                  <a:cubicBezTo>
                    <a:pt x="20202" y="8486"/>
                    <a:pt x="20249" y="8628"/>
                    <a:pt x="20249" y="8774"/>
                  </a:cubicBezTo>
                  <a:cubicBezTo>
                    <a:pt x="20249" y="8774"/>
                    <a:pt x="20249" y="9450"/>
                    <a:pt x="20249" y="9450"/>
                  </a:cubicBezTo>
                  <a:close/>
                  <a:moveTo>
                    <a:pt x="18224" y="20249"/>
                  </a:moveTo>
                  <a:lnTo>
                    <a:pt x="14174" y="20249"/>
                  </a:lnTo>
                  <a:lnTo>
                    <a:pt x="14174" y="13500"/>
                  </a:lnTo>
                  <a:cubicBezTo>
                    <a:pt x="14174" y="13126"/>
                    <a:pt x="13872" y="12825"/>
                    <a:pt x="13499" y="12825"/>
                  </a:cubicBezTo>
                  <a:lnTo>
                    <a:pt x="8437" y="12825"/>
                  </a:lnTo>
                  <a:cubicBezTo>
                    <a:pt x="8064" y="12825"/>
                    <a:pt x="7762" y="13126"/>
                    <a:pt x="7762" y="13500"/>
                  </a:cubicBezTo>
                  <a:lnTo>
                    <a:pt x="7762" y="20249"/>
                  </a:lnTo>
                  <a:lnTo>
                    <a:pt x="3374" y="20249"/>
                  </a:lnTo>
                  <a:lnTo>
                    <a:pt x="3374" y="11475"/>
                  </a:lnTo>
                  <a:lnTo>
                    <a:pt x="18224" y="11475"/>
                  </a:lnTo>
                  <a:cubicBezTo>
                    <a:pt x="18224" y="11475"/>
                    <a:pt x="18224" y="20249"/>
                    <a:pt x="18224" y="20249"/>
                  </a:cubicBezTo>
                  <a:close/>
                  <a:moveTo>
                    <a:pt x="13499" y="20249"/>
                  </a:moveTo>
                  <a:lnTo>
                    <a:pt x="8437" y="20249"/>
                  </a:lnTo>
                  <a:lnTo>
                    <a:pt x="8437" y="13500"/>
                  </a:lnTo>
                  <a:lnTo>
                    <a:pt x="13499" y="13500"/>
                  </a:lnTo>
                  <a:cubicBezTo>
                    <a:pt x="13499" y="13500"/>
                    <a:pt x="13499" y="20249"/>
                    <a:pt x="13499" y="20249"/>
                  </a:cubicBezTo>
                  <a:close/>
                  <a:moveTo>
                    <a:pt x="1349" y="9450"/>
                  </a:moveTo>
                  <a:lnTo>
                    <a:pt x="1349" y="8774"/>
                  </a:lnTo>
                  <a:cubicBezTo>
                    <a:pt x="1349" y="8628"/>
                    <a:pt x="1397" y="8486"/>
                    <a:pt x="1485" y="8370"/>
                  </a:cubicBezTo>
                  <a:lnTo>
                    <a:pt x="3510" y="5670"/>
                  </a:lnTo>
                  <a:cubicBezTo>
                    <a:pt x="3637" y="5500"/>
                    <a:pt x="3837" y="5400"/>
                    <a:pt x="4049" y="5400"/>
                  </a:cubicBezTo>
                  <a:lnTo>
                    <a:pt x="5975" y="5400"/>
                  </a:lnTo>
                  <a:lnTo>
                    <a:pt x="3275" y="10124"/>
                  </a:lnTo>
                  <a:lnTo>
                    <a:pt x="2024" y="10124"/>
                  </a:lnTo>
                  <a:cubicBezTo>
                    <a:pt x="1652" y="10124"/>
                    <a:pt x="1349" y="9823"/>
                    <a:pt x="1349" y="9450"/>
                  </a:cubicBezTo>
                  <a:moveTo>
                    <a:pt x="13369" y="5400"/>
                  </a:moveTo>
                  <a:lnTo>
                    <a:pt x="14846" y="5400"/>
                  </a:lnTo>
                  <a:lnTo>
                    <a:pt x="17546" y="10124"/>
                  </a:lnTo>
                  <a:lnTo>
                    <a:pt x="14719" y="10124"/>
                  </a:lnTo>
                  <a:cubicBezTo>
                    <a:pt x="14719" y="10124"/>
                    <a:pt x="13369" y="5400"/>
                    <a:pt x="13369" y="5400"/>
                  </a:cubicBezTo>
                  <a:close/>
                  <a:moveTo>
                    <a:pt x="11137" y="5400"/>
                  </a:moveTo>
                  <a:lnTo>
                    <a:pt x="12666" y="5400"/>
                  </a:lnTo>
                  <a:lnTo>
                    <a:pt x="14016" y="10124"/>
                  </a:lnTo>
                  <a:lnTo>
                    <a:pt x="11137" y="10124"/>
                  </a:lnTo>
                  <a:cubicBezTo>
                    <a:pt x="11137" y="10124"/>
                    <a:pt x="11137" y="5400"/>
                    <a:pt x="11137" y="5400"/>
                  </a:cubicBezTo>
                  <a:close/>
                  <a:moveTo>
                    <a:pt x="8932" y="5400"/>
                  </a:moveTo>
                  <a:lnTo>
                    <a:pt x="10462" y="5400"/>
                  </a:lnTo>
                  <a:lnTo>
                    <a:pt x="10462" y="10124"/>
                  </a:lnTo>
                  <a:lnTo>
                    <a:pt x="7582" y="10124"/>
                  </a:lnTo>
                  <a:cubicBezTo>
                    <a:pt x="7582" y="10124"/>
                    <a:pt x="8932" y="5400"/>
                    <a:pt x="8932" y="5400"/>
                  </a:cubicBezTo>
                  <a:close/>
                  <a:moveTo>
                    <a:pt x="6880" y="10124"/>
                  </a:moveTo>
                  <a:lnTo>
                    <a:pt x="4052" y="10124"/>
                  </a:lnTo>
                  <a:lnTo>
                    <a:pt x="6752" y="5400"/>
                  </a:lnTo>
                  <a:lnTo>
                    <a:pt x="8230" y="5400"/>
                  </a:lnTo>
                  <a:cubicBezTo>
                    <a:pt x="8230" y="5400"/>
                    <a:pt x="6880" y="10124"/>
                    <a:pt x="6880" y="10124"/>
                  </a:cubicBezTo>
                  <a:close/>
                  <a:moveTo>
                    <a:pt x="17549" y="1350"/>
                  </a:moveTo>
                  <a:lnTo>
                    <a:pt x="17549" y="4050"/>
                  </a:lnTo>
                  <a:lnTo>
                    <a:pt x="4049" y="4050"/>
                  </a:lnTo>
                  <a:lnTo>
                    <a:pt x="4049" y="1350"/>
                  </a:lnTo>
                  <a:cubicBezTo>
                    <a:pt x="4049" y="1350"/>
                    <a:pt x="17549" y="1350"/>
                    <a:pt x="17549" y="1350"/>
                  </a:cubicBezTo>
                  <a:close/>
                  <a:moveTo>
                    <a:pt x="21194" y="7560"/>
                  </a:moveTo>
                  <a:lnTo>
                    <a:pt x="19170" y="4861"/>
                  </a:lnTo>
                  <a:cubicBezTo>
                    <a:pt x="19091" y="4755"/>
                    <a:pt x="18997" y="4663"/>
                    <a:pt x="18899" y="4576"/>
                  </a:cubicBezTo>
                  <a:lnTo>
                    <a:pt x="18899" y="1350"/>
                  </a:lnTo>
                  <a:cubicBezTo>
                    <a:pt x="18899" y="605"/>
                    <a:pt x="18295" y="0"/>
                    <a:pt x="17549" y="0"/>
                  </a:cubicBezTo>
                  <a:lnTo>
                    <a:pt x="4049" y="0"/>
                  </a:lnTo>
                  <a:cubicBezTo>
                    <a:pt x="3304" y="0"/>
                    <a:pt x="2699" y="605"/>
                    <a:pt x="2699" y="1350"/>
                  </a:cubicBezTo>
                  <a:lnTo>
                    <a:pt x="2699" y="4576"/>
                  </a:lnTo>
                  <a:cubicBezTo>
                    <a:pt x="2602" y="4663"/>
                    <a:pt x="2508" y="4754"/>
                    <a:pt x="2430" y="4860"/>
                  </a:cubicBezTo>
                  <a:lnTo>
                    <a:pt x="406" y="7559"/>
                  </a:lnTo>
                  <a:cubicBezTo>
                    <a:pt x="143" y="7907"/>
                    <a:pt x="0" y="8338"/>
                    <a:pt x="0" y="8774"/>
                  </a:cubicBezTo>
                  <a:lnTo>
                    <a:pt x="0" y="9450"/>
                  </a:lnTo>
                  <a:cubicBezTo>
                    <a:pt x="0" y="10566"/>
                    <a:pt x="908" y="11475"/>
                    <a:pt x="2024" y="11475"/>
                  </a:cubicBezTo>
                  <a:lnTo>
                    <a:pt x="2024" y="20249"/>
                  </a:lnTo>
                  <a:cubicBezTo>
                    <a:pt x="2024" y="20994"/>
                    <a:pt x="2629" y="21599"/>
                    <a:pt x="3374" y="21599"/>
                  </a:cubicBezTo>
                  <a:lnTo>
                    <a:pt x="18224" y="21599"/>
                  </a:lnTo>
                  <a:cubicBezTo>
                    <a:pt x="18970" y="21599"/>
                    <a:pt x="19575" y="20994"/>
                    <a:pt x="19575" y="20249"/>
                  </a:cubicBezTo>
                  <a:lnTo>
                    <a:pt x="19575" y="11475"/>
                  </a:lnTo>
                  <a:cubicBezTo>
                    <a:pt x="20691" y="11475"/>
                    <a:pt x="21600" y="10566"/>
                    <a:pt x="21600" y="9450"/>
                  </a:cubicBezTo>
                  <a:lnTo>
                    <a:pt x="21600" y="8774"/>
                  </a:lnTo>
                  <a:cubicBezTo>
                    <a:pt x="21600" y="8338"/>
                    <a:pt x="21456" y="7907"/>
                    <a:pt x="21194" y="756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50800" tIns="50800" rIns="50800" bIns="5080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7594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15189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72847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30441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88036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3456305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403225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4608830" algn="l" defTabSz="115189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</a:endParaRPr>
            </a:p>
          </p:txBody>
        </p:sp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749" y="2251195"/>
              <a:ext cx="319824" cy="306448"/>
            </a:xfrm>
            <a:prstGeom prst="rect">
              <a:avLst/>
            </a:prstGeom>
          </p:spPr>
        </p:pic>
        <p:grpSp>
          <p:nvGrpSpPr>
            <p:cNvPr id="37" name="Group 119"/>
            <p:cNvGrpSpPr/>
            <p:nvPr/>
          </p:nvGrpSpPr>
          <p:grpSpPr>
            <a:xfrm>
              <a:off x="7385631" y="2222727"/>
              <a:ext cx="383326" cy="367355"/>
              <a:chOff x="1383030" y="3486162"/>
              <a:chExt cx="381000" cy="365126"/>
            </a:xfrm>
            <a:solidFill>
              <a:schemeClr val="bg1"/>
            </a:solidFill>
          </p:grpSpPr>
          <p:sp>
            <p:nvSpPr>
              <p:cNvPr id="38" name="Freeform 16"/>
              <p:cNvSpPr/>
              <p:nvPr/>
            </p:nvSpPr>
            <p:spPr bwMode="auto">
              <a:xfrm>
                <a:off x="1444334" y="3643325"/>
                <a:ext cx="146050" cy="207963"/>
              </a:xfrm>
              <a:custGeom>
                <a:avLst/>
                <a:gdLst/>
                <a:ahLst/>
                <a:cxnLst>
                  <a:cxn ang="0">
                    <a:pos x="125" y="101"/>
                  </a:cxn>
                  <a:cxn ang="0">
                    <a:pos x="125" y="231"/>
                  </a:cxn>
                  <a:cxn ang="0">
                    <a:pos x="125" y="231"/>
                  </a:cxn>
                  <a:cxn ang="0">
                    <a:pos x="124" y="237"/>
                  </a:cxn>
                  <a:cxn ang="0">
                    <a:pos x="122" y="243"/>
                  </a:cxn>
                  <a:cxn ang="0">
                    <a:pos x="119" y="248"/>
                  </a:cxn>
                  <a:cxn ang="0">
                    <a:pos x="115" y="253"/>
                  </a:cxn>
                  <a:cxn ang="0">
                    <a:pos x="110" y="257"/>
                  </a:cxn>
                  <a:cxn ang="0">
                    <a:pos x="105" y="260"/>
                  </a:cxn>
                  <a:cxn ang="0">
                    <a:pos x="99" y="262"/>
                  </a:cxn>
                  <a:cxn ang="0">
                    <a:pos x="93" y="263"/>
                  </a:cxn>
                  <a:cxn ang="0">
                    <a:pos x="93" y="263"/>
                  </a:cxn>
                  <a:cxn ang="0">
                    <a:pos x="93" y="263"/>
                  </a:cxn>
                  <a:cxn ang="0">
                    <a:pos x="87" y="262"/>
                  </a:cxn>
                  <a:cxn ang="0">
                    <a:pos x="80" y="260"/>
                  </a:cxn>
                  <a:cxn ang="0">
                    <a:pos x="74" y="257"/>
                  </a:cxn>
                  <a:cxn ang="0">
                    <a:pos x="69" y="253"/>
                  </a:cxn>
                  <a:cxn ang="0">
                    <a:pos x="66" y="248"/>
                  </a:cxn>
                  <a:cxn ang="0">
                    <a:pos x="63" y="243"/>
                  </a:cxn>
                  <a:cxn ang="0">
                    <a:pos x="61" y="237"/>
                  </a:cxn>
                  <a:cxn ang="0">
                    <a:pos x="61" y="231"/>
                  </a:cxn>
                  <a:cxn ang="0">
                    <a:pos x="61" y="101"/>
                  </a:cxn>
                  <a:cxn ang="0">
                    <a:pos x="16" y="101"/>
                  </a:cxn>
                  <a:cxn ang="0">
                    <a:pos x="16" y="101"/>
                  </a:cxn>
                  <a:cxn ang="0">
                    <a:pos x="10" y="100"/>
                  </a:cxn>
                  <a:cxn ang="0">
                    <a:pos x="5" y="99"/>
                  </a:cxn>
                  <a:cxn ang="0">
                    <a:pos x="1" y="95"/>
                  </a:cxn>
                  <a:cxn ang="0">
                    <a:pos x="0" y="91"/>
                  </a:cxn>
                  <a:cxn ang="0">
                    <a:pos x="0" y="87"/>
                  </a:cxn>
                  <a:cxn ang="0">
                    <a:pos x="0" y="82"/>
                  </a:cxn>
                  <a:cxn ang="0">
                    <a:pos x="3" y="77"/>
                  </a:cxn>
                  <a:cxn ang="0">
                    <a:pos x="7" y="73"/>
                  </a:cxn>
                  <a:cxn ang="0">
                    <a:pos x="69" y="11"/>
                  </a:cxn>
                  <a:cxn ang="0">
                    <a:pos x="69" y="11"/>
                  </a:cxn>
                  <a:cxn ang="0">
                    <a:pos x="75" y="6"/>
                  </a:cxn>
                  <a:cxn ang="0">
                    <a:pos x="80" y="2"/>
                  </a:cxn>
                  <a:cxn ang="0">
                    <a:pos x="87" y="0"/>
                  </a:cxn>
                  <a:cxn ang="0">
                    <a:pos x="93" y="0"/>
                  </a:cxn>
                  <a:cxn ang="0">
                    <a:pos x="98" y="0"/>
                  </a:cxn>
                  <a:cxn ang="0">
                    <a:pos x="104" y="2"/>
                  </a:cxn>
                  <a:cxn ang="0">
                    <a:pos x="110" y="6"/>
                  </a:cxn>
                  <a:cxn ang="0">
                    <a:pos x="115" y="11"/>
                  </a:cxn>
                  <a:cxn ang="0">
                    <a:pos x="178" y="73"/>
                  </a:cxn>
                  <a:cxn ang="0">
                    <a:pos x="178" y="73"/>
                  </a:cxn>
                  <a:cxn ang="0">
                    <a:pos x="182" y="77"/>
                  </a:cxn>
                  <a:cxn ang="0">
                    <a:pos x="184" y="82"/>
                  </a:cxn>
                  <a:cxn ang="0">
                    <a:pos x="184" y="86"/>
                  </a:cxn>
                  <a:cxn ang="0">
                    <a:pos x="184" y="91"/>
                  </a:cxn>
                  <a:cxn ang="0">
                    <a:pos x="182" y="95"/>
                  </a:cxn>
                  <a:cxn ang="0">
                    <a:pos x="178" y="97"/>
                  </a:cxn>
                  <a:cxn ang="0">
                    <a:pos x="173" y="100"/>
                  </a:cxn>
                  <a:cxn ang="0">
                    <a:pos x="166" y="101"/>
                  </a:cxn>
                  <a:cxn ang="0">
                    <a:pos x="125" y="101"/>
                  </a:cxn>
                </a:cxnLst>
                <a:rect l="0" t="0" r="r" b="b"/>
                <a:pathLst>
                  <a:path w="184" h="263">
                    <a:moveTo>
                      <a:pt x="125" y="101"/>
                    </a:moveTo>
                    <a:lnTo>
                      <a:pt x="125" y="231"/>
                    </a:lnTo>
                    <a:lnTo>
                      <a:pt x="125" y="231"/>
                    </a:lnTo>
                    <a:lnTo>
                      <a:pt x="124" y="237"/>
                    </a:lnTo>
                    <a:lnTo>
                      <a:pt x="122" y="243"/>
                    </a:lnTo>
                    <a:lnTo>
                      <a:pt x="119" y="248"/>
                    </a:lnTo>
                    <a:lnTo>
                      <a:pt x="115" y="253"/>
                    </a:lnTo>
                    <a:lnTo>
                      <a:pt x="110" y="257"/>
                    </a:lnTo>
                    <a:lnTo>
                      <a:pt x="105" y="260"/>
                    </a:lnTo>
                    <a:lnTo>
                      <a:pt x="99" y="262"/>
                    </a:lnTo>
                    <a:lnTo>
                      <a:pt x="93" y="263"/>
                    </a:lnTo>
                    <a:lnTo>
                      <a:pt x="93" y="263"/>
                    </a:lnTo>
                    <a:lnTo>
                      <a:pt x="93" y="263"/>
                    </a:lnTo>
                    <a:lnTo>
                      <a:pt x="87" y="262"/>
                    </a:lnTo>
                    <a:lnTo>
                      <a:pt x="80" y="260"/>
                    </a:lnTo>
                    <a:lnTo>
                      <a:pt x="74" y="257"/>
                    </a:lnTo>
                    <a:lnTo>
                      <a:pt x="69" y="253"/>
                    </a:lnTo>
                    <a:lnTo>
                      <a:pt x="66" y="248"/>
                    </a:lnTo>
                    <a:lnTo>
                      <a:pt x="63" y="243"/>
                    </a:lnTo>
                    <a:lnTo>
                      <a:pt x="61" y="237"/>
                    </a:lnTo>
                    <a:lnTo>
                      <a:pt x="61" y="231"/>
                    </a:lnTo>
                    <a:lnTo>
                      <a:pt x="61" y="101"/>
                    </a:lnTo>
                    <a:lnTo>
                      <a:pt x="16" y="101"/>
                    </a:lnTo>
                    <a:lnTo>
                      <a:pt x="16" y="101"/>
                    </a:lnTo>
                    <a:lnTo>
                      <a:pt x="10" y="100"/>
                    </a:lnTo>
                    <a:lnTo>
                      <a:pt x="5" y="99"/>
                    </a:lnTo>
                    <a:lnTo>
                      <a:pt x="1" y="95"/>
                    </a:lnTo>
                    <a:lnTo>
                      <a:pt x="0" y="91"/>
                    </a:lnTo>
                    <a:lnTo>
                      <a:pt x="0" y="87"/>
                    </a:lnTo>
                    <a:lnTo>
                      <a:pt x="0" y="82"/>
                    </a:lnTo>
                    <a:lnTo>
                      <a:pt x="3" y="77"/>
                    </a:lnTo>
                    <a:lnTo>
                      <a:pt x="7" y="73"/>
                    </a:lnTo>
                    <a:lnTo>
                      <a:pt x="69" y="11"/>
                    </a:lnTo>
                    <a:lnTo>
                      <a:pt x="69" y="11"/>
                    </a:lnTo>
                    <a:lnTo>
                      <a:pt x="75" y="6"/>
                    </a:lnTo>
                    <a:lnTo>
                      <a:pt x="80" y="2"/>
                    </a:lnTo>
                    <a:lnTo>
                      <a:pt x="87" y="0"/>
                    </a:lnTo>
                    <a:lnTo>
                      <a:pt x="93" y="0"/>
                    </a:lnTo>
                    <a:lnTo>
                      <a:pt x="98" y="0"/>
                    </a:lnTo>
                    <a:lnTo>
                      <a:pt x="104" y="2"/>
                    </a:lnTo>
                    <a:lnTo>
                      <a:pt x="110" y="6"/>
                    </a:lnTo>
                    <a:lnTo>
                      <a:pt x="115" y="11"/>
                    </a:lnTo>
                    <a:lnTo>
                      <a:pt x="178" y="73"/>
                    </a:lnTo>
                    <a:lnTo>
                      <a:pt x="178" y="73"/>
                    </a:lnTo>
                    <a:lnTo>
                      <a:pt x="182" y="77"/>
                    </a:lnTo>
                    <a:lnTo>
                      <a:pt x="184" y="82"/>
                    </a:lnTo>
                    <a:lnTo>
                      <a:pt x="184" y="86"/>
                    </a:lnTo>
                    <a:lnTo>
                      <a:pt x="184" y="91"/>
                    </a:lnTo>
                    <a:lnTo>
                      <a:pt x="182" y="95"/>
                    </a:lnTo>
                    <a:lnTo>
                      <a:pt x="178" y="97"/>
                    </a:lnTo>
                    <a:lnTo>
                      <a:pt x="173" y="100"/>
                    </a:lnTo>
                    <a:lnTo>
                      <a:pt x="166" y="101"/>
                    </a:lnTo>
                    <a:lnTo>
                      <a:pt x="125" y="10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lIns="121920" tIns="60960" rIns="121920" bIns="60960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57594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115189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72847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230441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880360" algn="l" defTabSz="115189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3456305" algn="l" defTabSz="115189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4032250" algn="l" defTabSz="115189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4608830" algn="l" defTabSz="115189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39" name="Freeform 17"/>
              <p:cNvSpPr/>
              <p:nvPr/>
            </p:nvSpPr>
            <p:spPr bwMode="auto">
              <a:xfrm>
                <a:off x="1383030" y="3486162"/>
                <a:ext cx="381000" cy="266700"/>
              </a:xfrm>
              <a:custGeom>
                <a:avLst/>
                <a:gdLst/>
                <a:ahLst/>
                <a:cxnLst>
                  <a:cxn ang="0">
                    <a:pos x="392" y="125"/>
                  </a:cxn>
                  <a:cxn ang="0">
                    <a:pos x="420" y="136"/>
                  </a:cxn>
                  <a:cxn ang="0">
                    <a:pos x="445" y="153"/>
                  </a:cxn>
                  <a:cxn ang="0">
                    <a:pos x="463" y="175"/>
                  </a:cxn>
                  <a:cxn ang="0">
                    <a:pos x="476" y="200"/>
                  </a:cxn>
                  <a:cxn ang="0">
                    <a:pos x="480" y="227"/>
                  </a:cxn>
                  <a:cxn ang="0">
                    <a:pos x="480" y="237"/>
                  </a:cxn>
                  <a:cxn ang="0">
                    <a:pos x="472" y="264"/>
                  </a:cxn>
                  <a:cxn ang="0">
                    <a:pos x="457" y="289"/>
                  </a:cxn>
                  <a:cxn ang="0">
                    <a:pos x="435" y="310"/>
                  </a:cxn>
                  <a:cxn ang="0">
                    <a:pos x="408" y="325"/>
                  </a:cxn>
                  <a:cxn ang="0">
                    <a:pos x="376" y="334"/>
                  </a:cxn>
                  <a:cxn ang="0">
                    <a:pos x="376" y="220"/>
                  </a:cxn>
                  <a:cxn ang="0">
                    <a:pos x="362" y="195"/>
                  </a:cxn>
                  <a:cxn ang="0">
                    <a:pos x="347" y="185"/>
                  </a:cxn>
                  <a:cxn ang="0">
                    <a:pos x="329" y="182"/>
                  </a:cxn>
                  <a:cxn ang="0">
                    <a:pos x="301" y="190"/>
                  </a:cxn>
                  <a:cxn ang="0">
                    <a:pos x="288" y="203"/>
                  </a:cxn>
                  <a:cxn ang="0">
                    <a:pos x="280" y="230"/>
                  </a:cxn>
                  <a:cxn ang="0">
                    <a:pos x="210" y="315"/>
                  </a:cxn>
                  <a:cxn ang="0">
                    <a:pos x="246" y="313"/>
                  </a:cxn>
                  <a:cxn ang="0">
                    <a:pos x="259" y="306"/>
                  </a:cxn>
                  <a:cxn ang="0">
                    <a:pos x="268" y="295"/>
                  </a:cxn>
                  <a:cxn ang="0">
                    <a:pos x="268" y="277"/>
                  </a:cxn>
                  <a:cxn ang="0">
                    <a:pos x="258" y="259"/>
                  </a:cxn>
                  <a:cxn ang="0">
                    <a:pos x="188" y="190"/>
                  </a:cxn>
                  <a:cxn ang="0">
                    <a:pos x="162" y="182"/>
                  </a:cxn>
                  <a:cxn ang="0">
                    <a:pos x="143" y="185"/>
                  </a:cxn>
                  <a:cxn ang="0">
                    <a:pos x="65" y="259"/>
                  </a:cxn>
                  <a:cxn ang="0">
                    <a:pos x="54" y="278"/>
                  </a:cxn>
                  <a:cxn ang="0">
                    <a:pos x="54" y="295"/>
                  </a:cxn>
                  <a:cxn ang="0">
                    <a:pos x="59" y="304"/>
                  </a:cxn>
                  <a:cxn ang="0">
                    <a:pos x="67" y="310"/>
                  </a:cxn>
                  <a:cxn ang="0">
                    <a:pos x="114" y="315"/>
                  </a:cxn>
                  <a:cxn ang="0">
                    <a:pos x="101" y="334"/>
                  </a:cxn>
                  <a:cxn ang="0">
                    <a:pos x="69" y="324"/>
                  </a:cxn>
                  <a:cxn ang="0">
                    <a:pos x="41" y="306"/>
                  </a:cxn>
                  <a:cxn ang="0">
                    <a:pos x="20" y="284"/>
                  </a:cxn>
                  <a:cxn ang="0">
                    <a:pos x="5" y="257"/>
                  </a:cxn>
                  <a:cxn ang="0">
                    <a:pos x="0" y="227"/>
                  </a:cxn>
                  <a:cxn ang="0">
                    <a:pos x="1" y="219"/>
                  </a:cxn>
                  <a:cxn ang="0">
                    <a:pos x="7" y="191"/>
                  </a:cxn>
                  <a:cxn ang="0">
                    <a:pos x="22" y="167"/>
                  </a:cxn>
                  <a:cxn ang="0">
                    <a:pos x="43" y="147"/>
                  </a:cxn>
                  <a:cxn ang="0">
                    <a:pos x="69" y="132"/>
                  </a:cxn>
                  <a:cxn ang="0">
                    <a:pos x="99" y="122"/>
                  </a:cxn>
                  <a:cxn ang="0">
                    <a:pos x="99" y="118"/>
                  </a:cxn>
                  <a:cxn ang="0">
                    <a:pos x="105" y="84"/>
                  </a:cxn>
                  <a:cxn ang="0">
                    <a:pos x="123" y="53"/>
                  </a:cxn>
                  <a:cxn ang="0">
                    <a:pos x="151" y="27"/>
                  </a:cxn>
                  <a:cxn ang="0">
                    <a:pos x="185" y="10"/>
                  </a:cxn>
                  <a:cxn ang="0">
                    <a:pos x="226" y="1"/>
                  </a:cxn>
                  <a:cxn ang="0">
                    <a:pos x="255" y="1"/>
                  </a:cxn>
                  <a:cxn ang="0">
                    <a:pos x="295" y="10"/>
                  </a:cxn>
                  <a:cxn ang="0">
                    <a:pos x="330" y="27"/>
                  </a:cxn>
                  <a:cxn ang="0">
                    <a:pos x="357" y="53"/>
                  </a:cxn>
                  <a:cxn ang="0">
                    <a:pos x="374" y="84"/>
                  </a:cxn>
                  <a:cxn ang="0">
                    <a:pos x="381" y="118"/>
                  </a:cxn>
                  <a:cxn ang="0">
                    <a:pos x="381" y="122"/>
                  </a:cxn>
                </a:cxnLst>
                <a:rect l="0" t="0" r="r" b="b"/>
                <a:pathLst>
                  <a:path w="480" h="336">
                    <a:moveTo>
                      <a:pt x="381" y="122"/>
                    </a:moveTo>
                    <a:lnTo>
                      <a:pt x="381" y="122"/>
                    </a:lnTo>
                    <a:lnTo>
                      <a:pt x="392" y="125"/>
                    </a:lnTo>
                    <a:lnTo>
                      <a:pt x="402" y="127"/>
                    </a:lnTo>
                    <a:lnTo>
                      <a:pt x="412" y="132"/>
                    </a:lnTo>
                    <a:lnTo>
                      <a:pt x="420" y="136"/>
                    </a:lnTo>
                    <a:lnTo>
                      <a:pt x="429" y="141"/>
                    </a:lnTo>
                    <a:lnTo>
                      <a:pt x="438" y="147"/>
                    </a:lnTo>
                    <a:lnTo>
                      <a:pt x="445" y="153"/>
                    </a:lnTo>
                    <a:lnTo>
                      <a:pt x="451" y="161"/>
                    </a:lnTo>
                    <a:lnTo>
                      <a:pt x="457" y="167"/>
                    </a:lnTo>
                    <a:lnTo>
                      <a:pt x="463" y="175"/>
                    </a:lnTo>
                    <a:lnTo>
                      <a:pt x="468" y="183"/>
                    </a:lnTo>
                    <a:lnTo>
                      <a:pt x="472" y="191"/>
                    </a:lnTo>
                    <a:lnTo>
                      <a:pt x="476" y="200"/>
                    </a:lnTo>
                    <a:lnTo>
                      <a:pt x="478" y="209"/>
                    </a:lnTo>
                    <a:lnTo>
                      <a:pt x="480" y="219"/>
                    </a:lnTo>
                    <a:lnTo>
                      <a:pt x="480" y="227"/>
                    </a:lnTo>
                    <a:lnTo>
                      <a:pt x="480" y="227"/>
                    </a:lnTo>
                    <a:lnTo>
                      <a:pt x="480" y="227"/>
                    </a:lnTo>
                    <a:lnTo>
                      <a:pt x="480" y="237"/>
                    </a:lnTo>
                    <a:lnTo>
                      <a:pt x="478" y="247"/>
                    </a:lnTo>
                    <a:lnTo>
                      <a:pt x="476" y="256"/>
                    </a:lnTo>
                    <a:lnTo>
                      <a:pt x="472" y="264"/>
                    </a:lnTo>
                    <a:lnTo>
                      <a:pt x="467" y="273"/>
                    </a:lnTo>
                    <a:lnTo>
                      <a:pt x="462" y="282"/>
                    </a:lnTo>
                    <a:lnTo>
                      <a:pt x="457" y="289"/>
                    </a:lnTo>
                    <a:lnTo>
                      <a:pt x="450" y="297"/>
                    </a:lnTo>
                    <a:lnTo>
                      <a:pt x="442" y="304"/>
                    </a:lnTo>
                    <a:lnTo>
                      <a:pt x="435" y="310"/>
                    </a:lnTo>
                    <a:lnTo>
                      <a:pt x="426" y="315"/>
                    </a:lnTo>
                    <a:lnTo>
                      <a:pt x="418" y="320"/>
                    </a:lnTo>
                    <a:lnTo>
                      <a:pt x="408" y="325"/>
                    </a:lnTo>
                    <a:lnTo>
                      <a:pt x="398" y="329"/>
                    </a:lnTo>
                    <a:lnTo>
                      <a:pt x="387" y="331"/>
                    </a:lnTo>
                    <a:lnTo>
                      <a:pt x="376" y="334"/>
                    </a:lnTo>
                    <a:lnTo>
                      <a:pt x="376" y="230"/>
                    </a:lnTo>
                    <a:lnTo>
                      <a:pt x="376" y="230"/>
                    </a:lnTo>
                    <a:lnTo>
                      <a:pt x="376" y="220"/>
                    </a:lnTo>
                    <a:lnTo>
                      <a:pt x="372" y="211"/>
                    </a:lnTo>
                    <a:lnTo>
                      <a:pt x="368" y="203"/>
                    </a:lnTo>
                    <a:lnTo>
                      <a:pt x="362" y="195"/>
                    </a:lnTo>
                    <a:lnTo>
                      <a:pt x="362" y="195"/>
                    </a:lnTo>
                    <a:lnTo>
                      <a:pt x="355" y="190"/>
                    </a:lnTo>
                    <a:lnTo>
                      <a:pt x="347" y="185"/>
                    </a:lnTo>
                    <a:lnTo>
                      <a:pt x="337" y="183"/>
                    </a:lnTo>
                    <a:lnTo>
                      <a:pt x="329" y="182"/>
                    </a:lnTo>
                    <a:lnTo>
                      <a:pt x="329" y="182"/>
                    </a:lnTo>
                    <a:lnTo>
                      <a:pt x="319" y="183"/>
                    </a:lnTo>
                    <a:lnTo>
                      <a:pt x="309" y="185"/>
                    </a:lnTo>
                    <a:lnTo>
                      <a:pt x="301" y="190"/>
                    </a:lnTo>
                    <a:lnTo>
                      <a:pt x="294" y="195"/>
                    </a:lnTo>
                    <a:lnTo>
                      <a:pt x="294" y="195"/>
                    </a:lnTo>
                    <a:lnTo>
                      <a:pt x="288" y="203"/>
                    </a:lnTo>
                    <a:lnTo>
                      <a:pt x="284" y="211"/>
                    </a:lnTo>
                    <a:lnTo>
                      <a:pt x="280" y="220"/>
                    </a:lnTo>
                    <a:lnTo>
                      <a:pt x="280" y="230"/>
                    </a:lnTo>
                    <a:lnTo>
                      <a:pt x="280" y="336"/>
                    </a:lnTo>
                    <a:lnTo>
                      <a:pt x="210" y="336"/>
                    </a:lnTo>
                    <a:lnTo>
                      <a:pt x="210" y="315"/>
                    </a:lnTo>
                    <a:lnTo>
                      <a:pt x="235" y="315"/>
                    </a:lnTo>
                    <a:lnTo>
                      <a:pt x="235" y="315"/>
                    </a:lnTo>
                    <a:lnTo>
                      <a:pt x="246" y="313"/>
                    </a:lnTo>
                    <a:lnTo>
                      <a:pt x="255" y="310"/>
                    </a:lnTo>
                    <a:lnTo>
                      <a:pt x="255" y="310"/>
                    </a:lnTo>
                    <a:lnTo>
                      <a:pt x="259" y="306"/>
                    </a:lnTo>
                    <a:lnTo>
                      <a:pt x="263" y="303"/>
                    </a:lnTo>
                    <a:lnTo>
                      <a:pt x="266" y="299"/>
                    </a:lnTo>
                    <a:lnTo>
                      <a:pt x="268" y="295"/>
                    </a:lnTo>
                    <a:lnTo>
                      <a:pt x="268" y="295"/>
                    </a:lnTo>
                    <a:lnTo>
                      <a:pt x="269" y="285"/>
                    </a:lnTo>
                    <a:lnTo>
                      <a:pt x="268" y="277"/>
                    </a:lnTo>
                    <a:lnTo>
                      <a:pt x="268" y="277"/>
                    </a:lnTo>
                    <a:lnTo>
                      <a:pt x="264" y="268"/>
                    </a:lnTo>
                    <a:lnTo>
                      <a:pt x="258" y="259"/>
                    </a:lnTo>
                    <a:lnTo>
                      <a:pt x="195" y="198"/>
                    </a:lnTo>
                    <a:lnTo>
                      <a:pt x="195" y="198"/>
                    </a:lnTo>
                    <a:lnTo>
                      <a:pt x="188" y="190"/>
                    </a:lnTo>
                    <a:lnTo>
                      <a:pt x="179" y="185"/>
                    </a:lnTo>
                    <a:lnTo>
                      <a:pt x="170" y="183"/>
                    </a:lnTo>
                    <a:lnTo>
                      <a:pt x="162" y="182"/>
                    </a:lnTo>
                    <a:lnTo>
                      <a:pt x="162" y="182"/>
                    </a:lnTo>
                    <a:lnTo>
                      <a:pt x="152" y="183"/>
                    </a:lnTo>
                    <a:lnTo>
                      <a:pt x="143" y="185"/>
                    </a:lnTo>
                    <a:lnTo>
                      <a:pt x="136" y="190"/>
                    </a:lnTo>
                    <a:lnTo>
                      <a:pt x="127" y="198"/>
                    </a:lnTo>
                    <a:lnTo>
                      <a:pt x="65" y="259"/>
                    </a:lnTo>
                    <a:lnTo>
                      <a:pt x="65" y="259"/>
                    </a:lnTo>
                    <a:lnTo>
                      <a:pt x="58" y="268"/>
                    </a:lnTo>
                    <a:lnTo>
                      <a:pt x="54" y="278"/>
                    </a:lnTo>
                    <a:lnTo>
                      <a:pt x="54" y="278"/>
                    </a:lnTo>
                    <a:lnTo>
                      <a:pt x="53" y="287"/>
                    </a:lnTo>
                    <a:lnTo>
                      <a:pt x="54" y="295"/>
                    </a:lnTo>
                    <a:lnTo>
                      <a:pt x="54" y="295"/>
                    </a:lnTo>
                    <a:lnTo>
                      <a:pt x="57" y="300"/>
                    </a:lnTo>
                    <a:lnTo>
                      <a:pt x="59" y="304"/>
                    </a:lnTo>
                    <a:lnTo>
                      <a:pt x="63" y="306"/>
                    </a:lnTo>
                    <a:lnTo>
                      <a:pt x="67" y="310"/>
                    </a:lnTo>
                    <a:lnTo>
                      <a:pt x="67" y="310"/>
                    </a:lnTo>
                    <a:lnTo>
                      <a:pt x="75" y="314"/>
                    </a:lnTo>
                    <a:lnTo>
                      <a:pt x="85" y="315"/>
                    </a:lnTo>
                    <a:lnTo>
                      <a:pt x="114" y="315"/>
                    </a:lnTo>
                    <a:lnTo>
                      <a:pt x="114" y="335"/>
                    </a:lnTo>
                    <a:lnTo>
                      <a:pt x="114" y="335"/>
                    </a:lnTo>
                    <a:lnTo>
                      <a:pt x="101" y="334"/>
                    </a:lnTo>
                    <a:lnTo>
                      <a:pt x="90" y="331"/>
                    </a:lnTo>
                    <a:lnTo>
                      <a:pt x="79" y="327"/>
                    </a:lnTo>
                    <a:lnTo>
                      <a:pt x="69" y="324"/>
                    </a:lnTo>
                    <a:lnTo>
                      <a:pt x="59" y="319"/>
                    </a:lnTo>
                    <a:lnTo>
                      <a:pt x="49" y="313"/>
                    </a:lnTo>
                    <a:lnTo>
                      <a:pt x="41" y="306"/>
                    </a:lnTo>
                    <a:lnTo>
                      <a:pt x="33" y="300"/>
                    </a:lnTo>
                    <a:lnTo>
                      <a:pt x="26" y="292"/>
                    </a:lnTo>
                    <a:lnTo>
                      <a:pt x="20" y="284"/>
                    </a:lnTo>
                    <a:lnTo>
                      <a:pt x="13" y="275"/>
                    </a:lnTo>
                    <a:lnTo>
                      <a:pt x="8" y="267"/>
                    </a:lnTo>
                    <a:lnTo>
                      <a:pt x="5" y="257"/>
                    </a:lnTo>
                    <a:lnTo>
                      <a:pt x="2" y="248"/>
                    </a:lnTo>
                    <a:lnTo>
                      <a:pt x="1" y="237"/>
                    </a:lnTo>
                    <a:lnTo>
                      <a:pt x="0" y="227"/>
                    </a:lnTo>
                    <a:lnTo>
                      <a:pt x="0" y="227"/>
                    </a:lnTo>
                    <a:lnTo>
                      <a:pt x="0" y="227"/>
                    </a:lnTo>
                    <a:lnTo>
                      <a:pt x="1" y="219"/>
                    </a:lnTo>
                    <a:lnTo>
                      <a:pt x="2" y="209"/>
                    </a:lnTo>
                    <a:lnTo>
                      <a:pt x="5" y="200"/>
                    </a:lnTo>
                    <a:lnTo>
                      <a:pt x="7" y="191"/>
                    </a:lnTo>
                    <a:lnTo>
                      <a:pt x="12" y="183"/>
                    </a:lnTo>
                    <a:lnTo>
                      <a:pt x="16" y="175"/>
                    </a:lnTo>
                    <a:lnTo>
                      <a:pt x="22" y="167"/>
                    </a:lnTo>
                    <a:lnTo>
                      <a:pt x="28" y="161"/>
                    </a:lnTo>
                    <a:lnTo>
                      <a:pt x="36" y="153"/>
                    </a:lnTo>
                    <a:lnTo>
                      <a:pt x="43" y="147"/>
                    </a:lnTo>
                    <a:lnTo>
                      <a:pt x="50" y="141"/>
                    </a:lnTo>
                    <a:lnTo>
                      <a:pt x="59" y="136"/>
                    </a:lnTo>
                    <a:lnTo>
                      <a:pt x="69" y="132"/>
                    </a:lnTo>
                    <a:lnTo>
                      <a:pt x="79" y="127"/>
                    </a:lnTo>
                    <a:lnTo>
                      <a:pt x="89" y="125"/>
                    </a:lnTo>
                    <a:lnTo>
                      <a:pt x="99" y="122"/>
                    </a:lnTo>
                    <a:lnTo>
                      <a:pt x="99" y="122"/>
                    </a:lnTo>
                    <a:lnTo>
                      <a:pt x="99" y="118"/>
                    </a:lnTo>
                    <a:lnTo>
                      <a:pt x="99" y="118"/>
                    </a:lnTo>
                    <a:lnTo>
                      <a:pt x="100" y="107"/>
                    </a:lnTo>
                    <a:lnTo>
                      <a:pt x="101" y="95"/>
                    </a:lnTo>
                    <a:lnTo>
                      <a:pt x="105" y="84"/>
                    </a:lnTo>
                    <a:lnTo>
                      <a:pt x="110" y="73"/>
                    </a:lnTo>
                    <a:lnTo>
                      <a:pt x="116" y="63"/>
                    </a:lnTo>
                    <a:lnTo>
                      <a:pt x="123" y="53"/>
                    </a:lnTo>
                    <a:lnTo>
                      <a:pt x="131" y="43"/>
                    </a:lnTo>
                    <a:lnTo>
                      <a:pt x="141" y="36"/>
                    </a:lnTo>
                    <a:lnTo>
                      <a:pt x="151" y="27"/>
                    </a:lnTo>
                    <a:lnTo>
                      <a:pt x="161" y="21"/>
                    </a:lnTo>
                    <a:lnTo>
                      <a:pt x="173" y="15"/>
                    </a:lnTo>
                    <a:lnTo>
                      <a:pt x="185" y="10"/>
                    </a:lnTo>
                    <a:lnTo>
                      <a:pt x="198" y="6"/>
                    </a:lnTo>
                    <a:lnTo>
                      <a:pt x="211" y="2"/>
                    </a:lnTo>
                    <a:lnTo>
                      <a:pt x="226" y="1"/>
                    </a:lnTo>
                    <a:lnTo>
                      <a:pt x="240" y="0"/>
                    </a:lnTo>
                    <a:lnTo>
                      <a:pt x="240" y="0"/>
                    </a:lnTo>
                    <a:lnTo>
                      <a:pt x="255" y="1"/>
                    </a:lnTo>
                    <a:lnTo>
                      <a:pt x="268" y="2"/>
                    </a:lnTo>
                    <a:lnTo>
                      <a:pt x="282" y="6"/>
                    </a:lnTo>
                    <a:lnTo>
                      <a:pt x="295" y="10"/>
                    </a:lnTo>
                    <a:lnTo>
                      <a:pt x="308" y="15"/>
                    </a:lnTo>
                    <a:lnTo>
                      <a:pt x="319" y="21"/>
                    </a:lnTo>
                    <a:lnTo>
                      <a:pt x="330" y="27"/>
                    </a:lnTo>
                    <a:lnTo>
                      <a:pt x="340" y="36"/>
                    </a:lnTo>
                    <a:lnTo>
                      <a:pt x="348" y="43"/>
                    </a:lnTo>
                    <a:lnTo>
                      <a:pt x="357" y="53"/>
                    </a:lnTo>
                    <a:lnTo>
                      <a:pt x="365" y="63"/>
                    </a:lnTo>
                    <a:lnTo>
                      <a:pt x="369" y="73"/>
                    </a:lnTo>
                    <a:lnTo>
                      <a:pt x="374" y="84"/>
                    </a:lnTo>
                    <a:lnTo>
                      <a:pt x="378" y="95"/>
                    </a:lnTo>
                    <a:lnTo>
                      <a:pt x="381" y="107"/>
                    </a:lnTo>
                    <a:lnTo>
                      <a:pt x="381" y="118"/>
                    </a:lnTo>
                    <a:lnTo>
                      <a:pt x="381" y="118"/>
                    </a:lnTo>
                    <a:lnTo>
                      <a:pt x="381" y="122"/>
                    </a:lnTo>
                    <a:lnTo>
                      <a:pt x="381" y="12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lIns="121920" tIns="60960" rIns="121920" bIns="60960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57594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115189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72847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230441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880360" algn="l" defTabSz="115189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3456305" algn="l" defTabSz="115189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4032250" algn="l" defTabSz="115189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4608830" algn="l" defTabSz="115189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40" name="Freeform 18"/>
              <p:cNvSpPr/>
              <p:nvPr/>
            </p:nvSpPr>
            <p:spPr bwMode="auto">
              <a:xfrm>
                <a:off x="1570355" y="3643325"/>
                <a:ext cx="147638" cy="207963"/>
              </a:xfrm>
              <a:custGeom>
                <a:avLst/>
                <a:gdLst/>
                <a:ahLst/>
                <a:cxnLst>
                  <a:cxn ang="0">
                    <a:pos x="126" y="162"/>
                  </a:cxn>
                  <a:cxn ang="0">
                    <a:pos x="126" y="32"/>
                  </a:cxn>
                  <a:cxn ang="0">
                    <a:pos x="126" y="32"/>
                  </a:cxn>
                  <a:cxn ang="0">
                    <a:pos x="125" y="26"/>
                  </a:cxn>
                  <a:cxn ang="0">
                    <a:pos x="123" y="19"/>
                  </a:cxn>
                  <a:cxn ang="0">
                    <a:pos x="120" y="13"/>
                  </a:cxn>
                  <a:cxn ang="0">
                    <a:pos x="116" y="8"/>
                  </a:cxn>
                  <a:cxn ang="0">
                    <a:pos x="111" y="5"/>
                  </a:cxn>
                  <a:cxn ang="0">
                    <a:pos x="106" y="2"/>
                  </a:cxn>
                  <a:cxn ang="0">
                    <a:pos x="100" y="0"/>
                  </a:cxn>
                  <a:cxn ang="0">
                    <a:pos x="94" y="0"/>
                  </a:cxn>
                  <a:cxn ang="0">
                    <a:pos x="94" y="0"/>
                  </a:cxn>
                  <a:cxn ang="0">
                    <a:pos x="94" y="0"/>
                  </a:cxn>
                  <a:cxn ang="0">
                    <a:pos x="86" y="0"/>
                  </a:cxn>
                  <a:cxn ang="0">
                    <a:pos x="80" y="2"/>
                  </a:cxn>
                  <a:cxn ang="0">
                    <a:pos x="75" y="5"/>
                  </a:cxn>
                  <a:cxn ang="0">
                    <a:pos x="70" y="8"/>
                  </a:cxn>
                  <a:cxn ang="0">
                    <a:pos x="66" y="13"/>
                  </a:cxn>
                  <a:cxn ang="0">
                    <a:pos x="64" y="19"/>
                  </a:cxn>
                  <a:cxn ang="0">
                    <a:pos x="62" y="26"/>
                  </a:cxn>
                  <a:cxn ang="0">
                    <a:pos x="62" y="32"/>
                  </a:cxn>
                  <a:cxn ang="0">
                    <a:pos x="62" y="162"/>
                  </a:cxn>
                  <a:cxn ang="0">
                    <a:pos x="17" y="162"/>
                  </a:cxn>
                  <a:cxn ang="0">
                    <a:pos x="17" y="162"/>
                  </a:cxn>
                  <a:cxn ang="0">
                    <a:pos x="11" y="162"/>
                  </a:cxn>
                  <a:cxn ang="0">
                    <a:pos x="6" y="164"/>
                  </a:cxn>
                  <a:cxn ang="0">
                    <a:pos x="2" y="167"/>
                  </a:cxn>
                  <a:cxn ang="0">
                    <a:pos x="1" y="170"/>
                  </a:cxn>
                  <a:cxn ang="0">
                    <a:pos x="0" y="175"/>
                  </a:cxn>
                  <a:cxn ang="0">
                    <a:pos x="1" y="179"/>
                  </a:cxn>
                  <a:cxn ang="0">
                    <a:pos x="3" y="184"/>
                  </a:cxn>
                  <a:cxn ang="0">
                    <a:pos x="7" y="189"/>
                  </a:cxn>
                  <a:cxn ang="0">
                    <a:pos x="70" y="251"/>
                  </a:cxn>
                  <a:cxn ang="0">
                    <a:pos x="70" y="251"/>
                  </a:cxn>
                  <a:cxn ang="0">
                    <a:pos x="76" y="256"/>
                  </a:cxn>
                  <a:cxn ang="0">
                    <a:pos x="81" y="259"/>
                  </a:cxn>
                  <a:cxn ang="0">
                    <a:pos x="88" y="262"/>
                  </a:cxn>
                  <a:cxn ang="0">
                    <a:pos x="92" y="263"/>
                  </a:cxn>
                  <a:cxn ang="0">
                    <a:pos x="99" y="262"/>
                  </a:cxn>
                  <a:cxn ang="0">
                    <a:pos x="105" y="259"/>
                  </a:cxn>
                  <a:cxn ang="0">
                    <a:pos x="110" y="256"/>
                  </a:cxn>
                  <a:cxn ang="0">
                    <a:pos x="116" y="251"/>
                  </a:cxn>
                  <a:cxn ang="0">
                    <a:pos x="179" y="189"/>
                  </a:cxn>
                  <a:cxn ang="0">
                    <a:pos x="179" y="189"/>
                  </a:cxn>
                  <a:cxn ang="0">
                    <a:pos x="183" y="185"/>
                  </a:cxn>
                  <a:cxn ang="0">
                    <a:pos x="184" y="180"/>
                  </a:cxn>
                  <a:cxn ang="0">
                    <a:pos x="185" y="175"/>
                  </a:cxn>
                  <a:cxn ang="0">
                    <a:pos x="185" y="171"/>
                  </a:cxn>
                  <a:cxn ang="0">
                    <a:pos x="183" y="168"/>
                  </a:cxn>
                  <a:cxn ang="0">
                    <a:pos x="179" y="164"/>
                  </a:cxn>
                  <a:cxn ang="0">
                    <a:pos x="173" y="162"/>
                  </a:cxn>
                  <a:cxn ang="0">
                    <a:pos x="165" y="162"/>
                  </a:cxn>
                  <a:cxn ang="0">
                    <a:pos x="126" y="162"/>
                  </a:cxn>
                </a:cxnLst>
                <a:rect l="0" t="0" r="r" b="b"/>
                <a:pathLst>
                  <a:path w="185" h="263">
                    <a:moveTo>
                      <a:pt x="126" y="162"/>
                    </a:moveTo>
                    <a:lnTo>
                      <a:pt x="126" y="32"/>
                    </a:lnTo>
                    <a:lnTo>
                      <a:pt x="126" y="32"/>
                    </a:lnTo>
                    <a:lnTo>
                      <a:pt x="125" y="26"/>
                    </a:lnTo>
                    <a:lnTo>
                      <a:pt x="123" y="19"/>
                    </a:lnTo>
                    <a:lnTo>
                      <a:pt x="120" y="13"/>
                    </a:lnTo>
                    <a:lnTo>
                      <a:pt x="116" y="8"/>
                    </a:lnTo>
                    <a:lnTo>
                      <a:pt x="111" y="5"/>
                    </a:lnTo>
                    <a:lnTo>
                      <a:pt x="106" y="2"/>
                    </a:lnTo>
                    <a:lnTo>
                      <a:pt x="100" y="0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86" y="0"/>
                    </a:lnTo>
                    <a:lnTo>
                      <a:pt x="80" y="2"/>
                    </a:lnTo>
                    <a:lnTo>
                      <a:pt x="75" y="5"/>
                    </a:lnTo>
                    <a:lnTo>
                      <a:pt x="70" y="8"/>
                    </a:lnTo>
                    <a:lnTo>
                      <a:pt x="66" y="13"/>
                    </a:lnTo>
                    <a:lnTo>
                      <a:pt x="64" y="19"/>
                    </a:lnTo>
                    <a:lnTo>
                      <a:pt x="62" y="26"/>
                    </a:lnTo>
                    <a:lnTo>
                      <a:pt x="62" y="32"/>
                    </a:lnTo>
                    <a:lnTo>
                      <a:pt x="62" y="162"/>
                    </a:lnTo>
                    <a:lnTo>
                      <a:pt x="17" y="162"/>
                    </a:lnTo>
                    <a:lnTo>
                      <a:pt x="17" y="162"/>
                    </a:lnTo>
                    <a:lnTo>
                      <a:pt x="11" y="162"/>
                    </a:lnTo>
                    <a:lnTo>
                      <a:pt x="6" y="164"/>
                    </a:lnTo>
                    <a:lnTo>
                      <a:pt x="2" y="167"/>
                    </a:lnTo>
                    <a:lnTo>
                      <a:pt x="1" y="170"/>
                    </a:lnTo>
                    <a:lnTo>
                      <a:pt x="0" y="175"/>
                    </a:lnTo>
                    <a:lnTo>
                      <a:pt x="1" y="179"/>
                    </a:lnTo>
                    <a:lnTo>
                      <a:pt x="3" y="184"/>
                    </a:lnTo>
                    <a:lnTo>
                      <a:pt x="7" y="189"/>
                    </a:lnTo>
                    <a:lnTo>
                      <a:pt x="70" y="251"/>
                    </a:lnTo>
                    <a:lnTo>
                      <a:pt x="70" y="251"/>
                    </a:lnTo>
                    <a:lnTo>
                      <a:pt x="76" y="256"/>
                    </a:lnTo>
                    <a:lnTo>
                      <a:pt x="81" y="259"/>
                    </a:lnTo>
                    <a:lnTo>
                      <a:pt x="88" y="262"/>
                    </a:lnTo>
                    <a:lnTo>
                      <a:pt x="92" y="263"/>
                    </a:lnTo>
                    <a:lnTo>
                      <a:pt x="99" y="262"/>
                    </a:lnTo>
                    <a:lnTo>
                      <a:pt x="105" y="259"/>
                    </a:lnTo>
                    <a:lnTo>
                      <a:pt x="110" y="256"/>
                    </a:lnTo>
                    <a:lnTo>
                      <a:pt x="116" y="251"/>
                    </a:lnTo>
                    <a:lnTo>
                      <a:pt x="179" y="189"/>
                    </a:lnTo>
                    <a:lnTo>
                      <a:pt x="179" y="189"/>
                    </a:lnTo>
                    <a:lnTo>
                      <a:pt x="183" y="185"/>
                    </a:lnTo>
                    <a:lnTo>
                      <a:pt x="184" y="180"/>
                    </a:lnTo>
                    <a:lnTo>
                      <a:pt x="185" y="175"/>
                    </a:lnTo>
                    <a:lnTo>
                      <a:pt x="185" y="171"/>
                    </a:lnTo>
                    <a:lnTo>
                      <a:pt x="183" y="168"/>
                    </a:lnTo>
                    <a:lnTo>
                      <a:pt x="179" y="164"/>
                    </a:lnTo>
                    <a:lnTo>
                      <a:pt x="173" y="162"/>
                    </a:lnTo>
                    <a:lnTo>
                      <a:pt x="165" y="162"/>
                    </a:lnTo>
                    <a:lnTo>
                      <a:pt x="126" y="16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lIns="121920" tIns="60960" rIns="121920" bIns="60960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57594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115189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72847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230441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880360" algn="l" defTabSz="115189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3456305" algn="l" defTabSz="115189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4032250" algn="l" defTabSz="115189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4608830" algn="l" defTabSz="115189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9" name="矩形 168"/>
          <p:cNvSpPr/>
          <p:nvPr/>
        </p:nvSpPr>
        <p:spPr>
          <a:xfrm>
            <a:off x="-9525" y="478155"/>
            <a:ext cx="9156700" cy="43154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grpSp>
        <p:nvGrpSpPr>
          <p:cNvPr id="25" name="组合 24"/>
          <p:cNvGrpSpPr/>
          <p:nvPr/>
        </p:nvGrpSpPr>
        <p:grpSpPr>
          <a:xfrm>
            <a:off x="1588" y="139700"/>
            <a:ext cx="8990012" cy="334648"/>
            <a:chOff x="3" y="220"/>
            <a:chExt cx="14157" cy="527"/>
          </a:xfrm>
        </p:grpSpPr>
        <p:grpSp>
          <p:nvGrpSpPr>
            <p:cNvPr id="10" name="组合 13"/>
            <p:cNvGrpSpPr/>
            <p:nvPr/>
          </p:nvGrpSpPr>
          <p:grpSpPr>
            <a:xfrm>
              <a:off x="3" y="220"/>
              <a:ext cx="6562" cy="527"/>
              <a:chOff x="120" y="320"/>
              <a:chExt cx="6561" cy="528"/>
            </a:xfrm>
          </p:grpSpPr>
          <p:sp>
            <p:nvSpPr>
              <p:cNvPr id="31" name="文本框 14"/>
              <p:cNvSpPr txBox="1"/>
              <p:nvPr/>
            </p:nvSpPr>
            <p:spPr>
              <a:xfrm>
                <a:off x="409" y="320"/>
                <a:ext cx="6272" cy="43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pPr eaLnBrk="1" hangingPunct="1"/>
                <a:r>
                  <a:rPr lang="zh-CN" sz="1200" b="1" dirty="0">
                    <a:solidFill>
                      <a:srgbClr val="00B0F0"/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目录</a:t>
                </a:r>
                <a:endParaRPr lang="zh-CN" sz="600" b="1" dirty="0">
                  <a:solidFill>
                    <a:srgbClr val="00B0F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  <p:grpSp>
            <p:nvGrpSpPr>
              <p:cNvPr id="36" name="组合 15"/>
              <p:cNvGrpSpPr/>
              <p:nvPr/>
            </p:nvGrpSpPr>
            <p:grpSpPr>
              <a:xfrm>
                <a:off x="120" y="372"/>
                <a:ext cx="289" cy="476"/>
                <a:chOff x="120" y="372"/>
                <a:chExt cx="289" cy="476"/>
              </a:xfrm>
            </p:grpSpPr>
            <p:sp>
              <p:nvSpPr>
                <p:cNvPr id="44" name="矩形 43"/>
                <p:cNvSpPr/>
                <p:nvPr/>
              </p:nvSpPr>
              <p:spPr>
                <a:xfrm>
                  <a:off x="120" y="372"/>
                  <a:ext cx="123" cy="47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 fontAlgn="base"/>
                  <a:endParaRPr lang="zh-CN" altLang="en-US" strike="noStrike" noProof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5" name="矩形 44"/>
                <p:cNvSpPr/>
                <p:nvPr/>
              </p:nvSpPr>
              <p:spPr>
                <a:xfrm>
                  <a:off x="289" y="372"/>
                  <a:ext cx="120" cy="476"/>
                </a:xfrm>
                <a:prstGeom prst="rect">
                  <a:avLst/>
                </a:prstGeom>
                <a:solidFill>
                  <a:schemeClr val="accent1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 fontAlgn="base"/>
                  <a:endParaRPr lang="zh-CN" altLang="en-US" strike="noStrike" noProof="1">
                    <a:solidFill>
                      <a:schemeClr val="bg1"/>
                    </a:solidFill>
                  </a:endParaRPr>
                </a:p>
              </p:txBody>
            </p:sp>
          </p:grpSp>
        </p:grpSp>
        <p:pic>
          <p:nvPicPr>
            <p:cNvPr id="24" name="图片 1" descr="sixun-0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126" y="349"/>
              <a:ext cx="2034" cy="274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6" name="矩形 25"/>
          <p:cNvSpPr/>
          <p:nvPr/>
        </p:nvSpPr>
        <p:spPr>
          <a:xfrm>
            <a:off x="1331595" y="1525270"/>
            <a:ext cx="4826635" cy="1568450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公司介绍</a:t>
            </a: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思迅智慧门店方案（人脸识别模块）</a:t>
            </a: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产品功能及场景</a:t>
            </a: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产品价值</a:t>
            </a: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100" name="组合 11"/>
          <p:cNvGrpSpPr/>
          <p:nvPr/>
        </p:nvGrpSpPr>
        <p:grpSpPr>
          <a:xfrm>
            <a:off x="1588" y="139700"/>
            <a:ext cx="8990012" cy="336550"/>
            <a:chOff x="3" y="219"/>
            <a:chExt cx="14156" cy="530"/>
          </a:xfrm>
        </p:grpSpPr>
        <p:pic>
          <p:nvPicPr>
            <p:cNvPr id="4101" name="图片 1" descr="sixun-0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125" y="348"/>
              <a:ext cx="2034" cy="274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4102" name="组合 13"/>
            <p:cNvGrpSpPr/>
            <p:nvPr/>
          </p:nvGrpSpPr>
          <p:grpSpPr>
            <a:xfrm>
              <a:off x="3" y="219"/>
              <a:ext cx="5255" cy="531"/>
              <a:chOff x="120" y="320"/>
              <a:chExt cx="5254" cy="531"/>
            </a:xfrm>
          </p:grpSpPr>
          <p:sp>
            <p:nvSpPr>
              <p:cNvPr id="4103" name="文本框 14"/>
              <p:cNvSpPr txBox="1"/>
              <p:nvPr/>
            </p:nvSpPr>
            <p:spPr>
              <a:xfrm>
                <a:off x="409" y="320"/>
                <a:ext cx="4965" cy="5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pPr>
                  <a:buFont typeface="宋体" panose="02010600030101010101" pitchFamily="2" charset="-122"/>
                  <a:buNone/>
                </a:pPr>
                <a:r>
                  <a:rPr lang="zh-CN" altLang="en-US" sz="1600" b="1" dirty="0">
                    <a:solidFill>
                      <a:srgbClr val="00B0F0"/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产品功能</a:t>
                </a:r>
                <a:r>
                  <a:rPr lang="en-US" altLang="zh-CN" sz="1600" b="1" dirty="0">
                    <a:solidFill>
                      <a:srgbClr val="00B0F0"/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——</a:t>
                </a:r>
                <a:r>
                  <a:rPr lang="zh-CN" altLang="en-US" sz="1600" b="1" dirty="0">
                    <a:solidFill>
                      <a:srgbClr val="00B0F0"/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进店识会员营销</a:t>
                </a:r>
                <a:endParaRPr lang="zh-CN" altLang="en-US" sz="1600" b="1" dirty="0">
                  <a:solidFill>
                    <a:srgbClr val="00B0F0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endParaRPr>
              </a:p>
            </p:txBody>
          </p:sp>
          <p:grpSp>
            <p:nvGrpSpPr>
              <p:cNvPr id="4104" name="组合 15"/>
              <p:cNvGrpSpPr/>
              <p:nvPr/>
            </p:nvGrpSpPr>
            <p:grpSpPr>
              <a:xfrm>
                <a:off x="120" y="372"/>
                <a:ext cx="289" cy="476"/>
                <a:chOff x="120" y="372"/>
                <a:chExt cx="289" cy="476"/>
              </a:xfrm>
            </p:grpSpPr>
            <p:sp>
              <p:nvSpPr>
                <p:cNvPr id="3" name="矩形 2"/>
                <p:cNvSpPr/>
                <p:nvPr/>
              </p:nvSpPr>
              <p:spPr>
                <a:xfrm>
                  <a:off x="120" y="372"/>
                  <a:ext cx="123" cy="47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 fontAlgn="base"/>
                  <a:endParaRPr lang="zh-CN" altLang="en-US" strike="noStrike" noProof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" name="矩形 7"/>
                <p:cNvSpPr/>
                <p:nvPr/>
              </p:nvSpPr>
              <p:spPr>
                <a:xfrm>
                  <a:off x="289" y="372"/>
                  <a:ext cx="120" cy="476"/>
                </a:xfrm>
                <a:prstGeom prst="rect">
                  <a:avLst/>
                </a:prstGeom>
                <a:solidFill>
                  <a:schemeClr val="accent1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 fontAlgn="base"/>
                  <a:endParaRPr lang="zh-CN" altLang="en-US" strike="noStrike" noProof="1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169" name="矩形 168"/>
          <p:cNvSpPr/>
          <p:nvPr/>
        </p:nvSpPr>
        <p:spPr>
          <a:xfrm>
            <a:off x="-9525" y="478155"/>
            <a:ext cx="9156700" cy="43154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cxnSp>
        <p:nvCxnSpPr>
          <p:cNvPr id="170" name="直接连接符 169"/>
          <p:cNvCxnSpPr/>
          <p:nvPr/>
        </p:nvCxnSpPr>
        <p:spPr>
          <a:xfrm>
            <a:off x="418465" y="1606550"/>
            <a:ext cx="8021955" cy="0"/>
          </a:xfrm>
          <a:prstGeom prst="line">
            <a:avLst/>
          </a:prstGeom>
          <a:ln w="12700" cmpd="sng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9"/>
          <p:cNvSpPr txBox="1"/>
          <p:nvPr/>
        </p:nvSpPr>
        <p:spPr>
          <a:xfrm>
            <a:off x="419735" y="882015"/>
            <a:ext cx="8032115" cy="455930"/>
          </a:xfrm>
          <a:prstGeom prst="rect">
            <a:avLst/>
          </a:prstGeom>
          <a:noFill/>
          <a:ln w="9525">
            <a:noFill/>
          </a:ln>
        </p:spPr>
        <p:txBody>
          <a:bodyPr wrap="square" lIns="91424" tIns="45712" rIns="91424" bIns="45712" anchor="t">
            <a:spAutoFit/>
          </a:bodyPr>
          <a:p>
            <a:pPr algn="ctr">
              <a:lnSpc>
                <a:spcPct val="170000"/>
              </a:lnSpc>
              <a:buClr>
                <a:srgbClr val="B7CD32"/>
              </a:buClr>
              <a:buSzPct val="65000"/>
              <a:buFont typeface="Wingdings" panose="05000000000000000000" charset="0"/>
              <a:buNone/>
            </a:pPr>
            <a:r>
              <a:rPr lang="zh-CN" altLang="en-US" sz="1400" dirty="0">
                <a:solidFill>
                  <a:schemeClr val="bg1"/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门店设置营销方案和推送规则，当顾客进店时，向顾客推送门店当前营销活动、优惠券</a:t>
            </a:r>
            <a:endParaRPr lang="zh-CN" altLang="en-US" sz="1400" dirty="0">
              <a:solidFill>
                <a:schemeClr val="bg1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pic>
        <p:nvPicPr>
          <p:cNvPr id="7" name="图片 6" descr="7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" y="1892935"/>
            <a:ext cx="2472690" cy="1879600"/>
          </a:xfrm>
          <a:prstGeom prst="rect">
            <a:avLst/>
          </a:prstGeom>
        </p:spPr>
      </p:pic>
      <p:sp>
        <p:nvSpPr>
          <p:cNvPr id="9" name="文本框 33"/>
          <p:cNvSpPr txBox="1"/>
          <p:nvPr/>
        </p:nvSpPr>
        <p:spPr>
          <a:xfrm>
            <a:off x="974090" y="3889375"/>
            <a:ext cx="1372235" cy="245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设置营销规则</a:t>
            </a:r>
            <a:endParaRPr lang="zh-CN" altLang="en-US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618865" y="2159635"/>
            <a:ext cx="2682240" cy="1566545"/>
            <a:chOff x="5999" y="3121"/>
            <a:chExt cx="4224" cy="2467"/>
          </a:xfrm>
        </p:grpSpPr>
        <p:cxnSp>
          <p:nvCxnSpPr>
            <p:cNvPr id="4" name="直接连接符 3"/>
            <p:cNvCxnSpPr/>
            <p:nvPr/>
          </p:nvCxnSpPr>
          <p:spPr>
            <a:xfrm flipH="1">
              <a:off x="7411" y="3419"/>
              <a:ext cx="2063" cy="553"/>
            </a:xfrm>
            <a:prstGeom prst="line">
              <a:avLst/>
            </a:prstGeom>
            <a:ln w="19050" cmpd="sng">
              <a:solidFill>
                <a:srgbClr val="FFC000">
                  <a:alpha val="70000"/>
                </a:srgbClr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80" name="组合 41"/>
            <p:cNvGrpSpPr/>
            <p:nvPr/>
          </p:nvGrpSpPr>
          <p:grpSpPr>
            <a:xfrm rot="0">
              <a:off x="6091" y="4573"/>
              <a:ext cx="2909" cy="897"/>
              <a:chOff x="1373" y="2085"/>
              <a:chExt cx="2582" cy="796"/>
            </a:xfrm>
          </p:grpSpPr>
          <p:grpSp>
            <p:nvGrpSpPr>
              <p:cNvPr id="7181" name="组合 662"/>
              <p:cNvGrpSpPr/>
              <p:nvPr/>
            </p:nvGrpSpPr>
            <p:grpSpPr>
              <a:xfrm>
                <a:off x="1373" y="2085"/>
                <a:ext cx="1661" cy="744"/>
                <a:chOff x="2216" y="1095"/>
                <a:chExt cx="8866" cy="4414"/>
              </a:xfrm>
            </p:grpSpPr>
            <p:sp>
              <p:nvSpPr>
                <p:cNvPr id="7182" name="Rectangle 342"/>
                <p:cNvSpPr/>
                <p:nvPr/>
              </p:nvSpPr>
              <p:spPr>
                <a:xfrm>
                  <a:off x="2216" y="5472"/>
                  <a:ext cx="2391" cy="3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square" lIns="91440" tIns="45720" rIns="91440" bIns="45720" anchor="t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183" name="Freeform 343"/>
                <p:cNvSpPr/>
                <p:nvPr/>
              </p:nvSpPr>
              <p:spPr>
                <a:xfrm>
                  <a:off x="5841" y="2541"/>
                  <a:ext cx="378" cy="390"/>
                </a:xfrm>
                <a:custGeom>
                  <a:avLst/>
                  <a:gdLst/>
                  <a:ahLst/>
                  <a:cxnLst>
                    <a:cxn ang="0">
                      <a:pos x="378" y="188"/>
                    </a:cxn>
                    <a:cxn ang="0">
                      <a:pos x="194" y="390"/>
                    </a:cxn>
                    <a:cxn ang="0">
                      <a:pos x="0" y="188"/>
                    </a:cxn>
                    <a:cxn ang="0">
                      <a:pos x="194" y="0"/>
                    </a:cxn>
                    <a:cxn ang="0">
                      <a:pos x="378" y="188"/>
                    </a:cxn>
                  </a:cxnLst>
                  <a:pathLst>
                    <a:path w="109" h="112">
                      <a:moveTo>
                        <a:pt x="109" y="54"/>
                      </a:moveTo>
                      <a:cubicBezTo>
                        <a:pt x="109" y="86"/>
                        <a:pt x="85" y="112"/>
                        <a:pt x="56" y="112"/>
                      </a:cubicBezTo>
                      <a:cubicBezTo>
                        <a:pt x="24" y="112"/>
                        <a:pt x="0" y="86"/>
                        <a:pt x="0" y="54"/>
                      </a:cubicBezTo>
                      <a:cubicBezTo>
                        <a:pt x="0" y="24"/>
                        <a:pt x="24" y="0"/>
                        <a:pt x="56" y="0"/>
                      </a:cubicBezTo>
                      <a:cubicBezTo>
                        <a:pt x="85" y="0"/>
                        <a:pt x="109" y="24"/>
                        <a:pt x="109" y="5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7184" name="Freeform 344"/>
                <p:cNvSpPr/>
                <p:nvPr/>
              </p:nvSpPr>
              <p:spPr>
                <a:xfrm>
                  <a:off x="2467" y="3766"/>
                  <a:ext cx="155" cy="897"/>
                </a:xfrm>
                <a:custGeom>
                  <a:avLst/>
                  <a:gdLst/>
                  <a:ahLst/>
                  <a:cxnLst>
                    <a:cxn ang="0">
                      <a:pos x="155" y="83"/>
                    </a:cxn>
                    <a:cxn ang="0">
                      <a:pos x="82" y="0"/>
                    </a:cxn>
                    <a:cxn ang="0">
                      <a:pos x="0" y="83"/>
                    </a:cxn>
                    <a:cxn ang="0">
                      <a:pos x="0" y="481"/>
                    </a:cxn>
                    <a:cxn ang="0">
                      <a:pos x="0" y="498"/>
                    </a:cxn>
                    <a:cxn ang="0">
                      <a:pos x="0" y="509"/>
                    </a:cxn>
                    <a:cxn ang="0">
                      <a:pos x="0" y="813"/>
                    </a:cxn>
                    <a:cxn ang="0">
                      <a:pos x="82" y="897"/>
                    </a:cxn>
                    <a:cxn ang="0">
                      <a:pos x="155" y="813"/>
                    </a:cxn>
                    <a:cxn ang="0">
                      <a:pos x="155" y="509"/>
                    </a:cxn>
                    <a:cxn ang="0">
                      <a:pos x="155" y="498"/>
                    </a:cxn>
                    <a:cxn ang="0">
                      <a:pos x="155" y="481"/>
                    </a:cxn>
                    <a:cxn ang="0">
                      <a:pos x="155" y="83"/>
                    </a:cxn>
                  </a:cxnLst>
                  <a:pathLst>
                    <a:path w="45" h="259">
                      <a:moveTo>
                        <a:pt x="45" y="24"/>
                      </a:moveTo>
                      <a:cubicBezTo>
                        <a:pt x="45" y="11"/>
                        <a:pt x="34" y="0"/>
                        <a:pt x="24" y="0"/>
                      </a:cubicBezTo>
                      <a:cubicBezTo>
                        <a:pt x="10" y="0"/>
                        <a:pt x="0" y="11"/>
                        <a:pt x="0" y="24"/>
                      </a:cubicBezTo>
                      <a:cubicBezTo>
                        <a:pt x="0" y="139"/>
                        <a:pt x="0" y="139"/>
                        <a:pt x="0" y="139"/>
                      </a:cubicBezTo>
                      <a:cubicBezTo>
                        <a:pt x="0" y="139"/>
                        <a:pt x="0" y="142"/>
                        <a:pt x="0" y="144"/>
                      </a:cubicBezTo>
                      <a:cubicBezTo>
                        <a:pt x="0" y="144"/>
                        <a:pt x="0" y="144"/>
                        <a:pt x="0" y="147"/>
                      </a:cubicBezTo>
                      <a:cubicBezTo>
                        <a:pt x="0" y="235"/>
                        <a:pt x="0" y="235"/>
                        <a:pt x="0" y="235"/>
                      </a:cubicBezTo>
                      <a:cubicBezTo>
                        <a:pt x="0" y="249"/>
                        <a:pt x="10" y="259"/>
                        <a:pt x="24" y="259"/>
                      </a:cubicBezTo>
                      <a:cubicBezTo>
                        <a:pt x="34" y="259"/>
                        <a:pt x="45" y="249"/>
                        <a:pt x="45" y="235"/>
                      </a:cubicBezTo>
                      <a:cubicBezTo>
                        <a:pt x="45" y="147"/>
                        <a:pt x="45" y="147"/>
                        <a:pt x="45" y="147"/>
                      </a:cubicBezTo>
                      <a:cubicBezTo>
                        <a:pt x="45" y="144"/>
                        <a:pt x="45" y="144"/>
                        <a:pt x="45" y="144"/>
                      </a:cubicBezTo>
                      <a:cubicBezTo>
                        <a:pt x="45" y="142"/>
                        <a:pt x="45" y="139"/>
                        <a:pt x="45" y="139"/>
                      </a:cubicBezTo>
                      <a:lnTo>
                        <a:pt x="45" y="2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7185" name="Freeform 345"/>
                <p:cNvSpPr/>
                <p:nvPr/>
              </p:nvSpPr>
              <p:spPr>
                <a:xfrm>
                  <a:off x="2356" y="3245"/>
                  <a:ext cx="378" cy="383"/>
                </a:xfrm>
                <a:custGeom>
                  <a:avLst/>
                  <a:gdLst/>
                  <a:ahLst/>
                  <a:cxnLst>
                    <a:cxn ang="0">
                      <a:pos x="378" y="188"/>
                    </a:cxn>
                    <a:cxn ang="0">
                      <a:pos x="194" y="383"/>
                    </a:cxn>
                    <a:cxn ang="0">
                      <a:pos x="0" y="188"/>
                    </a:cxn>
                    <a:cxn ang="0">
                      <a:pos x="194" y="0"/>
                    </a:cxn>
                    <a:cxn ang="0">
                      <a:pos x="378" y="188"/>
                    </a:cxn>
                  </a:cxnLst>
                  <a:pathLst>
                    <a:path w="109" h="110">
                      <a:moveTo>
                        <a:pt x="109" y="54"/>
                      </a:moveTo>
                      <a:cubicBezTo>
                        <a:pt x="109" y="86"/>
                        <a:pt x="88" y="110"/>
                        <a:pt x="56" y="110"/>
                      </a:cubicBezTo>
                      <a:cubicBezTo>
                        <a:pt x="24" y="110"/>
                        <a:pt x="0" y="86"/>
                        <a:pt x="0" y="54"/>
                      </a:cubicBezTo>
                      <a:cubicBezTo>
                        <a:pt x="0" y="24"/>
                        <a:pt x="24" y="0"/>
                        <a:pt x="56" y="0"/>
                      </a:cubicBezTo>
                      <a:cubicBezTo>
                        <a:pt x="88" y="0"/>
                        <a:pt x="109" y="24"/>
                        <a:pt x="109" y="5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7186" name="Freeform 346"/>
                <p:cNvSpPr>
                  <a:spLocks noEditPoints="1"/>
                </p:cNvSpPr>
                <p:nvPr/>
              </p:nvSpPr>
              <p:spPr>
                <a:xfrm>
                  <a:off x="2329" y="4545"/>
                  <a:ext cx="443" cy="777"/>
                </a:xfrm>
                <a:custGeom>
                  <a:avLst/>
                  <a:gdLst/>
                  <a:ahLst/>
                  <a:cxnLst>
                    <a:cxn ang="0">
                      <a:pos x="221" y="0"/>
                    </a:cxn>
                    <a:cxn ang="0">
                      <a:pos x="0" y="610"/>
                    </a:cxn>
                    <a:cxn ang="0">
                      <a:pos x="221" y="766"/>
                    </a:cxn>
                    <a:cxn ang="0">
                      <a:pos x="443" y="627"/>
                    </a:cxn>
                    <a:cxn ang="0">
                      <a:pos x="221" y="0"/>
                    </a:cxn>
                    <a:cxn ang="0">
                      <a:pos x="221" y="305"/>
                    </a:cxn>
                    <a:cxn ang="0">
                      <a:pos x="72" y="267"/>
                    </a:cxn>
                    <a:cxn ang="0">
                      <a:pos x="221" y="17"/>
                    </a:cxn>
                    <a:cxn ang="0">
                      <a:pos x="370" y="256"/>
                    </a:cxn>
                    <a:cxn ang="0">
                      <a:pos x="221" y="305"/>
                    </a:cxn>
                  </a:cxnLst>
                  <a:pathLst>
                    <a:path w="128" h="224">
                      <a:moveTo>
                        <a:pt x="64" y="0"/>
                      </a:moveTo>
                      <a:cubicBezTo>
                        <a:pt x="29" y="0"/>
                        <a:pt x="0" y="133"/>
                        <a:pt x="0" y="176"/>
                      </a:cubicBezTo>
                      <a:cubicBezTo>
                        <a:pt x="0" y="219"/>
                        <a:pt x="29" y="221"/>
                        <a:pt x="64" y="221"/>
                      </a:cubicBezTo>
                      <a:cubicBezTo>
                        <a:pt x="96" y="221"/>
                        <a:pt x="128" y="224"/>
                        <a:pt x="128" y="181"/>
                      </a:cubicBezTo>
                      <a:cubicBezTo>
                        <a:pt x="128" y="139"/>
                        <a:pt x="96" y="0"/>
                        <a:pt x="64" y="0"/>
                      </a:cubicBezTo>
                      <a:close/>
                      <a:moveTo>
                        <a:pt x="64" y="88"/>
                      </a:moveTo>
                      <a:cubicBezTo>
                        <a:pt x="50" y="88"/>
                        <a:pt x="21" y="93"/>
                        <a:pt x="21" y="77"/>
                      </a:cubicBezTo>
                      <a:cubicBezTo>
                        <a:pt x="21" y="61"/>
                        <a:pt x="50" y="5"/>
                        <a:pt x="64" y="5"/>
                      </a:cubicBezTo>
                      <a:cubicBezTo>
                        <a:pt x="80" y="2"/>
                        <a:pt x="101" y="58"/>
                        <a:pt x="107" y="74"/>
                      </a:cubicBezTo>
                      <a:cubicBezTo>
                        <a:pt x="107" y="90"/>
                        <a:pt x="74" y="88"/>
                        <a:pt x="64" y="8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7187" name="Freeform 347"/>
                <p:cNvSpPr/>
                <p:nvPr/>
              </p:nvSpPr>
              <p:spPr>
                <a:xfrm>
                  <a:off x="2335" y="3671"/>
                  <a:ext cx="420" cy="964"/>
                </a:xfrm>
                <a:custGeom>
                  <a:avLst/>
                  <a:gdLst/>
                  <a:ahLst/>
                  <a:cxnLst>
                    <a:cxn ang="0">
                      <a:pos x="249" y="0"/>
                    </a:cxn>
                    <a:cxn ang="0">
                      <a:pos x="166" y="0"/>
                    </a:cxn>
                    <a:cxn ang="0">
                      <a:pos x="0" y="166"/>
                    </a:cxn>
                    <a:cxn ang="0">
                      <a:pos x="0" y="818"/>
                    </a:cxn>
                    <a:cxn ang="0">
                      <a:pos x="104" y="964"/>
                    </a:cxn>
                    <a:cxn ang="0">
                      <a:pos x="104" y="918"/>
                    </a:cxn>
                    <a:cxn ang="0">
                      <a:pos x="104" y="742"/>
                    </a:cxn>
                    <a:cxn ang="0">
                      <a:pos x="104" y="742"/>
                    </a:cxn>
                    <a:cxn ang="0">
                      <a:pos x="104" y="166"/>
                    </a:cxn>
                    <a:cxn ang="0">
                      <a:pos x="215" y="55"/>
                    </a:cxn>
                    <a:cxn ang="0">
                      <a:pos x="326" y="166"/>
                    </a:cxn>
                    <a:cxn ang="0">
                      <a:pos x="326" y="464"/>
                    </a:cxn>
                    <a:cxn ang="0">
                      <a:pos x="326" y="742"/>
                    </a:cxn>
                    <a:cxn ang="0">
                      <a:pos x="326" y="918"/>
                    </a:cxn>
                    <a:cxn ang="0">
                      <a:pos x="326" y="964"/>
                    </a:cxn>
                    <a:cxn ang="0">
                      <a:pos x="420" y="818"/>
                    </a:cxn>
                    <a:cxn ang="0">
                      <a:pos x="420" y="166"/>
                    </a:cxn>
                    <a:cxn ang="0">
                      <a:pos x="249" y="0"/>
                    </a:cxn>
                  </a:cxnLst>
                  <a:pathLst>
                    <a:path w="121" h="278">
                      <a:moveTo>
                        <a:pt x="72" y="0"/>
                      </a:move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22" y="0"/>
                        <a:pt x="0" y="22"/>
                        <a:pt x="0" y="48"/>
                      </a:cubicBezTo>
                      <a:cubicBezTo>
                        <a:pt x="0" y="236"/>
                        <a:pt x="0" y="236"/>
                        <a:pt x="0" y="236"/>
                      </a:cubicBezTo>
                      <a:cubicBezTo>
                        <a:pt x="0" y="254"/>
                        <a:pt x="14" y="273"/>
                        <a:pt x="30" y="278"/>
                      </a:cubicBezTo>
                      <a:cubicBezTo>
                        <a:pt x="30" y="273"/>
                        <a:pt x="30" y="268"/>
                        <a:pt x="30" y="265"/>
                      </a:cubicBezTo>
                      <a:cubicBezTo>
                        <a:pt x="30" y="214"/>
                        <a:pt x="30" y="214"/>
                        <a:pt x="30" y="214"/>
                      </a:cubicBezTo>
                      <a:cubicBezTo>
                        <a:pt x="30" y="214"/>
                        <a:pt x="30" y="214"/>
                        <a:pt x="30" y="214"/>
                      </a:cubicBezTo>
                      <a:cubicBezTo>
                        <a:pt x="30" y="48"/>
                        <a:pt x="30" y="48"/>
                        <a:pt x="30" y="48"/>
                      </a:cubicBezTo>
                      <a:cubicBezTo>
                        <a:pt x="30" y="32"/>
                        <a:pt x="43" y="16"/>
                        <a:pt x="62" y="16"/>
                      </a:cubicBezTo>
                      <a:cubicBezTo>
                        <a:pt x="80" y="16"/>
                        <a:pt x="94" y="32"/>
                        <a:pt x="94" y="48"/>
                      </a:cubicBezTo>
                      <a:cubicBezTo>
                        <a:pt x="94" y="134"/>
                        <a:pt x="94" y="134"/>
                        <a:pt x="94" y="134"/>
                      </a:cubicBezTo>
                      <a:cubicBezTo>
                        <a:pt x="94" y="214"/>
                        <a:pt x="94" y="214"/>
                        <a:pt x="94" y="214"/>
                      </a:cubicBezTo>
                      <a:cubicBezTo>
                        <a:pt x="94" y="265"/>
                        <a:pt x="94" y="265"/>
                        <a:pt x="94" y="265"/>
                      </a:cubicBezTo>
                      <a:cubicBezTo>
                        <a:pt x="94" y="268"/>
                        <a:pt x="94" y="273"/>
                        <a:pt x="94" y="278"/>
                      </a:cubicBezTo>
                      <a:cubicBezTo>
                        <a:pt x="110" y="273"/>
                        <a:pt x="121" y="254"/>
                        <a:pt x="121" y="236"/>
                      </a:cubicBezTo>
                      <a:cubicBezTo>
                        <a:pt x="121" y="48"/>
                        <a:pt x="121" y="48"/>
                        <a:pt x="121" y="48"/>
                      </a:cubicBezTo>
                      <a:cubicBezTo>
                        <a:pt x="121" y="22"/>
                        <a:pt x="99" y="0"/>
                        <a:pt x="72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7188" name="Freeform 348"/>
                <p:cNvSpPr/>
                <p:nvPr/>
              </p:nvSpPr>
              <p:spPr>
                <a:xfrm>
                  <a:off x="2446" y="4674"/>
                  <a:ext cx="203" cy="166"/>
                </a:xfrm>
                <a:custGeom>
                  <a:avLst/>
                  <a:gdLst/>
                  <a:ahLst/>
                  <a:cxnLst>
                    <a:cxn ang="0">
                      <a:pos x="175" y="0"/>
                    </a:cxn>
                    <a:cxn ang="0">
                      <a:pos x="103" y="38"/>
                    </a:cxn>
                    <a:cxn ang="0">
                      <a:pos x="27" y="0"/>
                    </a:cxn>
                    <a:cxn ang="0">
                      <a:pos x="0" y="72"/>
                    </a:cxn>
                    <a:cxn ang="0">
                      <a:pos x="0" y="155"/>
                    </a:cxn>
                    <a:cxn ang="0">
                      <a:pos x="103" y="155"/>
                    </a:cxn>
                    <a:cxn ang="0">
                      <a:pos x="203" y="148"/>
                    </a:cxn>
                    <a:cxn ang="0">
                      <a:pos x="203" y="72"/>
                    </a:cxn>
                    <a:cxn ang="0">
                      <a:pos x="175" y="0"/>
                    </a:cxn>
                  </a:cxnLst>
                  <a:pathLst>
                    <a:path w="59" h="48">
                      <a:moveTo>
                        <a:pt x="51" y="0"/>
                      </a:moveTo>
                      <a:cubicBezTo>
                        <a:pt x="46" y="5"/>
                        <a:pt x="38" y="11"/>
                        <a:pt x="30" y="11"/>
                      </a:cubicBezTo>
                      <a:cubicBezTo>
                        <a:pt x="22" y="11"/>
                        <a:pt x="14" y="5"/>
                        <a:pt x="8" y="0"/>
                      </a:cubicBezTo>
                      <a:cubicBezTo>
                        <a:pt x="3" y="8"/>
                        <a:pt x="3" y="16"/>
                        <a:pt x="0" y="21"/>
                      </a:cubicBezTo>
                      <a:cubicBezTo>
                        <a:pt x="0" y="45"/>
                        <a:pt x="0" y="45"/>
                        <a:pt x="0" y="45"/>
                      </a:cubicBezTo>
                      <a:cubicBezTo>
                        <a:pt x="8" y="48"/>
                        <a:pt x="22" y="45"/>
                        <a:pt x="30" y="45"/>
                      </a:cubicBezTo>
                      <a:cubicBezTo>
                        <a:pt x="35" y="45"/>
                        <a:pt x="51" y="48"/>
                        <a:pt x="59" y="43"/>
                      </a:cubicBezTo>
                      <a:cubicBezTo>
                        <a:pt x="59" y="21"/>
                        <a:pt x="59" y="21"/>
                        <a:pt x="59" y="21"/>
                      </a:cubicBezTo>
                      <a:cubicBezTo>
                        <a:pt x="56" y="16"/>
                        <a:pt x="54" y="8"/>
                        <a:pt x="5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7189" name="Freeform 349"/>
                <p:cNvSpPr/>
                <p:nvPr/>
              </p:nvSpPr>
              <p:spPr>
                <a:xfrm>
                  <a:off x="2446" y="5341"/>
                  <a:ext cx="203" cy="113"/>
                </a:xfrm>
                <a:custGeom>
                  <a:avLst/>
                  <a:gdLst/>
                  <a:ahLst/>
                  <a:cxnLst>
                    <a:cxn ang="0">
                      <a:pos x="103" y="0"/>
                    </a:cxn>
                    <a:cxn ang="0">
                      <a:pos x="0" y="0"/>
                    </a:cxn>
                    <a:cxn ang="0">
                      <a:pos x="0" y="20"/>
                    </a:cxn>
                    <a:cxn ang="0">
                      <a:pos x="82" y="113"/>
                    </a:cxn>
                    <a:cxn ang="0">
                      <a:pos x="120" y="113"/>
                    </a:cxn>
                    <a:cxn ang="0">
                      <a:pos x="203" y="20"/>
                    </a:cxn>
                    <a:cxn ang="0">
                      <a:pos x="203" y="0"/>
                    </a:cxn>
                    <a:cxn ang="0">
                      <a:pos x="103" y="0"/>
                    </a:cxn>
                  </a:cxnLst>
                  <a:pathLst>
                    <a:path w="59" h="33">
                      <a:moveTo>
                        <a:pt x="30" y="0"/>
                      </a:moveTo>
                      <a:cubicBezTo>
                        <a:pt x="19" y="0"/>
                        <a:pt x="8" y="0"/>
                        <a:pt x="0" y="0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2"/>
                        <a:pt x="11" y="33"/>
                        <a:pt x="24" y="33"/>
                      </a:cubicBezTo>
                      <a:cubicBezTo>
                        <a:pt x="35" y="33"/>
                        <a:pt x="35" y="33"/>
                        <a:pt x="35" y="33"/>
                      </a:cubicBezTo>
                      <a:cubicBezTo>
                        <a:pt x="46" y="33"/>
                        <a:pt x="59" y="22"/>
                        <a:pt x="59" y="6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51" y="0"/>
                        <a:pt x="40" y="0"/>
                        <a:pt x="3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7190" name="Freeform 350"/>
                <p:cNvSpPr/>
                <p:nvPr/>
              </p:nvSpPr>
              <p:spPr>
                <a:xfrm>
                  <a:off x="2649" y="4591"/>
                  <a:ext cx="251" cy="731"/>
                </a:xfrm>
                <a:custGeom>
                  <a:avLst/>
                  <a:gdLst/>
                  <a:ahLst/>
                  <a:cxnLst>
                    <a:cxn ang="0">
                      <a:pos x="104" y="0"/>
                    </a:cxn>
                    <a:cxn ang="0">
                      <a:pos x="94" y="17"/>
                    </a:cxn>
                    <a:cxn ang="0">
                      <a:pos x="177" y="211"/>
                    </a:cxn>
                    <a:cxn ang="0">
                      <a:pos x="104" y="259"/>
                    </a:cxn>
                    <a:cxn ang="0">
                      <a:pos x="160" y="582"/>
                    </a:cxn>
                    <a:cxn ang="0">
                      <a:pos x="0" y="720"/>
                    </a:cxn>
                    <a:cxn ang="0">
                      <a:pos x="27" y="720"/>
                    </a:cxn>
                    <a:cxn ang="0">
                      <a:pos x="251" y="582"/>
                    </a:cxn>
                    <a:cxn ang="0">
                      <a:pos x="104" y="0"/>
                    </a:cxn>
                  </a:cxnLst>
                  <a:pathLst>
                    <a:path w="72" h="211">
                      <a:moveTo>
                        <a:pt x="30" y="0"/>
                      </a:moveTo>
                      <a:cubicBezTo>
                        <a:pt x="30" y="3"/>
                        <a:pt x="30" y="3"/>
                        <a:pt x="27" y="5"/>
                      </a:cubicBezTo>
                      <a:cubicBezTo>
                        <a:pt x="38" y="24"/>
                        <a:pt x="48" y="51"/>
                        <a:pt x="51" y="61"/>
                      </a:cubicBezTo>
                      <a:cubicBezTo>
                        <a:pt x="54" y="72"/>
                        <a:pt x="43" y="72"/>
                        <a:pt x="30" y="75"/>
                      </a:cubicBezTo>
                      <a:cubicBezTo>
                        <a:pt x="40" y="110"/>
                        <a:pt x="46" y="150"/>
                        <a:pt x="46" y="168"/>
                      </a:cubicBezTo>
                      <a:cubicBezTo>
                        <a:pt x="46" y="203"/>
                        <a:pt x="27" y="208"/>
                        <a:pt x="0" y="208"/>
                      </a:cubicBezTo>
                      <a:cubicBezTo>
                        <a:pt x="3" y="208"/>
                        <a:pt x="8" y="208"/>
                        <a:pt x="8" y="208"/>
                      </a:cubicBezTo>
                      <a:cubicBezTo>
                        <a:pt x="46" y="208"/>
                        <a:pt x="72" y="211"/>
                        <a:pt x="72" y="168"/>
                      </a:cubicBezTo>
                      <a:cubicBezTo>
                        <a:pt x="72" y="134"/>
                        <a:pt x="56" y="37"/>
                        <a:pt x="3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7191" name="Freeform 351"/>
                <p:cNvSpPr/>
                <p:nvPr/>
              </p:nvSpPr>
              <p:spPr>
                <a:xfrm>
                  <a:off x="3244" y="3210"/>
                  <a:ext cx="387" cy="390"/>
                </a:xfrm>
                <a:custGeom>
                  <a:avLst/>
                  <a:gdLst/>
                  <a:ahLst/>
                  <a:cxnLst>
                    <a:cxn ang="0">
                      <a:pos x="387" y="184"/>
                    </a:cxn>
                    <a:cxn ang="0">
                      <a:pos x="193" y="390"/>
                    </a:cxn>
                    <a:cxn ang="0">
                      <a:pos x="0" y="184"/>
                    </a:cxn>
                    <a:cxn ang="0">
                      <a:pos x="193" y="0"/>
                    </a:cxn>
                    <a:cxn ang="0">
                      <a:pos x="387" y="184"/>
                    </a:cxn>
                  </a:cxnLst>
                  <a:pathLst>
                    <a:path w="112" h="112">
                      <a:moveTo>
                        <a:pt x="112" y="53"/>
                      </a:moveTo>
                      <a:cubicBezTo>
                        <a:pt x="112" y="85"/>
                        <a:pt x="88" y="112"/>
                        <a:pt x="56" y="112"/>
                      </a:cubicBezTo>
                      <a:cubicBezTo>
                        <a:pt x="24" y="112"/>
                        <a:pt x="0" y="85"/>
                        <a:pt x="0" y="53"/>
                      </a:cubicBezTo>
                      <a:cubicBezTo>
                        <a:pt x="0" y="24"/>
                        <a:pt x="24" y="0"/>
                        <a:pt x="56" y="0"/>
                      </a:cubicBezTo>
                      <a:cubicBezTo>
                        <a:pt x="88" y="0"/>
                        <a:pt x="112" y="24"/>
                        <a:pt x="112" y="5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7192" name="Freeform 352"/>
                <p:cNvSpPr/>
                <p:nvPr/>
              </p:nvSpPr>
              <p:spPr>
                <a:xfrm>
                  <a:off x="2965" y="3099"/>
                  <a:ext cx="399" cy="286"/>
                </a:xfrm>
                <a:custGeom>
                  <a:avLst/>
                  <a:gdLst/>
                  <a:ahLst/>
                  <a:cxnLst>
                    <a:cxn ang="0">
                      <a:pos x="399" y="129"/>
                    </a:cxn>
                    <a:cxn ang="0">
                      <a:pos x="270" y="0"/>
                    </a:cxn>
                    <a:cxn ang="0">
                      <a:pos x="138" y="129"/>
                    </a:cxn>
                    <a:cxn ang="0">
                      <a:pos x="0" y="129"/>
                    </a:cxn>
                    <a:cxn ang="0">
                      <a:pos x="166" y="167"/>
                    </a:cxn>
                    <a:cxn ang="0">
                      <a:pos x="399" y="129"/>
                    </a:cxn>
                  </a:cxnLst>
                  <a:pathLst>
                    <a:path w="115" h="82">
                      <a:moveTo>
                        <a:pt x="115" y="37"/>
                      </a:moveTo>
                      <a:cubicBezTo>
                        <a:pt x="115" y="37"/>
                        <a:pt x="115" y="0"/>
                        <a:pt x="78" y="0"/>
                      </a:cubicBezTo>
                      <a:cubicBezTo>
                        <a:pt x="40" y="0"/>
                        <a:pt x="40" y="37"/>
                        <a:pt x="40" y="37"/>
                      </a:cubicBezTo>
                      <a:cubicBezTo>
                        <a:pt x="40" y="37"/>
                        <a:pt x="24" y="74"/>
                        <a:pt x="0" y="37"/>
                      </a:cubicBezTo>
                      <a:cubicBezTo>
                        <a:pt x="0" y="37"/>
                        <a:pt x="19" y="82"/>
                        <a:pt x="48" y="48"/>
                      </a:cubicBezTo>
                      <a:cubicBezTo>
                        <a:pt x="80" y="16"/>
                        <a:pt x="88" y="21"/>
                        <a:pt x="115" y="3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7193" name="Freeform 353"/>
                <p:cNvSpPr/>
                <p:nvPr/>
              </p:nvSpPr>
              <p:spPr>
                <a:xfrm>
                  <a:off x="3348" y="5062"/>
                  <a:ext cx="210" cy="355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0" y="261"/>
                    </a:cxn>
                    <a:cxn ang="0">
                      <a:pos x="89" y="355"/>
                    </a:cxn>
                    <a:cxn ang="0">
                      <a:pos x="117" y="355"/>
                    </a:cxn>
                    <a:cxn ang="0">
                      <a:pos x="210" y="261"/>
                    </a:cxn>
                    <a:cxn ang="0">
                      <a:pos x="210" y="27"/>
                    </a:cxn>
                    <a:cxn ang="0">
                      <a:pos x="110" y="0"/>
                    </a:cxn>
                    <a:cxn ang="0">
                      <a:pos x="0" y="27"/>
                    </a:cxn>
                  </a:cxnLst>
                  <a:pathLst>
                    <a:path w="61" h="102">
                      <a:moveTo>
                        <a:pt x="0" y="8"/>
                      </a:moveTo>
                      <a:cubicBezTo>
                        <a:pt x="0" y="75"/>
                        <a:pt x="0" y="75"/>
                        <a:pt x="0" y="75"/>
                      </a:cubicBezTo>
                      <a:cubicBezTo>
                        <a:pt x="0" y="91"/>
                        <a:pt x="13" y="102"/>
                        <a:pt x="26" y="102"/>
                      </a:cubicBezTo>
                      <a:cubicBezTo>
                        <a:pt x="34" y="102"/>
                        <a:pt x="34" y="102"/>
                        <a:pt x="34" y="102"/>
                      </a:cubicBezTo>
                      <a:cubicBezTo>
                        <a:pt x="48" y="102"/>
                        <a:pt x="61" y="91"/>
                        <a:pt x="61" y="75"/>
                      </a:cubicBezTo>
                      <a:cubicBezTo>
                        <a:pt x="61" y="8"/>
                        <a:pt x="61" y="8"/>
                        <a:pt x="61" y="8"/>
                      </a:cubicBezTo>
                      <a:cubicBezTo>
                        <a:pt x="50" y="6"/>
                        <a:pt x="42" y="0"/>
                        <a:pt x="32" y="0"/>
                      </a:cubicBezTo>
                      <a:cubicBezTo>
                        <a:pt x="21" y="0"/>
                        <a:pt x="10" y="6"/>
                        <a:pt x="0" y="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7194" name="Freeform 354"/>
                <p:cNvSpPr/>
                <p:nvPr/>
              </p:nvSpPr>
              <p:spPr>
                <a:xfrm>
                  <a:off x="3726" y="3999"/>
                  <a:ext cx="138" cy="351"/>
                </a:xfrm>
                <a:custGeom>
                  <a:avLst/>
                  <a:gdLst/>
                  <a:ahLst/>
                  <a:cxnLst>
                    <a:cxn ang="0">
                      <a:pos x="82" y="0"/>
                    </a:cxn>
                    <a:cxn ang="0">
                      <a:pos x="48" y="27"/>
                    </a:cxn>
                    <a:cxn ang="0">
                      <a:pos x="37" y="232"/>
                    </a:cxn>
                    <a:cxn ang="0">
                      <a:pos x="0" y="288"/>
                    </a:cxn>
                    <a:cxn ang="0">
                      <a:pos x="65" y="351"/>
                    </a:cxn>
                    <a:cxn ang="0">
                      <a:pos x="138" y="288"/>
                    </a:cxn>
                    <a:cxn ang="0">
                      <a:pos x="103" y="232"/>
                    </a:cxn>
                    <a:cxn ang="0">
                      <a:pos x="103" y="27"/>
                    </a:cxn>
                    <a:cxn ang="0">
                      <a:pos x="82" y="0"/>
                    </a:cxn>
                  </a:cxnLst>
                  <a:pathLst>
                    <a:path w="40" h="101">
                      <a:moveTo>
                        <a:pt x="24" y="0"/>
                      </a:moveTo>
                      <a:cubicBezTo>
                        <a:pt x="19" y="0"/>
                        <a:pt x="14" y="3"/>
                        <a:pt x="14" y="8"/>
                      </a:cubicBezTo>
                      <a:cubicBezTo>
                        <a:pt x="11" y="67"/>
                        <a:pt x="11" y="67"/>
                        <a:pt x="11" y="67"/>
                      </a:cubicBezTo>
                      <a:cubicBezTo>
                        <a:pt x="3" y="67"/>
                        <a:pt x="0" y="72"/>
                        <a:pt x="0" y="83"/>
                      </a:cubicBezTo>
                      <a:cubicBezTo>
                        <a:pt x="0" y="93"/>
                        <a:pt x="8" y="99"/>
                        <a:pt x="19" y="101"/>
                      </a:cubicBezTo>
                      <a:cubicBezTo>
                        <a:pt x="30" y="101"/>
                        <a:pt x="38" y="93"/>
                        <a:pt x="40" y="83"/>
                      </a:cubicBezTo>
                      <a:cubicBezTo>
                        <a:pt x="40" y="77"/>
                        <a:pt x="35" y="69"/>
                        <a:pt x="30" y="67"/>
                      </a:cubicBezTo>
                      <a:cubicBezTo>
                        <a:pt x="30" y="8"/>
                        <a:pt x="30" y="8"/>
                        <a:pt x="30" y="8"/>
                      </a:cubicBezTo>
                      <a:cubicBezTo>
                        <a:pt x="32" y="3"/>
                        <a:pt x="27" y="0"/>
                        <a:pt x="24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7195" name="Freeform 355"/>
                <p:cNvSpPr/>
                <p:nvPr/>
              </p:nvSpPr>
              <p:spPr>
                <a:xfrm>
                  <a:off x="3438" y="4220"/>
                  <a:ext cx="685" cy="415"/>
                </a:xfrm>
                <a:custGeom>
                  <a:avLst/>
                  <a:gdLst/>
                  <a:ahLst/>
                  <a:cxnLst>
                    <a:cxn ang="0">
                      <a:pos x="508" y="65"/>
                    </a:cxn>
                    <a:cxn ang="0">
                      <a:pos x="446" y="65"/>
                    </a:cxn>
                    <a:cxn ang="0">
                      <a:pos x="446" y="65"/>
                    </a:cxn>
                    <a:cxn ang="0">
                      <a:pos x="352" y="155"/>
                    </a:cxn>
                    <a:cxn ang="0">
                      <a:pos x="249" y="65"/>
                    </a:cxn>
                    <a:cxn ang="0">
                      <a:pos x="249" y="65"/>
                    </a:cxn>
                    <a:cxn ang="0">
                      <a:pos x="186" y="65"/>
                    </a:cxn>
                    <a:cxn ang="0">
                      <a:pos x="0" y="65"/>
                    </a:cxn>
                    <a:cxn ang="0">
                      <a:pos x="76" y="297"/>
                    </a:cxn>
                    <a:cxn ang="0">
                      <a:pos x="186" y="415"/>
                    </a:cxn>
                    <a:cxn ang="0">
                      <a:pos x="508" y="415"/>
                    </a:cxn>
                    <a:cxn ang="0">
                      <a:pos x="629" y="297"/>
                    </a:cxn>
                    <a:cxn ang="0">
                      <a:pos x="685" y="65"/>
                    </a:cxn>
                    <a:cxn ang="0">
                      <a:pos x="508" y="65"/>
                    </a:cxn>
                  </a:cxnLst>
                  <a:pathLst>
                    <a:path w="198" h="120">
                      <a:moveTo>
                        <a:pt x="147" y="19"/>
                      </a:moveTo>
                      <a:cubicBezTo>
                        <a:pt x="129" y="19"/>
                        <a:pt x="129" y="19"/>
                        <a:pt x="129" y="19"/>
                      </a:cubicBezTo>
                      <a:cubicBezTo>
                        <a:pt x="129" y="19"/>
                        <a:pt x="129" y="19"/>
                        <a:pt x="129" y="19"/>
                      </a:cubicBezTo>
                      <a:cubicBezTo>
                        <a:pt x="129" y="35"/>
                        <a:pt x="115" y="45"/>
                        <a:pt x="102" y="45"/>
                      </a:cubicBezTo>
                      <a:cubicBezTo>
                        <a:pt x="86" y="45"/>
                        <a:pt x="72" y="35"/>
                        <a:pt x="72" y="19"/>
                      </a:cubicBezTo>
                      <a:cubicBezTo>
                        <a:pt x="72" y="19"/>
                        <a:pt x="72" y="19"/>
                        <a:pt x="72" y="19"/>
                      </a:cubicBezTo>
                      <a:cubicBezTo>
                        <a:pt x="54" y="19"/>
                        <a:pt x="54" y="19"/>
                        <a:pt x="54" y="19"/>
                      </a:cubicBezTo>
                      <a:cubicBezTo>
                        <a:pt x="38" y="19"/>
                        <a:pt x="0" y="0"/>
                        <a:pt x="0" y="19"/>
                      </a:cubicBezTo>
                      <a:cubicBezTo>
                        <a:pt x="22" y="86"/>
                        <a:pt x="22" y="86"/>
                        <a:pt x="22" y="86"/>
                      </a:cubicBezTo>
                      <a:cubicBezTo>
                        <a:pt x="22" y="104"/>
                        <a:pt x="38" y="120"/>
                        <a:pt x="54" y="120"/>
                      </a:cubicBezTo>
                      <a:cubicBezTo>
                        <a:pt x="147" y="120"/>
                        <a:pt x="147" y="120"/>
                        <a:pt x="147" y="120"/>
                      </a:cubicBezTo>
                      <a:cubicBezTo>
                        <a:pt x="166" y="120"/>
                        <a:pt x="182" y="104"/>
                        <a:pt x="182" y="86"/>
                      </a:cubicBezTo>
                      <a:cubicBezTo>
                        <a:pt x="198" y="19"/>
                        <a:pt x="198" y="19"/>
                        <a:pt x="198" y="19"/>
                      </a:cubicBezTo>
                      <a:cubicBezTo>
                        <a:pt x="198" y="0"/>
                        <a:pt x="166" y="19"/>
                        <a:pt x="147" y="1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7196" name="Freeform 356"/>
                <p:cNvSpPr/>
                <p:nvPr/>
              </p:nvSpPr>
              <p:spPr>
                <a:xfrm>
                  <a:off x="3143" y="3637"/>
                  <a:ext cx="620" cy="1446"/>
                </a:xfrm>
                <a:custGeom>
                  <a:avLst/>
                  <a:gdLst/>
                  <a:ahLst/>
                  <a:cxnLst>
                    <a:cxn ang="0">
                      <a:pos x="259" y="62"/>
                    </a:cxn>
                    <a:cxn ang="0">
                      <a:pos x="432" y="110"/>
                    </a:cxn>
                    <a:cxn ang="0">
                      <a:pos x="516" y="249"/>
                    </a:cxn>
                    <a:cxn ang="0">
                      <a:pos x="516" y="166"/>
                    </a:cxn>
                    <a:cxn ang="0">
                      <a:pos x="349" y="0"/>
                    </a:cxn>
                    <a:cxn ang="0">
                      <a:pos x="266" y="0"/>
                    </a:cxn>
                    <a:cxn ang="0">
                      <a:pos x="100" y="166"/>
                    </a:cxn>
                    <a:cxn ang="0">
                      <a:pos x="100" y="776"/>
                    </a:cxn>
                    <a:cxn ang="0">
                      <a:pos x="0" y="1390"/>
                    </a:cxn>
                    <a:cxn ang="0">
                      <a:pos x="93" y="1446"/>
                    </a:cxn>
                    <a:cxn ang="0">
                      <a:pos x="204" y="1425"/>
                    </a:cxn>
                    <a:cxn ang="0">
                      <a:pos x="315" y="1390"/>
                    </a:cxn>
                    <a:cxn ang="0">
                      <a:pos x="415" y="1425"/>
                    </a:cxn>
                    <a:cxn ang="0">
                      <a:pos x="526" y="1446"/>
                    </a:cxn>
                    <a:cxn ang="0">
                      <a:pos x="620" y="1390"/>
                    </a:cxn>
                    <a:cxn ang="0">
                      <a:pos x="564" y="1026"/>
                    </a:cxn>
                    <a:cxn ang="0">
                      <a:pos x="453" y="1026"/>
                    </a:cxn>
                    <a:cxn ang="0">
                      <a:pos x="315" y="887"/>
                    </a:cxn>
                    <a:cxn ang="0">
                      <a:pos x="221" y="610"/>
                    </a:cxn>
                    <a:cxn ang="0">
                      <a:pos x="453" y="610"/>
                    </a:cxn>
                    <a:cxn ang="0">
                      <a:pos x="221" y="239"/>
                    </a:cxn>
                    <a:cxn ang="0">
                      <a:pos x="259" y="62"/>
                    </a:cxn>
                  </a:cxnLst>
                  <a:pathLst>
                    <a:path w="179" h="417">
                      <a:moveTo>
                        <a:pt x="75" y="18"/>
                      </a:moveTo>
                      <a:cubicBezTo>
                        <a:pt x="91" y="8"/>
                        <a:pt x="115" y="13"/>
                        <a:pt x="125" y="32"/>
                      </a:cubicBezTo>
                      <a:cubicBezTo>
                        <a:pt x="149" y="72"/>
                        <a:pt x="149" y="72"/>
                        <a:pt x="149" y="72"/>
                      </a:cubicBezTo>
                      <a:cubicBezTo>
                        <a:pt x="149" y="48"/>
                        <a:pt x="149" y="48"/>
                        <a:pt x="149" y="48"/>
                      </a:cubicBezTo>
                      <a:cubicBezTo>
                        <a:pt x="149" y="21"/>
                        <a:pt x="128" y="0"/>
                        <a:pt x="101" y="0"/>
                      </a:cubicBezTo>
                      <a:cubicBezTo>
                        <a:pt x="77" y="0"/>
                        <a:pt x="77" y="0"/>
                        <a:pt x="77" y="0"/>
                      </a:cubicBezTo>
                      <a:cubicBezTo>
                        <a:pt x="51" y="0"/>
                        <a:pt x="29" y="21"/>
                        <a:pt x="29" y="48"/>
                      </a:cubicBezTo>
                      <a:cubicBezTo>
                        <a:pt x="29" y="224"/>
                        <a:pt x="29" y="224"/>
                        <a:pt x="29" y="224"/>
                      </a:cubicBezTo>
                      <a:cubicBezTo>
                        <a:pt x="0" y="401"/>
                        <a:pt x="0" y="401"/>
                        <a:pt x="0" y="401"/>
                      </a:cubicBezTo>
                      <a:cubicBezTo>
                        <a:pt x="10" y="417"/>
                        <a:pt x="27" y="417"/>
                        <a:pt x="27" y="417"/>
                      </a:cubicBezTo>
                      <a:cubicBezTo>
                        <a:pt x="43" y="417"/>
                        <a:pt x="53" y="414"/>
                        <a:pt x="59" y="411"/>
                      </a:cubicBezTo>
                      <a:cubicBezTo>
                        <a:pt x="69" y="406"/>
                        <a:pt x="80" y="403"/>
                        <a:pt x="91" y="401"/>
                      </a:cubicBezTo>
                      <a:cubicBezTo>
                        <a:pt x="101" y="403"/>
                        <a:pt x="109" y="406"/>
                        <a:pt x="120" y="411"/>
                      </a:cubicBezTo>
                      <a:cubicBezTo>
                        <a:pt x="128" y="414"/>
                        <a:pt x="139" y="417"/>
                        <a:pt x="152" y="417"/>
                      </a:cubicBezTo>
                      <a:cubicBezTo>
                        <a:pt x="152" y="417"/>
                        <a:pt x="171" y="417"/>
                        <a:pt x="179" y="401"/>
                      </a:cubicBezTo>
                      <a:cubicBezTo>
                        <a:pt x="163" y="296"/>
                        <a:pt x="163" y="296"/>
                        <a:pt x="163" y="296"/>
                      </a:cubicBezTo>
                      <a:cubicBezTo>
                        <a:pt x="131" y="296"/>
                        <a:pt x="131" y="296"/>
                        <a:pt x="131" y="296"/>
                      </a:cubicBezTo>
                      <a:cubicBezTo>
                        <a:pt x="109" y="296"/>
                        <a:pt x="91" y="278"/>
                        <a:pt x="91" y="256"/>
                      </a:cubicBezTo>
                      <a:cubicBezTo>
                        <a:pt x="64" y="176"/>
                        <a:pt x="64" y="176"/>
                        <a:pt x="64" y="176"/>
                      </a:cubicBezTo>
                      <a:cubicBezTo>
                        <a:pt x="64" y="155"/>
                        <a:pt x="107" y="176"/>
                        <a:pt x="131" y="176"/>
                      </a:cubicBezTo>
                      <a:cubicBezTo>
                        <a:pt x="64" y="69"/>
                        <a:pt x="64" y="69"/>
                        <a:pt x="64" y="69"/>
                      </a:cubicBezTo>
                      <a:cubicBezTo>
                        <a:pt x="53" y="50"/>
                        <a:pt x="59" y="26"/>
                        <a:pt x="75" y="1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7197" name="Freeform 357"/>
                <p:cNvSpPr/>
                <p:nvPr/>
              </p:nvSpPr>
              <p:spPr>
                <a:xfrm>
                  <a:off x="3382" y="3720"/>
                  <a:ext cx="371" cy="510"/>
                </a:xfrm>
                <a:custGeom>
                  <a:avLst/>
                  <a:gdLst/>
                  <a:ahLst/>
                  <a:cxnLst>
                    <a:cxn ang="0">
                      <a:pos x="336" y="343"/>
                    </a:cxn>
                    <a:cxn ang="0">
                      <a:pos x="166" y="45"/>
                    </a:cxn>
                    <a:cxn ang="0">
                      <a:pos x="48" y="27"/>
                    </a:cxn>
                    <a:cxn ang="0">
                      <a:pos x="20" y="138"/>
                    </a:cxn>
                    <a:cxn ang="0">
                      <a:pos x="232" y="471"/>
                    </a:cxn>
                    <a:cxn ang="0">
                      <a:pos x="298" y="510"/>
                    </a:cxn>
                    <a:cxn ang="0">
                      <a:pos x="325" y="510"/>
                    </a:cxn>
                    <a:cxn ang="0">
                      <a:pos x="364" y="499"/>
                    </a:cxn>
                    <a:cxn ang="0">
                      <a:pos x="364" y="489"/>
                    </a:cxn>
                    <a:cxn ang="0">
                      <a:pos x="371" y="378"/>
                    </a:cxn>
                    <a:cxn ang="0">
                      <a:pos x="371" y="333"/>
                    </a:cxn>
                    <a:cxn ang="0">
                      <a:pos x="336" y="343"/>
                    </a:cxn>
                  </a:cxnLst>
                  <a:pathLst>
                    <a:path w="107" h="147">
                      <a:moveTo>
                        <a:pt x="97" y="99"/>
                      </a:moveTo>
                      <a:cubicBezTo>
                        <a:pt x="48" y="13"/>
                        <a:pt x="48" y="13"/>
                        <a:pt x="48" y="13"/>
                      </a:cubicBezTo>
                      <a:cubicBezTo>
                        <a:pt x="40" y="2"/>
                        <a:pt x="27" y="0"/>
                        <a:pt x="14" y="8"/>
                      </a:cubicBezTo>
                      <a:cubicBezTo>
                        <a:pt x="3" y="13"/>
                        <a:pt x="0" y="29"/>
                        <a:pt x="6" y="40"/>
                      </a:cubicBezTo>
                      <a:cubicBezTo>
                        <a:pt x="67" y="136"/>
                        <a:pt x="67" y="136"/>
                        <a:pt x="67" y="136"/>
                      </a:cubicBezTo>
                      <a:cubicBezTo>
                        <a:pt x="70" y="144"/>
                        <a:pt x="80" y="147"/>
                        <a:pt x="86" y="147"/>
                      </a:cubicBezTo>
                      <a:cubicBezTo>
                        <a:pt x="88" y="147"/>
                        <a:pt x="91" y="147"/>
                        <a:pt x="94" y="147"/>
                      </a:cubicBezTo>
                      <a:cubicBezTo>
                        <a:pt x="105" y="144"/>
                        <a:pt x="105" y="144"/>
                        <a:pt x="105" y="144"/>
                      </a:cubicBezTo>
                      <a:cubicBezTo>
                        <a:pt x="105" y="141"/>
                        <a:pt x="105" y="141"/>
                        <a:pt x="105" y="141"/>
                      </a:cubicBezTo>
                      <a:cubicBezTo>
                        <a:pt x="107" y="109"/>
                        <a:pt x="107" y="109"/>
                        <a:pt x="107" y="109"/>
                      </a:cubicBezTo>
                      <a:cubicBezTo>
                        <a:pt x="107" y="96"/>
                        <a:pt x="107" y="96"/>
                        <a:pt x="107" y="96"/>
                      </a:cubicBezTo>
                      <a:lnTo>
                        <a:pt x="97" y="9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7198" name="Freeform 358"/>
                <p:cNvSpPr/>
                <p:nvPr/>
              </p:nvSpPr>
              <p:spPr>
                <a:xfrm>
                  <a:off x="3846" y="3987"/>
                  <a:ext cx="221" cy="205"/>
                </a:xfrm>
                <a:custGeom>
                  <a:avLst/>
                  <a:gdLst/>
                  <a:ahLst/>
                  <a:cxnLst>
                    <a:cxn ang="0">
                      <a:pos x="221" y="66"/>
                    </a:cxn>
                    <a:cxn ang="0">
                      <a:pos x="120" y="0"/>
                    </a:cxn>
                    <a:cxn ang="0">
                      <a:pos x="10" y="38"/>
                    </a:cxn>
                    <a:cxn ang="0">
                      <a:pos x="0" y="205"/>
                    </a:cxn>
                    <a:cxn ang="0">
                      <a:pos x="165" y="166"/>
                    </a:cxn>
                    <a:cxn ang="0">
                      <a:pos x="221" y="66"/>
                    </a:cxn>
                  </a:cxnLst>
                  <a:pathLst>
                    <a:path w="64" h="59">
                      <a:moveTo>
                        <a:pt x="64" y="19"/>
                      </a:moveTo>
                      <a:cubicBezTo>
                        <a:pt x="59" y="6"/>
                        <a:pt x="48" y="0"/>
                        <a:pt x="35" y="0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48" y="48"/>
                        <a:pt x="48" y="48"/>
                        <a:pt x="48" y="48"/>
                      </a:cubicBezTo>
                      <a:cubicBezTo>
                        <a:pt x="59" y="43"/>
                        <a:pt x="64" y="32"/>
                        <a:pt x="64" y="1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7199" name="Freeform 359"/>
                <p:cNvSpPr/>
                <p:nvPr/>
              </p:nvSpPr>
              <p:spPr>
                <a:xfrm>
                  <a:off x="2956" y="3932"/>
                  <a:ext cx="221" cy="521"/>
                </a:xfrm>
                <a:custGeom>
                  <a:avLst/>
                  <a:gdLst/>
                  <a:ahLst/>
                  <a:cxnLst>
                    <a:cxn ang="0">
                      <a:pos x="138" y="65"/>
                    </a:cxn>
                    <a:cxn ang="0">
                      <a:pos x="110" y="93"/>
                    </a:cxn>
                    <a:cxn ang="0">
                      <a:pos x="110" y="93"/>
                    </a:cxn>
                    <a:cxn ang="0">
                      <a:pos x="110" y="111"/>
                    </a:cxn>
                    <a:cxn ang="0">
                      <a:pos x="110" y="111"/>
                    </a:cxn>
                    <a:cxn ang="0">
                      <a:pos x="20" y="409"/>
                    </a:cxn>
                    <a:cxn ang="0">
                      <a:pos x="75" y="500"/>
                    </a:cxn>
                    <a:cxn ang="0">
                      <a:pos x="169" y="444"/>
                    </a:cxn>
                    <a:cxn ang="0">
                      <a:pos x="221" y="277"/>
                    </a:cxn>
                    <a:cxn ang="0">
                      <a:pos x="221" y="0"/>
                    </a:cxn>
                    <a:cxn ang="0">
                      <a:pos x="138" y="65"/>
                    </a:cxn>
                  </a:cxnLst>
                  <a:pathLst>
                    <a:path w="64" h="150">
                      <a:moveTo>
                        <a:pt x="40" y="19"/>
                      </a:moveTo>
                      <a:cubicBezTo>
                        <a:pt x="38" y="22"/>
                        <a:pt x="32" y="27"/>
                        <a:pt x="32" y="27"/>
                      </a:cubicBezTo>
                      <a:cubicBezTo>
                        <a:pt x="32" y="27"/>
                        <a:pt x="32" y="27"/>
                        <a:pt x="32" y="27"/>
                      </a:cubicBezTo>
                      <a:cubicBezTo>
                        <a:pt x="32" y="30"/>
                        <a:pt x="32" y="30"/>
                        <a:pt x="32" y="32"/>
                      </a:cubicBezTo>
                      <a:cubicBezTo>
                        <a:pt x="32" y="32"/>
                        <a:pt x="32" y="32"/>
                        <a:pt x="32" y="32"/>
                      </a:cubicBezTo>
                      <a:cubicBezTo>
                        <a:pt x="6" y="118"/>
                        <a:pt x="6" y="118"/>
                        <a:pt x="6" y="118"/>
                      </a:cubicBezTo>
                      <a:cubicBezTo>
                        <a:pt x="0" y="128"/>
                        <a:pt x="8" y="142"/>
                        <a:pt x="22" y="144"/>
                      </a:cubicBezTo>
                      <a:cubicBezTo>
                        <a:pt x="32" y="150"/>
                        <a:pt x="46" y="144"/>
                        <a:pt x="49" y="128"/>
                      </a:cubicBezTo>
                      <a:cubicBezTo>
                        <a:pt x="64" y="80"/>
                        <a:pt x="64" y="80"/>
                        <a:pt x="64" y="80"/>
                      </a:cubicBezTo>
                      <a:cubicBezTo>
                        <a:pt x="64" y="0"/>
                        <a:pt x="64" y="0"/>
                        <a:pt x="64" y="0"/>
                      </a:cubicBezTo>
                      <a:lnTo>
                        <a:pt x="40" y="1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7200" name="Freeform 360"/>
                <p:cNvSpPr/>
                <p:nvPr/>
              </p:nvSpPr>
              <p:spPr>
                <a:xfrm>
                  <a:off x="3253" y="5101"/>
                  <a:ext cx="129" cy="316"/>
                </a:xfrm>
                <a:custGeom>
                  <a:avLst/>
                  <a:gdLst/>
                  <a:ahLst/>
                  <a:cxnLst>
                    <a:cxn ang="0">
                      <a:pos x="0" y="222"/>
                    </a:cxn>
                    <a:cxn ang="0">
                      <a:pos x="94" y="316"/>
                    </a:cxn>
                    <a:cxn ang="0">
                      <a:pos x="122" y="316"/>
                    </a:cxn>
                    <a:cxn ang="0">
                      <a:pos x="129" y="316"/>
                    </a:cxn>
                    <a:cxn ang="0">
                      <a:pos x="45" y="222"/>
                    </a:cxn>
                    <a:cxn ang="0">
                      <a:pos x="45" y="0"/>
                    </a:cxn>
                    <a:cxn ang="0">
                      <a:pos x="0" y="10"/>
                    </a:cxn>
                    <a:cxn ang="0">
                      <a:pos x="0" y="222"/>
                    </a:cxn>
                  </a:cxnLst>
                  <a:pathLst>
                    <a:path w="37" h="91">
                      <a:moveTo>
                        <a:pt x="0" y="64"/>
                      </a:moveTo>
                      <a:cubicBezTo>
                        <a:pt x="0" y="80"/>
                        <a:pt x="13" y="91"/>
                        <a:pt x="27" y="91"/>
                      </a:cubicBezTo>
                      <a:cubicBezTo>
                        <a:pt x="35" y="91"/>
                        <a:pt x="35" y="91"/>
                        <a:pt x="35" y="91"/>
                      </a:cubicBezTo>
                      <a:cubicBezTo>
                        <a:pt x="37" y="91"/>
                        <a:pt x="37" y="91"/>
                        <a:pt x="37" y="91"/>
                      </a:cubicBezTo>
                      <a:cubicBezTo>
                        <a:pt x="24" y="91"/>
                        <a:pt x="13" y="80"/>
                        <a:pt x="13" y="64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1" y="3"/>
                        <a:pt x="5" y="3"/>
                        <a:pt x="0" y="3"/>
                      </a:cubicBez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7201" name="Freeform 361"/>
                <p:cNvSpPr/>
                <p:nvPr/>
              </p:nvSpPr>
              <p:spPr>
                <a:xfrm>
                  <a:off x="4905" y="3300"/>
                  <a:ext cx="461" cy="623"/>
                </a:xfrm>
                <a:custGeom>
                  <a:avLst/>
                  <a:gdLst/>
                  <a:ahLst/>
                  <a:cxnLst>
                    <a:cxn ang="0">
                      <a:pos x="443" y="215"/>
                    </a:cxn>
                    <a:cxn ang="0">
                      <a:pos x="405" y="170"/>
                    </a:cxn>
                    <a:cxn ang="0">
                      <a:pos x="138" y="20"/>
                    </a:cxn>
                    <a:cxn ang="0">
                      <a:pos x="27" y="55"/>
                    </a:cxn>
                    <a:cxn ang="0">
                      <a:pos x="55" y="170"/>
                    </a:cxn>
                    <a:cxn ang="0">
                      <a:pos x="239" y="261"/>
                    </a:cxn>
                    <a:cxn ang="0">
                      <a:pos x="34" y="476"/>
                    </a:cxn>
                    <a:cxn ang="0">
                      <a:pos x="34" y="595"/>
                    </a:cxn>
                    <a:cxn ang="0">
                      <a:pos x="145" y="595"/>
                    </a:cxn>
                    <a:cxn ang="0">
                      <a:pos x="433" y="299"/>
                    </a:cxn>
                    <a:cxn ang="0">
                      <a:pos x="443" y="215"/>
                    </a:cxn>
                  </a:cxnLst>
                  <a:pathLst>
                    <a:path w="133" h="179">
                      <a:moveTo>
                        <a:pt x="128" y="62"/>
                      </a:moveTo>
                      <a:cubicBezTo>
                        <a:pt x="128" y="57"/>
                        <a:pt x="123" y="51"/>
                        <a:pt x="117" y="49"/>
                      </a:cubicBezTo>
                      <a:cubicBezTo>
                        <a:pt x="40" y="6"/>
                        <a:pt x="40" y="6"/>
                        <a:pt x="40" y="6"/>
                      </a:cubicBezTo>
                      <a:cubicBezTo>
                        <a:pt x="26" y="0"/>
                        <a:pt x="16" y="6"/>
                        <a:pt x="8" y="16"/>
                      </a:cubicBezTo>
                      <a:cubicBezTo>
                        <a:pt x="0" y="27"/>
                        <a:pt x="5" y="40"/>
                        <a:pt x="16" y="49"/>
                      </a:cubicBezTo>
                      <a:cubicBezTo>
                        <a:pt x="69" y="75"/>
                        <a:pt x="69" y="75"/>
                        <a:pt x="69" y="75"/>
                      </a:cubicBezTo>
                      <a:cubicBezTo>
                        <a:pt x="10" y="137"/>
                        <a:pt x="10" y="137"/>
                        <a:pt x="10" y="137"/>
                      </a:cubicBezTo>
                      <a:cubicBezTo>
                        <a:pt x="2" y="145"/>
                        <a:pt x="2" y="161"/>
                        <a:pt x="10" y="171"/>
                      </a:cubicBezTo>
                      <a:cubicBezTo>
                        <a:pt x="21" y="179"/>
                        <a:pt x="34" y="179"/>
                        <a:pt x="42" y="171"/>
                      </a:cubicBezTo>
                      <a:cubicBezTo>
                        <a:pt x="125" y="86"/>
                        <a:pt x="125" y="86"/>
                        <a:pt x="125" y="86"/>
                      </a:cubicBezTo>
                      <a:cubicBezTo>
                        <a:pt x="133" y="81"/>
                        <a:pt x="133" y="70"/>
                        <a:pt x="128" y="6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7202" name="Freeform 362"/>
                <p:cNvSpPr/>
                <p:nvPr/>
              </p:nvSpPr>
              <p:spPr>
                <a:xfrm>
                  <a:off x="4884" y="3406"/>
                  <a:ext cx="21" cy="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" y="9"/>
                    </a:cxn>
                    <a:cxn ang="0">
                      <a:pos x="21" y="9"/>
                    </a:cxn>
                    <a:cxn ang="0">
                      <a:pos x="0" y="0"/>
                    </a:cxn>
                  </a:cxnLst>
                  <a:pathLst>
                    <a:path w="6" h="3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3" y="3"/>
                        <a:pt x="0" y="3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7203" name="Freeform 363"/>
                <p:cNvSpPr/>
                <p:nvPr/>
              </p:nvSpPr>
              <p:spPr>
                <a:xfrm>
                  <a:off x="4727" y="3265"/>
                  <a:ext cx="233" cy="150"/>
                </a:xfrm>
                <a:custGeom>
                  <a:avLst/>
                  <a:gdLst/>
                  <a:ahLst/>
                  <a:cxnLst>
                    <a:cxn ang="0">
                      <a:pos x="233" y="17"/>
                    </a:cxn>
                    <a:cxn ang="0">
                      <a:pos x="139" y="45"/>
                    </a:cxn>
                    <a:cxn ang="0">
                      <a:pos x="121" y="83"/>
                    </a:cxn>
                    <a:cxn ang="0">
                      <a:pos x="45" y="34"/>
                    </a:cxn>
                    <a:cxn ang="0">
                      <a:pos x="10" y="34"/>
                    </a:cxn>
                    <a:cxn ang="0">
                      <a:pos x="27" y="62"/>
                    </a:cxn>
                    <a:cxn ang="0">
                      <a:pos x="156" y="139"/>
                    </a:cxn>
                    <a:cxn ang="0">
                      <a:pos x="156" y="139"/>
                    </a:cxn>
                    <a:cxn ang="0">
                      <a:pos x="177" y="150"/>
                    </a:cxn>
                    <a:cxn ang="0">
                      <a:pos x="177" y="111"/>
                    </a:cxn>
                    <a:cxn ang="0">
                      <a:pos x="184" y="73"/>
                    </a:cxn>
                    <a:cxn ang="0">
                      <a:pos x="233" y="17"/>
                    </a:cxn>
                  </a:cxnLst>
                  <a:pathLst>
                    <a:path w="67" h="43">
                      <a:moveTo>
                        <a:pt x="67" y="5"/>
                      </a:moveTo>
                      <a:cubicBezTo>
                        <a:pt x="56" y="0"/>
                        <a:pt x="45" y="5"/>
                        <a:pt x="40" y="13"/>
                      </a:cubicBezTo>
                      <a:cubicBezTo>
                        <a:pt x="37" y="16"/>
                        <a:pt x="35" y="21"/>
                        <a:pt x="35" y="24"/>
                      </a:cubicBezTo>
                      <a:cubicBezTo>
                        <a:pt x="13" y="10"/>
                        <a:pt x="13" y="10"/>
                        <a:pt x="13" y="10"/>
                      </a:cubicBezTo>
                      <a:cubicBezTo>
                        <a:pt x="8" y="8"/>
                        <a:pt x="3" y="8"/>
                        <a:pt x="3" y="10"/>
                      </a:cubicBezTo>
                      <a:cubicBezTo>
                        <a:pt x="0" y="10"/>
                        <a:pt x="3" y="16"/>
                        <a:pt x="8" y="18"/>
                      </a:cubicBezTo>
                      <a:cubicBezTo>
                        <a:pt x="45" y="40"/>
                        <a:pt x="45" y="40"/>
                        <a:pt x="45" y="40"/>
                      </a:cubicBezTo>
                      <a:cubicBezTo>
                        <a:pt x="45" y="40"/>
                        <a:pt x="45" y="40"/>
                        <a:pt x="45" y="40"/>
                      </a:cubicBezTo>
                      <a:cubicBezTo>
                        <a:pt x="45" y="43"/>
                        <a:pt x="48" y="43"/>
                        <a:pt x="51" y="43"/>
                      </a:cubicBezTo>
                      <a:cubicBezTo>
                        <a:pt x="51" y="37"/>
                        <a:pt x="51" y="34"/>
                        <a:pt x="51" y="32"/>
                      </a:cubicBezTo>
                      <a:cubicBezTo>
                        <a:pt x="51" y="26"/>
                        <a:pt x="51" y="24"/>
                        <a:pt x="53" y="21"/>
                      </a:cubicBezTo>
                      <a:cubicBezTo>
                        <a:pt x="56" y="16"/>
                        <a:pt x="61" y="10"/>
                        <a:pt x="67" y="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7204" name="Freeform 364"/>
                <p:cNvSpPr/>
                <p:nvPr/>
              </p:nvSpPr>
              <p:spPr>
                <a:xfrm>
                  <a:off x="4782" y="3173"/>
                  <a:ext cx="371" cy="155"/>
                </a:xfrm>
                <a:custGeom>
                  <a:avLst/>
                  <a:gdLst/>
                  <a:ahLst/>
                  <a:cxnLst>
                    <a:cxn ang="0">
                      <a:pos x="294" y="110"/>
                    </a:cxn>
                    <a:cxn ang="0">
                      <a:pos x="371" y="155"/>
                    </a:cxn>
                    <a:cxn ang="0">
                      <a:pos x="176" y="0"/>
                    </a:cxn>
                    <a:cxn ang="0">
                      <a:pos x="0" y="120"/>
                    </a:cxn>
                    <a:cxn ang="0">
                      <a:pos x="45" y="148"/>
                    </a:cxn>
                    <a:cxn ang="0">
                      <a:pos x="55" y="127"/>
                    </a:cxn>
                    <a:cxn ang="0">
                      <a:pos x="176" y="93"/>
                    </a:cxn>
                    <a:cxn ang="0">
                      <a:pos x="211" y="110"/>
                    </a:cxn>
                    <a:cxn ang="0">
                      <a:pos x="294" y="110"/>
                    </a:cxn>
                  </a:cxnLst>
                  <a:pathLst>
                    <a:path w="107" h="45">
                      <a:moveTo>
                        <a:pt x="85" y="32"/>
                      </a:moveTo>
                      <a:cubicBezTo>
                        <a:pt x="107" y="45"/>
                        <a:pt x="107" y="45"/>
                        <a:pt x="107" y="45"/>
                      </a:cubicBezTo>
                      <a:cubicBezTo>
                        <a:pt x="101" y="19"/>
                        <a:pt x="77" y="0"/>
                        <a:pt x="51" y="0"/>
                      </a:cubicBezTo>
                      <a:cubicBezTo>
                        <a:pt x="29" y="0"/>
                        <a:pt x="8" y="13"/>
                        <a:pt x="0" y="35"/>
                      </a:cubicBezTo>
                      <a:cubicBezTo>
                        <a:pt x="13" y="43"/>
                        <a:pt x="13" y="43"/>
                        <a:pt x="13" y="43"/>
                      </a:cubicBezTo>
                      <a:cubicBezTo>
                        <a:pt x="13" y="40"/>
                        <a:pt x="13" y="37"/>
                        <a:pt x="16" y="37"/>
                      </a:cubicBezTo>
                      <a:cubicBezTo>
                        <a:pt x="24" y="24"/>
                        <a:pt x="40" y="19"/>
                        <a:pt x="51" y="27"/>
                      </a:cubicBezTo>
                      <a:cubicBezTo>
                        <a:pt x="61" y="32"/>
                        <a:pt x="61" y="32"/>
                        <a:pt x="61" y="32"/>
                      </a:cubicBezTo>
                      <a:cubicBezTo>
                        <a:pt x="67" y="29"/>
                        <a:pt x="77" y="29"/>
                        <a:pt x="85" y="3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7205" name="Freeform 365"/>
                <p:cNvSpPr/>
                <p:nvPr/>
              </p:nvSpPr>
              <p:spPr>
                <a:xfrm>
                  <a:off x="4773" y="3355"/>
                  <a:ext cx="258" cy="205"/>
                </a:xfrm>
                <a:custGeom>
                  <a:avLst/>
                  <a:gdLst/>
                  <a:ahLst/>
                  <a:cxnLst>
                    <a:cxn ang="0">
                      <a:pos x="130" y="83"/>
                    </a:cxn>
                    <a:cxn ang="0">
                      <a:pos x="103" y="66"/>
                    </a:cxn>
                    <a:cxn ang="0">
                      <a:pos x="75" y="38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85" y="205"/>
                    </a:cxn>
                    <a:cxn ang="0">
                      <a:pos x="258" y="187"/>
                    </a:cxn>
                    <a:cxn ang="0">
                      <a:pos x="185" y="149"/>
                    </a:cxn>
                    <a:cxn ang="0">
                      <a:pos x="130" y="83"/>
                    </a:cxn>
                  </a:cxnLst>
                  <a:pathLst>
                    <a:path w="75" h="59">
                      <a:moveTo>
                        <a:pt x="38" y="24"/>
                      </a:moveTo>
                      <a:cubicBezTo>
                        <a:pt x="30" y="19"/>
                        <a:pt x="30" y="19"/>
                        <a:pt x="30" y="19"/>
                      </a:cubicBezTo>
                      <a:cubicBezTo>
                        <a:pt x="27" y="17"/>
                        <a:pt x="22" y="17"/>
                        <a:pt x="22" y="1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3"/>
                        <a:pt x="22" y="59"/>
                        <a:pt x="54" y="59"/>
                      </a:cubicBezTo>
                      <a:cubicBezTo>
                        <a:pt x="62" y="59"/>
                        <a:pt x="70" y="57"/>
                        <a:pt x="75" y="54"/>
                      </a:cubicBezTo>
                      <a:cubicBezTo>
                        <a:pt x="54" y="43"/>
                        <a:pt x="54" y="43"/>
                        <a:pt x="54" y="43"/>
                      </a:cubicBezTo>
                      <a:cubicBezTo>
                        <a:pt x="48" y="38"/>
                        <a:pt x="43" y="33"/>
                        <a:pt x="38" y="2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7206" name="Freeform 366"/>
                <p:cNvSpPr/>
                <p:nvPr/>
              </p:nvSpPr>
              <p:spPr>
                <a:xfrm>
                  <a:off x="4478" y="3888"/>
                  <a:ext cx="221" cy="517"/>
                </a:xfrm>
                <a:custGeom>
                  <a:avLst/>
                  <a:gdLst/>
                  <a:ahLst/>
                  <a:cxnLst>
                    <a:cxn ang="0">
                      <a:pos x="138" y="62"/>
                    </a:cxn>
                    <a:cxn ang="0">
                      <a:pos x="110" y="100"/>
                    </a:cxn>
                    <a:cxn ang="0">
                      <a:pos x="110" y="100"/>
                    </a:cxn>
                    <a:cxn ang="0">
                      <a:pos x="110" y="100"/>
                    </a:cxn>
                    <a:cxn ang="0">
                      <a:pos x="110" y="100"/>
                    </a:cxn>
                    <a:cxn ang="0">
                      <a:pos x="17" y="399"/>
                    </a:cxn>
                    <a:cxn ang="0">
                      <a:pos x="72" y="510"/>
                    </a:cxn>
                    <a:cxn ang="0">
                      <a:pos x="165" y="454"/>
                    </a:cxn>
                    <a:cxn ang="0">
                      <a:pos x="221" y="267"/>
                    </a:cxn>
                    <a:cxn ang="0">
                      <a:pos x="221" y="0"/>
                    </a:cxn>
                    <a:cxn ang="0">
                      <a:pos x="138" y="62"/>
                    </a:cxn>
                  </a:cxnLst>
                  <a:pathLst>
                    <a:path w="64" h="149">
                      <a:moveTo>
                        <a:pt x="40" y="18"/>
                      </a:moveTo>
                      <a:cubicBezTo>
                        <a:pt x="37" y="21"/>
                        <a:pt x="32" y="24"/>
                        <a:pt x="32" y="29"/>
                      </a:cubicBezTo>
                      <a:cubicBezTo>
                        <a:pt x="32" y="29"/>
                        <a:pt x="32" y="29"/>
                        <a:pt x="32" y="29"/>
                      </a:cubicBezTo>
                      <a:cubicBezTo>
                        <a:pt x="32" y="29"/>
                        <a:pt x="32" y="29"/>
                        <a:pt x="32" y="29"/>
                      </a:cubicBezTo>
                      <a:cubicBezTo>
                        <a:pt x="32" y="29"/>
                        <a:pt x="32" y="29"/>
                        <a:pt x="32" y="29"/>
                      </a:cubicBezTo>
                      <a:cubicBezTo>
                        <a:pt x="5" y="115"/>
                        <a:pt x="5" y="115"/>
                        <a:pt x="5" y="115"/>
                      </a:cubicBezTo>
                      <a:cubicBezTo>
                        <a:pt x="0" y="128"/>
                        <a:pt x="5" y="141"/>
                        <a:pt x="21" y="147"/>
                      </a:cubicBezTo>
                      <a:cubicBezTo>
                        <a:pt x="32" y="149"/>
                        <a:pt x="45" y="141"/>
                        <a:pt x="48" y="131"/>
                      </a:cubicBezTo>
                      <a:cubicBezTo>
                        <a:pt x="64" y="77"/>
                        <a:pt x="64" y="77"/>
                        <a:pt x="64" y="77"/>
                      </a:cubicBezTo>
                      <a:cubicBezTo>
                        <a:pt x="64" y="0"/>
                        <a:pt x="64" y="0"/>
                        <a:pt x="64" y="0"/>
                      </a:cubicBezTo>
                      <a:lnTo>
                        <a:pt x="40" y="1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7207" name="Freeform 367"/>
                <p:cNvSpPr/>
                <p:nvPr/>
              </p:nvSpPr>
              <p:spPr>
                <a:xfrm>
                  <a:off x="4755" y="3616"/>
                  <a:ext cx="417" cy="837"/>
                </a:xfrm>
                <a:custGeom>
                  <a:avLst/>
                  <a:gdLst/>
                  <a:ahLst/>
                  <a:cxnLst>
                    <a:cxn ang="0">
                      <a:pos x="417" y="809"/>
                    </a:cxn>
                    <a:cxn ang="0">
                      <a:pos x="417" y="222"/>
                    </a:cxn>
                    <a:cxn ang="0">
                      <a:pos x="333" y="305"/>
                    </a:cxn>
                    <a:cxn ang="0">
                      <a:pos x="156" y="305"/>
                    </a:cxn>
                    <a:cxn ang="0">
                      <a:pos x="156" y="131"/>
                    </a:cxn>
                    <a:cxn ang="0">
                      <a:pos x="278" y="0"/>
                    </a:cxn>
                    <a:cxn ang="0">
                      <a:pos x="250" y="0"/>
                    </a:cxn>
                    <a:cxn ang="0">
                      <a:pos x="166" y="0"/>
                    </a:cxn>
                    <a:cxn ang="0">
                      <a:pos x="0" y="166"/>
                    </a:cxn>
                    <a:cxn ang="0">
                      <a:pos x="0" y="809"/>
                    </a:cxn>
                    <a:cxn ang="0">
                      <a:pos x="0" y="837"/>
                    </a:cxn>
                    <a:cxn ang="0">
                      <a:pos x="410" y="837"/>
                    </a:cxn>
                    <a:cxn ang="0">
                      <a:pos x="417" y="809"/>
                    </a:cxn>
                  </a:cxnLst>
                  <a:pathLst>
                    <a:path w="120" h="241">
                      <a:moveTo>
                        <a:pt x="120" y="233"/>
                      </a:moveTo>
                      <a:cubicBezTo>
                        <a:pt x="120" y="64"/>
                        <a:pt x="120" y="64"/>
                        <a:pt x="120" y="64"/>
                      </a:cubicBezTo>
                      <a:cubicBezTo>
                        <a:pt x="96" y="88"/>
                        <a:pt x="96" y="88"/>
                        <a:pt x="96" y="88"/>
                      </a:cubicBezTo>
                      <a:cubicBezTo>
                        <a:pt x="80" y="102"/>
                        <a:pt x="59" y="102"/>
                        <a:pt x="45" y="88"/>
                      </a:cubicBezTo>
                      <a:cubicBezTo>
                        <a:pt x="32" y="75"/>
                        <a:pt x="32" y="54"/>
                        <a:pt x="45" y="38"/>
                      </a:cubicBezTo>
                      <a:cubicBezTo>
                        <a:pt x="80" y="0"/>
                        <a:pt x="80" y="0"/>
                        <a:pt x="80" y="0"/>
                      </a:cubicBezTo>
                      <a:cubicBezTo>
                        <a:pt x="77" y="0"/>
                        <a:pt x="75" y="0"/>
                        <a:pt x="72" y="0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21" y="0"/>
                        <a:pt x="0" y="22"/>
                        <a:pt x="0" y="48"/>
                      </a:cubicBezTo>
                      <a:cubicBezTo>
                        <a:pt x="0" y="233"/>
                        <a:pt x="0" y="233"/>
                        <a:pt x="0" y="233"/>
                      </a:cubicBezTo>
                      <a:cubicBezTo>
                        <a:pt x="0" y="235"/>
                        <a:pt x="0" y="238"/>
                        <a:pt x="0" y="241"/>
                      </a:cubicBezTo>
                      <a:cubicBezTo>
                        <a:pt x="118" y="241"/>
                        <a:pt x="118" y="241"/>
                        <a:pt x="118" y="241"/>
                      </a:cubicBezTo>
                      <a:cubicBezTo>
                        <a:pt x="120" y="238"/>
                        <a:pt x="120" y="235"/>
                        <a:pt x="120" y="23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7208" name="Freeform 368"/>
                <p:cNvSpPr/>
                <p:nvPr/>
              </p:nvSpPr>
              <p:spPr>
                <a:xfrm>
                  <a:off x="4810" y="4552"/>
                  <a:ext cx="295" cy="39"/>
                </a:xfrm>
                <a:custGeom>
                  <a:avLst/>
                  <a:gdLst/>
                  <a:ahLst/>
                  <a:cxnLst>
                    <a:cxn ang="0">
                      <a:pos x="194" y="39"/>
                    </a:cxn>
                    <a:cxn ang="0">
                      <a:pos x="295" y="0"/>
                    </a:cxn>
                    <a:cxn ang="0">
                      <a:pos x="0" y="0"/>
                    </a:cxn>
                    <a:cxn ang="0">
                      <a:pos x="111" y="39"/>
                    </a:cxn>
                    <a:cxn ang="0">
                      <a:pos x="194" y="39"/>
                    </a:cxn>
                  </a:cxnLst>
                  <a:pathLst>
                    <a:path w="85" h="11">
                      <a:moveTo>
                        <a:pt x="56" y="11"/>
                      </a:moveTo>
                      <a:cubicBezTo>
                        <a:pt x="69" y="11"/>
                        <a:pt x="80" y="8"/>
                        <a:pt x="8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8" y="8"/>
                        <a:pt x="19" y="11"/>
                        <a:pt x="32" y="11"/>
                      </a:cubicBezTo>
                      <a:lnTo>
                        <a:pt x="56" y="1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7209" name="Freeform 369"/>
                <p:cNvSpPr/>
                <p:nvPr/>
              </p:nvSpPr>
              <p:spPr>
                <a:xfrm>
                  <a:off x="5924" y="3014"/>
                  <a:ext cx="777" cy="392"/>
                </a:xfrm>
                <a:custGeom>
                  <a:avLst/>
                  <a:gdLst/>
                  <a:ahLst/>
                  <a:cxnLst>
                    <a:cxn ang="0">
                      <a:pos x="749" y="31"/>
                    </a:cxn>
                    <a:cxn ang="0">
                      <a:pos x="627" y="31"/>
                    </a:cxn>
                    <a:cxn ang="0">
                      <a:pos x="444" y="215"/>
                    </a:cxn>
                    <a:cxn ang="0">
                      <a:pos x="117" y="104"/>
                    </a:cxn>
                    <a:cxn ang="0">
                      <a:pos x="17" y="149"/>
                    </a:cxn>
                    <a:cxn ang="0">
                      <a:pos x="62" y="253"/>
                    </a:cxn>
                    <a:cxn ang="0">
                      <a:pos x="444" y="381"/>
                    </a:cxn>
                    <a:cxn ang="0">
                      <a:pos x="454" y="392"/>
                    </a:cxn>
                    <a:cxn ang="0">
                      <a:pos x="454" y="392"/>
                    </a:cxn>
                    <a:cxn ang="0">
                      <a:pos x="461" y="392"/>
                    </a:cxn>
                    <a:cxn ang="0">
                      <a:pos x="471" y="392"/>
                    </a:cxn>
                    <a:cxn ang="0">
                      <a:pos x="482" y="392"/>
                    </a:cxn>
                    <a:cxn ang="0">
                      <a:pos x="527" y="364"/>
                    </a:cxn>
                    <a:cxn ang="0">
                      <a:pos x="749" y="149"/>
                    </a:cxn>
                    <a:cxn ang="0">
                      <a:pos x="749" y="31"/>
                    </a:cxn>
                  </a:cxnLst>
                  <a:pathLst>
                    <a:path w="224" h="113">
                      <a:moveTo>
                        <a:pt x="216" y="9"/>
                      </a:moveTo>
                      <a:cubicBezTo>
                        <a:pt x="208" y="0"/>
                        <a:pt x="192" y="0"/>
                        <a:pt x="181" y="9"/>
                      </a:cubicBezTo>
                      <a:cubicBezTo>
                        <a:pt x="128" y="62"/>
                        <a:pt x="128" y="62"/>
                        <a:pt x="128" y="62"/>
                      </a:cubicBezTo>
                      <a:cubicBezTo>
                        <a:pt x="34" y="30"/>
                        <a:pt x="34" y="30"/>
                        <a:pt x="34" y="30"/>
                      </a:cubicBezTo>
                      <a:cubicBezTo>
                        <a:pt x="21" y="25"/>
                        <a:pt x="8" y="30"/>
                        <a:pt x="5" y="43"/>
                      </a:cubicBezTo>
                      <a:cubicBezTo>
                        <a:pt x="0" y="57"/>
                        <a:pt x="5" y="67"/>
                        <a:pt x="18" y="73"/>
                      </a:cubicBezTo>
                      <a:cubicBezTo>
                        <a:pt x="128" y="110"/>
                        <a:pt x="128" y="110"/>
                        <a:pt x="128" y="110"/>
                      </a:cubicBezTo>
                      <a:cubicBezTo>
                        <a:pt x="128" y="110"/>
                        <a:pt x="128" y="110"/>
                        <a:pt x="131" y="113"/>
                      </a:cubicBezTo>
                      <a:cubicBezTo>
                        <a:pt x="131" y="113"/>
                        <a:pt x="131" y="113"/>
                        <a:pt x="131" y="113"/>
                      </a:cubicBezTo>
                      <a:cubicBezTo>
                        <a:pt x="133" y="113"/>
                        <a:pt x="133" y="113"/>
                        <a:pt x="133" y="113"/>
                      </a:cubicBezTo>
                      <a:cubicBezTo>
                        <a:pt x="136" y="113"/>
                        <a:pt x="136" y="113"/>
                        <a:pt x="136" y="113"/>
                      </a:cubicBezTo>
                      <a:cubicBezTo>
                        <a:pt x="139" y="113"/>
                        <a:pt x="139" y="113"/>
                        <a:pt x="139" y="113"/>
                      </a:cubicBezTo>
                      <a:cubicBezTo>
                        <a:pt x="144" y="113"/>
                        <a:pt x="149" y="110"/>
                        <a:pt x="152" y="105"/>
                      </a:cubicBezTo>
                      <a:cubicBezTo>
                        <a:pt x="216" y="43"/>
                        <a:pt x="216" y="43"/>
                        <a:pt x="216" y="43"/>
                      </a:cubicBezTo>
                      <a:cubicBezTo>
                        <a:pt x="224" y="35"/>
                        <a:pt x="224" y="19"/>
                        <a:pt x="216" y="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7210" name="Freeform 370"/>
                <p:cNvSpPr/>
                <p:nvPr/>
              </p:nvSpPr>
              <p:spPr>
                <a:xfrm>
                  <a:off x="5820" y="2989"/>
                  <a:ext cx="420" cy="879"/>
                </a:xfrm>
                <a:custGeom>
                  <a:avLst/>
                  <a:gdLst/>
                  <a:ahLst/>
                  <a:cxnLst>
                    <a:cxn ang="0">
                      <a:pos x="76" y="166"/>
                    </a:cxn>
                    <a:cxn ang="0">
                      <a:pos x="242" y="90"/>
                    </a:cxn>
                    <a:cxn ang="0">
                      <a:pos x="420" y="145"/>
                    </a:cxn>
                    <a:cxn ang="0">
                      <a:pos x="249" y="0"/>
                    </a:cxn>
                    <a:cxn ang="0">
                      <a:pos x="166" y="0"/>
                    </a:cxn>
                    <a:cxn ang="0">
                      <a:pos x="0" y="166"/>
                    </a:cxn>
                    <a:cxn ang="0">
                      <a:pos x="0" y="816"/>
                    </a:cxn>
                    <a:cxn ang="0">
                      <a:pos x="10" y="879"/>
                    </a:cxn>
                    <a:cxn ang="0">
                      <a:pos x="27" y="872"/>
                    </a:cxn>
                    <a:cxn ang="0">
                      <a:pos x="27" y="872"/>
                    </a:cxn>
                    <a:cxn ang="0">
                      <a:pos x="27" y="872"/>
                    </a:cxn>
                    <a:cxn ang="0">
                      <a:pos x="420" y="472"/>
                    </a:cxn>
                    <a:cxn ang="0">
                      <a:pos x="420" y="427"/>
                    </a:cxn>
                    <a:cxn ang="0">
                      <a:pos x="159" y="333"/>
                    </a:cxn>
                    <a:cxn ang="0">
                      <a:pos x="76" y="166"/>
                    </a:cxn>
                  </a:cxnLst>
                  <a:pathLst>
                    <a:path w="121" h="253">
                      <a:moveTo>
                        <a:pt x="22" y="48"/>
                      </a:moveTo>
                      <a:cubicBezTo>
                        <a:pt x="30" y="29"/>
                        <a:pt x="51" y="18"/>
                        <a:pt x="70" y="26"/>
                      </a:cubicBezTo>
                      <a:cubicBezTo>
                        <a:pt x="121" y="42"/>
                        <a:pt x="121" y="42"/>
                        <a:pt x="121" y="42"/>
                      </a:cubicBezTo>
                      <a:cubicBezTo>
                        <a:pt x="118" y="21"/>
                        <a:pt x="99" y="0"/>
                        <a:pt x="72" y="0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22" y="0"/>
                        <a:pt x="0" y="21"/>
                        <a:pt x="0" y="48"/>
                      </a:cubicBezTo>
                      <a:cubicBezTo>
                        <a:pt x="0" y="235"/>
                        <a:pt x="0" y="235"/>
                        <a:pt x="0" y="235"/>
                      </a:cubicBezTo>
                      <a:cubicBezTo>
                        <a:pt x="0" y="240"/>
                        <a:pt x="3" y="245"/>
                        <a:pt x="3" y="253"/>
                      </a:cubicBezTo>
                      <a:cubicBezTo>
                        <a:pt x="8" y="251"/>
                        <a:pt x="8" y="251"/>
                        <a:pt x="8" y="251"/>
                      </a:cubicBezTo>
                      <a:cubicBezTo>
                        <a:pt x="8" y="251"/>
                        <a:pt x="8" y="251"/>
                        <a:pt x="8" y="251"/>
                      </a:cubicBezTo>
                      <a:cubicBezTo>
                        <a:pt x="8" y="251"/>
                        <a:pt x="8" y="251"/>
                        <a:pt x="8" y="251"/>
                      </a:cubicBezTo>
                      <a:cubicBezTo>
                        <a:pt x="121" y="136"/>
                        <a:pt x="121" y="136"/>
                        <a:pt x="121" y="136"/>
                      </a:cubicBezTo>
                      <a:cubicBezTo>
                        <a:pt x="121" y="123"/>
                        <a:pt x="121" y="123"/>
                        <a:pt x="121" y="123"/>
                      </a:cubicBezTo>
                      <a:cubicBezTo>
                        <a:pt x="46" y="96"/>
                        <a:pt x="46" y="96"/>
                        <a:pt x="46" y="96"/>
                      </a:cubicBezTo>
                      <a:cubicBezTo>
                        <a:pt x="24" y="90"/>
                        <a:pt x="14" y="69"/>
                        <a:pt x="22" y="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7211" name="Freeform 371"/>
                <p:cNvSpPr/>
                <p:nvPr/>
              </p:nvSpPr>
              <p:spPr>
                <a:xfrm>
                  <a:off x="5580" y="3210"/>
                  <a:ext cx="194" cy="650"/>
                </a:xfrm>
                <a:custGeom>
                  <a:avLst/>
                  <a:gdLst/>
                  <a:ahLst/>
                  <a:cxnLst>
                    <a:cxn ang="0">
                      <a:pos x="176" y="305"/>
                    </a:cxn>
                    <a:cxn ang="0">
                      <a:pos x="194" y="278"/>
                    </a:cxn>
                    <a:cxn ang="0">
                      <a:pos x="194" y="0"/>
                    </a:cxn>
                    <a:cxn ang="0">
                      <a:pos x="6" y="250"/>
                    </a:cxn>
                    <a:cxn ang="0">
                      <a:pos x="6" y="250"/>
                    </a:cxn>
                    <a:cxn ang="0">
                      <a:pos x="6" y="260"/>
                    </a:cxn>
                    <a:cxn ang="0">
                      <a:pos x="6" y="260"/>
                    </a:cxn>
                    <a:cxn ang="0">
                      <a:pos x="0" y="278"/>
                    </a:cxn>
                    <a:cxn ang="0">
                      <a:pos x="0" y="278"/>
                    </a:cxn>
                    <a:cxn ang="0">
                      <a:pos x="0" y="288"/>
                    </a:cxn>
                    <a:cxn ang="0">
                      <a:pos x="0" y="295"/>
                    </a:cxn>
                    <a:cxn ang="0">
                      <a:pos x="0" y="295"/>
                    </a:cxn>
                    <a:cxn ang="0">
                      <a:pos x="0" y="316"/>
                    </a:cxn>
                    <a:cxn ang="0">
                      <a:pos x="0" y="316"/>
                    </a:cxn>
                    <a:cxn ang="0">
                      <a:pos x="6" y="333"/>
                    </a:cxn>
                    <a:cxn ang="0">
                      <a:pos x="138" y="611"/>
                    </a:cxn>
                    <a:cxn ang="0">
                      <a:pos x="194" y="650"/>
                    </a:cxn>
                    <a:cxn ang="0">
                      <a:pos x="194" y="351"/>
                    </a:cxn>
                    <a:cxn ang="0">
                      <a:pos x="176" y="305"/>
                    </a:cxn>
                  </a:cxnLst>
                  <a:pathLst>
                    <a:path w="56" h="187">
                      <a:moveTo>
                        <a:pt x="51" y="88"/>
                      </a:moveTo>
                      <a:cubicBezTo>
                        <a:pt x="56" y="80"/>
                        <a:pt x="56" y="80"/>
                        <a:pt x="56" y="80"/>
                      </a:cubicBezTo>
                      <a:cubicBezTo>
                        <a:pt x="56" y="0"/>
                        <a:pt x="56" y="0"/>
                        <a:pt x="56" y="0"/>
                      </a:cubicBezTo>
                      <a:cubicBezTo>
                        <a:pt x="2" y="72"/>
                        <a:pt x="2" y="72"/>
                        <a:pt x="2" y="72"/>
                      </a:cubicBezTo>
                      <a:cubicBezTo>
                        <a:pt x="2" y="72"/>
                        <a:pt x="2" y="72"/>
                        <a:pt x="2" y="72"/>
                      </a:cubicBezTo>
                      <a:cubicBezTo>
                        <a:pt x="2" y="75"/>
                        <a:pt x="2" y="75"/>
                        <a:pt x="2" y="75"/>
                      </a:cubicBezTo>
                      <a:cubicBezTo>
                        <a:pt x="2" y="75"/>
                        <a:pt x="2" y="75"/>
                        <a:pt x="2" y="75"/>
                      </a:cubicBezTo>
                      <a:cubicBezTo>
                        <a:pt x="2" y="77"/>
                        <a:pt x="0" y="80"/>
                        <a:pt x="0" y="80"/>
                      </a:cubicBezTo>
                      <a:cubicBezTo>
                        <a:pt x="0" y="80"/>
                        <a:pt x="0" y="80"/>
                        <a:pt x="0" y="80"/>
                      </a:cubicBezTo>
                      <a:cubicBezTo>
                        <a:pt x="0" y="83"/>
                        <a:pt x="0" y="83"/>
                        <a:pt x="0" y="83"/>
                      </a:cubicBezTo>
                      <a:cubicBezTo>
                        <a:pt x="0" y="85"/>
                        <a:pt x="0" y="85"/>
                        <a:pt x="0" y="85"/>
                      </a:cubicBezTo>
                      <a:cubicBezTo>
                        <a:pt x="0" y="85"/>
                        <a:pt x="0" y="85"/>
                        <a:pt x="0" y="85"/>
                      </a:cubicBezTo>
                      <a:cubicBezTo>
                        <a:pt x="0" y="88"/>
                        <a:pt x="0" y="91"/>
                        <a:pt x="0" y="91"/>
                      </a:cubicBezTo>
                      <a:cubicBezTo>
                        <a:pt x="0" y="91"/>
                        <a:pt x="0" y="91"/>
                        <a:pt x="0" y="91"/>
                      </a:cubicBezTo>
                      <a:cubicBezTo>
                        <a:pt x="0" y="93"/>
                        <a:pt x="2" y="96"/>
                        <a:pt x="2" y="96"/>
                      </a:cubicBezTo>
                      <a:cubicBezTo>
                        <a:pt x="40" y="176"/>
                        <a:pt x="40" y="176"/>
                        <a:pt x="40" y="176"/>
                      </a:cubicBezTo>
                      <a:cubicBezTo>
                        <a:pt x="43" y="181"/>
                        <a:pt x="51" y="187"/>
                        <a:pt x="56" y="187"/>
                      </a:cubicBezTo>
                      <a:cubicBezTo>
                        <a:pt x="56" y="101"/>
                        <a:pt x="56" y="101"/>
                        <a:pt x="56" y="101"/>
                      </a:cubicBezTo>
                      <a:lnTo>
                        <a:pt x="51" y="8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7212" name="Rectangle 372"/>
                <p:cNvSpPr/>
                <p:nvPr/>
              </p:nvSpPr>
              <p:spPr>
                <a:xfrm>
                  <a:off x="8684" y="3217"/>
                  <a:ext cx="2398" cy="2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square" lIns="91440" tIns="45720" rIns="91440" bIns="45720" anchor="t"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213" name="Freeform 373"/>
                <p:cNvSpPr/>
                <p:nvPr/>
              </p:nvSpPr>
              <p:spPr>
                <a:xfrm>
                  <a:off x="7831" y="2292"/>
                  <a:ext cx="150" cy="44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38" y="27"/>
                    </a:cxn>
                    <a:cxn ang="0">
                      <a:pos x="150" y="0"/>
                    </a:cxn>
                    <a:cxn ang="0">
                      <a:pos x="0" y="0"/>
                    </a:cxn>
                    <a:cxn ang="0">
                      <a:pos x="0" y="10"/>
                    </a:cxn>
                  </a:cxnLst>
                  <a:pathLst>
                    <a:path w="43" h="13">
                      <a:moveTo>
                        <a:pt x="0" y="3"/>
                      </a:move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22" y="13"/>
                        <a:pt x="38" y="11"/>
                        <a:pt x="43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7214" name="Freeform 374"/>
                <p:cNvSpPr/>
                <p:nvPr/>
              </p:nvSpPr>
              <p:spPr>
                <a:xfrm>
                  <a:off x="4180" y="2412"/>
                  <a:ext cx="4875" cy="2894"/>
                </a:xfrm>
                <a:custGeom>
                  <a:avLst/>
                  <a:gdLst/>
                  <a:ahLst/>
                  <a:cxnLst>
                    <a:cxn ang="0">
                      <a:pos x="4559" y="6"/>
                    </a:cxn>
                    <a:cxn ang="0">
                      <a:pos x="4226" y="6"/>
                    </a:cxn>
                    <a:cxn ang="0">
                      <a:pos x="3921" y="6"/>
                    </a:cxn>
                    <a:cxn ang="0">
                      <a:pos x="3595" y="6"/>
                    </a:cxn>
                    <a:cxn ang="0">
                      <a:pos x="3578" y="6"/>
                    </a:cxn>
                    <a:cxn ang="0">
                      <a:pos x="3345" y="100"/>
                    </a:cxn>
                    <a:cxn ang="0">
                      <a:pos x="2891" y="555"/>
                    </a:cxn>
                    <a:cxn ang="0">
                      <a:pos x="2874" y="576"/>
                    </a:cxn>
                    <a:cxn ang="0">
                      <a:pos x="2846" y="600"/>
                    </a:cxn>
                    <a:cxn ang="0">
                      <a:pos x="2503" y="943"/>
                    </a:cxn>
                    <a:cxn ang="0">
                      <a:pos x="2503" y="943"/>
                    </a:cxn>
                    <a:cxn ang="0">
                      <a:pos x="2392" y="1058"/>
                    </a:cxn>
                    <a:cxn ang="0">
                      <a:pos x="1945" y="1502"/>
                    </a:cxn>
                    <a:cxn ang="0">
                      <a:pos x="1945" y="1502"/>
                    </a:cxn>
                    <a:cxn ang="0">
                      <a:pos x="1556" y="1891"/>
                    </a:cxn>
                    <a:cxn ang="0">
                      <a:pos x="1549" y="1891"/>
                    </a:cxn>
                    <a:cxn ang="0">
                      <a:pos x="1549" y="1901"/>
                    </a:cxn>
                    <a:cxn ang="0">
                      <a:pos x="1196" y="2252"/>
                    </a:cxn>
                    <a:cxn ang="0">
                      <a:pos x="963" y="2252"/>
                    </a:cxn>
                    <a:cxn ang="0">
                      <a:pos x="696" y="2252"/>
                    </a:cxn>
                    <a:cxn ang="0">
                      <a:pos x="325" y="2252"/>
                    </a:cxn>
                    <a:cxn ang="0">
                      <a:pos x="0" y="2578"/>
                    </a:cxn>
                    <a:cxn ang="0">
                      <a:pos x="0" y="2578"/>
                    </a:cxn>
                    <a:cxn ang="0">
                      <a:pos x="325" y="2894"/>
                    </a:cxn>
                    <a:cxn ang="0">
                      <a:pos x="696" y="2894"/>
                    </a:cxn>
                    <a:cxn ang="0">
                      <a:pos x="963" y="2894"/>
                    </a:cxn>
                    <a:cxn ang="0">
                      <a:pos x="1334" y="2894"/>
                    </a:cxn>
                    <a:cxn ang="0">
                      <a:pos x="1577" y="2782"/>
                    </a:cxn>
                    <a:cxn ang="0">
                      <a:pos x="2000" y="2356"/>
                    </a:cxn>
                    <a:cxn ang="0">
                      <a:pos x="2000" y="2356"/>
                    </a:cxn>
                    <a:cxn ang="0">
                      <a:pos x="2000" y="2356"/>
                    </a:cxn>
                    <a:cxn ang="0">
                      <a:pos x="2392" y="1964"/>
                    </a:cxn>
                    <a:cxn ang="0">
                      <a:pos x="2392" y="1964"/>
                    </a:cxn>
                    <a:cxn ang="0">
                      <a:pos x="2503" y="1852"/>
                    </a:cxn>
                    <a:cxn ang="0">
                      <a:pos x="2957" y="1398"/>
                    </a:cxn>
                    <a:cxn ang="0">
                      <a:pos x="2957" y="1398"/>
                    </a:cxn>
                    <a:cxn ang="0">
                      <a:pos x="3300" y="1058"/>
                    </a:cxn>
                    <a:cxn ang="0">
                      <a:pos x="3318" y="1027"/>
                    </a:cxn>
                    <a:cxn ang="0">
                      <a:pos x="3356" y="1002"/>
                    </a:cxn>
                    <a:cxn ang="0">
                      <a:pos x="3706" y="648"/>
                    </a:cxn>
                    <a:cxn ang="0">
                      <a:pos x="3921" y="648"/>
                    </a:cxn>
                    <a:cxn ang="0">
                      <a:pos x="4226" y="648"/>
                    </a:cxn>
                    <a:cxn ang="0">
                      <a:pos x="4559" y="648"/>
                    </a:cxn>
                    <a:cxn ang="0">
                      <a:pos x="4875" y="333"/>
                    </a:cxn>
                    <a:cxn ang="0">
                      <a:pos x="4875" y="333"/>
                    </a:cxn>
                    <a:cxn ang="0">
                      <a:pos x="4559" y="6"/>
                    </a:cxn>
                  </a:cxnLst>
                  <a:pathLst>
                    <a:path w="1406" h="834">
                      <a:moveTo>
                        <a:pt x="1315" y="2"/>
                      </a:moveTo>
                      <a:cubicBezTo>
                        <a:pt x="1219" y="2"/>
                        <a:pt x="1219" y="2"/>
                        <a:pt x="1219" y="2"/>
                      </a:cubicBezTo>
                      <a:cubicBezTo>
                        <a:pt x="1131" y="2"/>
                        <a:pt x="1131" y="2"/>
                        <a:pt x="1131" y="2"/>
                      </a:cubicBezTo>
                      <a:cubicBezTo>
                        <a:pt x="1037" y="2"/>
                        <a:pt x="1037" y="2"/>
                        <a:pt x="1037" y="2"/>
                      </a:cubicBezTo>
                      <a:cubicBezTo>
                        <a:pt x="1037" y="2"/>
                        <a:pt x="1035" y="2"/>
                        <a:pt x="1032" y="2"/>
                      </a:cubicBezTo>
                      <a:cubicBezTo>
                        <a:pt x="1011" y="0"/>
                        <a:pt x="984" y="11"/>
                        <a:pt x="965" y="29"/>
                      </a:cubicBezTo>
                      <a:cubicBezTo>
                        <a:pt x="834" y="160"/>
                        <a:pt x="834" y="160"/>
                        <a:pt x="834" y="160"/>
                      </a:cubicBezTo>
                      <a:cubicBezTo>
                        <a:pt x="829" y="166"/>
                        <a:pt x="829" y="166"/>
                        <a:pt x="829" y="166"/>
                      </a:cubicBezTo>
                      <a:cubicBezTo>
                        <a:pt x="826" y="171"/>
                        <a:pt x="823" y="171"/>
                        <a:pt x="821" y="173"/>
                      </a:cubicBezTo>
                      <a:cubicBezTo>
                        <a:pt x="722" y="272"/>
                        <a:pt x="722" y="272"/>
                        <a:pt x="722" y="272"/>
                      </a:cubicBezTo>
                      <a:cubicBezTo>
                        <a:pt x="722" y="272"/>
                        <a:pt x="722" y="272"/>
                        <a:pt x="722" y="272"/>
                      </a:cubicBezTo>
                      <a:cubicBezTo>
                        <a:pt x="690" y="305"/>
                        <a:pt x="690" y="305"/>
                        <a:pt x="690" y="305"/>
                      </a:cubicBezTo>
                      <a:cubicBezTo>
                        <a:pt x="561" y="433"/>
                        <a:pt x="561" y="433"/>
                        <a:pt x="561" y="433"/>
                      </a:cubicBezTo>
                      <a:cubicBezTo>
                        <a:pt x="561" y="433"/>
                        <a:pt x="561" y="433"/>
                        <a:pt x="561" y="433"/>
                      </a:cubicBezTo>
                      <a:cubicBezTo>
                        <a:pt x="449" y="545"/>
                        <a:pt x="449" y="545"/>
                        <a:pt x="449" y="545"/>
                      </a:cubicBezTo>
                      <a:cubicBezTo>
                        <a:pt x="449" y="545"/>
                        <a:pt x="449" y="545"/>
                        <a:pt x="447" y="545"/>
                      </a:cubicBezTo>
                      <a:cubicBezTo>
                        <a:pt x="447" y="548"/>
                        <a:pt x="447" y="548"/>
                        <a:pt x="447" y="548"/>
                      </a:cubicBezTo>
                      <a:cubicBezTo>
                        <a:pt x="345" y="649"/>
                        <a:pt x="345" y="649"/>
                        <a:pt x="345" y="649"/>
                      </a:cubicBezTo>
                      <a:cubicBezTo>
                        <a:pt x="278" y="649"/>
                        <a:pt x="278" y="649"/>
                        <a:pt x="278" y="649"/>
                      </a:cubicBezTo>
                      <a:cubicBezTo>
                        <a:pt x="201" y="649"/>
                        <a:pt x="201" y="649"/>
                        <a:pt x="201" y="649"/>
                      </a:cubicBezTo>
                      <a:cubicBezTo>
                        <a:pt x="94" y="649"/>
                        <a:pt x="94" y="649"/>
                        <a:pt x="94" y="649"/>
                      </a:cubicBezTo>
                      <a:cubicBezTo>
                        <a:pt x="43" y="649"/>
                        <a:pt x="0" y="689"/>
                        <a:pt x="0" y="743"/>
                      </a:cubicBezTo>
                      <a:cubicBezTo>
                        <a:pt x="0" y="743"/>
                        <a:pt x="0" y="743"/>
                        <a:pt x="0" y="743"/>
                      </a:cubicBezTo>
                      <a:cubicBezTo>
                        <a:pt x="0" y="794"/>
                        <a:pt x="43" y="834"/>
                        <a:pt x="94" y="834"/>
                      </a:cubicBezTo>
                      <a:cubicBezTo>
                        <a:pt x="201" y="834"/>
                        <a:pt x="201" y="834"/>
                        <a:pt x="201" y="834"/>
                      </a:cubicBezTo>
                      <a:cubicBezTo>
                        <a:pt x="278" y="834"/>
                        <a:pt x="278" y="834"/>
                        <a:pt x="278" y="834"/>
                      </a:cubicBezTo>
                      <a:cubicBezTo>
                        <a:pt x="385" y="834"/>
                        <a:pt x="385" y="834"/>
                        <a:pt x="385" y="834"/>
                      </a:cubicBezTo>
                      <a:cubicBezTo>
                        <a:pt x="412" y="834"/>
                        <a:pt x="438" y="823"/>
                        <a:pt x="455" y="802"/>
                      </a:cubicBezTo>
                      <a:cubicBezTo>
                        <a:pt x="577" y="679"/>
                        <a:pt x="577" y="679"/>
                        <a:pt x="577" y="679"/>
                      </a:cubicBezTo>
                      <a:cubicBezTo>
                        <a:pt x="577" y="679"/>
                        <a:pt x="577" y="679"/>
                        <a:pt x="577" y="679"/>
                      </a:cubicBezTo>
                      <a:cubicBezTo>
                        <a:pt x="577" y="679"/>
                        <a:pt x="577" y="679"/>
                        <a:pt x="577" y="679"/>
                      </a:cubicBezTo>
                      <a:cubicBezTo>
                        <a:pt x="690" y="566"/>
                        <a:pt x="690" y="566"/>
                        <a:pt x="690" y="566"/>
                      </a:cubicBezTo>
                      <a:cubicBezTo>
                        <a:pt x="690" y="566"/>
                        <a:pt x="690" y="566"/>
                        <a:pt x="690" y="566"/>
                      </a:cubicBezTo>
                      <a:cubicBezTo>
                        <a:pt x="722" y="534"/>
                        <a:pt x="722" y="534"/>
                        <a:pt x="722" y="534"/>
                      </a:cubicBezTo>
                      <a:cubicBezTo>
                        <a:pt x="853" y="403"/>
                        <a:pt x="853" y="403"/>
                        <a:pt x="853" y="403"/>
                      </a:cubicBezTo>
                      <a:cubicBezTo>
                        <a:pt x="853" y="403"/>
                        <a:pt x="853" y="403"/>
                        <a:pt x="853" y="403"/>
                      </a:cubicBezTo>
                      <a:cubicBezTo>
                        <a:pt x="952" y="305"/>
                        <a:pt x="952" y="305"/>
                        <a:pt x="952" y="305"/>
                      </a:cubicBezTo>
                      <a:cubicBezTo>
                        <a:pt x="954" y="302"/>
                        <a:pt x="957" y="299"/>
                        <a:pt x="957" y="296"/>
                      </a:cubicBezTo>
                      <a:cubicBezTo>
                        <a:pt x="962" y="294"/>
                        <a:pt x="962" y="294"/>
                        <a:pt x="968" y="289"/>
                      </a:cubicBezTo>
                      <a:cubicBezTo>
                        <a:pt x="1069" y="187"/>
                        <a:pt x="1069" y="187"/>
                        <a:pt x="1069" y="187"/>
                      </a:cubicBezTo>
                      <a:cubicBezTo>
                        <a:pt x="1131" y="187"/>
                        <a:pt x="1131" y="187"/>
                        <a:pt x="1131" y="187"/>
                      </a:cubicBezTo>
                      <a:cubicBezTo>
                        <a:pt x="1219" y="187"/>
                        <a:pt x="1219" y="187"/>
                        <a:pt x="1219" y="187"/>
                      </a:cubicBezTo>
                      <a:cubicBezTo>
                        <a:pt x="1315" y="187"/>
                        <a:pt x="1315" y="187"/>
                        <a:pt x="1315" y="187"/>
                      </a:cubicBezTo>
                      <a:cubicBezTo>
                        <a:pt x="1366" y="187"/>
                        <a:pt x="1406" y="147"/>
                        <a:pt x="1406" y="96"/>
                      </a:cubicBezTo>
                      <a:cubicBezTo>
                        <a:pt x="1406" y="96"/>
                        <a:pt x="1406" y="96"/>
                        <a:pt x="1406" y="96"/>
                      </a:cubicBezTo>
                      <a:cubicBezTo>
                        <a:pt x="1406" y="43"/>
                        <a:pt x="1366" y="2"/>
                        <a:pt x="1315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7215" name="Freeform 375"/>
                <p:cNvSpPr/>
                <p:nvPr/>
              </p:nvSpPr>
              <p:spPr>
                <a:xfrm>
                  <a:off x="9704" y="1116"/>
                  <a:ext cx="387" cy="387"/>
                </a:xfrm>
                <a:custGeom>
                  <a:avLst/>
                  <a:gdLst/>
                  <a:ahLst/>
                  <a:cxnLst>
                    <a:cxn ang="0">
                      <a:pos x="387" y="183"/>
                    </a:cxn>
                    <a:cxn ang="0">
                      <a:pos x="203" y="387"/>
                    </a:cxn>
                    <a:cxn ang="0">
                      <a:pos x="0" y="183"/>
                    </a:cxn>
                    <a:cxn ang="0">
                      <a:pos x="203" y="0"/>
                    </a:cxn>
                    <a:cxn ang="0">
                      <a:pos x="387" y="183"/>
                    </a:cxn>
                  </a:cxnLst>
                  <a:pathLst>
                    <a:path w="112" h="112">
                      <a:moveTo>
                        <a:pt x="112" y="53"/>
                      </a:moveTo>
                      <a:cubicBezTo>
                        <a:pt x="112" y="85"/>
                        <a:pt x="88" y="112"/>
                        <a:pt x="59" y="112"/>
                      </a:cubicBezTo>
                      <a:cubicBezTo>
                        <a:pt x="27" y="112"/>
                        <a:pt x="0" y="85"/>
                        <a:pt x="0" y="53"/>
                      </a:cubicBezTo>
                      <a:cubicBezTo>
                        <a:pt x="0" y="24"/>
                        <a:pt x="27" y="0"/>
                        <a:pt x="59" y="0"/>
                      </a:cubicBezTo>
                      <a:cubicBezTo>
                        <a:pt x="88" y="0"/>
                        <a:pt x="112" y="24"/>
                        <a:pt x="112" y="5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7216" name="Freeform 376"/>
                <p:cNvSpPr/>
                <p:nvPr/>
              </p:nvSpPr>
              <p:spPr>
                <a:xfrm>
                  <a:off x="9436" y="2553"/>
                  <a:ext cx="517" cy="636"/>
                </a:xfrm>
                <a:custGeom>
                  <a:avLst/>
                  <a:gdLst/>
                  <a:ahLst/>
                  <a:cxnLst>
                    <a:cxn ang="0">
                      <a:pos x="517" y="210"/>
                    </a:cxn>
                    <a:cxn ang="0">
                      <a:pos x="360" y="0"/>
                    </a:cxn>
                    <a:cxn ang="0">
                      <a:pos x="294" y="248"/>
                    </a:cxn>
                    <a:cxn ang="0">
                      <a:pos x="45" y="452"/>
                    </a:cxn>
                    <a:cxn ang="0">
                      <a:pos x="27" y="580"/>
                    </a:cxn>
                    <a:cxn ang="0">
                      <a:pos x="45" y="601"/>
                    </a:cxn>
                    <a:cxn ang="0">
                      <a:pos x="173" y="608"/>
                    </a:cxn>
                    <a:cxn ang="0">
                      <a:pos x="454" y="387"/>
                    </a:cxn>
                    <a:cxn ang="0">
                      <a:pos x="471" y="349"/>
                    </a:cxn>
                    <a:cxn ang="0">
                      <a:pos x="489" y="321"/>
                    </a:cxn>
                    <a:cxn ang="0">
                      <a:pos x="517" y="210"/>
                    </a:cxn>
                  </a:cxnLst>
                  <a:pathLst>
                    <a:path w="149" h="184">
                      <a:moveTo>
                        <a:pt x="149" y="61"/>
                      </a:moveTo>
                      <a:cubicBezTo>
                        <a:pt x="104" y="0"/>
                        <a:pt x="104" y="0"/>
                        <a:pt x="104" y="0"/>
                      </a:cubicBezTo>
                      <a:cubicBezTo>
                        <a:pt x="85" y="72"/>
                        <a:pt x="85" y="72"/>
                        <a:pt x="85" y="72"/>
                      </a:cubicBezTo>
                      <a:cubicBezTo>
                        <a:pt x="13" y="131"/>
                        <a:pt x="13" y="131"/>
                        <a:pt x="13" y="131"/>
                      </a:cubicBezTo>
                      <a:cubicBezTo>
                        <a:pt x="2" y="139"/>
                        <a:pt x="0" y="155"/>
                        <a:pt x="8" y="168"/>
                      </a:cubicBezTo>
                      <a:cubicBezTo>
                        <a:pt x="13" y="174"/>
                        <a:pt x="13" y="174"/>
                        <a:pt x="13" y="174"/>
                      </a:cubicBezTo>
                      <a:cubicBezTo>
                        <a:pt x="24" y="184"/>
                        <a:pt x="40" y="184"/>
                        <a:pt x="50" y="176"/>
                      </a:cubicBezTo>
                      <a:cubicBezTo>
                        <a:pt x="131" y="112"/>
                        <a:pt x="131" y="112"/>
                        <a:pt x="131" y="112"/>
                      </a:cubicBezTo>
                      <a:cubicBezTo>
                        <a:pt x="133" y="109"/>
                        <a:pt x="136" y="104"/>
                        <a:pt x="136" y="101"/>
                      </a:cubicBezTo>
                      <a:cubicBezTo>
                        <a:pt x="139" y="99"/>
                        <a:pt x="141" y="93"/>
                        <a:pt x="141" y="93"/>
                      </a:cubicBezTo>
                      <a:lnTo>
                        <a:pt x="149" y="6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7217" name="Freeform 377"/>
                <p:cNvSpPr/>
                <p:nvPr/>
              </p:nvSpPr>
              <p:spPr>
                <a:xfrm>
                  <a:off x="9630" y="1626"/>
                  <a:ext cx="334" cy="844"/>
                </a:xfrm>
                <a:custGeom>
                  <a:avLst/>
                  <a:gdLst/>
                  <a:ahLst/>
                  <a:cxnLst>
                    <a:cxn ang="0">
                      <a:pos x="278" y="17"/>
                    </a:cxn>
                    <a:cxn ang="0">
                      <a:pos x="167" y="62"/>
                    </a:cxn>
                    <a:cxn ang="0">
                      <a:pos x="10" y="427"/>
                    </a:cxn>
                    <a:cxn ang="0">
                      <a:pos x="0" y="461"/>
                    </a:cxn>
                    <a:cxn ang="0">
                      <a:pos x="10" y="500"/>
                    </a:cxn>
                    <a:cxn ang="0">
                      <a:pos x="128" y="788"/>
                    </a:cxn>
                    <a:cxn ang="0">
                      <a:pos x="240" y="826"/>
                    </a:cxn>
                    <a:cxn ang="0">
                      <a:pos x="278" y="712"/>
                    </a:cxn>
                    <a:cxn ang="0">
                      <a:pos x="167" y="461"/>
                    </a:cxn>
                    <a:cxn ang="0">
                      <a:pos x="316" y="118"/>
                    </a:cxn>
                    <a:cxn ang="0">
                      <a:pos x="278" y="17"/>
                    </a:cxn>
                  </a:cxnLst>
                  <a:pathLst>
                    <a:path w="96" h="243">
                      <a:moveTo>
                        <a:pt x="80" y="5"/>
                      </a:moveTo>
                      <a:cubicBezTo>
                        <a:pt x="69" y="0"/>
                        <a:pt x="53" y="5"/>
                        <a:pt x="48" y="18"/>
                      </a:cubicBezTo>
                      <a:cubicBezTo>
                        <a:pt x="3" y="123"/>
                        <a:pt x="3" y="123"/>
                        <a:pt x="3" y="123"/>
                      </a:cubicBezTo>
                      <a:cubicBezTo>
                        <a:pt x="0" y="125"/>
                        <a:pt x="0" y="131"/>
                        <a:pt x="0" y="133"/>
                      </a:cubicBezTo>
                      <a:cubicBezTo>
                        <a:pt x="0" y="136"/>
                        <a:pt x="0" y="141"/>
                        <a:pt x="3" y="144"/>
                      </a:cubicBezTo>
                      <a:cubicBezTo>
                        <a:pt x="37" y="227"/>
                        <a:pt x="37" y="227"/>
                        <a:pt x="37" y="227"/>
                      </a:cubicBezTo>
                      <a:cubicBezTo>
                        <a:pt x="43" y="238"/>
                        <a:pt x="59" y="243"/>
                        <a:pt x="69" y="238"/>
                      </a:cubicBezTo>
                      <a:cubicBezTo>
                        <a:pt x="80" y="232"/>
                        <a:pt x="85" y="219"/>
                        <a:pt x="80" y="205"/>
                      </a:cubicBezTo>
                      <a:cubicBezTo>
                        <a:pt x="48" y="133"/>
                        <a:pt x="48" y="133"/>
                        <a:pt x="48" y="133"/>
                      </a:cubicBezTo>
                      <a:cubicBezTo>
                        <a:pt x="91" y="34"/>
                        <a:pt x="91" y="34"/>
                        <a:pt x="91" y="34"/>
                      </a:cubicBezTo>
                      <a:cubicBezTo>
                        <a:pt x="96" y="24"/>
                        <a:pt x="91" y="10"/>
                        <a:pt x="80" y="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7218" name="Freeform 378"/>
                <p:cNvSpPr/>
                <p:nvPr/>
              </p:nvSpPr>
              <p:spPr>
                <a:xfrm>
                  <a:off x="9697" y="1522"/>
                  <a:ext cx="526" cy="1660"/>
                </a:xfrm>
                <a:custGeom>
                  <a:avLst/>
                  <a:gdLst/>
                  <a:ahLst/>
                  <a:cxnLst>
                    <a:cxn ang="0">
                      <a:pos x="515" y="1206"/>
                    </a:cxn>
                    <a:cxn ang="0">
                      <a:pos x="498" y="1150"/>
                    </a:cxn>
                    <a:cxn ang="0">
                      <a:pos x="339" y="946"/>
                    </a:cxn>
                    <a:cxn ang="0">
                      <a:pos x="415" y="807"/>
                    </a:cxn>
                    <a:cxn ang="0">
                      <a:pos x="415" y="166"/>
                    </a:cxn>
                    <a:cxn ang="0">
                      <a:pos x="249" y="0"/>
                    </a:cxn>
                    <a:cxn ang="0">
                      <a:pos x="166" y="0"/>
                    </a:cxn>
                    <a:cxn ang="0">
                      <a:pos x="0" y="166"/>
                    </a:cxn>
                    <a:cxn ang="0">
                      <a:pos x="0" y="277"/>
                    </a:cxn>
                    <a:cxn ang="0">
                      <a:pos x="0" y="277"/>
                    </a:cxn>
                    <a:cxn ang="0">
                      <a:pos x="62" y="149"/>
                    </a:cxn>
                    <a:cxn ang="0">
                      <a:pos x="228" y="76"/>
                    </a:cxn>
                    <a:cxn ang="0">
                      <a:pos x="294" y="242"/>
                    </a:cxn>
                    <a:cxn ang="0">
                      <a:pos x="155" y="564"/>
                    </a:cxn>
                    <a:cxn ang="0">
                      <a:pos x="249" y="797"/>
                    </a:cxn>
                    <a:cxn ang="0">
                      <a:pos x="193" y="963"/>
                    </a:cxn>
                    <a:cxn ang="0">
                      <a:pos x="100" y="973"/>
                    </a:cxn>
                    <a:cxn ang="0">
                      <a:pos x="311" y="1251"/>
                    </a:cxn>
                    <a:cxn ang="0">
                      <a:pos x="311" y="1576"/>
                    </a:cxn>
                    <a:cxn ang="0">
                      <a:pos x="404" y="1660"/>
                    </a:cxn>
                    <a:cxn ang="0">
                      <a:pos x="432" y="1660"/>
                    </a:cxn>
                    <a:cxn ang="0">
                      <a:pos x="526" y="1576"/>
                    </a:cxn>
                    <a:cxn ang="0">
                      <a:pos x="526" y="1223"/>
                    </a:cxn>
                    <a:cxn ang="0">
                      <a:pos x="515" y="1206"/>
                    </a:cxn>
                  </a:cxnLst>
                  <a:pathLst>
                    <a:path w="152" h="479">
                      <a:moveTo>
                        <a:pt x="149" y="348"/>
                      </a:moveTo>
                      <a:cubicBezTo>
                        <a:pt x="149" y="342"/>
                        <a:pt x="147" y="337"/>
                        <a:pt x="144" y="332"/>
                      </a:cubicBezTo>
                      <a:cubicBezTo>
                        <a:pt x="98" y="273"/>
                        <a:pt x="98" y="273"/>
                        <a:pt x="98" y="273"/>
                      </a:cubicBezTo>
                      <a:cubicBezTo>
                        <a:pt x="112" y="265"/>
                        <a:pt x="120" y="251"/>
                        <a:pt x="120" y="233"/>
                      </a:cubicBezTo>
                      <a:cubicBezTo>
                        <a:pt x="120" y="48"/>
                        <a:pt x="120" y="48"/>
                        <a:pt x="120" y="48"/>
                      </a:cubicBezTo>
                      <a:cubicBezTo>
                        <a:pt x="120" y="22"/>
                        <a:pt x="98" y="0"/>
                        <a:pt x="72" y="0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21" y="0"/>
                        <a:pt x="0" y="22"/>
                        <a:pt x="0" y="48"/>
                      </a:cubicBezTo>
                      <a:cubicBezTo>
                        <a:pt x="0" y="80"/>
                        <a:pt x="0" y="80"/>
                        <a:pt x="0" y="80"/>
                      </a:cubicBezTo>
                      <a:cubicBezTo>
                        <a:pt x="0" y="80"/>
                        <a:pt x="0" y="80"/>
                        <a:pt x="0" y="80"/>
                      </a:cubicBezTo>
                      <a:cubicBezTo>
                        <a:pt x="18" y="43"/>
                        <a:pt x="18" y="43"/>
                        <a:pt x="18" y="43"/>
                      </a:cubicBezTo>
                      <a:cubicBezTo>
                        <a:pt x="24" y="22"/>
                        <a:pt x="45" y="14"/>
                        <a:pt x="66" y="22"/>
                      </a:cubicBezTo>
                      <a:cubicBezTo>
                        <a:pt x="85" y="32"/>
                        <a:pt x="93" y="54"/>
                        <a:pt x="85" y="70"/>
                      </a:cubicBezTo>
                      <a:cubicBezTo>
                        <a:pt x="45" y="163"/>
                        <a:pt x="45" y="163"/>
                        <a:pt x="45" y="163"/>
                      </a:cubicBezTo>
                      <a:cubicBezTo>
                        <a:pt x="72" y="230"/>
                        <a:pt x="72" y="230"/>
                        <a:pt x="72" y="230"/>
                      </a:cubicBezTo>
                      <a:cubicBezTo>
                        <a:pt x="82" y="249"/>
                        <a:pt x="72" y="270"/>
                        <a:pt x="56" y="278"/>
                      </a:cubicBezTo>
                      <a:cubicBezTo>
                        <a:pt x="45" y="284"/>
                        <a:pt x="37" y="284"/>
                        <a:pt x="29" y="281"/>
                      </a:cubicBezTo>
                      <a:cubicBezTo>
                        <a:pt x="90" y="361"/>
                        <a:pt x="90" y="361"/>
                        <a:pt x="90" y="361"/>
                      </a:cubicBezTo>
                      <a:cubicBezTo>
                        <a:pt x="90" y="455"/>
                        <a:pt x="90" y="455"/>
                        <a:pt x="90" y="455"/>
                      </a:cubicBezTo>
                      <a:cubicBezTo>
                        <a:pt x="90" y="468"/>
                        <a:pt x="104" y="479"/>
                        <a:pt x="117" y="479"/>
                      </a:cubicBezTo>
                      <a:cubicBezTo>
                        <a:pt x="125" y="479"/>
                        <a:pt x="125" y="479"/>
                        <a:pt x="125" y="479"/>
                      </a:cubicBezTo>
                      <a:cubicBezTo>
                        <a:pt x="138" y="479"/>
                        <a:pt x="152" y="468"/>
                        <a:pt x="152" y="455"/>
                      </a:cubicBezTo>
                      <a:cubicBezTo>
                        <a:pt x="152" y="353"/>
                        <a:pt x="152" y="353"/>
                        <a:pt x="152" y="353"/>
                      </a:cubicBezTo>
                      <a:cubicBezTo>
                        <a:pt x="152" y="350"/>
                        <a:pt x="149" y="348"/>
                        <a:pt x="149" y="3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7219" name="Freeform 379"/>
                <p:cNvSpPr/>
                <p:nvPr/>
              </p:nvSpPr>
              <p:spPr>
                <a:xfrm>
                  <a:off x="10167" y="2135"/>
                  <a:ext cx="168" cy="221"/>
                </a:xfrm>
                <a:custGeom>
                  <a:avLst/>
                  <a:gdLst/>
                  <a:ahLst/>
                  <a:cxnLst>
                    <a:cxn ang="0">
                      <a:pos x="112" y="55"/>
                    </a:cxn>
                    <a:cxn ang="0">
                      <a:pos x="0" y="0"/>
                    </a:cxn>
                    <a:cxn ang="0">
                      <a:pos x="0" y="183"/>
                    </a:cxn>
                    <a:cxn ang="0">
                      <a:pos x="38" y="200"/>
                    </a:cxn>
                    <a:cxn ang="0">
                      <a:pos x="150" y="165"/>
                    </a:cxn>
                    <a:cxn ang="0">
                      <a:pos x="112" y="55"/>
                    </a:cxn>
                  </a:cxnLst>
                  <a:pathLst>
                    <a:path w="48" h="64">
                      <a:moveTo>
                        <a:pt x="32" y="16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53"/>
                        <a:pt x="0" y="53"/>
                        <a:pt x="0" y="53"/>
                      </a:cubicBezTo>
                      <a:cubicBezTo>
                        <a:pt x="11" y="58"/>
                        <a:pt x="11" y="58"/>
                        <a:pt x="11" y="58"/>
                      </a:cubicBezTo>
                      <a:cubicBezTo>
                        <a:pt x="21" y="64"/>
                        <a:pt x="37" y="61"/>
                        <a:pt x="43" y="48"/>
                      </a:cubicBezTo>
                      <a:cubicBezTo>
                        <a:pt x="48" y="37"/>
                        <a:pt x="45" y="24"/>
                        <a:pt x="32" y="1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7220" name="Freeform 380"/>
                <p:cNvSpPr/>
                <p:nvPr/>
              </p:nvSpPr>
              <p:spPr>
                <a:xfrm>
                  <a:off x="7377" y="1095"/>
                  <a:ext cx="392" cy="381"/>
                </a:xfrm>
                <a:custGeom>
                  <a:avLst/>
                  <a:gdLst/>
                  <a:ahLst/>
                  <a:cxnLst>
                    <a:cxn ang="0">
                      <a:pos x="392" y="187"/>
                    </a:cxn>
                    <a:cxn ang="0">
                      <a:pos x="194" y="381"/>
                    </a:cxn>
                    <a:cxn ang="0">
                      <a:pos x="0" y="187"/>
                    </a:cxn>
                    <a:cxn ang="0">
                      <a:pos x="194" y="0"/>
                    </a:cxn>
                    <a:cxn ang="0">
                      <a:pos x="392" y="187"/>
                    </a:cxn>
                  </a:cxnLst>
                  <a:pathLst>
                    <a:path w="113" h="110">
                      <a:moveTo>
                        <a:pt x="113" y="54"/>
                      </a:moveTo>
                      <a:cubicBezTo>
                        <a:pt x="113" y="86"/>
                        <a:pt x="89" y="110"/>
                        <a:pt x="56" y="110"/>
                      </a:cubicBezTo>
                      <a:cubicBezTo>
                        <a:pt x="24" y="110"/>
                        <a:pt x="0" y="86"/>
                        <a:pt x="0" y="54"/>
                      </a:cubicBezTo>
                      <a:cubicBezTo>
                        <a:pt x="0" y="24"/>
                        <a:pt x="24" y="0"/>
                        <a:pt x="56" y="0"/>
                      </a:cubicBezTo>
                      <a:cubicBezTo>
                        <a:pt x="89" y="0"/>
                        <a:pt x="113" y="24"/>
                        <a:pt x="113" y="5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7221" name="Freeform 381"/>
                <p:cNvSpPr/>
                <p:nvPr/>
              </p:nvSpPr>
              <p:spPr>
                <a:xfrm>
                  <a:off x="7294" y="1605"/>
                  <a:ext cx="344" cy="846"/>
                </a:xfrm>
                <a:custGeom>
                  <a:avLst/>
                  <a:gdLst/>
                  <a:ahLst/>
                  <a:cxnLst>
                    <a:cxn ang="0">
                      <a:pos x="277" y="20"/>
                    </a:cxn>
                    <a:cxn ang="0">
                      <a:pos x="177" y="65"/>
                    </a:cxn>
                    <a:cxn ang="0">
                      <a:pos x="20" y="426"/>
                    </a:cxn>
                    <a:cxn ang="0">
                      <a:pos x="0" y="464"/>
                    </a:cxn>
                    <a:cxn ang="0">
                      <a:pos x="20" y="492"/>
                    </a:cxn>
                    <a:cxn ang="0">
                      <a:pos x="138" y="787"/>
                    </a:cxn>
                    <a:cxn ang="0">
                      <a:pos x="243" y="825"/>
                    </a:cxn>
                    <a:cxn ang="0">
                      <a:pos x="288" y="714"/>
                    </a:cxn>
                    <a:cxn ang="0">
                      <a:pos x="177" y="464"/>
                    </a:cxn>
                    <a:cxn ang="0">
                      <a:pos x="326" y="121"/>
                    </a:cxn>
                    <a:cxn ang="0">
                      <a:pos x="277" y="20"/>
                    </a:cxn>
                  </a:cxnLst>
                  <a:pathLst>
                    <a:path w="99" h="244">
                      <a:moveTo>
                        <a:pt x="80" y="6"/>
                      </a:moveTo>
                      <a:cubicBezTo>
                        <a:pt x="70" y="0"/>
                        <a:pt x="56" y="6"/>
                        <a:pt x="51" y="19"/>
                      </a:cubicBezTo>
                      <a:cubicBezTo>
                        <a:pt x="6" y="123"/>
                        <a:pt x="6" y="123"/>
                        <a:pt x="6" y="123"/>
                      </a:cubicBezTo>
                      <a:cubicBezTo>
                        <a:pt x="3" y="126"/>
                        <a:pt x="0" y="131"/>
                        <a:pt x="0" y="134"/>
                      </a:cubicBezTo>
                      <a:cubicBezTo>
                        <a:pt x="0" y="137"/>
                        <a:pt x="3" y="142"/>
                        <a:pt x="6" y="142"/>
                      </a:cubicBezTo>
                      <a:cubicBezTo>
                        <a:pt x="40" y="227"/>
                        <a:pt x="40" y="227"/>
                        <a:pt x="40" y="227"/>
                      </a:cubicBezTo>
                      <a:cubicBezTo>
                        <a:pt x="46" y="238"/>
                        <a:pt x="59" y="244"/>
                        <a:pt x="70" y="238"/>
                      </a:cubicBezTo>
                      <a:cubicBezTo>
                        <a:pt x="83" y="233"/>
                        <a:pt x="88" y="219"/>
                        <a:pt x="83" y="206"/>
                      </a:cubicBezTo>
                      <a:cubicBezTo>
                        <a:pt x="51" y="134"/>
                        <a:pt x="51" y="134"/>
                        <a:pt x="51" y="134"/>
                      </a:cubicBezTo>
                      <a:cubicBezTo>
                        <a:pt x="94" y="35"/>
                        <a:pt x="94" y="35"/>
                        <a:pt x="94" y="35"/>
                      </a:cubicBezTo>
                      <a:cubicBezTo>
                        <a:pt x="99" y="24"/>
                        <a:pt x="94" y="11"/>
                        <a:pt x="80" y="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7222" name="Freeform 382"/>
                <p:cNvSpPr/>
                <p:nvPr/>
              </p:nvSpPr>
              <p:spPr>
                <a:xfrm>
                  <a:off x="7358" y="1503"/>
                  <a:ext cx="427" cy="706"/>
                </a:xfrm>
                <a:custGeom>
                  <a:avLst/>
                  <a:gdLst/>
                  <a:ahLst/>
                  <a:cxnLst>
                    <a:cxn ang="0">
                      <a:pos x="354" y="688"/>
                    </a:cxn>
                    <a:cxn ang="0">
                      <a:pos x="427" y="688"/>
                    </a:cxn>
                    <a:cxn ang="0">
                      <a:pos x="427" y="166"/>
                    </a:cxn>
                    <a:cxn ang="0">
                      <a:pos x="249" y="0"/>
                    </a:cxn>
                    <a:cxn ang="0">
                      <a:pos x="177" y="0"/>
                    </a:cxn>
                    <a:cxn ang="0">
                      <a:pos x="0" y="166"/>
                    </a:cxn>
                    <a:cxn ang="0">
                      <a:pos x="0" y="278"/>
                    </a:cxn>
                    <a:cxn ang="0">
                      <a:pos x="10" y="278"/>
                    </a:cxn>
                    <a:cxn ang="0">
                      <a:pos x="65" y="149"/>
                    </a:cxn>
                    <a:cxn ang="0">
                      <a:pos x="232" y="73"/>
                    </a:cxn>
                    <a:cxn ang="0">
                      <a:pos x="305" y="239"/>
                    </a:cxn>
                    <a:cxn ang="0">
                      <a:pos x="156" y="566"/>
                    </a:cxn>
                    <a:cxn ang="0">
                      <a:pos x="211" y="706"/>
                    </a:cxn>
                    <a:cxn ang="0">
                      <a:pos x="343" y="688"/>
                    </a:cxn>
                    <a:cxn ang="0">
                      <a:pos x="354" y="688"/>
                    </a:cxn>
                  </a:cxnLst>
                  <a:pathLst>
                    <a:path w="123" h="203">
                      <a:moveTo>
                        <a:pt x="102" y="198"/>
                      </a:moveTo>
                      <a:cubicBezTo>
                        <a:pt x="123" y="198"/>
                        <a:pt x="123" y="198"/>
                        <a:pt x="123" y="198"/>
                      </a:cubicBezTo>
                      <a:cubicBezTo>
                        <a:pt x="123" y="48"/>
                        <a:pt x="123" y="48"/>
                        <a:pt x="123" y="48"/>
                      </a:cubicBezTo>
                      <a:cubicBezTo>
                        <a:pt x="123" y="21"/>
                        <a:pt x="99" y="0"/>
                        <a:pt x="72" y="0"/>
                      </a:cubicBez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24" y="0"/>
                        <a:pt x="0" y="21"/>
                        <a:pt x="0" y="48"/>
                      </a:cubicBezTo>
                      <a:cubicBezTo>
                        <a:pt x="0" y="80"/>
                        <a:pt x="0" y="80"/>
                        <a:pt x="0" y="80"/>
                      </a:cubicBezTo>
                      <a:cubicBezTo>
                        <a:pt x="3" y="80"/>
                        <a:pt x="3" y="80"/>
                        <a:pt x="3" y="80"/>
                      </a:cubicBezTo>
                      <a:cubicBezTo>
                        <a:pt x="19" y="43"/>
                        <a:pt x="19" y="43"/>
                        <a:pt x="19" y="43"/>
                      </a:cubicBezTo>
                      <a:cubicBezTo>
                        <a:pt x="27" y="21"/>
                        <a:pt x="48" y="13"/>
                        <a:pt x="67" y="21"/>
                      </a:cubicBezTo>
                      <a:cubicBezTo>
                        <a:pt x="85" y="32"/>
                        <a:pt x="94" y="53"/>
                        <a:pt x="88" y="69"/>
                      </a:cubicBezTo>
                      <a:cubicBezTo>
                        <a:pt x="45" y="163"/>
                        <a:pt x="45" y="163"/>
                        <a:pt x="45" y="163"/>
                      </a:cubicBezTo>
                      <a:cubicBezTo>
                        <a:pt x="61" y="203"/>
                        <a:pt x="61" y="203"/>
                        <a:pt x="61" y="203"/>
                      </a:cubicBezTo>
                      <a:cubicBezTo>
                        <a:pt x="77" y="198"/>
                        <a:pt x="88" y="198"/>
                        <a:pt x="99" y="198"/>
                      </a:cubicBezTo>
                      <a:cubicBezTo>
                        <a:pt x="102" y="198"/>
                        <a:pt x="102" y="198"/>
                        <a:pt x="102" y="19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7223" name="Freeform 383"/>
                <p:cNvSpPr/>
                <p:nvPr/>
              </p:nvSpPr>
              <p:spPr>
                <a:xfrm>
                  <a:off x="7831" y="2108"/>
                  <a:ext cx="131" cy="83"/>
                </a:xfrm>
                <a:custGeom>
                  <a:avLst/>
                  <a:gdLst/>
                  <a:ahLst/>
                  <a:cxnLst>
                    <a:cxn ang="0">
                      <a:pos x="120" y="62"/>
                    </a:cxn>
                    <a:cxn ang="0">
                      <a:pos x="0" y="0"/>
                    </a:cxn>
                    <a:cxn ang="0">
                      <a:pos x="0" y="83"/>
                    </a:cxn>
                    <a:cxn ang="0">
                      <a:pos x="131" y="83"/>
                    </a:cxn>
                    <a:cxn ang="0">
                      <a:pos x="120" y="62"/>
                    </a:cxn>
                  </a:cxnLst>
                  <a:pathLst>
                    <a:path w="38" h="24">
                      <a:moveTo>
                        <a:pt x="35" y="18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38" y="24"/>
                        <a:pt x="38" y="24"/>
                        <a:pt x="38" y="24"/>
                      </a:cubicBezTo>
                      <a:cubicBezTo>
                        <a:pt x="38" y="24"/>
                        <a:pt x="38" y="21"/>
                        <a:pt x="35" y="1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7224" name="Freeform 384"/>
                <p:cNvSpPr/>
                <p:nvPr/>
              </p:nvSpPr>
              <p:spPr>
                <a:xfrm>
                  <a:off x="3968" y="2225"/>
                  <a:ext cx="5290" cy="3284"/>
                </a:xfrm>
                <a:custGeom>
                  <a:avLst/>
                  <a:gdLst/>
                  <a:ahLst/>
                  <a:cxnLst>
                    <a:cxn ang="0">
                      <a:pos x="3771" y="0"/>
                    </a:cxn>
                    <a:cxn ang="0">
                      <a:pos x="3639" y="20"/>
                    </a:cxn>
                    <a:cxn ang="0">
                      <a:pos x="3678" y="131"/>
                    </a:cxn>
                    <a:cxn ang="0">
                      <a:pos x="3806" y="110"/>
                    </a:cxn>
                    <a:cxn ang="0">
                      <a:pos x="4603" y="110"/>
                    </a:cxn>
                    <a:cxn ang="0">
                      <a:pos x="5189" y="520"/>
                    </a:cxn>
                    <a:cxn ang="0">
                      <a:pos x="4790" y="929"/>
                    </a:cxn>
                    <a:cxn ang="0">
                      <a:pos x="4603" y="929"/>
                    </a:cxn>
                    <a:cxn ang="0">
                      <a:pos x="3501" y="1373"/>
                    </a:cxn>
                    <a:cxn ang="0">
                      <a:pos x="3435" y="1439"/>
                    </a:cxn>
                    <a:cxn ang="0">
                      <a:pos x="2863" y="2004"/>
                    </a:cxn>
                    <a:cxn ang="0">
                      <a:pos x="2298" y="2576"/>
                    </a:cxn>
                    <a:cxn ang="0">
                      <a:pos x="1844" y="3023"/>
                    </a:cxn>
                    <a:cxn ang="0">
                      <a:pos x="1528" y="3169"/>
                    </a:cxn>
                    <a:cxn ang="0">
                      <a:pos x="714" y="3169"/>
                    </a:cxn>
                    <a:cxn ang="0">
                      <a:pos x="117" y="2763"/>
                    </a:cxn>
                    <a:cxn ang="0">
                      <a:pos x="526" y="2354"/>
                    </a:cxn>
                    <a:cxn ang="0">
                      <a:pos x="1324" y="2354"/>
                    </a:cxn>
                    <a:cxn ang="0">
                      <a:pos x="1844" y="1883"/>
                    </a:cxn>
                    <a:cxn ang="0">
                      <a:pos x="1844" y="1883"/>
                    </a:cxn>
                    <a:cxn ang="0">
                      <a:pos x="2437" y="1279"/>
                    </a:cxn>
                    <a:cxn ang="0">
                      <a:pos x="3036" y="676"/>
                    </a:cxn>
                    <a:cxn ang="0">
                      <a:pos x="3473" y="249"/>
                    </a:cxn>
                    <a:cxn ang="0">
                      <a:pos x="3400" y="166"/>
                    </a:cxn>
                    <a:cxn ang="0">
                      <a:pos x="2714" y="964"/>
                    </a:cxn>
                    <a:cxn ang="0">
                      <a:pos x="2693" y="984"/>
                    </a:cxn>
                    <a:cxn ang="0">
                      <a:pos x="2371" y="1196"/>
                    </a:cxn>
                    <a:cxn ang="0">
                      <a:pos x="1899" y="1668"/>
                    </a:cxn>
                    <a:cxn ang="0">
                      <a:pos x="1306" y="2264"/>
                    </a:cxn>
                    <a:cxn ang="0">
                      <a:pos x="0" y="2763"/>
                    </a:cxn>
                    <a:cxn ang="0">
                      <a:pos x="509" y="3284"/>
                    </a:cxn>
                    <a:cxn ang="0">
                      <a:pos x="1851" y="3152"/>
                    </a:cxn>
                    <a:cxn ang="0">
                      <a:pos x="2620" y="2392"/>
                    </a:cxn>
                    <a:cxn ang="0">
                      <a:pos x="2620" y="2392"/>
                    </a:cxn>
                    <a:cxn ang="0">
                      <a:pos x="3372" y="1633"/>
                    </a:cxn>
                    <a:cxn ang="0">
                      <a:pos x="3972" y="1019"/>
                    </a:cxn>
                    <a:cxn ang="0">
                      <a:pos x="5290" y="520"/>
                    </a:cxn>
                    <a:cxn ang="0">
                      <a:pos x="4790" y="0"/>
                    </a:cxn>
                  </a:cxnLst>
                  <a:pathLst>
                    <a:path w="1526" h="947">
                      <a:moveTo>
                        <a:pt x="1382" y="0"/>
                      </a:moveTo>
                      <a:cubicBezTo>
                        <a:pt x="1088" y="0"/>
                        <a:pt x="1088" y="0"/>
                        <a:pt x="1088" y="0"/>
                      </a:cubicBezTo>
                      <a:cubicBezTo>
                        <a:pt x="1088" y="0"/>
                        <a:pt x="1088" y="0"/>
                        <a:pt x="1088" y="0"/>
                      </a:cubicBezTo>
                      <a:cubicBezTo>
                        <a:pt x="1077" y="0"/>
                        <a:pt x="1063" y="6"/>
                        <a:pt x="1050" y="6"/>
                      </a:cubicBezTo>
                      <a:cubicBezTo>
                        <a:pt x="1055" y="22"/>
                        <a:pt x="1055" y="22"/>
                        <a:pt x="1055" y="22"/>
                      </a:cubicBezTo>
                      <a:cubicBezTo>
                        <a:pt x="1061" y="27"/>
                        <a:pt x="1061" y="32"/>
                        <a:pt x="1061" y="38"/>
                      </a:cubicBezTo>
                      <a:cubicBezTo>
                        <a:pt x="1072" y="32"/>
                        <a:pt x="1082" y="32"/>
                        <a:pt x="1093" y="32"/>
                      </a:cubicBezTo>
                      <a:cubicBezTo>
                        <a:pt x="1096" y="32"/>
                        <a:pt x="1098" y="32"/>
                        <a:pt x="1098" y="32"/>
                      </a:cubicBezTo>
                      <a:cubicBezTo>
                        <a:pt x="1328" y="32"/>
                        <a:pt x="1328" y="32"/>
                        <a:pt x="1328" y="32"/>
                      </a:cubicBezTo>
                      <a:cubicBezTo>
                        <a:pt x="1328" y="32"/>
                        <a:pt x="1328" y="32"/>
                        <a:pt x="1328" y="32"/>
                      </a:cubicBezTo>
                      <a:cubicBezTo>
                        <a:pt x="1382" y="32"/>
                        <a:pt x="1382" y="32"/>
                        <a:pt x="1382" y="32"/>
                      </a:cubicBezTo>
                      <a:cubicBezTo>
                        <a:pt x="1446" y="32"/>
                        <a:pt x="1497" y="86"/>
                        <a:pt x="1497" y="150"/>
                      </a:cubicBezTo>
                      <a:cubicBezTo>
                        <a:pt x="1497" y="150"/>
                        <a:pt x="1497" y="150"/>
                        <a:pt x="1497" y="150"/>
                      </a:cubicBezTo>
                      <a:cubicBezTo>
                        <a:pt x="1497" y="214"/>
                        <a:pt x="1446" y="268"/>
                        <a:pt x="1382" y="268"/>
                      </a:cubicBezTo>
                      <a:cubicBezTo>
                        <a:pt x="1328" y="268"/>
                        <a:pt x="1328" y="268"/>
                        <a:pt x="1328" y="268"/>
                      </a:cubicBezTo>
                      <a:cubicBezTo>
                        <a:pt x="1328" y="268"/>
                        <a:pt x="1328" y="268"/>
                        <a:pt x="1328" y="268"/>
                      </a:cubicBezTo>
                      <a:cubicBezTo>
                        <a:pt x="1138" y="268"/>
                        <a:pt x="1138" y="268"/>
                        <a:pt x="1138" y="268"/>
                      </a:cubicBezTo>
                      <a:cubicBezTo>
                        <a:pt x="1010" y="396"/>
                        <a:pt x="1010" y="396"/>
                        <a:pt x="1010" y="396"/>
                      </a:cubicBezTo>
                      <a:cubicBezTo>
                        <a:pt x="1007" y="399"/>
                        <a:pt x="1002" y="401"/>
                        <a:pt x="999" y="404"/>
                      </a:cubicBezTo>
                      <a:cubicBezTo>
                        <a:pt x="997" y="407"/>
                        <a:pt x="994" y="412"/>
                        <a:pt x="991" y="415"/>
                      </a:cubicBezTo>
                      <a:cubicBezTo>
                        <a:pt x="826" y="578"/>
                        <a:pt x="826" y="578"/>
                        <a:pt x="826" y="578"/>
                      </a:cubicBezTo>
                      <a:cubicBezTo>
                        <a:pt x="826" y="578"/>
                        <a:pt x="826" y="578"/>
                        <a:pt x="826" y="578"/>
                      </a:cubicBezTo>
                      <a:cubicBezTo>
                        <a:pt x="826" y="578"/>
                        <a:pt x="826" y="578"/>
                        <a:pt x="826" y="578"/>
                      </a:cubicBezTo>
                      <a:cubicBezTo>
                        <a:pt x="663" y="743"/>
                        <a:pt x="663" y="743"/>
                        <a:pt x="663" y="743"/>
                      </a:cubicBezTo>
                      <a:cubicBezTo>
                        <a:pt x="660" y="746"/>
                        <a:pt x="655" y="749"/>
                        <a:pt x="649" y="754"/>
                      </a:cubicBezTo>
                      <a:cubicBezTo>
                        <a:pt x="532" y="872"/>
                        <a:pt x="532" y="872"/>
                        <a:pt x="532" y="872"/>
                      </a:cubicBezTo>
                      <a:cubicBezTo>
                        <a:pt x="526" y="877"/>
                        <a:pt x="524" y="880"/>
                        <a:pt x="521" y="882"/>
                      </a:cubicBezTo>
                      <a:cubicBezTo>
                        <a:pt x="499" y="904"/>
                        <a:pt x="470" y="914"/>
                        <a:pt x="441" y="914"/>
                      </a:cubicBezTo>
                      <a:cubicBezTo>
                        <a:pt x="382" y="914"/>
                        <a:pt x="382" y="914"/>
                        <a:pt x="382" y="914"/>
                      </a:cubicBezTo>
                      <a:cubicBezTo>
                        <a:pt x="206" y="914"/>
                        <a:pt x="206" y="914"/>
                        <a:pt x="206" y="914"/>
                      </a:cubicBezTo>
                      <a:cubicBezTo>
                        <a:pt x="152" y="914"/>
                        <a:pt x="152" y="914"/>
                        <a:pt x="152" y="914"/>
                      </a:cubicBezTo>
                      <a:cubicBezTo>
                        <a:pt x="88" y="914"/>
                        <a:pt x="34" y="861"/>
                        <a:pt x="34" y="797"/>
                      </a:cubicBezTo>
                      <a:cubicBezTo>
                        <a:pt x="34" y="797"/>
                        <a:pt x="34" y="797"/>
                        <a:pt x="34" y="797"/>
                      </a:cubicBezTo>
                      <a:cubicBezTo>
                        <a:pt x="34" y="733"/>
                        <a:pt x="88" y="679"/>
                        <a:pt x="152" y="679"/>
                      </a:cubicBezTo>
                      <a:cubicBezTo>
                        <a:pt x="206" y="679"/>
                        <a:pt x="206" y="679"/>
                        <a:pt x="206" y="679"/>
                      </a:cubicBezTo>
                      <a:cubicBezTo>
                        <a:pt x="382" y="679"/>
                        <a:pt x="382" y="679"/>
                        <a:pt x="382" y="679"/>
                      </a:cubicBezTo>
                      <a:cubicBezTo>
                        <a:pt x="393" y="679"/>
                        <a:pt x="393" y="679"/>
                        <a:pt x="393" y="679"/>
                      </a:cubicBezTo>
                      <a:cubicBezTo>
                        <a:pt x="532" y="543"/>
                        <a:pt x="532" y="543"/>
                        <a:pt x="532" y="543"/>
                      </a:cubicBezTo>
                      <a:cubicBezTo>
                        <a:pt x="532" y="543"/>
                        <a:pt x="532" y="543"/>
                        <a:pt x="532" y="543"/>
                      </a:cubicBezTo>
                      <a:cubicBezTo>
                        <a:pt x="532" y="543"/>
                        <a:pt x="532" y="543"/>
                        <a:pt x="532" y="543"/>
                      </a:cubicBezTo>
                      <a:cubicBezTo>
                        <a:pt x="692" y="380"/>
                        <a:pt x="692" y="380"/>
                        <a:pt x="692" y="380"/>
                      </a:cubicBezTo>
                      <a:cubicBezTo>
                        <a:pt x="697" y="375"/>
                        <a:pt x="700" y="372"/>
                        <a:pt x="703" y="369"/>
                      </a:cubicBezTo>
                      <a:cubicBezTo>
                        <a:pt x="708" y="367"/>
                        <a:pt x="708" y="364"/>
                        <a:pt x="713" y="359"/>
                      </a:cubicBezTo>
                      <a:cubicBezTo>
                        <a:pt x="876" y="195"/>
                        <a:pt x="876" y="195"/>
                        <a:pt x="876" y="195"/>
                      </a:cubicBezTo>
                      <a:cubicBezTo>
                        <a:pt x="879" y="193"/>
                        <a:pt x="884" y="187"/>
                        <a:pt x="890" y="187"/>
                      </a:cubicBezTo>
                      <a:cubicBezTo>
                        <a:pt x="1002" y="72"/>
                        <a:pt x="1002" y="72"/>
                        <a:pt x="1002" y="72"/>
                      </a:cubicBezTo>
                      <a:cubicBezTo>
                        <a:pt x="994" y="70"/>
                        <a:pt x="986" y="62"/>
                        <a:pt x="983" y="54"/>
                      </a:cubicBezTo>
                      <a:cubicBezTo>
                        <a:pt x="981" y="48"/>
                        <a:pt x="981" y="48"/>
                        <a:pt x="981" y="48"/>
                      </a:cubicBezTo>
                      <a:cubicBezTo>
                        <a:pt x="791" y="236"/>
                        <a:pt x="791" y="236"/>
                        <a:pt x="791" y="236"/>
                      </a:cubicBezTo>
                      <a:cubicBezTo>
                        <a:pt x="799" y="252"/>
                        <a:pt x="794" y="268"/>
                        <a:pt x="783" y="278"/>
                      </a:cubicBezTo>
                      <a:cubicBezTo>
                        <a:pt x="777" y="284"/>
                        <a:pt x="777" y="284"/>
                        <a:pt x="777" y="284"/>
                      </a:cubicBezTo>
                      <a:cubicBezTo>
                        <a:pt x="777" y="284"/>
                        <a:pt x="777" y="284"/>
                        <a:pt x="777" y="284"/>
                      </a:cubicBezTo>
                      <a:cubicBezTo>
                        <a:pt x="724" y="337"/>
                        <a:pt x="724" y="337"/>
                        <a:pt x="724" y="337"/>
                      </a:cubicBezTo>
                      <a:cubicBezTo>
                        <a:pt x="713" y="348"/>
                        <a:pt x="697" y="350"/>
                        <a:pt x="684" y="345"/>
                      </a:cubicBezTo>
                      <a:cubicBezTo>
                        <a:pt x="548" y="481"/>
                        <a:pt x="548" y="481"/>
                        <a:pt x="548" y="481"/>
                      </a:cubicBezTo>
                      <a:cubicBezTo>
                        <a:pt x="548" y="481"/>
                        <a:pt x="548" y="481"/>
                        <a:pt x="548" y="481"/>
                      </a:cubicBezTo>
                      <a:cubicBezTo>
                        <a:pt x="548" y="481"/>
                        <a:pt x="548" y="481"/>
                        <a:pt x="548" y="481"/>
                      </a:cubicBezTo>
                      <a:cubicBezTo>
                        <a:pt x="377" y="653"/>
                        <a:pt x="377" y="653"/>
                        <a:pt x="377" y="653"/>
                      </a:cubicBezTo>
                      <a:cubicBezTo>
                        <a:pt x="147" y="653"/>
                        <a:pt x="147" y="653"/>
                        <a:pt x="147" y="653"/>
                      </a:cubicBezTo>
                      <a:cubicBezTo>
                        <a:pt x="67" y="653"/>
                        <a:pt x="0" y="717"/>
                        <a:pt x="0" y="797"/>
                      </a:cubicBezTo>
                      <a:cubicBezTo>
                        <a:pt x="0" y="797"/>
                        <a:pt x="0" y="797"/>
                        <a:pt x="0" y="797"/>
                      </a:cubicBezTo>
                      <a:cubicBezTo>
                        <a:pt x="0" y="880"/>
                        <a:pt x="67" y="947"/>
                        <a:pt x="147" y="947"/>
                      </a:cubicBezTo>
                      <a:cubicBezTo>
                        <a:pt x="438" y="947"/>
                        <a:pt x="438" y="947"/>
                        <a:pt x="438" y="947"/>
                      </a:cubicBezTo>
                      <a:cubicBezTo>
                        <a:pt x="475" y="947"/>
                        <a:pt x="510" y="931"/>
                        <a:pt x="534" y="909"/>
                      </a:cubicBezTo>
                      <a:cubicBezTo>
                        <a:pt x="540" y="904"/>
                        <a:pt x="545" y="898"/>
                        <a:pt x="550" y="893"/>
                      </a:cubicBezTo>
                      <a:cubicBezTo>
                        <a:pt x="756" y="690"/>
                        <a:pt x="756" y="690"/>
                        <a:pt x="756" y="690"/>
                      </a:cubicBezTo>
                      <a:cubicBezTo>
                        <a:pt x="756" y="690"/>
                        <a:pt x="756" y="690"/>
                        <a:pt x="756" y="690"/>
                      </a:cubicBezTo>
                      <a:cubicBezTo>
                        <a:pt x="756" y="690"/>
                        <a:pt x="756" y="690"/>
                        <a:pt x="756" y="690"/>
                      </a:cubicBezTo>
                      <a:cubicBezTo>
                        <a:pt x="962" y="481"/>
                        <a:pt x="962" y="481"/>
                        <a:pt x="962" y="481"/>
                      </a:cubicBezTo>
                      <a:cubicBezTo>
                        <a:pt x="965" y="479"/>
                        <a:pt x="970" y="476"/>
                        <a:pt x="973" y="471"/>
                      </a:cubicBezTo>
                      <a:cubicBezTo>
                        <a:pt x="978" y="465"/>
                        <a:pt x="981" y="463"/>
                        <a:pt x="986" y="460"/>
                      </a:cubicBezTo>
                      <a:cubicBezTo>
                        <a:pt x="1146" y="294"/>
                        <a:pt x="1146" y="294"/>
                        <a:pt x="1146" y="294"/>
                      </a:cubicBezTo>
                      <a:cubicBezTo>
                        <a:pt x="1382" y="294"/>
                        <a:pt x="1382" y="294"/>
                        <a:pt x="1382" y="294"/>
                      </a:cubicBezTo>
                      <a:cubicBezTo>
                        <a:pt x="1462" y="294"/>
                        <a:pt x="1526" y="230"/>
                        <a:pt x="1526" y="150"/>
                      </a:cubicBezTo>
                      <a:cubicBezTo>
                        <a:pt x="1526" y="150"/>
                        <a:pt x="1526" y="150"/>
                        <a:pt x="1526" y="150"/>
                      </a:cubicBezTo>
                      <a:cubicBezTo>
                        <a:pt x="1526" y="67"/>
                        <a:pt x="1462" y="0"/>
                        <a:pt x="1382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grpSp>
            <p:nvGrpSpPr>
              <p:cNvPr id="7225" name="组合 769"/>
              <p:cNvGrpSpPr/>
              <p:nvPr/>
            </p:nvGrpSpPr>
            <p:grpSpPr>
              <a:xfrm>
                <a:off x="3249" y="2108"/>
                <a:ext cx="706" cy="773"/>
                <a:chOff x="1318" y="3606"/>
                <a:chExt cx="957" cy="1045"/>
              </a:xfrm>
            </p:grpSpPr>
            <p:grpSp>
              <p:nvGrpSpPr>
                <p:cNvPr id="7226" name="组合 770"/>
                <p:cNvGrpSpPr/>
                <p:nvPr/>
              </p:nvGrpSpPr>
              <p:grpSpPr>
                <a:xfrm>
                  <a:off x="1911" y="3606"/>
                  <a:ext cx="341" cy="457"/>
                  <a:chOff x="17297" y="2985"/>
                  <a:chExt cx="794" cy="1062"/>
                </a:xfrm>
              </p:grpSpPr>
              <p:sp>
                <p:nvSpPr>
                  <p:cNvPr id="7227" name="Freeform 242"/>
                  <p:cNvSpPr>
                    <a:spLocks noEditPoints="1"/>
                  </p:cNvSpPr>
                  <p:nvPr/>
                </p:nvSpPr>
                <p:spPr>
                  <a:xfrm>
                    <a:off x="17297" y="3613"/>
                    <a:ext cx="795" cy="435"/>
                  </a:xfrm>
                  <a:custGeom>
                    <a:avLst/>
                    <a:gdLst/>
                    <a:ahLst/>
                    <a:cxnLst>
                      <a:cxn ang="0">
                        <a:pos x="26" y="220"/>
                      </a:cxn>
                      <a:cxn ang="0">
                        <a:pos x="6" y="361"/>
                      </a:cxn>
                      <a:cxn ang="0">
                        <a:pos x="47" y="414"/>
                      </a:cxn>
                      <a:cxn ang="0">
                        <a:pos x="101" y="421"/>
                      </a:cxn>
                      <a:cxn ang="0">
                        <a:pos x="154" y="368"/>
                      </a:cxn>
                      <a:cxn ang="0">
                        <a:pos x="235" y="435"/>
                      </a:cxn>
                      <a:cxn ang="0">
                        <a:pos x="397" y="435"/>
                      </a:cxn>
                      <a:cxn ang="0">
                        <a:pos x="397" y="435"/>
                      </a:cxn>
                      <a:cxn ang="0">
                        <a:pos x="397" y="435"/>
                      </a:cxn>
                      <a:cxn ang="0">
                        <a:pos x="397" y="435"/>
                      </a:cxn>
                      <a:cxn ang="0">
                        <a:pos x="565" y="435"/>
                      </a:cxn>
                      <a:cxn ang="0">
                        <a:pos x="640" y="368"/>
                      </a:cxn>
                      <a:cxn ang="0">
                        <a:pos x="693" y="421"/>
                      </a:cxn>
                      <a:cxn ang="0">
                        <a:pos x="747" y="414"/>
                      </a:cxn>
                      <a:cxn ang="0">
                        <a:pos x="788" y="361"/>
                      </a:cxn>
                      <a:cxn ang="0">
                        <a:pos x="768" y="220"/>
                      </a:cxn>
                      <a:cxn ang="0">
                        <a:pos x="532" y="0"/>
                      </a:cxn>
                      <a:cxn ang="0">
                        <a:pos x="552" y="73"/>
                      </a:cxn>
                      <a:cxn ang="0">
                        <a:pos x="410" y="240"/>
                      </a:cxn>
                      <a:cxn ang="0">
                        <a:pos x="410" y="207"/>
                      </a:cxn>
                      <a:cxn ang="0">
                        <a:pos x="397" y="194"/>
                      </a:cxn>
                      <a:cxn ang="0">
                        <a:pos x="384" y="207"/>
                      </a:cxn>
                      <a:cxn ang="0">
                        <a:pos x="384" y="240"/>
                      </a:cxn>
                      <a:cxn ang="0">
                        <a:pos x="242" y="73"/>
                      </a:cxn>
                      <a:cxn ang="0">
                        <a:pos x="262" y="0"/>
                      </a:cxn>
                      <a:cxn ang="0">
                        <a:pos x="26" y="220"/>
                      </a:cxn>
                      <a:cxn ang="0">
                        <a:pos x="195" y="334"/>
                      </a:cxn>
                      <a:cxn ang="0">
                        <a:pos x="195" y="40"/>
                      </a:cxn>
                      <a:cxn ang="0">
                        <a:pos x="229" y="26"/>
                      </a:cxn>
                      <a:cxn ang="0">
                        <a:pos x="229" y="220"/>
                      </a:cxn>
                      <a:cxn ang="0">
                        <a:pos x="397" y="294"/>
                      </a:cxn>
                      <a:cxn ang="0">
                        <a:pos x="565" y="220"/>
                      </a:cxn>
                      <a:cxn ang="0">
                        <a:pos x="565" y="20"/>
                      </a:cxn>
                      <a:cxn ang="0">
                        <a:pos x="599" y="40"/>
                      </a:cxn>
                      <a:cxn ang="0">
                        <a:pos x="599" y="334"/>
                      </a:cxn>
                      <a:cxn ang="0">
                        <a:pos x="599" y="408"/>
                      </a:cxn>
                      <a:cxn ang="0">
                        <a:pos x="565" y="421"/>
                      </a:cxn>
                      <a:cxn ang="0">
                        <a:pos x="397" y="421"/>
                      </a:cxn>
                      <a:cxn ang="0">
                        <a:pos x="235" y="421"/>
                      </a:cxn>
                      <a:cxn ang="0">
                        <a:pos x="195" y="408"/>
                      </a:cxn>
                      <a:cxn ang="0">
                        <a:pos x="195" y="334"/>
                      </a:cxn>
                    </a:cxnLst>
                    <a:pathLst>
                      <a:path w="118" h="65">
                        <a:moveTo>
                          <a:pt x="4" y="33"/>
                        </a:moveTo>
                        <a:cubicBezTo>
                          <a:pt x="2" y="38"/>
                          <a:pt x="1" y="54"/>
                          <a:pt x="1" y="54"/>
                        </a:cubicBezTo>
                        <a:cubicBezTo>
                          <a:pt x="0" y="58"/>
                          <a:pt x="3" y="61"/>
                          <a:pt x="7" y="62"/>
                        </a:cubicBezTo>
                        <a:cubicBezTo>
                          <a:pt x="7" y="62"/>
                          <a:pt x="10" y="63"/>
                          <a:pt x="15" y="63"/>
                        </a:cubicBezTo>
                        <a:cubicBezTo>
                          <a:pt x="21" y="64"/>
                          <a:pt x="23" y="55"/>
                          <a:pt x="23" y="55"/>
                        </a:cubicBezTo>
                        <a:cubicBezTo>
                          <a:pt x="25" y="59"/>
                          <a:pt x="28" y="64"/>
                          <a:pt x="35" y="65"/>
                        </a:cubicBezTo>
                        <a:cubicBezTo>
                          <a:pt x="42" y="65"/>
                          <a:pt x="50" y="65"/>
                          <a:pt x="59" y="65"/>
                        </a:cubicBezTo>
                        <a:cubicBezTo>
                          <a:pt x="59" y="65"/>
                          <a:pt x="59" y="65"/>
                          <a:pt x="59" y="65"/>
                        </a:cubicBezTo>
                        <a:cubicBezTo>
                          <a:pt x="59" y="65"/>
                          <a:pt x="59" y="65"/>
                          <a:pt x="59" y="65"/>
                        </a:cubicBezTo>
                        <a:cubicBezTo>
                          <a:pt x="59" y="65"/>
                          <a:pt x="59" y="65"/>
                          <a:pt x="59" y="65"/>
                        </a:cubicBezTo>
                        <a:cubicBezTo>
                          <a:pt x="69" y="65"/>
                          <a:pt x="77" y="65"/>
                          <a:pt x="84" y="65"/>
                        </a:cubicBezTo>
                        <a:cubicBezTo>
                          <a:pt x="90" y="64"/>
                          <a:pt x="93" y="59"/>
                          <a:pt x="95" y="55"/>
                        </a:cubicBezTo>
                        <a:cubicBezTo>
                          <a:pt x="95" y="55"/>
                          <a:pt x="96" y="64"/>
                          <a:pt x="103" y="63"/>
                        </a:cubicBezTo>
                        <a:cubicBezTo>
                          <a:pt x="108" y="63"/>
                          <a:pt x="111" y="62"/>
                          <a:pt x="111" y="62"/>
                        </a:cubicBezTo>
                        <a:cubicBezTo>
                          <a:pt x="115" y="61"/>
                          <a:pt x="118" y="58"/>
                          <a:pt x="117" y="54"/>
                        </a:cubicBezTo>
                        <a:cubicBezTo>
                          <a:pt x="117" y="54"/>
                          <a:pt x="116" y="38"/>
                          <a:pt x="114" y="33"/>
                        </a:cubicBezTo>
                        <a:cubicBezTo>
                          <a:pt x="109" y="19"/>
                          <a:pt x="98" y="5"/>
                          <a:pt x="79" y="0"/>
                        </a:cubicBezTo>
                        <a:cubicBezTo>
                          <a:pt x="81" y="3"/>
                          <a:pt x="82" y="7"/>
                          <a:pt x="82" y="11"/>
                        </a:cubicBezTo>
                        <a:cubicBezTo>
                          <a:pt x="82" y="24"/>
                          <a:pt x="73" y="35"/>
                          <a:pt x="61" y="36"/>
                        </a:cubicBezTo>
                        <a:cubicBezTo>
                          <a:pt x="61" y="31"/>
                          <a:pt x="61" y="31"/>
                          <a:pt x="61" y="31"/>
                        </a:cubicBezTo>
                        <a:cubicBezTo>
                          <a:pt x="61" y="30"/>
                          <a:pt x="61" y="29"/>
                          <a:pt x="59" y="29"/>
                        </a:cubicBezTo>
                        <a:cubicBezTo>
                          <a:pt x="58" y="29"/>
                          <a:pt x="57" y="30"/>
                          <a:pt x="57" y="31"/>
                        </a:cubicBezTo>
                        <a:cubicBezTo>
                          <a:pt x="57" y="36"/>
                          <a:pt x="57" y="36"/>
                          <a:pt x="57" y="36"/>
                        </a:cubicBezTo>
                        <a:cubicBezTo>
                          <a:pt x="46" y="35"/>
                          <a:pt x="36" y="24"/>
                          <a:pt x="36" y="11"/>
                        </a:cubicBezTo>
                        <a:cubicBezTo>
                          <a:pt x="36" y="7"/>
                          <a:pt x="37" y="3"/>
                          <a:pt x="39" y="0"/>
                        </a:cubicBezTo>
                        <a:cubicBezTo>
                          <a:pt x="20" y="5"/>
                          <a:pt x="10" y="19"/>
                          <a:pt x="4" y="33"/>
                        </a:cubicBezTo>
                        <a:close/>
                        <a:moveTo>
                          <a:pt x="29" y="50"/>
                        </a:moveTo>
                        <a:cubicBezTo>
                          <a:pt x="29" y="6"/>
                          <a:pt x="29" y="6"/>
                          <a:pt x="29" y="6"/>
                        </a:cubicBezTo>
                        <a:cubicBezTo>
                          <a:pt x="30" y="5"/>
                          <a:pt x="32" y="4"/>
                          <a:pt x="34" y="4"/>
                        </a:cubicBezTo>
                        <a:cubicBezTo>
                          <a:pt x="34" y="33"/>
                          <a:pt x="34" y="33"/>
                          <a:pt x="34" y="33"/>
                        </a:cubicBezTo>
                        <a:cubicBezTo>
                          <a:pt x="34" y="33"/>
                          <a:pt x="45" y="44"/>
                          <a:pt x="59" y="44"/>
                        </a:cubicBezTo>
                        <a:cubicBezTo>
                          <a:pt x="74" y="44"/>
                          <a:pt x="84" y="33"/>
                          <a:pt x="84" y="33"/>
                        </a:cubicBezTo>
                        <a:cubicBezTo>
                          <a:pt x="84" y="3"/>
                          <a:pt x="84" y="3"/>
                          <a:pt x="84" y="3"/>
                        </a:cubicBezTo>
                        <a:cubicBezTo>
                          <a:pt x="86" y="4"/>
                          <a:pt x="88" y="5"/>
                          <a:pt x="89" y="6"/>
                        </a:cubicBezTo>
                        <a:cubicBezTo>
                          <a:pt x="89" y="50"/>
                          <a:pt x="89" y="50"/>
                          <a:pt x="89" y="50"/>
                        </a:cubicBezTo>
                        <a:cubicBezTo>
                          <a:pt x="89" y="61"/>
                          <a:pt x="89" y="61"/>
                          <a:pt x="89" y="61"/>
                        </a:cubicBezTo>
                        <a:cubicBezTo>
                          <a:pt x="88" y="62"/>
                          <a:pt x="86" y="63"/>
                          <a:pt x="84" y="63"/>
                        </a:cubicBezTo>
                        <a:cubicBezTo>
                          <a:pt x="77" y="63"/>
                          <a:pt x="69" y="63"/>
                          <a:pt x="59" y="63"/>
                        </a:cubicBezTo>
                        <a:cubicBezTo>
                          <a:pt x="59" y="63"/>
                          <a:pt x="42" y="63"/>
                          <a:pt x="35" y="63"/>
                        </a:cubicBezTo>
                        <a:cubicBezTo>
                          <a:pt x="32" y="63"/>
                          <a:pt x="30" y="62"/>
                          <a:pt x="29" y="61"/>
                        </a:cubicBezTo>
                        <a:lnTo>
                          <a:pt x="29" y="5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7228" name="Freeform 243"/>
                  <p:cNvSpPr>
                    <a:spLocks noEditPoints="1"/>
                  </p:cNvSpPr>
                  <p:nvPr/>
                </p:nvSpPr>
                <p:spPr>
                  <a:xfrm>
                    <a:off x="17464" y="2985"/>
                    <a:ext cx="457" cy="585"/>
                  </a:xfrm>
                  <a:custGeom>
                    <a:avLst/>
                    <a:gdLst/>
                    <a:ahLst/>
                    <a:cxnLst>
                      <a:cxn ang="0">
                        <a:pos x="47" y="262"/>
                      </a:cxn>
                      <a:cxn ang="0">
                        <a:pos x="0" y="322"/>
                      </a:cxn>
                      <a:cxn ang="0">
                        <a:pos x="47" y="383"/>
                      </a:cxn>
                      <a:cxn ang="0">
                        <a:pos x="228" y="585"/>
                      </a:cxn>
                      <a:cxn ang="0">
                        <a:pos x="416" y="383"/>
                      </a:cxn>
                      <a:cxn ang="0">
                        <a:pos x="457" y="322"/>
                      </a:cxn>
                      <a:cxn ang="0">
                        <a:pos x="416" y="262"/>
                      </a:cxn>
                      <a:cxn ang="0">
                        <a:pos x="309" y="80"/>
                      </a:cxn>
                      <a:cxn ang="0">
                        <a:pos x="322" y="53"/>
                      </a:cxn>
                      <a:cxn ang="0">
                        <a:pos x="228" y="0"/>
                      </a:cxn>
                      <a:cxn ang="0">
                        <a:pos x="134" y="53"/>
                      </a:cxn>
                      <a:cxn ang="0">
                        <a:pos x="147" y="80"/>
                      </a:cxn>
                      <a:cxn ang="0">
                        <a:pos x="47" y="262"/>
                      </a:cxn>
                      <a:cxn ang="0">
                        <a:pos x="168" y="228"/>
                      </a:cxn>
                      <a:cxn ang="0">
                        <a:pos x="383" y="255"/>
                      </a:cxn>
                      <a:cxn ang="0">
                        <a:pos x="389" y="275"/>
                      </a:cxn>
                      <a:cxn ang="0">
                        <a:pos x="396" y="282"/>
                      </a:cxn>
                      <a:cxn ang="0">
                        <a:pos x="403" y="282"/>
                      </a:cxn>
                      <a:cxn ang="0">
                        <a:pos x="430" y="322"/>
                      </a:cxn>
                      <a:cxn ang="0">
                        <a:pos x="403" y="356"/>
                      </a:cxn>
                      <a:cxn ang="0">
                        <a:pos x="396" y="356"/>
                      </a:cxn>
                      <a:cxn ang="0">
                        <a:pos x="389" y="369"/>
                      </a:cxn>
                      <a:cxn ang="0">
                        <a:pos x="228" y="558"/>
                      </a:cxn>
                      <a:cxn ang="0">
                        <a:pos x="73" y="369"/>
                      </a:cxn>
                      <a:cxn ang="0">
                        <a:pos x="67" y="356"/>
                      </a:cxn>
                      <a:cxn ang="0">
                        <a:pos x="53" y="356"/>
                      </a:cxn>
                      <a:cxn ang="0">
                        <a:pos x="26" y="322"/>
                      </a:cxn>
                      <a:cxn ang="0">
                        <a:pos x="53" y="282"/>
                      </a:cxn>
                      <a:cxn ang="0">
                        <a:pos x="67" y="282"/>
                      </a:cxn>
                      <a:cxn ang="0">
                        <a:pos x="73" y="275"/>
                      </a:cxn>
                      <a:cxn ang="0">
                        <a:pos x="80" y="235"/>
                      </a:cxn>
                      <a:cxn ang="0">
                        <a:pos x="147" y="295"/>
                      </a:cxn>
                      <a:cxn ang="0">
                        <a:pos x="168" y="228"/>
                      </a:cxn>
                    </a:cxnLst>
                    <a:pathLst>
                      <a:path w="68" h="87">
                        <a:moveTo>
                          <a:pt x="7" y="39"/>
                        </a:moveTo>
                        <a:cubicBezTo>
                          <a:pt x="4" y="39"/>
                          <a:pt x="0" y="42"/>
                          <a:pt x="0" y="48"/>
                        </a:cubicBezTo>
                        <a:cubicBezTo>
                          <a:pt x="0" y="53"/>
                          <a:pt x="4" y="56"/>
                          <a:pt x="7" y="57"/>
                        </a:cubicBezTo>
                        <a:cubicBezTo>
                          <a:pt x="9" y="79"/>
                          <a:pt x="24" y="87"/>
                          <a:pt x="34" y="87"/>
                        </a:cubicBezTo>
                        <a:cubicBezTo>
                          <a:pt x="44" y="87"/>
                          <a:pt x="59" y="79"/>
                          <a:pt x="62" y="57"/>
                        </a:cubicBezTo>
                        <a:cubicBezTo>
                          <a:pt x="64" y="56"/>
                          <a:pt x="68" y="53"/>
                          <a:pt x="68" y="48"/>
                        </a:cubicBezTo>
                        <a:cubicBezTo>
                          <a:pt x="68" y="42"/>
                          <a:pt x="64" y="39"/>
                          <a:pt x="62" y="39"/>
                        </a:cubicBezTo>
                        <a:cubicBezTo>
                          <a:pt x="60" y="25"/>
                          <a:pt x="54" y="16"/>
                          <a:pt x="46" y="12"/>
                        </a:cubicBezTo>
                        <a:cubicBezTo>
                          <a:pt x="47" y="10"/>
                          <a:pt x="48" y="9"/>
                          <a:pt x="48" y="8"/>
                        </a:cubicBezTo>
                        <a:cubicBezTo>
                          <a:pt x="48" y="4"/>
                          <a:pt x="42" y="0"/>
                          <a:pt x="34" y="0"/>
                        </a:cubicBezTo>
                        <a:cubicBezTo>
                          <a:pt x="27" y="0"/>
                          <a:pt x="20" y="4"/>
                          <a:pt x="20" y="8"/>
                        </a:cubicBezTo>
                        <a:cubicBezTo>
                          <a:pt x="20" y="9"/>
                          <a:pt x="21" y="10"/>
                          <a:pt x="22" y="12"/>
                        </a:cubicBezTo>
                        <a:cubicBezTo>
                          <a:pt x="15" y="16"/>
                          <a:pt x="8" y="25"/>
                          <a:pt x="7" y="39"/>
                        </a:cubicBezTo>
                        <a:close/>
                        <a:moveTo>
                          <a:pt x="25" y="34"/>
                        </a:moveTo>
                        <a:cubicBezTo>
                          <a:pt x="32" y="46"/>
                          <a:pt x="49" y="36"/>
                          <a:pt x="57" y="38"/>
                        </a:cubicBezTo>
                        <a:cubicBezTo>
                          <a:pt x="58" y="39"/>
                          <a:pt x="58" y="40"/>
                          <a:pt x="58" y="41"/>
                        </a:cubicBezTo>
                        <a:cubicBezTo>
                          <a:pt x="58" y="41"/>
                          <a:pt x="58" y="42"/>
                          <a:pt x="59" y="42"/>
                        </a:cubicBezTo>
                        <a:cubicBezTo>
                          <a:pt x="59" y="42"/>
                          <a:pt x="60" y="42"/>
                          <a:pt x="60" y="42"/>
                        </a:cubicBezTo>
                        <a:cubicBezTo>
                          <a:pt x="61" y="42"/>
                          <a:pt x="64" y="43"/>
                          <a:pt x="64" y="48"/>
                        </a:cubicBezTo>
                        <a:cubicBezTo>
                          <a:pt x="64" y="52"/>
                          <a:pt x="61" y="53"/>
                          <a:pt x="60" y="53"/>
                        </a:cubicBezTo>
                        <a:cubicBezTo>
                          <a:pt x="60" y="53"/>
                          <a:pt x="59" y="53"/>
                          <a:pt x="59" y="53"/>
                        </a:cubicBezTo>
                        <a:cubicBezTo>
                          <a:pt x="58" y="53"/>
                          <a:pt x="58" y="54"/>
                          <a:pt x="58" y="55"/>
                        </a:cubicBezTo>
                        <a:cubicBezTo>
                          <a:pt x="56" y="74"/>
                          <a:pt x="45" y="83"/>
                          <a:pt x="34" y="83"/>
                        </a:cubicBezTo>
                        <a:cubicBezTo>
                          <a:pt x="24" y="83"/>
                          <a:pt x="12" y="74"/>
                          <a:pt x="11" y="55"/>
                        </a:cubicBezTo>
                        <a:cubicBezTo>
                          <a:pt x="11" y="54"/>
                          <a:pt x="10" y="53"/>
                          <a:pt x="10" y="53"/>
                        </a:cubicBezTo>
                        <a:cubicBezTo>
                          <a:pt x="9" y="53"/>
                          <a:pt x="9" y="53"/>
                          <a:pt x="8" y="53"/>
                        </a:cubicBezTo>
                        <a:cubicBezTo>
                          <a:pt x="8" y="53"/>
                          <a:pt x="4" y="52"/>
                          <a:pt x="4" y="48"/>
                        </a:cubicBezTo>
                        <a:cubicBezTo>
                          <a:pt x="4" y="43"/>
                          <a:pt x="8" y="42"/>
                          <a:pt x="8" y="42"/>
                        </a:cubicBezTo>
                        <a:cubicBezTo>
                          <a:pt x="9" y="42"/>
                          <a:pt x="9" y="42"/>
                          <a:pt x="10" y="42"/>
                        </a:cubicBezTo>
                        <a:cubicBezTo>
                          <a:pt x="10" y="42"/>
                          <a:pt x="11" y="41"/>
                          <a:pt x="11" y="41"/>
                        </a:cubicBezTo>
                        <a:cubicBezTo>
                          <a:pt x="11" y="39"/>
                          <a:pt x="11" y="37"/>
                          <a:pt x="12" y="35"/>
                        </a:cubicBezTo>
                        <a:cubicBezTo>
                          <a:pt x="14" y="35"/>
                          <a:pt x="16" y="41"/>
                          <a:pt x="22" y="44"/>
                        </a:cubicBezTo>
                        <a:cubicBezTo>
                          <a:pt x="21" y="38"/>
                          <a:pt x="22" y="35"/>
                          <a:pt x="25" y="34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</p:grpSp>
            <p:grpSp>
              <p:nvGrpSpPr>
                <p:cNvPr id="7229" name="组合 773"/>
                <p:cNvGrpSpPr/>
                <p:nvPr/>
              </p:nvGrpSpPr>
              <p:grpSpPr>
                <a:xfrm>
                  <a:off x="1338" y="3618"/>
                  <a:ext cx="295" cy="432"/>
                  <a:chOff x="16126" y="2999"/>
                  <a:chExt cx="726" cy="1061"/>
                </a:xfrm>
              </p:grpSpPr>
              <p:sp>
                <p:nvSpPr>
                  <p:cNvPr id="7230" name="Freeform 244"/>
                  <p:cNvSpPr>
                    <a:spLocks noEditPoints="1"/>
                  </p:cNvSpPr>
                  <p:nvPr/>
                </p:nvSpPr>
                <p:spPr>
                  <a:xfrm>
                    <a:off x="16126" y="3686"/>
                    <a:ext cx="727" cy="375"/>
                  </a:xfrm>
                  <a:custGeom>
                    <a:avLst/>
                    <a:gdLst/>
                    <a:ahLst/>
                    <a:cxnLst>
                      <a:cxn ang="0">
                        <a:pos x="316" y="167"/>
                      </a:cxn>
                      <a:cxn ang="0">
                        <a:pos x="302" y="174"/>
                      </a:cxn>
                      <a:cxn ang="0">
                        <a:pos x="235" y="0"/>
                      </a:cxn>
                      <a:cxn ang="0">
                        <a:pos x="20" y="234"/>
                      </a:cxn>
                      <a:cxn ang="0">
                        <a:pos x="6" y="294"/>
                      </a:cxn>
                      <a:cxn ang="0">
                        <a:pos x="40" y="348"/>
                      </a:cxn>
                      <a:cxn ang="0">
                        <a:pos x="363" y="375"/>
                      </a:cxn>
                      <a:cxn ang="0">
                        <a:pos x="686" y="348"/>
                      </a:cxn>
                      <a:cxn ang="0">
                        <a:pos x="727" y="294"/>
                      </a:cxn>
                      <a:cxn ang="0">
                        <a:pos x="713" y="247"/>
                      </a:cxn>
                      <a:cxn ang="0">
                        <a:pos x="491" y="0"/>
                      </a:cxn>
                      <a:cxn ang="0">
                        <a:pos x="424" y="174"/>
                      </a:cxn>
                      <a:cxn ang="0">
                        <a:pos x="417" y="167"/>
                      </a:cxn>
                      <a:cxn ang="0">
                        <a:pos x="397" y="93"/>
                      </a:cxn>
                      <a:cxn ang="0">
                        <a:pos x="403" y="60"/>
                      </a:cxn>
                      <a:cxn ang="0">
                        <a:pos x="410" y="53"/>
                      </a:cxn>
                      <a:cxn ang="0">
                        <a:pos x="410" y="20"/>
                      </a:cxn>
                      <a:cxn ang="0">
                        <a:pos x="383" y="0"/>
                      </a:cxn>
                      <a:cxn ang="0">
                        <a:pos x="383" y="0"/>
                      </a:cxn>
                      <a:cxn ang="0">
                        <a:pos x="343" y="0"/>
                      </a:cxn>
                      <a:cxn ang="0">
                        <a:pos x="343" y="0"/>
                      </a:cxn>
                      <a:cxn ang="0">
                        <a:pos x="316" y="20"/>
                      </a:cxn>
                      <a:cxn ang="0">
                        <a:pos x="316" y="53"/>
                      </a:cxn>
                      <a:cxn ang="0">
                        <a:pos x="323" y="60"/>
                      </a:cxn>
                      <a:cxn ang="0">
                        <a:pos x="336" y="93"/>
                      </a:cxn>
                      <a:cxn ang="0">
                        <a:pos x="316" y="167"/>
                      </a:cxn>
                      <a:cxn ang="0">
                        <a:pos x="370" y="227"/>
                      </a:cxn>
                      <a:cxn ang="0">
                        <a:pos x="538" y="154"/>
                      </a:cxn>
                      <a:cxn ang="0">
                        <a:pos x="538" y="33"/>
                      </a:cxn>
                      <a:cxn ang="0">
                        <a:pos x="565" y="53"/>
                      </a:cxn>
                      <a:cxn ang="0">
                        <a:pos x="565" y="314"/>
                      </a:cxn>
                      <a:cxn ang="0">
                        <a:pos x="565" y="354"/>
                      </a:cxn>
                      <a:cxn ang="0">
                        <a:pos x="363" y="361"/>
                      </a:cxn>
                      <a:cxn ang="0">
                        <a:pos x="161" y="354"/>
                      </a:cxn>
                      <a:cxn ang="0">
                        <a:pos x="161" y="314"/>
                      </a:cxn>
                      <a:cxn ang="0">
                        <a:pos x="161" y="53"/>
                      </a:cxn>
                      <a:cxn ang="0">
                        <a:pos x="195" y="33"/>
                      </a:cxn>
                      <a:cxn ang="0">
                        <a:pos x="195" y="154"/>
                      </a:cxn>
                      <a:cxn ang="0">
                        <a:pos x="370" y="227"/>
                      </a:cxn>
                    </a:cxnLst>
                    <a:pathLst>
                      <a:path w="108" h="56">
                        <a:moveTo>
                          <a:pt x="47" y="25"/>
                        </a:moveTo>
                        <a:cubicBezTo>
                          <a:pt x="47" y="27"/>
                          <a:pt x="46" y="27"/>
                          <a:pt x="45" y="26"/>
                        </a:cubicBezTo>
                        <a:cubicBezTo>
                          <a:pt x="35" y="0"/>
                          <a:pt x="35" y="0"/>
                          <a:pt x="35" y="0"/>
                        </a:cubicBezTo>
                        <a:cubicBezTo>
                          <a:pt x="18" y="5"/>
                          <a:pt x="9" y="20"/>
                          <a:pt x="3" y="35"/>
                        </a:cubicBezTo>
                        <a:cubicBezTo>
                          <a:pt x="2" y="40"/>
                          <a:pt x="1" y="44"/>
                          <a:pt x="1" y="44"/>
                        </a:cubicBezTo>
                        <a:cubicBezTo>
                          <a:pt x="0" y="48"/>
                          <a:pt x="2" y="52"/>
                          <a:pt x="6" y="52"/>
                        </a:cubicBezTo>
                        <a:cubicBezTo>
                          <a:pt x="6" y="52"/>
                          <a:pt x="24" y="56"/>
                          <a:pt x="54" y="56"/>
                        </a:cubicBezTo>
                        <a:cubicBezTo>
                          <a:pt x="84" y="56"/>
                          <a:pt x="102" y="52"/>
                          <a:pt x="102" y="52"/>
                        </a:cubicBezTo>
                        <a:cubicBezTo>
                          <a:pt x="106" y="52"/>
                          <a:pt x="108" y="48"/>
                          <a:pt x="108" y="44"/>
                        </a:cubicBezTo>
                        <a:cubicBezTo>
                          <a:pt x="108" y="44"/>
                          <a:pt x="107" y="42"/>
                          <a:pt x="106" y="37"/>
                        </a:cubicBezTo>
                        <a:cubicBezTo>
                          <a:pt x="101" y="21"/>
                          <a:pt x="91" y="6"/>
                          <a:pt x="73" y="0"/>
                        </a:cubicBezTo>
                        <a:cubicBezTo>
                          <a:pt x="63" y="26"/>
                          <a:pt x="63" y="26"/>
                          <a:pt x="63" y="26"/>
                        </a:cubicBezTo>
                        <a:cubicBezTo>
                          <a:pt x="63" y="27"/>
                          <a:pt x="62" y="27"/>
                          <a:pt x="62" y="25"/>
                        </a:cubicBezTo>
                        <a:cubicBezTo>
                          <a:pt x="59" y="14"/>
                          <a:pt x="59" y="14"/>
                          <a:pt x="59" y="14"/>
                        </a:cubicBezTo>
                        <a:cubicBezTo>
                          <a:pt x="58" y="13"/>
                          <a:pt x="59" y="11"/>
                          <a:pt x="60" y="9"/>
                        </a:cubicBezTo>
                        <a:cubicBezTo>
                          <a:pt x="61" y="8"/>
                          <a:pt x="61" y="8"/>
                          <a:pt x="61" y="8"/>
                        </a:cubicBezTo>
                        <a:cubicBezTo>
                          <a:pt x="62" y="7"/>
                          <a:pt x="62" y="5"/>
                          <a:pt x="61" y="3"/>
                        </a:cubicBezTo>
                        <a:cubicBezTo>
                          <a:pt x="61" y="2"/>
                          <a:pt x="59" y="1"/>
                          <a:pt x="57" y="0"/>
                        </a:cubicBezTo>
                        <a:cubicBezTo>
                          <a:pt x="57" y="0"/>
                          <a:pt x="57" y="0"/>
                          <a:pt x="57" y="0"/>
                        </a:cubicBezTo>
                        <a:cubicBezTo>
                          <a:pt x="55" y="0"/>
                          <a:pt x="53" y="0"/>
                          <a:pt x="51" y="0"/>
                        </a:cubicBezTo>
                        <a:cubicBezTo>
                          <a:pt x="51" y="0"/>
                          <a:pt x="51" y="0"/>
                          <a:pt x="51" y="0"/>
                        </a:cubicBezTo>
                        <a:cubicBezTo>
                          <a:pt x="50" y="1"/>
                          <a:pt x="48" y="2"/>
                          <a:pt x="47" y="3"/>
                        </a:cubicBezTo>
                        <a:cubicBezTo>
                          <a:pt x="46" y="5"/>
                          <a:pt x="46" y="7"/>
                          <a:pt x="47" y="8"/>
                        </a:cubicBezTo>
                        <a:cubicBezTo>
                          <a:pt x="48" y="9"/>
                          <a:pt x="48" y="9"/>
                          <a:pt x="48" y="9"/>
                        </a:cubicBezTo>
                        <a:cubicBezTo>
                          <a:pt x="49" y="11"/>
                          <a:pt x="50" y="13"/>
                          <a:pt x="50" y="14"/>
                        </a:cubicBezTo>
                        <a:lnTo>
                          <a:pt x="47" y="25"/>
                        </a:lnTo>
                        <a:close/>
                        <a:moveTo>
                          <a:pt x="55" y="34"/>
                        </a:moveTo>
                        <a:cubicBezTo>
                          <a:pt x="69" y="34"/>
                          <a:pt x="80" y="23"/>
                          <a:pt x="80" y="23"/>
                        </a:cubicBezTo>
                        <a:cubicBezTo>
                          <a:pt x="80" y="5"/>
                          <a:pt x="80" y="5"/>
                          <a:pt x="80" y="5"/>
                        </a:cubicBezTo>
                        <a:cubicBezTo>
                          <a:pt x="81" y="6"/>
                          <a:pt x="83" y="7"/>
                          <a:pt x="84" y="8"/>
                        </a:cubicBezTo>
                        <a:cubicBezTo>
                          <a:pt x="84" y="47"/>
                          <a:pt x="84" y="47"/>
                          <a:pt x="84" y="47"/>
                        </a:cubicBezTo>
                        <a:cubicBezTo>
                          <a:pt x="84" y="53"/>
                          <a:pt x="84" y="53"/>
                          <a:pt x="84" y="53"/>
                        </a:cubicBezTo>
                        <a:cubicBezTo>
                          <a:pt x="77" y="54"/>
                          <a:pt x="66" y="54"/>
                          <a:pt x="54" y="54"/>
                        </a:cubicBezTo>
                        <a:cubicBezTo>
                          <a:pt x="42" y="54"/>
                          <a:pt x="32" y="54"/>
                          <a:pt x="24" y="53"/>
                        </a:cubicBezTo>
                        <a:cubicBezTo>
                          <a:pt x="24" y="47"/>
                          <a:pt x="24" y="47"/>
                          <a:pt x="24" y="47"/>
                        </a:cubicBezTo>
                        <a:cubicBezTo>
                          <a:pt x="24" y="8"/>
                          <a:pt x="24" y="8"/>
                          <a:pt x="24" y="8"/>
                        </a:cubicBezTo>
                        <a:cubicBezTo>
                          <a:pt x="26" y="7"/>
                          <a:pt x="27" y="6"/>
                          <a:pt x="29" y="5"/>
                        </a:cubicBezTo>
                        <a:cubicBezTo>
                          <a:pt x="29" y="23"/>
                          <a:pt x="29" y="23"/>
                          <a:pt x="29" y="23"/>
                        </a:cubicBezTo>
                        <a:cubicBezTo>
                          <a:pt x="29" y="23"/>
                          <a:pt x="40" y="34"/>
                          <a:pt x="55" y="34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  <p:sp>
                <p:nvSpPr>
                  <p:cNvPr id="7231" name="Freeform 245"/>
                  <p:cNvSpPr>
                    <a:spLocks noEditPoints="1"/>
                  </p:cNvSpPr>
                  <p:nvPr/>
                </p:nvSpPr>
                <p:spPr>
                  <a:xfrm>
                    <a:off x="16195" y="2999"/>
                    <a:ext cx="625" cy="653"/>
                  </a:xfrm>
                  <a:custGeom>
                    <a:avLst/>
                    <a:gdLst/>
                    <a:ahLst/>
                    <a:cxnLst>
                      <a:cxn ang="0">
                        <a:pos x="0" y="323"/>
                      </a:cxn>
                      <a:cxn ang="0">
                        <a:pos x="60" y="397"/>
                      </a:cxn>
                      <a:cxn ang="0">
                        <a:pos x="309" y="653"/>
                      </a:cxn>
                      <a:cxn ang="0">
                        <a:pos x="564" y="397"/>
                      </a:cxn>
                      <a:cxn ang="0">
                        <a:pos x="591" y="383"/>
                      </a:cxn>
                      <a:cxn ang="0">
                        <a:pos x="625" y="323"/>
                      </a:cxn>
                      <a:cxn ang="0">
                        <a:pos x="564" y="249"/>
                      </a:cxn>
                      <a:cxn ang="0">
                        <a:pos x="517" y="74"/>
                      </a:cxn>
                      <a:cxn ang="0">
                        <a:pos x="510" y="60"/>
                      </a:cxn>
                      <a:cxn ang="0">
                        <a:pos x="309" y="0"/>
                      </a:cxn>
                      <a:cxn ang="0">
                        <a:pos x="60" y="249"/>
                      </a:cxn>
                      <a:cxn ang="0">
                        <a:pos x="0" y="323"/>
                      </a:cxn>
                      <a:cxn ang="0">
                        <a:pos x="73" y="282"/>
                      </a:cxn>
                      <a:cxn ang="0">
                        <a:pos x="80" y="282"/>
                      </a:cxn>
                      <a:cxn ang="0">
                        <a:pos x="87" y="269"/>
                      </a:cxn>
                      <a:cxn ang="0">
                        <a:pos x="100" y="188"/>
                      </a:cxn>
                      <a:cxn ang="0">
                        <a:pos x="161" y="134"/>
                      </a:cxn>
                      <a:cxn ang="0">
                        <a:pos x="510" y="141"/>
                      </a:cxn>
                      <a:cxn ang="0">
                        <a:pos x="530" y="269"/>
                      </a:cxn>
                      <a:cxn ang="0">
                        <a:pos x="537" y="282"/>
                      </a:cxn>
                      <a:cxn ang="0">
                        <a:pos x="551" y="282"/>
                      </a:cxn>
                      <a:cxn ang="0">
                        <a:pos x="591" y="323"/>
                      </a:cxn>
                      <a:cxn ang="0">
                        <a:pos x="577" y="363"/>
                      </a:cxn>
                      <a:cxn ang="0">
                        <a:pos x="551" y="370"/>
                      </a:cxn>
                      <a:cxn ang="0">
                        <a:pos x="537" y="370"/>
                      </a:cxn>
                      <a:cxn ang="0">
                        <a:pos x="530" y="383"/>
                      </a:cxn>
                      <a:cxn ang="0">
                        <a:pos x="309" y="619"/>
                      </a:cxn>
                      <a:cxn ang="0">
                        <a:pos x="87" y="383"/>
                      </a:cxn>
                      <a:cxn ang="0">
                        <a:pos x="80" y="370"/>
                      </a:cxn>
                      <a:cxn ang="0">
                        <a:pos x="73" y="370"/>
                      </a:cxn>
                      <a:cxn ang="0">
                        <a:pos x="73" y="370"/>
                      </a:cxn>
                      <a:cxn ang="0">
                        <a:pos x="26" y="323"/>
                      </a:cxn>
                      <a:cxn ang="0">
                        <a:pos x="73" y="282"/>
                      </a:cxn>
                    </a:cxnLst>
                    <a:pathLst>
                      <a:path w="93" h="97">
                        <a:moveTo>
                          <a:pt x="0" y="48"/>
                        </a:moveTo>
                        <a:cubicBezTo>
                          <a:pt x="0" y="56"/>
                          <a:pt x="5" y="59"/>
                          <a:pt x="9" y="59"/>
                        </a:cubicBezTo>
                        <a:cubicBezTo>
                          <a:pt x="12" y="83"/>
                          <a:pt x="25" y="97"/>
                          <a:pt x="46" y="97"/>
                        </a:cubicBezTo>
                        <a:cubicBezTo>
                          <a:pt x="62" y="97"/>
                          <a:pt x="80" y="87"/>
                          <a:pt x="84" y="59"/>
                        </a:cubicBezTo>
                        <a:cubicBezTo>
                          <a:pt x="85" y="59"/>
                          <a:pt x="86" y="59"/>
                          <a:pt x="88" y="57"/>
                        </a:cubicBezTo>
                        <a:cubicBezTo>
                          <a:pt x="90" y="56"/>
                          <a:pt x="93" y="53"/>
                          <a:pt x="93" y="48"/>
                        </a:cubicBezTo>
                        <a:cubicBezTo>
                          <a:pt x="93" y="41"/>
                          <a:pt x="87" y="38"/>
                          <a:pt x="84" y="37"/>
                        </a:cubicBezTo>
                        <a:cubicBezTo>
                          <a:pt x="82" y="26"/>
                          <a:pt x="81" y="17"/>
                          <a:pt x="77" y="11"/>
                        </a:cubicBezTo>
                        <a:cubicBezTo>
                          <a:pt x="76" y="10"/>
                          <a:pt x="76" y="10"/>
                          <a:pt x="76" y="9"/>
                        </a:cubicBezTo>
                        <a:cubicBezTo>
                          <a:pt x="71" y="3"/>
                          <a:pt x="62" y="0"/>
                          <a:pt x="46" y="0"/>
                        </a:cubicBezTo>
                        <a:cubicBezTo>
                          <a:pt x="17" y="0"/>
                          <a:pt x="11" y="11"/>
                          <a:pt x="9" y="37"/>
                        </a:cubicBezTo>
                        <a:cubicBezTo>
                          <a:pt x="5" y="38"/>
                          <a:pt x="0" y="41"/>
                          <a:pt x="0" y="48"/>
                        </a:cubicBezTo>
                        <a:close/>
                        <a:moveTo>
                          <a:pt x="11" y="42"/>
                        </a:moveTo>
                        <a:cubicBezTo>
                          <a:pt x="11" y="42"/>
                          <a:pt x="12" y="42"/>
                          <a:pt x="12" y="42"/>
                        </a:cubicBezTo>
                        <a:cubicBezTo>
                          <a:pt x="13" y="41"/>
                          <a:pt x="13" y="40"/>
                          <a:pt x="13" y="40"/>
                        </a:cubicBezTo>
                        <a:cubicBezTo>
                          <a:pt x="14" y="35"/>
                          <a:pt x="14" y="31"/>
                          <a:pt x="15" y="28"/>
                        </a:cubicBezTo>
                        <a:cubicBezTo>
                          <a:pt x="19" y="27"/>
                          <a:pt x="23" y="25"/>
                          <a:pt x="24" y="20"/>
                        </a:cubicBezTo>
                        <a:cubicBezTo>
                          <a:pt x="30" y="34"/>
                          <a:pt x="70" y="12"/>
                          <a:pt x="76" y="21"/>
                        </a:cubicBezTo>
                        <a:cubicBezTo>
                          <a:pt x="78" y="26"/>
                          <a:pt x="78" y="32"/>
                          <a:pt x="79" y="40"/>
                        </a:cubicBezTo>
                        <a:cubicBezTo>
                          <a:pt x="79" y="40"/>
                          <a:pt x="79" y="41"/>
                          <a:pt x="80" y="42"/>
                        </a:cubicBezTo>
                        <a:cubicBezTo>
                          <a:pt x="81" y="42"/>
                          <a:pt x="81" y="42"/>
                          <a:pt x="82" y="42"/>
                        </a:cubicBezTo>
                        <a:cubicBezTo>
                          <a:pt x="82" y="42"/>
                          <a:pt x="88" y="42"/>
                          <a:pt x="88" y="48"/>
                        </a:cubicBezTo>
                        <a:cubicBezTo>
                          <a:pt x="88" y="51"/>
                          <a:pt x="87" y="52"/>
                          <a:pt x="86" y="54"/>
                        </a:cubicBezTo>
                        <a:cubicBezTo>
                          <a:pt x="84" y="55"/>
                          <a:pt x="82" y="55"/>
                          <a:pt x="82" y="55"/>
                        </a:cubicBezTo>
                        <a:cubicBezTo>
                          <a:pt x="81" y="55"/>
                          <a:pt x="81" y="55"/>
                          <a:pt x="80" y="55"/>
                        </a:cubicBezTo>
                        <a:cubicBezTo>
                          <a:pt x="80" y="56"/>
                          <a:pt x="79" y="56"/>
                          <a:pt x="79" y="57"/>
                        </a:cubicBezTo>
                        <a:cubicBezTo>
                          <a:pt x="77" y="79"/>
                          <a:pt x="65" y="92"/>
                          <a:pt x="46" y="92"/>
                        </a:cubicBezTo>
                        <a:cubicBezTo>
                          <a:pt x="27" y="92"/>
                          <a:pt x="15" y="80"/>
                          <a:pt x="13" y="57"/>
                        </a:cubicBezTo>
                        <a:cubicBezTo>
                          <a:pt x="13" y="56"/>
                          <a:pt x="13" y="56"/>
                          <a:pt x="12" y="55"/>
                        </a:cubicBezTo>
                        <a:cubicBezTo>
                          <a:pt x="12" y="55"/>
                          <a:pt x="12" y="55"/>
                          <a:pt x="11" y="55"/>
                        </a:cubicBezTo>
                        <a:cubicBezTo>
                          <a:pt x="11" y="55"/>
                          <a:pt x="11" y="55"/>
                          <a:pt x="11" y="55"/>
                        </a:cubicBezTo>
                        <a:cubicBezTo>
                          <a:pt x="11" y="55"/>
                          <a:pt x="4" y="55"/>
                          <a:pt x="4" y="48"/>
                        </a:cubicBezTo>
                        <a:cubicBezTo>
                          <a:pt x="4" y="42"/>
                          <a:pt x="10" y="42"/>
                          <a:pt x="11" y="42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</a:ln>
                </p:spPr>
                <p:txBody>
                  <a:bodyPr/>
                  <a:p>
                    <a:endParaRPr lang="zh-CN" altLang="en-US"/>
                  </a:p>
                </p:txBody>
              </p:sp>
            </p:grpSp>
            <p:sp>
              <p:nvSpPr>
                <p:cNvPr id="7232" name="Freeform 58"/>
                <p:cNvSpPr>
                  <a:spLocks noEditPoints="1"/>
                </p:cNvSpPr>
                <p:nvPr/>
              </p:nvSpPr>
              <p:spPr>
                <a:xfrm>
                  <a:off x="1888" y="4193"/>
                  <a:ext cx="387" cy="458"/>
                </a:xfrm>
                <a:custGeom>
                  <a:avLst/>
                  <a:gdLst>
                    <a:gd name="G0" fmla="val 0"/>
                  </a:gdLst>
                  <a:ahLst/>
                  <a:cxnLst>
                    <a:cxn ang="0">
                      <a:pos x="G0" y="G0"/>
                    </a:cxn>
                    <a:cxn ang="0">
                      <a:pos x="G0" y="G0"/>
                    </a:cxn>
                    <a:cxn ang="0">
                      <a:pos x="G0" y="G0"/>
                    </a:cxn>
                    <a:cxn ang="0">
                      <a:pos x="G0" y="G0"/>
                    </a:cxn>
                    <a:cxn ang="0">
                      <a:pos x="G0" y="G0"/>
                    </a:cxn>
                    <a:cxn ang="0">
                      <a:pos x="G0" y="G0"/>
                    </a:cxn>
                    <a:cxn ang="0">
                      <a:pos x="G0" y="G0"/>
                    </a:cxn>
                    <a:cxn ang="0">
                      <a:pos x="G0" y="G0"/>
                    </a:cxn>
                    <a:cxn ang="0">
                      <a:pos x="G0" y="G0"/>
                    </a:cxn>
                    <a:cxn ang="0">
                      <a:pos x="G0" y="G0"/>
                    </a:cxn>
                    <a:cxn ang="0">
                      <a:pos x="G0" y="G0"/>
                    </a:cxn>
                    <a:cxn ang="0">
                      <a:pos x="G0" y="G0"/>
                    </a:cxn>
                    <a:cxn ang="0">
                      <a:pos x="G0" y="G0"/>
                    </a:cxn>
                    <a:cxn ang="0">
                      <a:pos x="G0" y="G0"/>
                    </a:cxn>
                    <a:cxn ang="0">
                      <a:pos x="G0" y="G0"/>
                    </a:cxn>
                    <a:cxn ang="0">
                      <a:pos x="G0" y="G0"/>
                    </a:cxn>
                    <a:cxn ang="0">
                      <a:pos x="G0" y="G0"/>
                    </a:cxn>
                    <a:cxn ang="0">
                      <a:pos x="G0" y="G0"/>
                    </a:cxn>
                    <a:cxn ang="0">
                      <a:pos x="G0" y="G0"/>
                    </a:cxn>
                    <a:cxn ang="0">
                      <a:pos x="G0" y="G0"/>
                    </a:cxn>
                    <a:cxn ang="0">
                      <a:pos x="G0" y="G0"/>
                    </a:cxn>
                    <a:cxn ang="0">
                      <a:pos x="G0" y="G0"/>
                    </a:cxn>
                    <a:cxn ang="0">
                      <a:pos x="G0" y="G0"/>
                    </a:cxn>
                    <a:cxn ang="0">
                      <a:pos x="G0" y="G0"/>
                    </a:cxn>
                    <a:cxn ang="0">
                      <a:pos x="G0" y="G0"/>
                    </a:cxn>
                    <a:cxn ang="0">
                      <a:pos x="G0" y="G0"/>
                    </a:cxn>
                    <a:cxn ang="0">
                      <a:pos x="G0" y="G0"/>
                    </a:cxn>
                    <a:cxn ang="0">
                      <a:pos x="G0" y="G0"/>
                    </a:cxn>
                    <a:cxn ang="0">
                      <a:pos x="G0" y="G0"/>
                    </a:cxn>
                    <a:cxn ang="0">
                      <a:pos x="G0" y="G0"/>
                    </a:cxn>
                    <a:cxn ang="0">
                      <a:pos x="0" y="G0"/>
                    </a:cxn>
                    <a:cxn ang="0">
                      <a:pos x="G0" y="G0"/>
                    </a:cxn>
                    <a:cxn ang="0">
                      <a:pos x="G0" y="G0"/>
                    </a:cxn>
                    <a:cxn ang="0">
                      <a:pos x="G0" y="G0"/>
                    </a:cxn>
                  </a:cxnLst>
                  <a:pathLst>
                    <a:path w="92" h="102">
                      <a:moveTo>
                        <a:pt x="30" y="63"/>
                      </a:moveTo>
                      <a:cubicBezTo>
                        <a:pt x="32" y="62"/>
                        <a:pt x="35" y="61"/>
                        <a:pt x="37" y="60"/>
                      </a:cubicBezTo>
                      <a:cubicBezTo>
                        <a:pt x="37" y="59"/>
                        <a:pt x="38" y="58"/>
                        <a:pt x="38" y="57"/>
                      </a:cubicBezTo>
                      <a:cubicBezTo>
                        <a:pt x="38" y="57"/>
                        <a:pt x="37" y="56"/>
                        <a:pt x="37" y="56"/>
                      </a:cubicBezTo>
                      <a:cubicBezTo>
                        <a:pt x="31" y="50"/>
                        <a:pt x="30" y="41"/>
                        <a:pt x="30" y="30"/>
                      </a:cubicBezTo>
                      <a:cubicBezTo>
                        <a:pt x="31" y="30"/>
                        <a:pt x="61" y="30"/>
                        <a:pt x="63" y="30"/>
                      </a:cubicBezTo>
                      <a:cubicBezTo>
                        <a:pt x="63" y="42"/>
                        <a:pt x="62" y="50"/>
                        <a:pt x="55" y="57"/>
                      </a:cubicBezTo>
                      <a:cubicBezTo>
                        <a:pt x="55" y="57"/>
                        <a:pt x="55" y="57"/>
                        <a:pt x="55" y="57"/>
                      </a:cubicBezTo>
                      <a:cubicBezTo>
                        <a:pt x="55" y="58"/>
                        <a:pt x="55" y="59"/>
                        <a:pt x="56" y="60"/>
                      </a:cubicBezTo>
                      <a:cubicBezTo>
                        <a:pt x="58" y="61"/>
                        <a:pt x="60" y="62"/>
                        <a:pt x="62" y="63"/>
                      </a:cubicBezTo>
                      <a:cubicBezTo>
                        <a:pt x="58" y="76"/>
                        <a:pt x="54" y="83"/>
                        <a:pt x="50" y="85"/>
                      </a:cubicBezTo>
                      <a:cubicBezTo>
                        <a:pt x="49" y="83"/>
                        <a:pt x="49" y="80"/>
                        <a:pt x="50" y="77"/>
                      </a:cubicBezTo>
                      <a:cubicBezTo>
                        <a:pt x="49" y="77"/>
                        <a:pt x="49" y="77"/>
                        <a:pt x="48" y="77"/>
                      </a:cubicBezTo>
                      <a:cubicBezTo>
                        <a:pt x="48" y="77"/>
                        <a:pt x="47" y="78"/>
                        <a:pt x="47" y="79"/>
                      </a:cubicBezTo>
                      <a:cubicBezTo>
                        <a:pt x="46" y="78"/>
                        <a:pt x="46" y="77"/>
                        <a:pt x="45" y="77"/>
                      </a:cubicBezTo>
                      <a:cubicBezTo>
                        <a:pt x="45" y="77"/>
                        <a:pt x="44" y="77"/>
                        <a:pt x="44" y="77"/>
                      </a:cubicBezTo>
                      <a:cubicBezTo>
                        <a:pt x="44" y="81"/>
                        <a:pt x="44" y="83"/>
                        <a:pt x="44" y="86"/>
                      </a:cubicBezTo>
                      <a:cubicBezTo>
                        <a:pt x="39" y="84"/>
                        <a:pt x="34" y="76"/>
                        <a:pt x="30" y="63"/>
                      </a:cubicBezTo>
                      <a:close/>
                      <a:moveTo>
                        <a:pt x="75" y="65"/>
                      </a:moveTo>
                      <a:cubicBezTo>
                        <a:pt x="74" y="62"/>
                        <a:pt x="73" y="58"/>
                        <a:pt x="74" y="54"/>
                      </a:cubicBezTo>
                      <a:cubicBezTo>
                        <a:pt x="76" y="46"/>
                        <a:pt x="74" y="38"/>
                        <a:pt x="73" y="36"/>
                      </a:cubicBezTo>
                      <a:cubicBezTo>
                        <a:pt x="71" y="30"/>
                        <a:pt x="74" y="24"/>
                        <a:pt x="72" y="20"/>
                      </a:cubicBezTo>
                      <a:cubicBezTo>
                        <a:pt x="71" y="13"/>
                        <a:pt x="68" y="8"/>
                        <a:pt x="63" y="4"/>
                      </a:cubicBezTo>
                      <a:cubicBezTo>
                        <a:pt x="56" y="0"/>
                        <a:pt x="45" y="0"/>
                        <a:pt x="36" y="2"/>
                      </a:cubicBezTo>
                      <a:cubicBezTo>
                        <a:pt x="29" y="4"/>
                        <a:pt x="21" y="8"/>
                        <a:pt x="22" y="14"/>
                      </a:cubicBezTo>
                      <a:cubicBezTo>
                        <a:pt x="22" y="19"/>
                        <a:pt x="21" y="22"/>
                        <a:pt x="19" y="25"/>
                      </a:cubicBezTo>
                      <a:cubicBezTo>
                        <a:pt x="18" y="27"/>
                        <a:pt x="18" y="29"/>
                        <a:pt x="18" y="32"/>
                      </a:cubicBezTo>
                      <a:cubicBezTo>
                        <a:pt x="19" y="38"/>
                        <a:pt x="23" y="41"/>
                        <a:pt x="21" y="47"/>
                      </a:cubicBezTo>
                      <a:cubicBezTo>
                        <a:pt x="19" y="53"/>
                        <a:pt x="16" y="61"/>
                        <a:pt x="16" y="66"/>
                      </a:cubicBezTo>
                      <a:cubicBezTo>
                        <a:pt x="12" y="68"/>
                        <a:pt x="8" y="69"/>
                        <a:pt x="4" y="71"/>
                      </a:cubicBezTo>
                      <a:cubicBezTo>
                        <a:pt x="1" y="77"/>
                        <a:pt x="0" y="85"/>
                        <a:pt x="0" y="102"/>
                      </a:cubicBezTo>
                      <a:cubicBezTo>
                        <a:pt x="31" y="102"/>
                        <a:pt x="61" y="102"/>
                        <a:pt x="91" y="102"/>
                      </a:cubicBezTo>
                      <a:cubicBezTo>
                        <a:pt x="92" y="89"/>
                        <a:pt x="91" y="76"/>
                        <a:pt x="87" y="68"/>
                      </a:cubicBezTo>
                      <a:cubicBezTo>
                        <a:pt x="83" y="67"/>
                        <a:pt x="79" y="66"/>
                        <a:pt x="75" y="6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7233" name="Freeform 59"/>
                <p:cNvSpPr>
                  <a:spLocks noEditPoints="1"/>
                </p:cNvSpPr>
                <p:nvPr/>
              </p:nvSpPr>
              <p:spPr>
                <a:xfrm>
                  <a:off x="1318" y="4172"/>
                  <a:ext cx="386" cy="476"/>
                </a:xfrm>
                <a:custGeom>
                  <a:avLst/>
                  <a:gdLst>
                    <a:gd name="G0" fmla="val 0"/>
                  </a:gdLst>
                  <a:ahLst/>
                  <a:cxnLst>
                    <a:cxn ang="0">
                      <a:pos x="G0" y="G0"/>
                    </a:cxn>
                    <a:cxn ang="0">
                      <a:pos x="G0" y="G0"/>
                    </a:cxn>
                    <a:cxn ang="0">
                      <a:pos x="G0" y="G0"/>
                    </a:cxn>
                    <a:cxn ang="0">
                      <a:pos x="G0" y="G0"/>
                    </a:cxn>
                    <a:cxn ang="0">
                      <a:pos x="G0" y="G0"/>
                    </a:cxn>
                    <a:cxn ang="0">
                      <a:pos x="G0" y="G0"/>
                    </a:cxn>
                    <a:cxn ang="0">
                      <a:pos x="G0" y="G0"/>
                    </a:cxn>
                    <a:cxn ang="0">
                      <a:pos x="G0" y="G0"/>
                    </a:cxn>
                    <a:cxn ang="0">
                      <a:pos x="G0" y="G0"/>
                    </a:cxn>
                    <a:cxn ang="0">
                      <a:pos x="G0" y="G0"/>
                    </a:cxn>
                    <a:cxn ang="0">
                      <a:pos x="G0" y="G0"/>
                    </a:cxn>
                    <a:cxn ang="0">
                      <a:pos x="G0" y="G0"/>
                    </a:cxn>
                    <a:cxn ang="0">
                      <a:pos x="G0" y="G0"/>
                    </a:cxn>
                    <a:cxn ang="0">
                      <a:pos x="G0" y="G0"/>
                    </a:cxn>
                    <a:cxn ang="0">
                      <a:pos x="G0" y="G0"/>
                    </a:cxn>
                    <a:cxn ang="0">
                      <a:pos x="G0" y="G0"/>
                    </a:cxn>
                    <a:cxn ang="0">
                      <a:pos x="G0" y="G0"/>
                    </a:cxn>
                    <a:cxn ang="0">
                      <a:pos x="G0" y="G0"/>
                    </a:cxn>
                    <a:cxn ang="0">
                      <a:pos x="G0" y="G0"/>
                    </a:cxn>
                    <a:cxn ang="0">
                      <a:pos x="G0" y="G0"/>
                    </a:cxn>
                    <a:cxn ang="0">
                      <a:pos x="G0" y="G0"/>
                    </a:cxn>
                    <a:cxn ang="0">
                      <a:pos x="G0" y="G0"/>
                    </a:cxn>
                    <a:cxn ang="0">
                      <a:pos x="G0" y="G0"/>
                    </a:cxn>
                    <a:cxn ang="0">
                      <a:pos x="G0" y="G0"/>
                    </a:cxn>
                    <a:cxn ang="0">
                      <a:pos x="G0" y="G0"/>
                    </a:cxn>
                    <a:cxn ang="0">
                      <a:pos x="G0" y="G0"/>
                    </a:cxn>
                    <a:cxn ang="0">
                      <a:pos x="G0" y="G0"/>
                    </a:cxn>
                    <a:cxn ang="0">
                      <a:pos x="G0" y="G0"/>
                    </a:cxn>
                    <a:cxn ang="0">
                      <a:pos x="G0" y="G0"/>
                    </a:cxn>
                    <a:cxn ang="0">
                      <a:pos x="G0" y="G0"/>
                    </a:cxn>
                    <a:cxn ang="0">
                      <a:pos x="G0" y="G0"/>
                    </a:cxn>
                    <a:cxn ang="0">
                      <a:pos x="G0" y="G0"/>
                    </a:cxn>
                    <a:cxn ang="0">
                      <a:pos x="G0" y="G0"/>
                    </a:cxn>
                    <a:cxn ang="0">
                      <a:pos x="G0" y="G0"/>
                    </a:cxn>
                    <a:cxn ang="0">
                      <a:pos x="G0" y="G0"/>
                    </a:cxn>
                    <a:cxn ang="0">
                      <a:pos x="G0" y="G0"/>
                    </a:cxn>
                    <a:cxn ang="0">
                      <a:pos x="G0" y="G0"/>
                    </a:cxn>
                    <a:cxn ang="0">
                      <a:pos x="G0" y="G0"/>
                    </a:cxn>
                    <a:cxn ang="0">
                      <a:pos x="G0" y="G0"/>
                    </a:cxn>
                    <a:cxn ang="0">
                      <a:pos x="0" y="G0"/>
                    </a:cxn>
                    <a:cxn ang="0">
                      <a:pos x="0" y="G0"/>
                    </a:cxn>
                    <a:cxn ang="0">
                      <a:pos x="0" y="G0"/>
                    </a:cxn>
                    <a:cxn ang="0">
                      <a:pos x="G0" y="G0"/>
                    </a:cxn>
                    <a:cxn ang="0">
                      <a:pos x="G0" y="G0"/>
                    </a:cxn>
                    <a:cxn ang="0">
                      <a:pos x="G0" y="G0"/>
                    </a:cxn>
                    <a:cxn ang="0">
                      <a:pos x="G0" y="G0"/>
                    </a:cxn>
                    <a:cxn ang="0">
                      <a:pos x="G0" y="G0"/>
                    </a:cxn>
                    <a:cxn ang="0">
                      <a:pos x="G0" y="G0"/>
                    </a:cxn>
                    <a:cxn ang="0">
                      <a:pos x="G0" y="G0"/>
                    </a:cxn>
                    <a:cxn ang="0">
                      <a:pos x="G0" y="G0"/>
                    </a:cxn>
                    <a:cxn ang="0">
                      <a:pos x="G0" y="G0"/>
                    </a:cxn>
                    <a:cxn ang="0">
                      <a:pos x="G0" y="G0"/>
                    </a:cxn>
                    <a:cxn ang="0">
                      <a:pos x="G0" y="G0"/>
                    </a:cxn>
                    <a:cxn ang="0">
                      <a:pos x="G0" y="G0"/>
                    </a:cxn>
                    <a:cxn ang="0">
                      <a:pos x="G0" y="G0"/>
                    </a:cxn>
                    <a:cxn ang="0">
                      <a:pos x="G0" y="G0"/>
                    </a:cxn>
                  </a:cxnLst>
                  <a:pathLst>
                    <a:path w="90" h="103">
                      <a:moveTo>
                        <a:pt x="5" y="65"/>
                      </a:moveTo>
                      <a:cubicBezTo>
                        <a:pt x="27" y="56"/>
                        <a:pt x="27" y="56"/>
                        <a:pt x="27" y="56"/>
                      </a:cubicBezTo>
                      <a:cubicBezTo>
                        <a:pt x="32" y="53"/>
                        <a:pt x="32" y="53"/>
                        <a:pt x="32" y="53"/>
                      </a:cubicBezTo>
                      <a:cubicBezTo>
                        <a:pt x="33" y="52"/>
                        <a:pt x="33" y="52"/>
                        <a:pt x="33" y="52"/>
                      </a:cubicBezTo>
                      <a:cubicBezTo>
                        <a:pt x="35" y="58"/>
                        <a:pt x="35" y="58"/>
                        <a:pt x="35" y="58"/>
                      </a:cubicBezTo>
                      <a:cubicBezTo>
                        <a:pt x="30" y="61"/>
                        <a:pt x="30" y="61"/>
                        <a:pt x="30" y="61"/>
                      </a:cubicBezTo>
                      <a:cubicBezTo>
                        <a:pt x="30" y="61"/>
                        <a:pt x="30" y="61"/>
                        <a:pt x="30" y="61"/>
                      </a:cubicBezTo>
                      <a:cubicBezTo>
                        <a:pt x="29" y="62"/>
                        <a:pt x="29" y="62"/>
                        <a:pt x="29" y="62"/>
                      </a:cubicBezTo>
                      <a:cubicBezTo>
                        <a:pt x="8" y="70"/>
                        <a:pt x="8" y="70"/>
                        <a:pt x="8" y="70"/>
                      </a:cubicBezTo>
                      <a:cubicBezTo>
                        <a:pt x="7" y="72"/>
                        <a:pt x="7" y="76"/>
                        <a:pt x="6" y="80"/>
                      </a:cubicBezTo>
                      <a:cubicBezTo>
                        <a:pt x="6" y="85"/>
                        <a:pt x="5" y="91"/>
                        <a:pt x="6" y="98"/>
                      </a:cubicBezTo>
                      <a:cubicBezTo>
                        <a:pt x="39" y="98"/>
                        <a:pt x="39" y="98"/>
                        <a:pt x="39" y="98"/>
                      </a:cubicBezTo>
                      <a:cubicBezTo>
                        <a:pt x="35" y="95"/>
                        <a:pt x="35" y="95"/>
                        <a:pt x="35" y="95"/>
                      </a:cubicBezTo>
                      <a:cubicBezTo>
                        <a:pt x="42" y="65"/>
                        <a:pt x="42" y="65"/>
                        <a:pt x="42" y="65"/>
                      </a:cubicBezTo>
                      <a:cubicBezTo>
                        <a:pt x="39" y="65"/>
                        <a:pt x="39" y="65"/>
                        <a:pt x="39" y="65"/>
                      </a:cubicBezTo>
                      <a:cubicBezTo>
                        <a:pt x="39" y="59"/>
                        <a:pt x="39" y="59"/>
                        <a:pt x="39" y="59"/>
                      </a:cubicBezTo>
                      <a:cubicBezTo>
                        <a:pt x="50" y="59"/>
                        <a:pt x="50" y="59"/>
                        <a:pt x="50" y="59"/>
                      </a:cubicBezTo>
                      <a:cubicBezTo>
                        <a:pt x="50" y="65"/>
                        <a:pt x="50" y="65"/>
                        <a:pt x="50" y="65"/>
                      </a:cubicBezTo>
                      <a:cubicBezTo>
                        <a:pt x="47" y="65"/>
                        <a:pt x="47" y="65"/>
                        <a:pt x="47" y="65"/>
                      </a:cubicBezTo>
                      <a:cubicBezTo>
                        <a:pt x="54" y="95"/>
                        <a:pt x="54" y="95"/>
                        <a:pt x="54" y="95"/>
                      </a:cubicBezTo>
                      <a:cubicBezTo>
                        <a:pt x="51" y="98"/>
                        <a:pt x="51" y="98"/>
                        <a:pt x="51" y="98"/>
                      </a:cubicBezTo>
                      <a:cubicBezTo>
                        <a:pt x="85" y="98"/>
                        <a:pt x="85" y="98"/>
                        <a:pt x="85" y="98"/>
                      </a:cubicBezTo>
                      <a:cubicBezTo>
                        <a:pt x="85" y="92"/>
                        <a:pt x="85" y="87"/>
                        <a:pt x="84" y="83"/>
                      </a:cubicBezTo>
                      <a:cubicBezTo>
                        <a:pt x="84" y="78"/>
                        <a:pt x="83" y="73"/>
                        <a:pt x="81" y="70"/>
                      </a:cubicBezTo>
                      <a:cubicBezTo>
                        <a:pt x="60" y="62"/>
                        <a:pt x="60" y="62"/>
                        <a:pt x="60" y="62"/>
                      </a:cubicBezTo>
                      <a:cubicBezTo>
                        <a:pt x="60" y="61"/>
                        <a:pt x="60" y="61"/>
                        <a:pt x="60" y="61"/>
                      </a:cubicBezTo>
                      <a:cubicBezTo>
                        <a:pt x="59" y="61"/>
                        <a:pt x="59" y="61"/>
                        <a:pt x="59" y="61"/>
                      </a:cubicBezTo>
                      <a:cubicBezTo>
                        <a:pt x="54" y="58"/>
                        <a:pt x="54" y="58"/>
                        <a:pt x="54" y="58"/>
                      </a:cubicBezTo>
                      <a:cubicBezTo>
                        <a:pt x="56" y="52"/>
                        <a:pt x="56" y="52"/>
                        <a:pt x="56" y="52"/>
                      </a:cubicBezTo>
                      <a:cubicBezTo>
                        <a:pt x="57" y="53"/>
                        <a:pt x="57" y="53"/>
                        <a:pt x="57" y="53"/>
                      </a:cubicBezTo>
                      <a:cubicBezTo>
                        <a:pt x="62" y="56"/>
                        <a:pt x="62" y="56"/>
                        <a:pt x="62" y="56"/>
                      </a:cubicBezTo>
                      <a:cubicBezTo>
                        <a:pt x="84" y="65"/>
                        <a:pt x="84" y="65"/>
                        <a:pt x="84" y="65"/>
                      </a:cubicBezTo>
                      <a:cubicBezTo>
                        <a:pt x="85" y="65"/>
                        <a:pt x="85" y="65"/>
                        <a:pt x="85" y="65"/>
                      </a:cubicBezTo>
                      <a:cubicBezTo>
                        <a:pt x="86" y="66"/>
                        <a:pt x="86" y="66"/>
                        <a:pt x="86" y="66"/>
                      </a:cubicBezTo>
                      <a:cubicBezTo>
                        <a:pt x="88" y="71"/>
                        <a:pt x="89" y="76"/>
                        <a:pt x="90" y="82"/>
                      </a:cubicBezTo>
                      <a:cubicBezTo>
                        <a:pt x="90" y="88"/>
                        <a:pt x="90" y="94"/>
                        <a:pt x="90" y="101"/>
                      </a:cubicBezTo>
                      <a:cubicBezTo>
                        <a:pt x="90" y="103"/>
                        <a:pt x="90" y="103"/>
                        <a:pt x="90" y="103"/>
                      </a:cubicBezTo>
                      <a:cubicBezTo>
                        <a:pt x="88" y="103"/>
                        <a:pt x="88" y="103"/>
                        <a:pt x="88" y="103"/>
                      </a:cubicBezTo>
                      <a:cubicBezTo>
                        <a:pt x="3" y="103"/>
                        <a:pt x="3" y="103"/>
                        <a:pt x="3" y="103"/>
                      </a:cubicBezTo>
                      <a:cubicBezTo>
                        <a:pt x="0" y="103"/>
                        <a:pt x="0" y="103"/>
                        <a:pt x="0" y="103"/>
                      </a:cubicBezTo>
                      <a:cubicBezTo>
                        <a:pt x="0" y="101"/>
                        <a:pt x="0" y="101"/>
                        <a:pt x="0" y="101"/>
                      </a:cubicBezTo>
                      <a:cubicBezTo>
                        <a:pt x="0" y="92"/>
                        <a:pt x="0" y="86"/>
                        <a:pt x="0" y="80"/>
                      </a:cubicBezTo>
                      <a:cubicBezTo>
                        <a:pt x="1" y="74"/>
                        <a:pt x="2" y="69"/>
                        <a:pt x="4" y="66"/>
                      </a:cubicBezTo>
                      <a:cubicBezTo>
                        <a:pt x="4" y="65"/>
                        <a:pt x="4" y="65"/>
                        <a:pt x="4" y="65"/>
                      </a:cubicBezTo>
                      <a:cubicBezTo>
                        <a:pt x="5" y="65"/>
                        <a:pt x="5" y="65"/>
                        <a:pt x="5" y="65"/>
                      </a:cubicBezTo>
                      <a:close/>
                      <a:moveTo>
                        <a:pt x="29" y="35"/>
                      </a:moveTo>
                      <a:cubicBezTo>
                        <a:pt x="28" y="28"/>
                        <a:pt x="28" y="25"/>
                        <a:pt x="30" y="18"/>
                      </a:cubicBezTo>
                      <a:cubicBezTo>
                        <a:pt x="34" y="21"/>
                        <a:pt x="45" y="20"/>
                        <a:pt x="49" y="18"/>
                      </a:cubicBezTo>
                      <a:cubicBezTo>
                        <a:pt x="52" y="21"/>
                        <a:pt x="56" y="22"/>
                        <a:pt x="60" y="21"/>
                      </a:cubicBezTo>
                      <a:cubicBezTo>
                        <a:pt x="61" y="27"/>
                        <a:pt x="61" y="27"/>
                        <a:pt x="61" y="35"/>
                      </a:cubicBezTo>
                      <a:cubicBezTo>
                        <a:pt x="61" y="35"/>
                        <a:pt x="65" y="31"/>
                        <a:pt x="66" y="28"/>
                      </a:cubicBezTo>
                      <a:cubicBezTo>
                        <a:pt x="67" y="25"/>
                        <a:pt x="65" y="12"/>
                        <a:pt x="64" y="9"/>
                      </a:cubicBezTo>
                      <a:cubicBezTo>
                        <a:pt x="62" y="5"/>
                        <a:pt x="57" y="2"/>
                        <a:pt x="49" y="3"/>
                      </a:cubicBezTo>
                      <a:cubicBezTo>
                        <a:pt x="40" y="0"/>
                        <a:pt x="30" y="3"/>
                        <a:pt x="26" y="8"/>
                      </a:cubicBezTo>
                      <a:cubicBezTo>
                        <a:pt x="25" y="10"/>
                        <a:pt x="22" y="28"/>
                        <a:pt x="24" y="31"/>
                      </a:cubicBezTo>
                      <a:cubicBezTo>
                        <a:pt x="26" y="34"/>
                        <a:pt x="29" y="35"/>
                        <a:pt x="29" y="3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</p:grpSp>
        <p:cxnSp>
          <p:nvCxnSpPr>
            <p:cNvPr id="5" name="直接连接符 4"/>
            <p:cNvCxnSpPr/>
            <p:nvPr/>
          </p:nvCxnSpPr>
          <p:spPr>
            <a:xfrm flipH="1">
              <a:off x="9259" y="3592"/>
              <a:ext cx="331" cy="633"/>
            </a:xfrm>
            <a:prstGeom prst="line">
              <a:avLst/>
            </a:prstGeom>
            <a:ln w="19050" cmpd="sng">
              <a:solidFill>
                <a:srgbClr val="FFC000">
                  <a:alpha val="70000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图片 11" descr="timg5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34" y="3121"/>
              <a:ext cx="465" cy="465"/>
            </a:xfrm>
            <a:prstGeom prst="rect">
              <a:avLst/>
            </a:prstGeom>
          </p:spPr>
        </p:pic>
        <p:cxnSp>
          <p:nvCxnSpPr>
            <p:cNvPr id="13" name="直接连接符 12"/>
            <p:cNvCxnSpPr/>
            <p:nvPr/>
          </p:nvCxnSpPr>
          <p:spPr>
            <a:xfrm>
              <a:off x="5999" y="5588"/>
              <a:ext cx="4224" cy="0"/>
            </a:xfrm>
            <a:prstGeom prst="line">
              <a:avLst/>
            </a:prstGeom>
            <a:ln w="12700" cmpd="sng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文本框 33"/>
          <p:cNvSpPr txBox="1"/>
          <p:nvPr/>
        </p:nvSpPr>
        <p:spPr>
          <a:xfrm>
            <a:off x="4234180" y="3917315"/>
            <a:ext cx="1372235" cy="245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进店识别到会员</a:t>
            </a:r>
            <a:endParaRPr lang="zh-CN" altLang="en-US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7" name="右箭头 16"/>
          <p:cNvSpPr/>
          <p:nvPr/>
        </p:nvSpPr>
        <p:spPr>
          <a:xfrm>
            <a:off x="3147060" y="2787650"/>
            <a:ext cx="386080" cy="18415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9" name="右箭头 18"/>
          <p:cNvSpPr/>
          <p:nvPr/>
        </p:nvSpPr>
        <p:spPr>
          <a:xfrm>
            <a:off x="6487160" y="2848610"/>
            <a:ext cx="386080" cy="18415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21" name="Freeform 48"/>
          <p:cNvSpPr/>
          <p:nvPr/>
        </p:nvSpPr>
        <p:spPr>
          <a:xfrm>
            <a:off x="7432675" y="2037080"/>
            <a:ext cx="890905" cy="163068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1334038655" y="2147483646"/>
              </a:cxn>
              <a:cxn ang="0">
                <a:pos x="0" y="2147483646"/>
              </a:cxn>
              <a:cxn ang="0">
                <a:pos x="0" y="1319343240"/>
              </a:cxn>
              <a:cxn ang="0">
                <a:pos x="1334038655" y="0"/>
              </a:cxn>
              <a:cxn ang="0">
                <a:pos x="2147483646" y="0"/>
              </a:cxn>
              <a:cxn ang="0">
                <a:pos x="2147483646" y="131934324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1656026055" y="2147483646"/>
              </a:cxn>
              <a:cxn ang="0">
                <a:pos x="1334038655" y="2147483646"/>
              </a:cxn>
              <a:cxn ang="0">
                <a:pos x="1334038655" y="2147483646"/>
              </a:cxn>
              <a:cxn ang="0">
                <a:pos x="1656026055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319" h="545">
                <a:moveTo>
                  <a:pt x="290" y="544"/>
                </a:moveTo>
                <a:lnTo>
                  <a:pt x="290" y="544"/>
                </a:lnTo>
                <a:cubicBezTo>
                  <a:pt x="29" y="544"/>
                  <a:pt x="29" y="544"/>
                  <a:pt x="29" y="544"/>
                </a:cubicBezTo>
                <a:cubicBezTo>
                  <a:pt x="15" y="544"/>
                  <a:pt x="0" y="530"/>
                  <a:pt x="0" y="515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5" y="0"/>
                  <a:pt x="29" y="0"/>
                </a:cubicBezTo>
                <a:cubicBezTo>
                  <a:pt x="290" y="0"/>
                  <a:pt x="290" y="0"/>
                  <a:pt x="290" y="0"/>
                </a:cubicBezTo>
                <a:cubicBezTo>
                  <a:pt x="311" y="0"/>
                  <a:pt x="318" y="7"/>
                  <a:pt x="318" y="28"/>
                </a:cubicBezTo>
                <a:cubicBezTo>
                  <a:pt x="318" y="515"/>
                  <a:pt x="318" y="515"/>
                  <a:pt x="318" y="515"/>
                </a:cubicBezTo>
                <a:cubicBezTo>
                  <a:pt x="318" y="530"/>
                  <a:pt x="311" y="544"/>
                  <a:pt x="290" y="544"/>
                </a:cubicBezTo>
                <a:close/>
                <a:moveTo>
                  <a:pt x="163" y="515"/>
                </a:moveTo>
                <a:lnTo>
                  <a:pt x="163" y="515"/>
                </a:lnTo>
                <a:cubicBezTo>
                  <a:pt x="170" y="515"/>
                  <a:pt x="177" y="508"/>
                  <a:pt x="177" y="494"/>
                </a:cubicBezTo>
                <a:cubicBezTo>
                  <a:pt x="177" y="487"/>
                  <a:pt x="170" y="480"/>
                  <a:pt x="163" y="480"/>
                </a:cubicBezTo>
                <a:cubicBezTo>
                  <a:pt x="149" y="480"/>
                  <a:pt x="142" y="487"/>
                  <a:pt x="142" y="494"/>
                </a:cubicBezTo>
                <a:cubicBezTo>
                  <a:pt x="142" y="508"/>
                  <a:pt x="149" y="515"/>
                  <a:pt x="163" y="515"/>
                </a:cubicBezTo>
                <a:close/>
                <a:moveTo>
                  <a:pt x="290" y="56"/>
                </a:moveTo>
                <a:lnTo>
                  <a:pt x="290" y="56"/>
                </a:lnTo>
                <a:cubicBezTo>
                  <a:pt x="283" y="56"/>
                  <a:pt x="283" y="56"/>
                  <a:pt x="283" y="56"/>
                </a:cubicBezTo>
                <a:cubicBezTo>
                  <a:pt x="36" y="56"/>
                  <a:pt x="36" y="56"/>
                  <a:pt x="36" y="56"/>
                </a:cubicBezTo>
                <a:cubicBezTo>
                  <a:pt x="29" y="56"/>
                  <a:pt x="29" y="56"/>
                  <a:pt x="29" y="56"/>
                </a:cubicBezTo>
                <a:cubicBezTo>
                  <a:pt x="29" y="452"/>
                  <a:pt x="29" y="452"/>
                  <a:pt x="29" y="452"/>
                </a:cubicBezTo>
                <a:cubicBezTo>
                  <a:pt x="36" y="452"/>
                  <a:pt x="36" y="452"/>
                  <a:pt x="36" y="452"/>
                </a:cubicBezTo>
                <a:cubicBezTo>
                  <a:pt x="283" y="452"/>
                  <a:pt x="283" y="452"/>
                  <a:pt x="283" y="452"/>
                </a:cubicBezTo>
                <a:cubicBezTo>
                  <a:pt x="290" y="452"/>
                  <a:pt x="290" y="452"/>
                  <a:pt x="290" y="452"/>
                </a:cubicBezTo>
                <a:lnTo>
                  <a:pt x="290" y="56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7" name="文本框 33"/>
          <p:cNvSpPr txBox="1"/>
          <p:nvPr/>
        </p:nvSpPr>
        <p:spPr>
          <a:xfrm>
            <a:off x="7243445" y="3931920"/>
            <a:ext cx="1372235" cy="245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会员收到推送</a:t>
            </a:r>
            <a:endParaRPr lang="zh-CN" altLang="en-US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100" name="组合 11"/>
          <p:cNvGrpSpPr/>
          <p:nvPr/>
        </p:nvGrpSpPr>
        <p:grpSpPr>
          <a:xfrm>
            <a:off x="1588" y="139700"/>
            <a:ext cx="8990012" cy="336550"/>
            <a:chOff x="3" y="219"/>
            <a:chExt cx="14156" cy="530"/>
          </a:xfrm>
        </p:grpSpPr>
        <p:pic>
          <p:nvPicPr>
            <p:cNvPr id="4101" name="图片 1" descr="sixun-0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125" y="348"/>
              <a:ext cx="2034" cy="274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4102" name="组合 13"/>
            <p:cNvGrpSpPr/>
            <p:nvPr/>
          </p:nvGrpSpPr>
          <p:grpSpPr>
            <a:xfrm>
              <a:off x="3" y="219"/>
              <a:ext cx="5255" cy="531"/>
              <a:chOff x="120" y="320"/>
              <a:chExt cx="5254" cy="531"/>
            </a:xfrm>
          </p:grpSpPr>
          <p:sp>
            <p:nvSpPr>
              <p:cNvPr id="4103" name="文本框 14"/>
              <p:cNvSpPr txBox="1"/>
              <p:nvPr/>
            </p:nvSpPr>
            <p:spPr>
              <a:xfrm>
                <a:off x="409" y="320"/>
                <a:ext cx="4965" cy="5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pPr>
                  <a:buFont typeface="宋体" panose="02010600030101010101" pitchFamily="2" charset="-122"/>
                  <a:buNone/>
                </a:pPr>
                <a:r>
                  <a:rPr lang="zh-CN" altLang="en-US" sz="1600" b="1" dirty="0">
                    <a:solidFill>
                      <a:srgbClr val="00B0F0"/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产品功能</a:t>
                </a:r>
                <a:r>
                  <a:rPr lang="en-US" altLang="zh-CN" sz="1600" b="1" dirty="0">
                    <a:solidFill>
                      <a:srgbClr val="00B0F0"/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——</a:t>
                </a:r>
                <a:r>
                  <a:rPr lang="zh-CN" altLang="en-US" sz="1600" b="1" dirty="0">
                    <a:solidFill>
                      <a:srgbClr val="00B0F0"/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刷脸支付</a:t>
                </a:r>
                <a:endParaRPr lang="zh-CN" altLang="en-US" sz="1600" b="1" dirty="0">
                  <a:solidFill>
                    <a:srgbClr val="00B0F0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endParaRPr>
              </a:p>
            </p:txBody>
          </p:sp>
          <p:grpSp>
            <p:nvGrpSpPr>
              <p:cNvPr id="4104" name="组合 15"/>
              <p:cNvGrpSpPr/>
              <p:nvPr/>
            </p:nvGrpSpPr>
            <p:grpSpPr>
              <a:xfrm>
                <a:off x="120" y="372"/>
                <a:ext cx="289" cy="476"/>
                <a:chOff x="120" y="372"/>
                <a:chExt cx="289" cy="476"/>
              </a:xfrm>
            </p:grpSpPr>
            <p:sp>
              <p:nvSpPr>
                <p:cNvPr id="3" name="矩形 2"/>
                <p:cNvSpPr/>
                <p:nvPr/>
              </p:nvSpPr>
              <p:spPr>
                <a:xfrm>
                  <a:off x="120" y="372"/>
                  <a:ext cx="123" cy="47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 fontAlgn="base"/>
                  <a:endParaRPr lang="zh-CN" altLang="en-US" strike="noStrike" noProof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" name="矩形 7"/>
                <p:cNvSpPr/>
                <p:nvPr/>
              </p:nvSpPr>
              <p:spPr>
                <a:xfrm>
                  <a:off x="289" y="372"/>
                  <a:ext cx="120" cy="476"/>
                </a:xfrm>
                <a:prstGeom prst="rect">
                  <a:avLst/>
                </a:prstGeom>
                <a:solidFill>
                  <a:schemeClr val="accent1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 fontAlgn="base"/>
                  <a:endParaRPr lang="zh-CN" altLang="en-US" strike="noStrike" noProof="1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169" name="矩形 168"/>
          <p:cNvSpPr/>
          <p:nvPr/>
        </p:nvSpPr>
        <p:spPr>
          <a:xfrm>
            <a:off x="-9525" y="478155"/>
            <a:ext cx="9156700" cy="43154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cxnSp>
        <p:nvCxnSpPr>
          <p:cNvPr id="170" name="直接连接符 169"/>
          <p:cNvCxnSpPr/>
          <p:nvPr/>
        </p:nvCxnSpPr>
        <p:spPr>
          <a:xfrm>
            <a:off x="418465" y="1606550"/>
            <a:ext cx="8021955" cy="0"/>
          </a:xfrm>
          <a:prstGeom prst="line">
            <a:avLst/>
          </a:prstGeom>
          <a:ln w="12700" cmpd="sng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9"/>
          <p:cNvSpPr txBox="1"/>
          <p:nvPr/>
        </p:nvSpPr>
        <p:spPr>
          <a:xfrm>
            <a:off x="419735" y="882015"/>
            <a:ext cx="8032115" cy="455930"/>
          </a:xfrm>
          <a:prstGeom prst="rect">
            <a:avLst/>
          </a:prstGeom>
          <a:noFill/>
          <a:ln w="9525">
            <a:noFill/>
          </a:ln>
        </p:spPr>
        <p:txBody>
          <a:bodyPr wrap="square" lIns="91424" tIns="45712" rIns="91424" bIns="45712" anchor="t">
            <a:spAutoFit/>
          </a:bodyPr>
          <a:p>
            <a:pPr algn="ctr">
              <a:lnSpc>
                <a:spcPct val="170000"/>
              </a:lnSpc>
              <a:buClr>
                <a:srgbClr val="B7CD32"/>
              </a:buClr>
              <a:buSzPct val="65000"/>
              <a:buFont typeface="Wingdings" panose="05000000000000000000" charset="0"/>
              <a:buNone/>
            </a:pPr>
            <a:r>
              <a:rPr lang="zh-CN" altLang="en-US" sz="1400" dirty="0">
                <a:solidFill>
                  <a:schemeClr val="bg1"/>
                </a:solidFill>
                <a:latin typeface="华文细黑" panose="02010600040101010101" charset="-122"/>
                <a:ea typeface="华文细黑" panose="02010600040101010101" charset="-122"/>
              </a:rPr>
              <a:t>顾客选择储值卡支付，可通过刷脸支付实现扣款</a:t>
            </a:r>
            <a:endParaRPr lang="zh-CN" altLang="en-US" sz="1400" dirty="0">
              <a:solidFill>
                <a:schemeClr val="bg1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pic>
        <p:nvPicPr>
          <p:cNvPr id="7" name="图片 6" descr="E:\12. 可视化数据工具 - 人脸识别\5. 素材\2018.5.9 e店通10\储值卡付款.jpg储值卡付款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96060" y="2138045"/>
            <a:ext cx="2869565" cy="1612900"/>
          </a:xfrm>
          <a:prstGeom prst="rect">
            <a:avLst/>
          </a:prstGeom>
        </p:spPr>
      </p:pic>
      <p:sp>
        <p:nvSpPr>
          <p:cNvPr id="9" name="文本框 33"/>
          <p:cNvSpPr txBox="1"/>
          <p:nvPr/>
        </p:nvSpPr>
        <p:spPr>
          <a:xfrm>
            <a:off x="2043430" y="3889375"/>
            <a:ext cx="1591945" cy="245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选择储值卡支付</a:t>
            </a:r>
            <a:endParaRPr lang="zh-CN" altLang="en-US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6" name="文本框 33"/>
          <p:cNvSpPr txBox="1"/>
          <p:nvPr/>
        </p:nvSpPr>
        <p:spPr>
          <a:xfrm>
            <a:off x="5148580" y="3917315"/>
            <a:ext cx="1591945" cy="245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选择顾客图像</a:t>
            </a:r>
            <a:endParaRPr lang="zh-CN" altLang="en-US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pic>
        <p:nvPicPr>
          <p:cNvPr id="2" name="图片 1" descr="E:\12. 可视化数据工具 - 人脸识别\5. 素材\2018.5.9 e店通10\选择当前买单人员.jpg选择当前买单人员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486910" y="2138045"/>
            <a:ext cx="2868930" cy="16129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1471</Words>
  <Application>WPS 演示</Application>
  <PresentationFormat/>
  <Paragraphs>180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Calibri</vt:lpstr>
      <vt:lpstr>Calibri</vt:lpstr>
      <vt:lpstr>Wingdings</vt:lpstr>
      <vt:lpstr>华文细黑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汪天武</dc:creator>
  <cp:lastModifiedBy>Mr.汪</cp:lastModifiedBy>
  <cp:revision>387</cp:revision>
  <dcterms:created xsi:type="dcterms:W3CDTF">2018-02-24T01:27:00Z</dcterms:created>
  <dcterms:modified xsi:type="dcterms:W3CDTF">2018-05-21T03:47:51Z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2052-10.1.0.7346</vt:lpwstr>
  </property>
</Properties>
</file>